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D55077-E310-97EA-84C6-7452D536390A}" v="2" dt="2022-05-24T04:08:44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VAN NAM 20183598" userId="S::nam.pv183598@sis.hust.edu.vn::1034a412-5f23-45f9-bb99-a093e0eb61fe" providerId="AD" clId="Web-{CCD55077-E310-97EA-84C6-7452D536390A}"/>
    <pc:docChg chg="modSld">
      <pc:chgData name="PHAM VAN NAM 20183598" userId="S::nam.pv183598@sis.hust.edu.vn::1034a412-5f23-45f9-bb99-a093e0eb61fe" providerId="AD" clId="Web-{CCD55077-E310-97EA-84C6-7452D536390A}" dt="2022-05-24T04:08:44.336" v="1"/>
      <pc:docMkLst>
        <pc:docMk/>
      </pc:docMkLst>
      <pc:sldChg chg="addSp delSp">
        <pc:chgData name="PHAM VAN NAM 20183598" userId="S::nam.pv183598@sis.hust.edu.vn::1034a412-5f23-45f9-bb99-a093e0eb61fe" providerId="AD" clId="Web-{CCD55077-E310-97EA-84C6-7452D536390A}" dt="2022-05-24T04:08:44.336" v="1"/>
        <pc:sldMkLst>
          <pc:docMk/>
          <pc:sldMk cId="3597017650" sldId="256"/>
        </pc:sldMkLst>
        <pc:spChg chg="add del">
          <ac:chgData name="PHAM VAN NAM 20183598" userId="S::nam.pv183598@sis.hust.edu.vn::1034a412-5f23-45f9-bb99-a093e0eb61fe" providerId="AD" clId="Web-{CCD55077-E310-97EA-84C6-7452D536390A}" dt="2022-05-24T04:08:44.336" v="1"/>
          <ac:spMkLst>
            <pc:docMk/>
            <pc:sldMk cId="3597017650" sldId="256"/>
            <ac:spMk id="2" creationId="{76534C3F-2F3B-4C0E-8572-F7A9D9D3CC5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3T06:36:06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2007 871 1588 0,'0'0'401'0,"0"0"-137"16,0 0-104-16,0 0-44 15,0 0-10-15,0 0-6 16,-71-15-27-16,59 13 0 16,-1 0-10-16,0 2-9 15,-1 0 14-15,-3 0-30 16,-6 0 11-16,-3 0-19 15,-8 11-13-15,-8 8 10 16,-5 7-9-16,-5 8-11 16,4 7 35-16,3 0-28 15,12 5-5-15,8-3-6 16,14-5-3-16,11-2 0 16,0-8-1-16,23-4 1 15,10-11 16-15,9-6-16 0,7-7 6 16,5-7-6-16,-1-20-15 15,1-7 14-15,-7-8-20 16,-7-2-19-16,-9-3 25 16,-6 3-17-16,-13 8 17 15,-3 10 8-15,-7 12-4 16,-2 6 11-16,0 8 0 16,0 0-23-16,-2 6 23 15,-4 15 8-15,-3 5 12 16,0 4 19-16,4-1-38 15,1 3 37-15,4-4-11 16,0-2-26-16,0-2 27 16,0-3-28-16,14-7 0 0,3-5 6 15,5-9 7-15,5 0-13 16,7-7 0-16,-1-19-31 16,0-4 25-16,-4-1-19 15,-4 3 11-15,-10 6 4 16,-5 8 10-16,-4 9 0 15,-6 2 22-15,0 3-11 16,0 0 20-16,2 0-31 16,-2 11 0-16,0 6 26 15,3 9-24-15,-3 7 13 16,0-1-15-16,0 2 10 16,0-2-20-16,2-2 10 15,4-6-51-15,6-4-30 16,19-15-158-16,-2-5-359 15,0 0-511-15</inkml:trace>
  <inkml:trace contextRef="#ctx0" brushRef="#br0" timeOffset="149.6">2553 1177 2008 0,'0'0'660'0,"0"0"-482"15,0 0 4-15,0 0-89 16,-2 106-33-16,-10-62-41 15,-1 2-19-15,0-3 0 16,-3-1-99-16,7-14-140 0,1-15-426 16</inkml:trace>
  <inkml:trace contextRef="#ctx0" brushRef="#br0" timeOffset="617.37">3072 921 1625 0,'0'0'1001'0,"0"0"-777"15,0 0-132-15,0 0-36 16,0 0-25-16,-127 5-29 0,100 17 39 15,1 4-29-15,3 2 3 16,8 3 38-16,3-1-52 16,12-5 18-16,0 1-19 15,2-3 3-15,19-9-13 16,6-7 1-16,6-7 9 16,5 0-6-16,1-13-29 15,0-18-57-15,-6-6-37 16,-6-6-32-16,-9 5 79 15,-7 6 40-15,-6 8 42 16,-3 11 155-16,-2 10-6 16,0 3-51-16,0 0-36 15,0 0-50-15,0 18 26 16,0 6 8-16,0 6-20 16,0 7 10-16,2 0-36 0,7 0 0 15,13 1-74-15,1-10-141 16,-2-12-574-16</inkml:trace>
  <inkml:trace contextRef="#ctx0" brushRef="#br0" timeOffset="968.41">3473 1128 2324 0,'0'0'378'0,"0"0"-235"16,0 0-83-16,0 0-60 16,0 0 0-16,0 0 0 15,113-20 0-15,-90 20-30 16,-11 3 29-16,-12 10 1 16,0 7 1-16,-21 3 93 15,-8 5-17-15,-4 4 26 16,4-2-43-16,4-4-27 15,12-2-5-15,9-6-27 16,4-4-1-16,0-2 0 16,11-2 1-16,11-2 2 15,5-4 6-15,1-1-9 16,6-3 0-16,2 0-27 0,17-9-65 16,-8-5-237-16,-5 0-558 15</inkml:trace>
  <inkml:trace contextRef="#ctx0" brushRef="#br0" timeOffset="1109.03">3985 1257 1603 0,'0'0'911'16,"0"0"-709"-16,0 0 9 16,0 0-102-16,0 0-84 15,0 120-25-15,-11-84-20 16,3-8-255-16,-2-7-469 0</inkml:trace>
  <inkml:trace contextRef="#ctx0" brushRef="#br0" timeOffset="1601.71">4375 954 2357 0,'0'0'342'15,"0"0"-205"-15,0 0-95 0,0 0-11 16,0 0-4-16,0 0-13 16,-122 40 19-16,101-11-11 15,2 0 14-15,7 3 16 16,8 3-40-16,4-3 6 15,0-2-16-15,14-3 11 16,13-6-11-16,6-5-2 16,5-12 0-16,6-4-6 15,1-11-24-15,-3-20-70 16,-4-7-96-16,-7-8 11 16,-11-3 78-16,-9 3 44 15,-6 10 63-15,-5 8 103 16,0 10 68-16,0 10-18 15,0 6-41-15,0 2-60 16,-3 0 5-16,-1 8-47 0,-1 12 20 16,3 8 26-16,0 4-44 15,2 2 1-15,0 0-13 16,0-2-3-16,13-1-27 16,21-3-111-16,-5-9-210 15,3-6-553-15</inkml:trace>
  <inkml:trace contextRef="#ctx0" brushRef="#br0" timeOffset="2002.64">4901 1137 821 0,'0'0'1507'0,"0"0"-1344"15,0 0-86-15,0 0-77 16,0 0 6-16,0 0-15 16,0 0-7-16,123-32 4 15,-117 32 11-15,-6 2 1 16,0 8 55-16,-6 4 102 16,-12 4-23-16,0 2-32 15,0 2-83-15,7-2-1 16,5 0-15-16,6-2 6 15,0 0-4-15,0 0-5 16,10-1 0-16,9 2-8 16,-2-1 16-16,3 2-8 15,-5-2 0-15,-3 0 13 0,-5 0 6 16,-5 2 10-16,-2 0 10 16,0 1 30-16,-7-3-44 15,-3-4-4-15,2-4-21 16,4-5-28-16,2-5-64 15,0-5-99-15,2-13-509 0</inkml:trace>
  <inkml:trace contextRef="#ctx0" brushRef="#br0" timeOffset="2175.17">5318 1283 1835 0,'0'0'609'0,"0"0"-318"15,0 0-130-15,0 0-47 16,0 0-74-16,17 125-10 16,-17-100-30-16,-10 8-28 15,-1-10-147-15,1-6-500 0</inkml:trace>
  <inkml:trace contextRef="#ctx0" brushRef="#br0" timeOffset="2355.69">5806 1289 2275 0,'0'0'601'0,"0"0"-504"15,0 0-97-15,0 0-269 16,0 0-350-16</inkml:trace>
  <inkml:trace contextRef="#ctx0" brushRef="#br0" timeOffset="2487.34">6251 1267 2244 0,'0'0'633'15,"0"0"-518"-15,0 0-108 16,0 0-7-16,0 0-348 15,156-15-484-15</inkml:trace>
  <inkml:trace contextRef="#ctx0" brushRef="#br0" timeOffset="2595.05">6829 1252 1706 0,'0'0'485'0,"0"0"-470"15,0 0-15-15,0 0-544 0</inkml:trace>
  <inkml:trace contextRef="#ctx0" brushRef="#br0" timeOffset="2753.63">7307 1189 1234 0,'0'0'652'16,"0"0"-372"-16,0 0-96 15,0 0-184-15,0 0-20 16,0 0-191-16,150-4 72 15,-105 4-638-15</inkml:trace>
  <inkml:trace contextRef="#ctx0" brushRef="#br0" timeOffset="2887.27">7606 1252 1743 0,'0'0'509'0,"0"0"-317"15,0 0-24-15,0 0-64 16,0 0-43-16,-54 131-48 0,46-91-13 15,1 14-167 1,5-7-361-16,2-13-314 0</inkml:trace>
  <inkml:trace contextRef="#ctx0" brushRef="#br0" timeOffset="3354.02">8364 892 2169 0,'0'0'542'16,"0"0"-392"-16,0 0-44 0,0 0-63 15,0 0 20-15,-141-6-32 16,112 33-8-16,5 6 4 15,2 7-21-15,6 4 4 16,9 3-10-16,5-1 2 16,2-5 19-16,2-4-21 15,18-7 0-15,7-10-2 16,4-10-29-16,5-10 4 16,2 0-14-16,-2-23-39 15,-3-14 23-15,-8-6-16 16,-6-4 49-16,-7 2 15 15,-8 3 18-15,-4 10 58 0,0 11 32 16,0 11-22-16,0 6 7 16,0 4-49-16,0 0-29 15,0 9 1-15,0 11-1 16,0 8-3-16,0 9-3 16,0 0 0-16,4 6-1 15,21 11-88-15,-2-12-159 16,-2-10-486-16</inkml:trace>
  <inkml:trace contextRef="#ctx0" brushRef="#br0" timeOffset="3772.9">8693 1199 857 0,'0'0'1593'15,"0"0"-1316"-15,0 0-222 0,0 0 5 16,0 0-11-16,0 0-10 15,31 102-14-15,-19-71-23 16,-1-4 25-16,-3-3-27 16,-3-8 1-16,-2-6 12 15,-1-7-4-15,2-3 6 16,3 0 42-16,4-11-27 16,5-10-17-16,3-8-13 15,4-3-40-15,1 1 16 16,1 4-46-16,0 7-4 15,-6 4 4-15,-3 6 22 16,-3 3 48-16,-4 7-7 16,-2 0 7-16,-2 0 67 0,1 17-25 15,-2 4 30-15,1 4-15 16,2 0-28-16,2 4 39 16,4-3-25-16,5-4-11 15,5-6 23-15,0-7-32 16,6-8 13-16,0-1-5 15,3-10-30-15,1-16-2 16,2-28-39-16,-8 4-134 16,-6 2-655-16</inkml:trace>
  <inkml:trace contextRef="#ctx0" brushRef="#br0" timeOffset="5989.96">1082 2021 1458 0,'0'0'598'15,"0"0"-490"-15,-120 73 83 16,82-35-67-16,9-1-3 16,14 1-1-16,10-3-85 15,5-3-20-15,2-6-15 0,20-7 6 16,7-12-6-16,7-7 0 16,7-10-12-16,3-27-53 15,14-43-207-15,-12 8-203 16,-11 2-255-16</inkml:trace>
  <inkml:trace contextRef="#ctx0" brushRef="#br0" timeOffset="6174.48">1227 1566 1980 0,'0'0'565'0,"0"0"-412"16,0 0-57-16,0 0 22 15,-31 141-45-15,31-70 12 16,0 9-14-16,0 6-53 0,11-5 9 15,7-3-27-15,5-8-24 16,8-11-11-16,19-15-101 16,-4-14-146-16,-4-17-351 0</inkml:trace>
  <inkml:trace contextRef="#ctx0" brushRef="#br0" timeOffset="6590.42">1693 1952 2379 0,'0'0'561'0,"0"0"-423"0,0 0-77 15,-133 43 1-15,99-9-43 16,7 6-7-16,9 0 5 16,7 2-17-16,7-4-1 15,4-1-8-15,0-7 9 16,15-7-11-16,8-4 11 15,3-11-35-15,4-8 34 16,3 0-40-16,2-24 5 16,3-10-54-16,-3-8-113 15,-3-2-48-15,-5 3-57 16,-9 8 140-16,-7 6 159 16,-5 12 9-16,-6 10 205 15,0 5 14-15,0 0-77 16,0 0-35-16,0 8-80 15,-6 12 30-15,-1 5 25 0,5 4-63 16,0 1 11-16,2-1-27 16,0-5 12-16,11-6-15 15,7-7 0-15,6-7-33 16,7-4-30-16,3-4-152 16,17-32-142-16,-11 3-202 15,-6 0-502-15</inkml:trace>
  <inkml:trace contextRef="#ctx0" brushRef="#br0" timeOffset="6924.56">2056 2079 1494 0,'0'0'565'16,"0"0"-207"-16,0 0-93 16,0 0-170-16,0 0 41 0,0 0-42 15,0 0-45 1,-24 116-7-16,24-85-40 0,2-8-2 16,11-1 10-16,5-7-8 15,2-9-4-15,2-6-32 16,0-3-35-16,3-16-27 15,-2-7-92-15,-6-1 41 16,-1 5 77-16,-7 4 46 16,-5 7 24-16,-2 7 83 15,0 4-14-15,0 0-7 16,1 4-38-16,2 15 40 16,1 8-4-16,3 7-22 15,-3 6 26-15,-1 6-19 16,0 2-8-16,-3-1 18 0,-2 0-43 15,0-7-1-15,0-8-11 16,0-8-11-16,-2-12-31 16,-16-16-137-16,3-22-110 15,-4-12-1049-15</inkml:trace>
  <inkml:trace contextRef="#ctx0" brushRef="#br0" timeOffset="7134.96">1898 1769 1134 0,'0'0'1076'15,"0"0"-793"-15,0 0-21 16,0 0-92-16,131 72-62 16,-89-71-68-16,-8-1-6 0,-7-9-11 15,-9-17-23-15,-7-5 0 16,-9-3-58-16,-2 2-60 15,0 8-106-15,-2 8-322 16,-3 9-1511-16</inkml:trace>
  <inkml:trace contextRef="#ctx0" brushRef="#br0" timeOffset="7461.09">2885 1931 2107 0,'0'0'531'16,"0"0"-385"-16,0 0 11 15,0 0-71-15,-134 140 33 16,123-96-45-16,9 3-58 16,2-3 2-16,6-4-16 0,19-7 4 15,8-8-12 1,9-13-11-16,10-12-31 16,39-12-98-16,-12-21-363 0,-8-3-349 15</inkml:trace>
  <inkml:trace contextRef="#ctx0" brushRef="#br0" timeOffset="8058.49">3399 2015 1788 0,'0'0'916'0,"0"0"-737"16,0 0-31-16,0 0-69 16,0 0-59-16,0 0 14 15,0 0-34-15,-98 81-6 16,98-54-3-16,5 1 9 15,13-2 0-15,4-1 3 0,2-6 8 16,5-5-22-16,-2-5 11 16,2-7-23-16,-2-2 22 15,-5-4-32-15,-2-18 4 16,-6-3 4-16,-6-3-2 16,-8 0 18-16,0 2 5 15,0 4 4-15,-17 4-12 16,-1 2 18-16,3 5-6 15,3 4 0-15,6 3 4 16,6 4-14-16,0 0-50 16,0 0-57-16,0 3 74 15,6 10 1-15,8 3 37 16,-1 2 4-16,0 0 2 0,1-2 40 16,-1 0-1-16,-1 0-6 15,0-4 21-15,2-2-37 16,-1-3 5-1,0-4-16-15,3-3-1 0,3 0-10 16,2 0 4-16,4-10-78 16,0-6-37-16,-1 0-41 15,-4-2 107-15,-2 6 49 16,-1 2 3-16,-3 5 64 16,1 5-2-16,1 0-7 15,2 7 21-15,0 13-23 16,0 5 24-16,-1-2-5 15,2 1-50-15,-7-3 14 16,2-5-39-16,-1-4-1 16,8-7-38-16,27-5-249 0,2 0-225 15,-2-1-680-15</inkml:trace>
  <inkml:trace contextRef="#ctx0" brushRef="#br0" timeOffset="8992.99">5173 1931 1783 0,'0'0'480'16,"0"0"-341"-16,0 0 42 16,-122 21-62-16,90-4 13 15,3 3-20-15,5 6-49 16,2 5 19-16,6 6-43 15,5 1-24-15,4 0-6 16,7-6-2-16,0-3-7 16,3-10 8-16,12-6 7 15,5-9-18-15,4-4 3 16,5-3 0-16,4-18-11 16,4-8-7-16,-2-5 3 0,1-5-19 15,-3-2-60 1,-4 3-11-16,-6 6 20 0,-10 8 83 15,-5 8 2-15,-8 8 50 16,0 4 41-16,0 4 19 16,0 0-54-16,0 0-7 15,-6 18-49-15,-3 6 15 16,1 8 34-16,0 6-40 16,2 2 21-16,4-2-3 15,2 0-19-15,0-1 20 16,0-3-28-16,10-6 0 15,9-6-12-15,1-6 14 16,2-8-2-16,2-8 0 16,3 0-34-16,0-16 33 15,-2-6-55-15,-8-3 1 0,-5 4 54 16,-6 4-24-16,-6 5 25 16,0 6 28-16,0 6 5 15,0 0 26-15,0 0-45 16,0 0-13-16,0 17 13 15,-6 5 5-15,1 4 26 16,2 4-9-16,3 2-23 16,0-3 25-16,0 0-32 15,0-3-6-15,6-4 10 16,0-5-8-16,3-4-2 16,-3-7 0-16,4-2-50 15,3-4 11-15,9-8-56 16,-2-12-154-16,-4-4-593 0</inkml:trace>
  <inkml:trace contextRef="#ctx0" brushRef="#br0" timeOffset="9171.51">5454 2132 1053 0,'0'0'1598'15,"0"0"-1312"-15,0 0-129 16,0 0-112-16,0 0-45 16,0 0-90-16,0 0-187 15,42-44-352-15,-22 41-1399 0</inkml:trace>
  <inkml:trace contextRef="#ctx0" brushRef="#br0" timeOffset="9516.59">6013 2180 2111 0,'0'0'725'16,"0"0"-595"-16,0 0-53 15,0 0 42-15,0 0-81 16,-58 122-16-16,43-86-22 15,1-4-46-15,3 2-93 16,4-11-229-16,5-8-542 0</inkml:trace>
  <inkml:trace contextRef="#ctx0" brushRef="#br0" timeOffset="9982.34">6449 1881 2213 0,'0'0'634'0,"0"0"-492"16,0 0-78-16,0 0-9 15,-127 14-17-15,101 12 2 16,2 4 17-16,1 7-40 15,5 0-4-15,7-1-13 16,9-1 0-16,2-1 0 16,0-9 8-16,0-7-8 0,15-6 0 15,6-12-7-15,5 0 5 16,8-8-20-16,1-20-58 16,3-6-13-16,-5-6-53 15,-6 0 13-15,-9 4 40 16,-7 8 55-16,-6 6 38 15,-5 10 131-15,0 7 12 16,0 5-1-16,0 0-82 16,0 13-28-16,-9 11 29 15,2 9-38-15,1 9 11 16,4 2-28-16,2 1 8 16,0-1-28-16,0-4-7 0,4-1-84 15,21-6-41 1,-6-8-399-16,2-13-345 0</inkml:trace>
  <inkml:trace contextRef="#ctx0" brushRef="#br0" timeOffset="10305.48">6711 2410 1753 0,'0'0'493'15,"0"0"-367"-15,0 0-27 16,0 0 14-16,0 0 60 16,0 0 12-16,0 0-38 15,0 82-68-15,0-58 11 16,0 2-33-16,0 1-36 15,2-4 22-15,8-1-43 16,0-4 0-16,1-5-2 16,-3-7-20-16,6-6-30 15,4-16-49-15,-4-12-216 16,-1-9-557-16</inkml:trace>
  <inkml:trace contextRef="#ctx0" brushRef="#br0" timeOffset="10431.14">6648 2171 1884 0,'0'0'360'0,"0"0"-360"15,0 0-4-15,0 0-684 16,0 0-556-16</inkml:trace>
  <inkml:trace contextRef="#ctx0" brushRef="#br0" timeOffset="10619.64">6904 2416 2402 0,'0'0'560'16,"0"0"-476"-16,0 0-41 0,0 0-8 16,0 0-34-16,0 0-2 15,0 0-22-15,137 0-140 16,-106 0-157-16,-10 0-328 15,-5 0-1009-15</inkml:trace>
  <inkml:trace contextRef="#ctx0" brushRef="#br0" timeOffset="10799.16">7002 2279 2239 0,'0'0'639'0,"0"0"-521"0,0 0-45 15,0 0-20-15,0 0-37 16,-22 109 4-16,22-70-20 16,0 0-59-16,11 3-99 15,7-12-359-15,2-10-510 0</inkml:trace>
  <inkml:trace contextRef="#ctx0" brushRef="#br0" timeOffset="11246.96">7494 2371 2138 0,'0'0'566'16,"0"0"-469"-16,0 0-40 15,0 0-36-15,0 0-21 16,0 0-18-16,0 0 10 15,10-61-12-15,-6 61 20 16,-4 0 11-16,0 0 16 16,2 9 53-16,1 10-9 15,1 6-6-15,0 4 13 16,1 3-64-16,2 2 16 16,-1 0-12-16,1-2-17 0,-3-2 7 15,1-2-8 1,-3-3-27-16,-2-5-27 0,0-5-64 15,0-3-101-15,0-3-246 16,-7-3 91-16,-8-2-150 16,-1 0 524-16,-1-2 25 15,1 0 346-15,7-2-57 16,3 0 9-16,6 0-91 16,0 0-100-16,0 0-88 15,15 0-44-15,7 0-38 16,20 0-71-16,-6-6-378 15,-3-6-204-15</inkml:trace>
  <inkml:trace contextRef="#ctx0" brushRef="#br0" timeOffset="11453.41">7905 2256 1530 0,'0'0'951'16,"0"0"-737"-16,0 0-54 16,0 0-55-16,19 102-33 15,-14-68-71-15,-5 1-1 16,0-2-25-16,-5-3-173 16,-10-7-311-16,1-12-299 0</inkml:trace>
  <inkml:trace contextRef="#ctx0" brushRef="#br0" timeOffset="12165.5">7359 2466 1753 0,'0'0'589'0,"0"0"-398"0,0 0 24 15,0 0-42-15,0 0-89 16,0 0-19-16,0 0-39 15,38-24-25-15,-25 16 23 16,0-2-24-16,0 0-18 16,3-10-103-16,-3 2-410 15,-3 0-549-15</inkml:trace>
  <inkml:trace contextRef="#ctx0" brushRef="#br0" timeOffset="12736.98">8302 2191 2557 0,'0'0'385'15,"0"0"-298"-15,0 0-87 16,0 0-222-16,0 0-496 0</inkml:trace>
  <inkml:trace contextRef="#ctx0" brushRef="#br0" timeOffset="12879.59">8516 2182 2158 0,'0'0'685'0,"0"0"-520"16,0 0-165-16,0 0-29 15,0 0-476-15,119-29-448 0</inkml:trace>
  <inkml:trace contextRef="#ctx0" brushRef="#br0" timeOffset="13016.23">8880 2153 2295 0,'0'0'667'16,"0"0"-524"-16,0 0-68 15,0 0-75-15,0 0-55 0,0 0-274 16,0 0-1006-16</inkml:trace>
  <inkml:trace contextRef="#ctx0" brushRef="#br0" timeOffset="13233.65">9177 2195 1540 0,'0'0'920'0,"0"0"-701"16,0 0-83-16,0 0-15 16,-31 115-69-16,18-79-52 15,-3-2-27-15,-3-6-152 0,4-10-417 16,7-10-1468-16</inkml:trace>
  <inkml:trace contextRef="#ctx0" brushRef="#br0" timeOffset="13533.84">9468 1773 2165 0,'0'0'521'0,"0"0"-320"15,0 0-81-15,-144 18-40 16,109 5-5-16,6 8-55 16,8 2 17-16,13 6-37 15,8 2 0-15,0-3-15 16,8-1 12-16,19-9-10 15,4-12-46-15,5-10-80 16,4-6-48-16,11-31-164 16,-9-6-205-16,-8-3-186 0</inkml:trace>
  <inkml:trace contextRef="#ctx0" brushRef="#br0" timeOffset="13667.49">9549 1801 1527 0,'0'0'703'15,"0"0"-390"-15,0 0-106 16,0 0-113-16,0 0 51 0,0 0-42 15,0 118-53-15,0-70-2 16,0 2-48-16,0 0-14 16,4 6-58-16,10-12-206 15,-1-12-381-15</inkml:trace>
  <inkml:trace contextRef="#ctx0" brushRef="#br0" timeOffset="14067.42">9906 2171 1714 0,'0'0'736'16,"0"0"-514"-16,0 0-97 15,0 0-24-15,0 0-14 16,0 0-43-16,0 0 18 16,-10 93-48-16,18-59 20 15,5 1-1-15,3 6-33 16,-1-1 38-16,-2 3-28 16,-1 1-4-16,-4-4 15 15,-1 0-10-15,-7-7-5 0,0-5 22 16,0-6-20-16,-9-9 47 15,-14-5-33-15,-3-4 4 16,0-4 28-16,-3 0-53 16,2-14 11-16,4-12-12 15,5-9-66-15,5-45-19 16,4 6-204-16,9-6-795 0</inkml:trace>
  <inkml:trace contextRef="#ctx0" brushRef="#br0" timeOffset="14195.08">9959 1874 2307 0,'0'0'623'0,"0"0"-472"15,0 0-84-15,0 0-67 16,0 0-214-16,-158 77-670 0</inkml:trace>
  <inkml:trace contextRef="#ctx0" brushRef="#br0" timeOffset="15469.66">897 3273 2192 0,'0'0'686'0,"0"0"-592"15,0 0-41-15,0 0-18 16,-33 131-9-16,31-74 28 16,2 7-23-16,0-1-23 15,0-6 1-15,0-3-9 16,2-11-2-16,2-12-20 16,-2-12-62-16,5-19-90 15,0-6-398-15,-2-23-56 0</inkml:trace>
  <inkml:trace contextRef="#ctx0" brushRef="#br0" timeOffset="15629.24">708 3232 2218 0,'0'0'636'16,"0"0"-494"-16,0 0-89 15,0 0-53-15,0 0 1 16,114-13-1-16,-34 14-139 15,-11 15-368-15,-12 2-83 0</inkml:trace>
  <inkml:trace contextRef="#ctx0" brushRef="#br0" timeOffset="16317.4">1200 3461 1530 0,'0'0'356'15,"0"0"-70"-15,0 0-5 0,0 0-104 16,5 106 8-1,-5-74-38-15,0 4-69 0,0 2 20 16,0-4-42-16,0-2-32 16,0-7-6-16,4-7-11 15,4-8-13-15,-2-6 6 16,3-4-54-16,1 0 44 16,6-23-35-16,5-11-67 15,0-7-132-15,2-8-222 16,0 3 151-16,-6 6-159 15,1 8 418-15,-7 10 56 16,-5 9 252-16,2 8 4 0,-4 5-33 16,0 0-73-1,3 10-3-15,-1 12-28 0,2 7-17 16,-4 4 24-16,3 3-40 16,-3 0-17-16,0-4-2 15,0-4-59-15,2-7 11 16,-2-10-11-16,-2-7 1 15,0-4 19-15,5-5-28 16,4-20-3-16,3-10-39 16,1-4-73-16,5-1 27 15,-2 6 33-15,-3 8 22 16,-2 8 33-16,-1 8 1 16,-5 6 44-16,-1 4 16 15,2 0-41-15,-2 10 34 16,3 9-6-16,-3 6-29 0,1 0 38 15,0 2-38-15,-5-5-2 16,3-4 21-16,-1-5-37 16,-2-5 14-16,2-8-13 15,1 0 14-15,6 0-32 16,2-11 16-16,6-3-8 16,-4 0-7-16,1 4 12 15,-1 2 3-15,-3 7 0 16,-2 1 2-16,3 0 10 15,3 3-12-15,0 16 2 16,2 2 19-16,0 5-9 16,-1-1-12-16,-3-2 0 15,-3-6-15-15,-5-6-5 16,-6-11-100-16,0 0-117 16,-4-18-348-16</inkml:trace>
  <inkml:trace contextRef="#ctx0" brushRef="#br0" timeOffset="16483.95">1414 3073 2397 0,'0'0'474'0,"0"0"-344"16,0 0-78-16,0 0-31 16,0 0-13-16,0 0-16 15,152-41-32-15,-112 41-314 0,-11 18-326 16,-15 1-1023-16</inkml:trace>
  <inkml:trace contextRef="#ctx0" brushRef="#br0" timeOffset="16611.6">1200 3288 2362 0,'0'0'366'15,"0"0"-366"-15,0 0-21 16,0 0-721-16,0 0-1085 0</inkml:trace>
  <inkml:trace contextRef="#ctx0" brushRef="#br0" timeOffset="16950.74">2420 3391 2364 0,'0'0'615'16,"0"0"-550"-16,0 0-16 16,-139 68-3-16,114-32-35 15,12 7 38-15,13 3-49 16,0 2 5-16,11-4-23 15,16-8 18-15,4-9-15 0,7-13 7 16,0-14-44-16,2-1 31 16,-2-35-45-16,-3-14-166 15,-3-13-120-15,-10-45 28 16,-9 15-1-16,-8 7-379 0</inkml:trace>
  <inkml:trace contextRef="#ctx0" brushRef="#br0" timeOffset="17099.3">2546 3036 1639 0,'0'0'508'15,"0"0"-325"-15,0 0-116 16,0 0 65-16,0 0 91 16,-16 135-71-16,16-70-51 15,0 3-7-15,0 5-55 16,7-2 7-16,15-4-46 16,7-5-4-16,9-12-58 15,24-15-161-15,-8-15-287 0,-2-18-225 0</inkml:trace>
  <inkml:trace contextRef="#ctx0" brushRef="#br0" timeOffset="17784.47">2889 3469 2557 0,'0'0'540'0,"0"0"-420"15,0 0-57-15,-120 32-22 16,98-2-41-16,9 6-1 0,10 6-6 15,3 0-2 1,3-2-3-16,21-4-11 0,4-10-28 16,9-9 18-16,0-14-78 15,3-3-25-15,0-13-91 16,-3-21-232-16,-6-4 173 16,-10-5 12-16,-5 3 197 15,-9 6 77-15,-5 5 248 16,-2 12 90-16,0 7-17 15,0 8-70-15,0 2-83 16,0 0-148-16,-2 16-11 16,0 7 13-16,2 7-21 15,0-1 16-15,0-1-17 16,0-1 13-16,8-5-28 16,8-8 15-16,2-7-48 0,2-7-34 15,3 0-25-15,1-11-11 16,-2-10-116-16,-2-1 48 15,-5 1 139 1,-3 6 47-16,-8 5 147 0,-4 4 121 16,0 6-78-16,0 0-55 15,0 0-63-15,0 4-59 16,0 10 29-16,0 4-33 16,7 2-8-16,-1 0 22 15,6-1-13-15,1-5-10 16,5-6 0-16,2-8-30 15,2 0-7-15,5-13-129 16,0-9-89-16,-2-1-34 0,-4 0 108 16,-2 5 158-1,-9 6 23-15,-2 8 174 0,-4 4 75 16,-4 0-139-16,0 14-41 16,0 15 83-16,0 8-68 15,0 7-27-15,0 4-2 16,0 1-49-16,0-8 0 15,0-2-6-15,-2-11-99 16,-27-22-132-16,2-6-253 16,-4-6-321-16</inkml:trace>
  <inkml:trace contextRef="#ctx0" brushRef="#br0" timeOffset="17994.91">3097 3200 1733 0,'0'0'717'0,"0"0"-571"16,0 0 95-16,0 0-127 15,117 42-14-15,-74-33-43 16,-5-8-30-16,-7-1 12 16,-11-1-32-16,-9-22-13 15,-7-3 6-15,-4-2-70 16,-2-12-14-16,-13 10-206 15,-3 3-395-15</inkml:trace>
  <inkml:trace contextRef="#ctx0" brushRef="#br0" timeOffset="18302.1">3997 3445 2241 0,'0'0'616'16,"0"0"-448"-16,0 0-59 16,-127-4-19-16,104 9-23 15,5 16-49-15,12 7 18 0,6 6-36 16,0 2 0-16,6 2 4 15,21-3 2-15,9-6-7 16,11-8 1-16,9-10-59 16,8-11-24-16,34-17-203 15,-15-16-470-15,-14-5-906 16</inkml:trace>
  <inkml:trace contextRef="#ctx0" brushRef="#br0" timeOffset="18802.75">4442 3423 1497 0,'0'0'1145'0,"0"0"-872"16,0 0-127-16,0 0-86 16,0 0-3-16,0 0-49 15,0 0-2-15,-111 104-12 16,111-74 13-16,2-2-7 0,18-4 0 16,4-6-36-16,1-4 17 15,0-10-31-15,-4-4 1 16,2 0 48-16,-5-10-13 15,-3-10 3-15,-1-6-37 16,-1 0-73-16,1-2 33 16,-5 4 54-16,-1 4 31 15,-1 6-11-15,-2 4 14 16,2 6-1-16,-3 4-8 16,2 0-21-16,-1 4 30 15,-1 14 1-15,4 2 6 16,-6 4 59-16,2-1-19 0,-2 0 3 15,2-7-8-15,-1-4-42 16,1-6 25-16,2-6-18 16,6 0-7-16,5-4 0 15,6-16-124-15,6-6-358 16,-2 2 97-16,0 0-248 16,-5 8 566-16,-4 5 67 15,-5 4 341-15,0 7 17 16,0 0-107-16,1 2-53 15,4 14-38-15,0 4-84 16,2 4-28-16,0 0-42 16,-2 1-6-16,7-6-99 15,-6-5-246-15,-1-6-530 0</inkml:trace>
  <inkml:trace contextRef="#ctx0" brushRef="#br0" timeOffset="19687.39">5779 3392 2060 0,'0'0'534'0,"0"0"-455"15,0 0 18-15,0 0-8 16,-132 100-14-16,119-58 0 15,9 1-29-15,4-1-45 16,9-2 27-16,20-10-28 16,8-12 0-16,8-13-1 15,4-5-18-15,2-27 11 16,-1-20-45-16,-6-14-70 16,-6-9 24-16,-14-6 41 15,-8-7-13-15,-9 1-65 16,-7 6-80-16,0 9 216 15,0 20 44-15,-4 17 130 0,-4 16 27 16,2 14-101 0,1 0-94-16,5 20 0 0,0 18 25 15,0 14 41-15,0 8-23 16,11 8-22-16,3 3 39 16,-1 1-38-16,1-4-10 15,-3-8 8-15,-3-9-14 16,2-11-12-16,-6-15 0 15,1-13 6-15,-3-12 9 16,2 0-15-16,0-21-15 16,4-12-32-16,3-7-45 15,-1 0 12-15,4 1 18 16,-3 8-7-16,2 9 69 16,-1 4 0-16,-4 7 21 15,3 8 84-15,3 3-65 0,-1 0 14 16,5 12 1-16,1 10-28 15,-2 8 32-15,1 6-52 16,4-1 4-16,0 1-20 16,7-7 9-16,7-11-74 15,30-18-107-15,-5 0-376 16,-3-20-464-16</inkml:trace>
  <inkml:trace contextRef="#ctx0" brushRef="#br0" timeOffset="20387.5">6731 3373 2136 0,'0'0'709'0,"0"0"-492"0,0 0-88 16,-137 4-51-16,100 15-26 15,3 8-36-15,8 2 11 16,7 7-27-16,11-1-19 16,8 1 8-16,0-3-14 15,11-4 12-15,13-11-7 16,7-9-38-16,5-9 28 15,0-5-72-15,2-21-91 16,-5-6-17-16,-6-2 29 16,-7 0 128-16,-9 5 53 15,-6 6 81-15,-5 6 114 16,0 8-24-16,0 7-24 16,0 2-30-16,0 0-90 0,0 0-5 15,0 17-22-15,2 6 8 16,6 5 14-16,6-2-22 15,6-2 0-15,2-6-2 16,3-7-1-16,4-10-18 16,0-1-52-16,2-8-101 15,1-17-68-15,-3-4-242 16,-5-2 257-16,-7 4 157 16,-6 3 70-16,-3 4 124 15,-8 8 189-15,0 4-12 16,0 5-81-16,0 3-128 15,0 0-83-15,0 13 5 16,2 7-13-16,2 6 15 0,1 5-16 16,1-4 17-1,0 0-17-15,2-2 0 0,-2-8 0 16,-1-6-7-16,-1-7 9 16,0-4-2-16,1 0 7 15,4-8-7-15,4-12-46 16,5-6-67-16,0 2 1 15,2-1-2-15,-2 6-2 16,-3 3 116-16,-1 3 5 16,-5 8 88-16,0 3 5 15,-1 2-65-15,0 0 1 16,0 4 53-16,1 12-59 16,-3 7 34-16,2 0-35 15,-2 5-27-15,-1 0 24 16,-3-2-24-16,-2-6-31 0,0-6-49 15,-5-10-136-15,-13-4-269 16,1 0-145-16</inkml:trace>
  <inkml:trace contextRef="#ctx0" brushRef="#br0" timeOffset="20644.82">6617 3027 894 0,'0'0'1870'0,"0"0"-1578"0,0 0-157 15,0 0-41-15,0 0-94 16,0 0 0-16,0 0 18 16,4 12-12-16,9 3 22 15,5 0-28-15,3-2 0 16,6-3 0-16,4-4 0 15,4-6-35-15,10 0-121 16,-8-12-556-16,-10-4-522 0</inkml:trace>
  <inkml:trace contextRef="#ctx0" brushRef="#br0" timeOffset="20822.34">6891 2977 1714 0,'0'0'667'0,"0"0"-433"0,0 0 6 15,0 0-46-15,0 0-68 16,0 0-33-16,0 0-65 16,73-70-27-16,-64 48-1 15,1-2-52-15,-4 2-32 16,0 0-75-16,-1 6-410 16,2 9-980-16</inkml:trace>
  <inkml:trace contextRef="#ctx0" brushRef="#br0" timeOffset="21205.32">8121 3310 1129 0,'0'0'1016'15,"0"0"-700"-15,0 0-185 16,0 0 54-16,-114 18-25 0,89 5-35 15,3 3 6-15,9 4-83 16,6 4-30-16,7 4-18 16,7-2 10-16,24-5-20 15,13-8 1-15,14-10-98 16,34-16-119-16,-14-19-475 16,-11-6-1006-16</inkml:trace>
  <inkml:trace contextRef="#ctx0" brushRef="#br0" timeOffset="21422.74">8460 3359 897 0,'0'0'1698'0,"0"0"-1322"16,0 0-207-16,0 0-65 15,0 0-46-15,0 0-57 0,0 0 5 16,-74 89-6 0,76-58 0-16,20-3-14 0,7-4 7 15,0-9 6-15,-4-6 0 16,-5-9 1-16,-9 0 8 15,-6-3 16-15,-5-11-7 16,0-9 1-16,0-1-18 16,-3-4 0-16,3-21-70 15,0 9-140-15,0-3-573 0</inkml:trace>
  <inkml:trace contextRef="#ctx0" brushRef="#br0" timeOffset="21574.33">8794 2781 2070 0,'0'0'1034'16,"0"0"-830"-16,0 0-149 15,-136 36-2-15,84 2-53 16,-7 34-26-16,12-10-54 16,13-5-480-16</inkml:trace>
  <inkml:trace contextRef="#ctx0" brushRef="#br0" timeOffset="22477.93">1492 4109 1896 0,'0'0'859'15,"0"0"-670"-15,0 0-130 16,0 0-16-16,0 0-13 16,-44 148 0-16,44-86 40 15,2 3-53-15,14-1-7 16,1-5-10-16,4-5-6 16,-4-9-28-16,-1-11-50 0,-3-15-122 15,-3-12-284-15,-6-7-375 16</inkml:trace>
  <inkml:trace contextRef="#ctx0" brushRef="#br0" timeOffset="22612.56">1421 4278 1991 0,'0'0'599'16,"0"0"-525"-16,0 0-74 15,0 0 0-15,0 0-113 16,158-27-177-16,-109 27-184 0</inkml:trace>
  <inkml:trace contextRef="#ctx0" brushRef="#br0" timeOffset="22910.76">1857 4594 1322 0,'0'0'351'16,"0"0"-96"-16,0 0 22 15,0 0-104-15,0 0-109 16,85-106-26-16,-62 66-37 15,-4-1 9-15,-1 7 1 16,-5 3 28-16,-1 10 89 16,-3 5-40-16,-1 7-3 15,2 5-21-15,-1 4-50 16,1 0 25-16,4 11 18 16,2 11-20-16,-3 8 29 15,0 6-21-15,1 2-9 16,1-1 15-16,-1-4-45 0,4-4 15 15,2-7-21-15,2-8-3 16,4-12-9-16,26-4-87 16,-8-19-220-16,-1-2-522 0</inkml:trace>
  <inkml:trace contextRef="#ctx0" brushRef="#br0" timeOffset="23729.32">2508 4371 224 0,'0'0'2059'16,"0"0"-1547"-16,0 0-365 16,0 0-72-16,0 0-2 0,0 0-48 15,0 0 16 1,-102 118-38-16,102-81 18 0,0-3-15 16,18-6-6-16,3-5 0 15,6-6-6-15,2-7 6 16,-2-8-9-16,0-2 2 15,-4-10-34-15,-6-14 14 16,-5-4-82-16,-6-4-10 16,-6 0 57-16,0 2-3 15,0 3 48-15,-2 6 17 16,-2 8-2-16,-2 6-4 16,6 2 6-16,0 3-32 15,0 2-86-15,6 0 14 0,7 0 53 16,1 0 23-1,-4 0 19-15,1 2 9 0,-1 4 30 16,-2 3 19 0,1-1 45-16,0-1-27 0,2 1 13 15,0 2-23-15,3-2-33 16,-3 1 13-16,0-1-36 16,0 0 0-16,-2-2 19 15,-2 2-14-15,-3-3 6 16,-2 0 15-16,0 1-27 15,0-2 37-15,6-1-28 16,-2 2-9-16,5-5 0 16,1 0-15-16,3 0-31 15,1-2-4-15,-1-10-50 16,1-2 45-16,-3-3-27 0,-2 4 36 16,1 0 45-16,-8 6 2 15,0 0 42-15,-2 6 15 16,-2 1-25-16,0 0 15 15,0 0-48-15,0 5 1 16,0 12 90-16,0 5-32 16,0 2-18-16,0 3 13 15,0 2-42-15,12 1 16 16,3-2-28-16,6 2 0 16,2 0 0-16,2 0 8 15,0 1-8-15,0-2 0 16,-5 1 9-16,-1 1-18 0,-3-4 9 15,-3-3 0 1,-4-2 19-16,-4-4-19 0,-5-2 37 16,0-1 16-16,0-3-22 15,-18-2 46-15,-4-3-29 16,-5-1-26-16,-7-1 8 16,-1-5-30-16,-7 0-1 15,-34 0-80-15,11-8-264 16,5-3-661-16</inkml:trace>
  <inkml:trace contextRef="#ctx0" brushRef="#br0" timeOffset="23862.79">2408 4992 2664 0,'0'0'613'0,"0"0"-510"15,0 0-103-15,0 0-27 16,41-107-184-16,-4 76-583 0</inkml:trace>
  <inkml:trace contextRef="#ctx0" brushRef="#br0" timeOffset="24239.78">3513 4303 2284 0,'0'0'582'15,"0"0"-521"-15,0 0-61 16,0 0-36-16,0 0-77 16,0 0-30-16,0 0 16 15,16 79-70-15,26-52 21 16,4 5 15-16,0 0 76 15,-7 1 9-15,-5 0 76 16,-14-2 44-16,-9-1 88 16,-11-4 129-16,0-4 27 15,-15-3 3-15,-14-4-48 16,0-5-118-16,2-6-53 16,6-2-38-16,8-2-34 0,11 0-1 15,2-12-130-15,9-21-113 16,16 0-284-16,2 3-287 0</inkml:trace>
  <inkml:trace contextRef="#ctx0" brushRef="#br0" timeOffset="24645.4">4190 4398 2210 0,'0'0'697'15,"0"0"-538"-15,0 0-44 0,0 0-83 16,-122 65 2-16,105-40-34 16,5 3-15-16,5-2 8 15,7 2-13-15,0-4 19 16,0-4-15-16,11-2-8 16,10-6 18-16,5-3 1 15,6-6-13-15,1-3 18 16,0 0-57-16,-6 0 17 15,-6-3 26-15,-9-10 13 16,-7 1 1-16,-5-2 0 16,0 0 1-16,0 0 10 15,-13 0-11-15,-5-1-11 16,-5 0-34-16,-1 1-46 16,-5-4 67-16,-2 0-1 15,2-2 19-15,2-4-6 0,9-8-60 16,7-5-120-16,11-3-16 15,0-3 66-15,34-8-55 16,3 9-381-16,1 7 21 0</inkml:trace>
  <inkml:trace contextRef="#ctx0" brushRef="#br0" timeOffset="24795.56">4462 3971 1661 0,'0'0'342'0,"0"0"-30"16,0 0-76-16,0 0-124 16,-55 116-66-16,23-66-46 0,5-10-154 15,8-8-611-15</inkml:trace>
  <inkml:trace contextRef="#ctx0" brushRef="#br0" timeOffset="25435.86">4560 4498 2102 0,'0'0'287'0,"0"0"-185"0,0 0-53 15,129-112-48-15,-88 71 33 16,-5-3-34-16,-15 0 0 16,-7 2 0-16,-12 2-22 15,-2 6 22-15,-4 6 8 16,-14 10 64-16,-4 10 17 16,0 8-47-16,1 0-11 15,1 17 25-15,7 14-3 16,2 7 28-16,1 6-28 0,8 8-22 15,2 4 20 1,0-2-50-16,16 2 11 0,11-7-12 16,9-7-45-1,33-14-110-15,-11-12-185 0,-3-14-427 0</inkml:trace>
  <inkml:trace contextRef="#ctx0" brushRef="#br0" timeOffset="25993.89">5111 4321 2528 0,'0'0'526'0,"0"0"-378"0,0 0-83 15,0 0-53 1,0 0-12-16,0 0 0 16,0 0-23-16,-108 132-2 0,116-97-38 15,11-7 0-15,2-5 10 16,-1-6-6-16,-3-12 24 15,-1-5-11-15,-1 0-11 16,1-7-4-16,0-15-166 16,0-4-44-16,-3-1 98 15,3 1 12-15,-1 5 86 16,3 2 44-16,-3 5 21 16,1 6 4-16,-1 6 3 15,-1 2 3-15,-3 0 35 16,-2 0 23-16,0 14 51 15,2 4 30-15,-5 2 3 0,4 5-33 16,-3-3-51-16,-3 0 13 16,0-6-40-16,-2-3-30 15,0-2 20-15,1-7-21 16,-1-4-12-16,2 0 12 16,8-2-44-16,1-16-77 15,5-5-54-15,1 0 67 16,2-6 96-16,-1 4-2 15,-2 0 14-15,0 2 29 16,-3 6 92-16,-1 5 69 16,-1 1-47-16,1 7-44 15,1 4-5-15,1 0-50 16,-1 9-19-16,-1 11 20 0,-3 4-44 16,-7 2 17-16,-2 2-18 15,-2-4-42-15,-6 2-28 16,-15-5-191-16,0-9-359 0</inkml:trace>
  <inkml:trace contextRef="#ctx0" brushRef="#br0" timeOffset="26141.4">5113 4191 2636 0,'0'0'473'16,"0"0"-366"-16,0 0-60 15,0 0-47-15,0 0-132 0,118-34-360 16,-64 16-1077-16</inkml:trace>
  <inkml:trace contextRef="#ctx0" brushRef="#br0" timeOffset="26284">5407 3796 2490 0,'0'0'691'15,"0"0"-619"-15,0 0-34 16,-109 117-38-16,86-46-93 16,10-11-244-16,9-13-1102 0</inkml:trace>
  <inkml:trace contextRef="#ctx0" brushRef="#br0" timeOffset="27178.31">6368 4421 2292 0,'0'0'499'0,"0"0"-499"15,0 0 6-15,0 0 45 16,0 0-35-16,0 107 11 15,0-87-3-15,0-4-23 16,0-7 17-16,0-6-18 16,0-3 10-16,0-3 58 15,10-16-64-15,11-12-4 16,3-3-25-16,2-2-52 16,3 2 15-16,-4 6-6 15,-2 6 28-15,-8 6 33 16,-4 8 14-16,-4 8 14 0,-1 0 13 15,3 0-11-15,1 18 66 16,3 4-35-16,5 4-24 16,1 2 17-16,6-1-46 15,2-5 19-15,4-7-5 16,2-7-9-16,-1-8 18 16,-1 0-24-16,-4-9 1 15,-5-20 14-15,-2-8-6 16,-7-6-6-16,-4-9-3 15,-2-4 11-15,-2 2-8 16,-3 5-3-16,-2 9 0 16,0 11-12-16,0 12 9 15,0 9-6-15,-7 8 7 16,2 0 1-16,1 25 1 0,2 10 1 16,2 8-1-16,0 5 41 15,0 4-40-15,2-2 22 16,9-2-3-16,3-8-19 15,-4-6 19-15,0-12-20 16,-6-9 0-16,-4-9 3 16,3-4-2-16,1-4-2 15,4-18-27-15,6-5-52 16,1 1 31-16,4 2-23 16,-2 4 17-16,-3 6 55 15,-1 6-13-15,-1 4 13 0,1 4 54 16,2 0-18-16,5 10 28 15,5 11-39-15,2 6-24 16,2 3-1-16,0 1-22 16,13-5-126-16,-7-8-201 15,-2-8-598-15</inkml:trace>
  <inkml:trace contextRef="#ctx0" brushRef="#br0" timeOffset="27878.54">7448 4275 2118 0,'0'0'762'0,"0"0"-583"15,0 0-29 1,0 0-127-16,0 0-17 0,0 0 24 16,0 0-24-16,-102 66 9 15,84-34-15-15,5-2 10 16,5-1-4-16,8-4-6 15,0-6-11-15,0-6 10 16,14-6-61-16,6-7 26 16,6 0-15-16,1-17-116 15,2-6-74-15,-6-5-34 16,-6-1 127-16,-7 8 148 16,-8 2 120-16,-2 5 55 15,0 8 20-15,0 2-47 16,0 4-46-16,0 0-101 15,0 0 14-15,0 14-3 0,2 2-10 16,7 4 19-16,5-2-8 16,3-2-5-1,5-7-16-15,3-8-7 0,-1-1-41 16,3-8-22-16,2-14-67 16,-4-6 27-16,-3-4 26 15,-3-2 19-15,-2 2 67 16,-7 1 6-16,-3 10 79 15,-4 3 84-15,-3 10-44 16,0 4-22-16,0 4-58 0,0 0-27 16,0 18-12-1,0 8 18-15,0 8 3 0,0 4 18 16,0 0-38-16,0 1 7 16,2-7-8-16,2-5-8 15,1-9-19-15,-3-7-35 16,-2-11 41-16,0 0 10 15,0-11 12-15,0-11-1 16,0-4 6-16,0-2 4 16,0 4 41-16,6 2-51 15,13 4 6-15,0 4-14 16,4 5 10-16,-1 7-2 16,1 2 0-16,-2 0 9 15,-3 0-18-15,0 11-16 16,-4 3-95-16,-12 7-98 0,-2 0-290 15,0-5-175-15</inkml:trace>
  <inkml:trace contextRef="#ctx0" brushRef="#br0" timeOffset="28015.83">7334 4118 2183 0,'0'0'519'0,"0"0"-432"15,29-108-45-15,42 42-42 16,-3 10-136-16,1 6-438 0</inkml:trace>
  <inkml:trace contextRef="#ctx0" brushRef="#br0" timeOffset="28145.37">7920 3613 2728 0,'0'0'523'16,"0"0"-466"-16,0 0-32 15,-142 58-25-15,68 3-77 16,14-7-377-16,6-6-1097 0</inkml:trace>
  <inkml:trace contextRef="#ctx0" brushRef="#br0" timeOffset="28863.86">5335 4179 933 0,'0'0'1239'0,"0"0"-724"16,0 0-325-16,0 0-54 16,0 0-89-16,0 0-29 15,0 0-18-15,-77 52-26 16,23-16-144-16,1-5-610 0</inkml:trace>
  <inkml:trace contextRef="#ctx0" brushRef="#br0" timeOffset="29555.8">4115 4121 1642 0,'0'0'616'0,"0"0"-456"0,0 0-35 15,0 0-11-15,0 0-54 16,0 0-17-16,0 0-28 15,-12 24 49-15,22-5 36 16,1 3-43-16,4 3 12 16,3 0-20-16,2 2-40 15,4 5-9-15,-3-6-134 16,-7-6-663-16</inkml:trace>
  <inkml:trace contextRef="#ctx0" brushRef="#br0" timeOffset="31016.43">7477 3882 1166 0,'0'0'582'15,"0"0"-359"-15,0 0-6 16,0 0-29-16,0 0 8 15,0 0 4-15,0-18-71 16,0 18-12-16,0 0-29 16,0 0-16-16,0 0 21 15,0 0-57-15,0 0 10 0,0 7-17 16,2 14-14-16,5 4 33 16,1 11-47-16,4-1-1 15,-1 3 6-15,5 0-6 16,-1-4-40-16,8-4-77 15,-6-7-336-15,-1-11-1439 0</inkml:trace>
  <inkml:trace contextRef="#ctx0" brushRef="#br0" timeOffset="35874.04">1394 3052 889 0,'0'0'696'16,"0"0"-458"-16,0 0-96 16,0 0-45-16,0 0-34 15,0 0 3-15,0-2 10 16,0 0-23-16,0 2 54 15,0 0 16-15,0 0-11 16,0 0 16-16,0 0-21 16,0 0-30-16,0 0 17 0,0 0-61 15,0 0 18-15,0 0-40 16,2 0-10-16,2 0 22 16,8 0-23-16,1 0 0 15,5 0-6-15,3 0 13 16,0 0-7-16,4 8 3 15,0 2 6-15,2 0 23 16,0 4-31-16,2 0 10 16,2 2 7-16,2-2-8 15,3 0-10-15,-3-4 0 16,-2-4 8-16,-2-4-7 16,-6-2-1-16,-8 0-3 15,-4 0-4-15,-4 0-32 16,-5 0-9-16,-2 0-78 15,0 0-525-15</inkml:trace>
  <inkml:trace contextRef="#ctx0" brushRef="#br0" timeOffset="41108.44">454 5400 1380 0,'0'0'611'0,"0"0"-495"0,0 0-39 15,0 0-55-15,0 0-9 16,0 0 64-16,-4 0-40 15,4 0 0-15,0 0 7 16,0 0 20-16,0 0 60 16,0 0-7-16,0 0-8 15,0 0-18-15,4 0-61 16,9 0 12-16,5 0-4 16,11 0-23-16,9 0 28 15,12 0-30-15,7 0-7 16,7 0 20-16,6-2-17 15,1 0-5-15,0-2 5 16,-3 2 3-16,-4 2-6 16,1-2-6-16,-3 2 0 0,-2 0 2 15,3 0 11-15,-3-2-8 16,-2 2-1-16,-1-2 7 16,1 0-1-16,2 0-10 15,2 0 0-15,3-3-11 16,3 2 11-16,-2-1 0 15,3-2 0-15,0 2 15 16,-2 0-22-16,0 0 7 16,-4 0 0-16,1 2-5 15,1 2 16-15,-1-2-11 16,3 0 0-16,-3 2 1 16,3-2 7-16,1 2-8 15,-2 0 0-15,1 0-9 0,0 0 6 16,2 0 3-1,5 6 3-15,1-2 11 0,8 2-14 16,6-4 0-16,5 3 0 16,1-3-17-16,7 1 22 15,-2 0-5-15,4-3 0 16,-2 0 10-16,0 0-5 16,-1 0-5-16,-1 0 0 15,-4 0-8-15,-3-3 22 16,-8-1-13-16,-7 0-1 15,-11 2 2-15,-10 0-1 16,-7 0-1-16,-15 2 0 16,-8-2-9-16,-11 2 10 15,-7 0-1-15,-5 0 0 16,-4 0-16-16,0 0 14 0,0 0-85 16,0 0-85-16,0 0-95 15,0 0-215-15,0 0 128 16,-2 6-318-16</inkml:trace>
  <inkml:trace contextRef="#ctx0" brushRef="#br0" timeOffset="41842.87">4768 5392 684 0,'0'0'613'15,"0"0"-435"-15,0 0-143 16,0 0-3-16,0 0 19 16,0 0 45-16,0 0 61 15,2 0-59-15,-2 0-29 16,2 0-46-16,0 0-23 0,3 0-38 15,1 0-78-15,1 0-31 16,2 0 20-16,0 0-33 16,2 0-3-16,0 0 84 15,-2 0 32-15,0 0 46 16,-4 0 1-16,-3 2 0 16,0-2 145-16,-2 2 51 15,2-2-14-15,0 0-6 16,1 0-67-16,3 0-1 15,4 0-8-15,0 0 18 16,-1-2 4-16,0-2-49 16,-2 2 11-16,2 0-6 15,4 0-47-15,9-2 21 0,7 2-1 16,9 0-3 0,7 2-4-16,6 0-43 0,0 0 7 15,3 0-8 1,2-3 10-16,-3 3 5 0,-2-1-5 15,-1-1-9-15,-4-1 28 16,-1 2-28-16,1-4 22 16,4 3 10-16,0-5-27 15,6 1 15-15,7 2-21 16,1-2 0-16,6-1-5 16,3 4 13-16,4-1-8 15,2-1 0-15,-2 2 13 16,2 0-13-16,-4-1 0 15,-1 3 1-15,-7-1 7 16,-5 2-7-16,1 0-1 0,-1-2 15 16,5 2-4-16,7 0 11 15,8-2-8-15,7 2 7 16,2 0 16-16,-2 0-23 16,-2 0-11-16,-2 0 10 15,-9 0-7-15,-2 2 24 16,-7 2-30-16,-7 0 1 15,-5 2 7-15,-4-2-7 16,-11-1 0-16,-9 0 0 16,-10 0 11-16,-13 0-13 15,-2-3 1-15,-6 2-21 16,0-2 20-16,0 4-92 16,-19 2-127-16,-10 2-430 15,-6-4-561-15</inkml:trace>
  <inkml:trace contextRef="#ctx0" brushRef="#br0" timeOffset="46881.88">1375 5931 1748 0,'0'0'470'0,"0"0"-310"0,0 0-22 15,0 0-49-15,0 0-34 16,0 0 29-16,0-22-28 16,0 18-27-16,0 0 42 15,0 0-12-15,0 0 1 16,0-4 4-16,0 1-48 15,-8-2 17-15,-7-3-10 16,-5 2-11-16,0-2 19 16,-4 2-23-16,-3 0 2 15,0 0 10-15,-2 6-13 0,-5 1-5 16,1 3-2 0,-2 0 0-16,-1 3 4 0,0 11-4 15,2 6 9-15,1 2 2 16,4 5-5-16,2 0-3 15,5 1-3-15,9 3-6 16,4-4-9-16,7-1 6 16,2 1-22-16,0-8 30 15,0 2-22-15,8-5 17 16,8-5-6-16,4-2-12 16,5-5 24-16,6-4-10 15,4 0 4-15,8 0-5 16,3 0 1-16,4-4 2 15,-4 1-10-15,-1 3-21 16,-3 0 39-16,-6 9-28 0,-7 9 19 16,-2 2 8-16,-7 6-6 15,-5 0 7-15,-1 5 4 16,-7 0-2-16,-5-1 16 16,-2 3-8-16,0-3 27 15,-21 0 25-15,-10-2-25 16,-7-2 11-16,-6-3-6 15,-3-6-16-15,1-3 23 16,3-6-37-16,7-8 10 16,3 0 12-16,8-6-33 15,6-14 21-15,1-6-22 16,7-1 13-16,1 1-26 16,6 2 13-16,4 4-26 0,0 2 4 15,2 3-63-15,19 1-32 16,20-3-138-16,-2 5-353 15,-3 2-155-15</inkml:trace>
  <inkml:trace contextRef="#ctx0" brushRef="#br0" timeOffset="48386.55">1818 5828 1969 0,'0'0'514'0,"0"0"-360"16,0 0-48-16,0 0 2 16,-129 77 7-16,97-35-43 15,3 8 19-15,7 7-36 16,5 0-41-16,9 5 19 16,8-3-27-16,0-3-6 15,16-6 8-15,7-6-7 0,3-8-2 16,5-7-28-16,0-11-94 15,21-18-92-15,-11 0-370 16,-4-2-160-16</inkml:trace>
  <inkml:trace contextRef="#ctx0" brushRef="#br0" timeOffset="48799.58">2098 6134 1560 0,'0'0'542'15,"0"0"-351"-15,0 0-36 16,0 0-21-16,0 0-43 16,0 0 9-16,0 0-6 15,-2-2-31-15,0 2 37 16,-2 12-10-16,-1 5-8 16,-2 6 14-16,5 3-54 15,-1 2 13-15,3 0-17 0,0 0-32 16,0-4 25-1,5-4-31-15,2-5 6 0,0-8-19 16,-1-3-4-16,3-4-22 16,3 0-28-16,10-34-59 15,-2-2-160-15,-4-4-646 0</inkml:trace>
  <inkml:trace contextRef="#ctx0" brushRef="#br0" timeOffset="48916.13">2098 5955 1726 0,'0'0'210'0,"0"0"-210"15,0 0-273-15</inkml:trace>
  <inkml:trace contextRef="#ctx0" brushRef="#br0" timeOffset="49257.4">2359 5819 2163 0,'0'0'515'0,"0"0"-409"16,0 0-50-16,0 0-55 15,0 0 16-15,0 0 67 16,0 0-36-16,123 144 32 16,-90-85-12-16,-9 5-38 15,-8 3 24-15,-14 0-51 16,-2 1-3-16,-18-2-12 15,-22 2-87-15,5-15-240 16,6-23-1356-16</inkml:trace>
  <inkml:trace contextRef="#ctx0" brushRef="#br0" timeOffset="49980.64">3174 6347 1420 0,'0'0'776'16,"0"0"-557"-16,0 0-87 15,0 0-35-15,0 0-15 16,0 0-49-16,0 0-24 16,67-91 26-16,-34 52-29 15,1-2-1-15,-5-7-5 16,-2-2 13-16,-9-3-29 16,-9 1 10-16,-7 8 6 15,-2 6 0-15,-5 10 6 16,-13 10-3-16,1 8-3 15,-4 9 10-15,6 1-10 0,1 0 15 16,2 21 6-16,-2 13 51 16,5 12-56-16,2 8 25 15,5 9 4-15,2 1-44 16,7-2 14-16,20-4-15 16,6-6-26-16,11-10-28 15,30-13-140-15,-9-14-177 16,-3-12-332-16</inkml:trace>
  <inkml:trace contextRef="#ctx0" brushRef="#br0" timeOffset="50341.16">3808 6222 1914 0,'0'0'745'0,"0"0"-490"15,0 0-120-15,-133-5-51 0,108 10-23 16,6 5-44-16,9 6-13 15,10 0-4-15,0 2-45 16,0 3 29-16,17-6-25 16,5-3 7-16,5-4-5 15,0-5-36-15,-1-3 35 16,-1 0-44-16,-3-14-1 16,-7-3 70-16,-3 1 12 15,-5 2 3-15,-5 2 70 16,-2 4 42-16,0 4 21 15,0 2-31-15,0 2-54 16,0 0-24-16,2 5-23 0,4 10-1 16,4 5 24-16,1 0-16 15,3 0-2-15,1-6-6 16,-2-6-40-16,9-8-38 16,-1-12-185-16,-8-12-549 0</inkml:trace>
  <inkml:trace contextRef="#ctx0" brushRef="#br0" timeOffset="50483.25">3747 5835 2663 0,'0'0'478'0,"0"0"-379"16,0 0-85-16,0 0 5 0,0 0-38 15,169-6-31-15,-90 6-251 16,-6 0-671-16</inkml:trace>
  <inkml:trace contextRef="#ctx0" brushRef="#br0" timeOffset="51045.97">4589 5778 1773 0,'0'0'677'16,"0"0"-430"-16,0 0-50 15,0 0-71-15,0 0-102 16,0 0 8-16,0 0 72 16,-13 106-68-16,11-55 24 15,2 6-12-15,0 1-38 16,0-4 32-16,5-5-42 15,3-6 0-15,3-9-1 16,3-4-27-16,-3-10-35 16,3-6-79-16,-4-14-177 0,-3-2-300 15,-5-16-1330-15</inkml:trace>
  <inkml:trace contextRef="#ctx0" brushRef="#br0" timeOffset="51174.41">4442 6078 2376 0,'0'0'499'0,"0"0"-432"16,0 0-24-16,0 0-43 16,0 0-12-16,166-64-9 15,-100 49-273-15,-10 5-488 0</inkml:trace>
  <inkml:trace contextRef="#ctx0" brushRef="#br0" timeOffset="51537.44">4821 6170 1711 0,'0'0'259'0,"0"0"-147"15,0 0-22-15,0 0 24 16,0 0 37-16,0 0-47 16,0 0-62-16,0 0-41 15,103-84 36-15,-93 59-26 16,-3 2 11-16,-2 2 56 15,-3 6-44-15,-2 2 38 16,0 8-7-16,0 2-35 16,3 3-4-16,1 0-26 15,0 3 0-15,3 10 4 0,2 7-4 16,0 5 35 0,-1 0 8-16,3 4-19 0,1-2 24 15,1 0-36-15,3-5-6 16,-1-4 6-16,3-5-12 15,0-10-8-15,6-3-58 16,5 0-103-16,16-20-157 16,-7-5-340-16,-7 2-1008 0</inkml:trace>
  <inkml:trace contextRef="#ctx0" brushRef="#br0" timeOffset="52337.28">5354 6061 1219 0,'0'0'607'0,"0"0"-404"15,0 0 25-15,0 0-72 16,0 0-39-16,0 0-66 16,0 0-10-16,0-5 28 15,0 5-36-15,0 0 10 16,0 0-11-16,0 0-31 16,0 0 43-16,0 0-23 15,0 0-15-15,0 0 10 16,0 0-6-16,0 0 11 15,0 0 14-15,0 0-26 16,0 0 35-16,0 0-44 16,0 0 0-16,0 0-3 15,0 0 3-15,0 0 0 0,0 0 0 16,0 0 14 0,0 0-22-16,0 0 8 0,0 0 0 15,0 0-9-15,0 0 18 16,0 0-9-16,0 0 0 15,0 0-65-15,0 0-1 16,0 0-58-16,0-2 35 16,6 0 48-16,3 0-86 15,3-1 15-15,-2 2-11 16,-1-3 33-16,-2 1 77 16,-4-1 13-16,-3 3 143 15,0-1 92-15,-3 2-49 16,-10-3-55-16,-3 3-37 15,0 0-43-15,6 0 22 16,0 0-46-16,6 10-19 0,4 1-8 16,0 3-2-16,0 0 2 15,2 0 6-15,12-2 9 16,1-5-19-16,3-2 4 16,-1-5-32-16,2 0 17 15,-7-5-31-15,0-9-2 16,-5 3 18-16,-5 0-4 15,-2 3 26-15,0 2 5 16,0 2 3-16,0 4-4 16,0 0 4-16,0 0-19 15,6 0-17-15,6 0 18 16,3 7 9-16,1 2-6 0,4 2 9 16,2 2-6-16,1 1-1 15,-4 5 13-15,4 1 7 16,-3 3-5-16,3 4 49 15,-2 1-15-15,0 0-10 16,-3 0 28-16,-3-3-52 16,-9-4 23-16,-6-3 16 15,0-2-9-15,-8 1 28 16,-17-1-42-16,-8 4-18 16,-30 13-18-16,8-4-190 15,2-5-552-15</inkml:trace>
  <inkml:trace contextRef="#ctx0" brushRef="#br0" timeOffset="52462.11">5280 6578 2286 0,'0'0'771'0,"0"0"-617"16,0 0-86-16,0 0-68 16,0 0-78-16,43-107-450 15,3 75-1943-15</inkml:trace>
  <inkml:trace contextRef="#ctx0" brushRef="#br0" timeOffset="52903.57">6336 5931 2371 0,'0'0'547'16,"0"0"-410"-16,0 0-72 16,0 0-64-16,0 0 0 15,0 0-1-15,0 0-9 16,-76 12-6-16,76 12-18 16,12 4 22-16,9 2 10 15,11 1 2-15,1 1 10 16,8-3-11-16,-1 2 0 0,-5-3-14 15,-4-1 14 1,-10-8 0-16,-11-1 0 0,-7-5 12 16,-3-5 33-16,-16 1 25 15,-17-1 11-15,-6-2 27 16,0 1-66-16,1-4 21 16,7 1-30-16,6-2-26 15,12 2-14-15,4-2 5 16,6-2-76-16,3 0 9 15,0 0-88-15,39 0-135 16,-1-8-311-16,2-6-411 0</inkml:trace>
  <inkml:trace contextRef="#ctx0" brushRef="#br0" timeOffset="53353.33">6737 6056 1672 0,'0'0'861'15,"0"0"-546"-15,0 0-111 16,0 0-142-16,0 0-16 16,0 0-37-16,0 0 2 15,-103 17-22-15,103 6 20 16,0 0-9-16,8 0 0 16,7-1 14-16,3-2-17 15,-1-4 3-15,2-2-3 16,-2-2-21-16,1-4 37 15,0-4-13-15,-3-4 0 16,-4 0 9-16,1 0-18 16,-6-6 9-16,-3-6 0 15,-3-2-3-15,0 0 11 0,0 0-9 16,-3 2 1-16,-10-1-45 16,-5 0 38-16,-2 1-26 15,-6 0-9-15,-5 0 27 16,-4 0-37-16,0-1 52 15,6 3-6-15,7-3 13 16,6 0-19-16,8-2 12 16,5-2-42-16,3 1 30 15,0-4-26-15,16 0 32 16,8-1 6-16,7-4-38 0,5 1 32 16,5-4-53-1,18-10-102-15,-10 4-159 0,-1 4-305 0</inkml:trace>
  <inkml:trace contextRef="#ctx0" brushRef="#br0" timeOffset="53494.75">7156 5581 1840 0,'0'0'913'0,"0"0"-609"16,0 0-152-16,0 0-143 15,0 0 31-15,0 0-34 16,-147 111-6-16,109-61-85 15,9-8-662-15</inkml:trace>
  <inkml:trace contextRef="#ctx0" brushRef="#br0" timeOffset="54229.91">7497 5934 2013 0,'0'0'623'0,"0"0"-432"15,0 0-94-15,0 0-31 16,0 0-21-16,0 0 1 16,0 0 43-16,-96 77-74 15,96-45 18-15,0-2-18 16,7 1-14-16,17-7 27 15,3-6-28-15,6-10-14 16,1-8 14-16,2 0-68 16,0-18 25-16,-3-12-19 15,-6-4-27-15,-6-6 44 16,-7 0 1-16,-7 3 34 0,-3 10 10 16,-4 4 19-1,0 11 74-15,0 8 16 0,0 4-49 16,0 0-16-16,0 4-35 15,0 19-8-15,0 2 59 16,0 6-54-16,0 3 15 16,6-5-2-16,8 0-18 15,4-9 13-15,4-7-14 16,3-8-22-16,0-5 21 16,1-2-36-16,4-20 4 15,-7-6-10-15,0-2-17 16,-7-1 52-16,-3 5-7 0,-7 6 15 15,-1 6 27-15,-5 4 9 16,0 7 32-16,0 3-14 16,0 0-53-1,0 1 11-15,0 18-12 0,7 6 0 16,8 6-11-16,10-3-5 16,8-2-62-16,30-8-48 15,-8-7-203-15,-1-8-366 16</inkml:trace>
  <inkml:trace contextRef="#ctx0" brushRef="#br0" timeOffset="54555">8400 5961 2174 0,'0'0'648'0,"0"0"-406"16,0 0-111-16,0 0-52 16,0 0-28-16,0 0-42 15,-123 6 6-15,111 15-15 16,8 1-5-16,4 0-8 15,0-2-15-15,0-5 8 16,2 0 5-16,12-7-33 16,-1-5 48-16,3-3-21 15,1 0 11-15,-1 0-4 16,-1 0 19-16,-1-3-5 16,-5-3 25-16,0 1-14 15,0 4 41-15,0-2-38 16,4 3-13-16,3 0 26 0,1 0-21 15,4 0-6 1,1 0 0-16,-2 3-33 0,-4-3 0 16,-1-3-105-16,-6-15-190 15,-4-5-615-15</inkml:trace>
  <inkml:trace contextRef="#ctx0" brushRef="#br0" timeOffset="54709.59">8342 5478 2068 0,'0'0'814'0,"0"0"-632"16,0 0-131-16,0 0-5 16,0 0-34-16,0 0 2 15,0 0 41-15,102 70-53 16,-96-21-2-16,-6 1-15 0,-62 18-141 16,-5-16-168-16,-4-8-732 15</inkml:trace>
  <inkml:trace contextRef="#ctx0" brushRef="#br0" timeOffset="55405.98">1234 7361 2165 0,'0'0'487'0,"0"0"-402"15,0 0-40-15,-145 36 37 16,103-8 5-16,6 2-20 16,11 3 15-16,10-2-71 15,10 0-11-15,5-6 0 16,12-4-28-16,19-11 27 15,7-10-52-15,6-2-2 16,7-28-74-16,12-42-163 16,-12 5-175-16,-11 1-138 0</inkml:trace>
  <inkml:trace contextRef="#ctx0" brushRef="#br0" timeOffset="55589.25">1363 6880 2126 0,'0'0'571'16,"0"0"-373"-16,0 0-123 15,0 0-10-15,-49 138 54 16,40-68-63-16,9 2-7 16,0 1-28-16,7-5-7 15,17-6-28-15,7-10-4 16,0-12-73-16,0-12-23 16,23-19-157-16,-9-9-295 15,-3 0-467-15</inkml:trace>
  <inkml:trace contextRef="#ctx0" brushRef="#br0" timeOffset="56301.21">1753 7218 2215 0,'0'0'630'16,"0"0"-434"0,0 0-90-16,-116 0-29 0,85 18-5 15,6 7-66-15,6 5 29 16,5 7-35-16,7 0 0 15,7 1-10-15,0-5 2 16,9-3-4-16,13-8 6 16,5-11-31-16,2-8 25 15,5-3-35-15,3-7-20 16,1-19-47-16,1-8-138 16,-4-6-110-16,-4-2 56 15,-8 0 79-15,-8 6 145 16,-9 5 82-16,-6 8 198 15,0 9 187-15,0 7-122 16,0 7-44-16,0 0-113 0,0 4-105 16,-2 14 45-1,2 7-23-15,0-1-10 0,0 0 14 16,0-2-20-16,7-3-4 16,7-2-3-16,3-3 14 15,5-6-32-15,-1-5 0 16,1-3-36-16,0 0 23 15,-4-6-92-15,-3-7 62 16,-5 3 61-16,-6 3 4 16,-2 3 134-16,-2 2-26 15,0 2-30-15,0 0-1 16,0 0-64-16,0 0-7 0,3 0-10 16,3 13 9-16,3 1-3 15,2 1-6-15,2-2 0 16,3-3-15-16,2-2 6 15,0-6-11-15,2-2-44 16,2 0-50-16,0-14-68 16,1-5-151-16,-6 0 66 15,-3 2 267-15,-5 6 20 16,-7 5 227-16,0 6 4 16,-2 0-138-16,0 3-35 15,0 16-65-15,2 12 16 0,3 6 29 16,0 5-48-1,-1 4 17-15,-2-3-15 0,-2-7-6 16,0-7-12-16,0-10-71 16,-14-19-112-16,-5-2-161 15,-1-22-533-15</inkml:trace>
  <inkml:trace contextRef="#ctx0" brushRef="#br0" timeOffset="56535.61">1998 6842 2250 0,'0'0'457'0,"0"0"-398"15,0 0 75-15,0 0-2 16,100 108-26-16,-46-78-70 16,2-6 24-16,-3-8-50 15,-13-12-2-15,-11-4 19 0,-11-10-15 16,-12-18 18-16,-6-8-23 15,0-4 8-15,0 2-30 16,-11 4-21-16,-6 12-102 16,1 12-91-16,3 10-484 0</inkml:trace>
  <inkml:trace contextRef="#ctx0" brushRef="#br0" timeOffset="56857.78">2742 7175 1179 0,'0'0'1591'0,"0"0"-1340"15,0 0-194-15,-135-12-15 16,101 17 27-16,7 18-6 15,7 3 19-15,9 8-81 16,9 6-1-16,2 0 35 16,4 1-25-16,21-4-8 15,6-3-2-15,9-5-11 16,4-9 10-16,10-10-44 0,4-10-33 16,4 0-50-16,21-41-224 15,-18 5-292-15,-9-3-172 16</inkml:trace>
  <inkml:trace contextRef="#ctx0" brushRef="#br0" timeOffset="57508.12">3123 7221 1840 0,'0'0'631'0,"0"0"-359"15,0 0-111-15,0 0-29 16,0 0-68-16,0 0-63 16,0 0 24-16,-26 8-14 15,26 14 2-15,0 2-11 16,0 2 10-16,13-2 6 15,2 0-18-15,3-1 1 16,3-6-9-16,-2-1 14 0,-1-4-12 16,-3-4 6-16,-1-4-37 15,-3-4 35-15,1 0-8 16,-6 0 10-16,3-12-9 16,-3-4 3-16,-1-3 5 15,0 2 0-15,-1-3-27 16,-4 3 27-16,0-2-28 15,0 2 23-15,0 6-12 16,0-1 24-16,0 4-6 16,0 2 0-16,0 0 11 15,0 4-16-15,0 2 5 16,0 0-20-16,0 0 19 16,0 0-23-16,7 0 24 0,-1 2 0 15,3 4 7-15,-2 0-2 16,-2 0 2-16,-1 2-5 15,0 0 42-15,-2 1-43 16,1 2 23-16,-1-1 0 16,-2 1-24-16,0-4 44 15,0 0-44-15,0-3 6 16,0 1 18-16,0-5-17 16,2 0-7-16,0 0 3 15,6 0 17-15,0 0-31 16,8-6 11-16,-1-6-19 15,8-2 8-15,-4 0-10 0,6 4 21 16,-2 2-6 0,1 2 17-16,3 6-14 15,-1 0 3-15,3 0 0 16,-2 2 9-16,-2 14 0 0,-3 2 16 16,-7 0 10-16,-1 0-26 15,-5 0 27-15,-5-3-36 16,-4 2-16-16,0-3-22 15,0-3-165-15,0-7-651 0</inkml:trace>
  <inkml:trace contextRef="#ctx0" brushRef="#br0" timeOffset="58260.94">3361 7199 1491 0,'0'0'690'16,"0"0"-421"-16,0 0-40 15,0 0-174-15,0 0-33 16,0 0-22-16,0 0-104 15,-95 32-127-15,90-12-268 16,5-4-1120-16</inkml:trace>
  <inkml:trace contextRef="#ctx0" brushRef="#br0" timeOffset="59201.67">3339 7253 1277 0,'0'0'287'0,"0"0"-130"15,0 0-53-15,0 0-53 16,0 0-17-16,0 0 26 15,0 0-28-15,-26-35 131 0,12 30 58 16,-3 3-49-16,-4 0-17 16,1 2-78-16,1 0-48 15,3 0-29 1,0 12-21-16,3 5-139 0,4 0-323 16,2-7-454-16</inkml:trace>
  <inkml:trace contextRef="#ctx0" brushRef="#br0" timeOffset="60450.89">1813 6959 1445 0,'0'0'657'15,"0"0"-432"-15,0 0-123 16,0 0-36-16,0 0-28 16,0 0-1-16,56-55 48 15,-32 35-13-15,1-1-30 16,-3 4 20-16,-4 0-62 16,-7 4-61-16,-9 3-314 0</inkml:trace>
  <inkml:trace contextRef="#ctx0" brushRef="#br0" timeOffset="64560.64">2092 5973 1332 0,'0'0'318'16,"0"0"-140"-16,0 0-65 0,0 0-106 16,0 0-7-16,0 0-47 15,4-1-68-15,0 1-169 16,-1 1-536-16</inkml:trace>
  <inkml:trace contextRef="#ctx0" brushRef="#br0" timeOffset="67519.52">10623 1038 905 0,'0'0'818'0,"0"0"-638"15,0 0-98-15,0 0 14 16,0 0 127-16,0 0-83 16,-14-1-48-16,30-2-60 15,5 2-30-15,8-2 14 16,6 1 13-16,3-2-15 15,6 3 40-15,1-2-14 16,3-1 1-16,6 2 17 0,8 1-45 16,7-4 23-1,10 2 3-15,6 0-33 0,4-1 33 16,4-2-23-16,5 2-14 16,-2 0 35-16,2 0-37 15,-5 2 17-15,-1-2-11 16,-1 0 1-16,-2 0 9 15,3 1-16-15,1-2 0 16,5 1 12-16,-2 0-11 16,0 0-1-16,-5 0 9 15,-2 0 0-15,-2 2-6 16,-2 2-3-16,0-2 0 16,-1 2 15-16,1 0-15 15,2-2 6-15,-2 0 0 16,-3-1 4-16,0 0 2 0,-1 0-12 15,-1 2 0-15,0 0 0 16,3-1 8-16,-6 2-8 16,0 0 0-16,-6 0 12 15,-2 0-12-15,-1 0 0 16,-1 2 0-16,3 3 13 16,1-2-7-16,2 4 2 15,8-3-4-15,6 0 8 16,2 0-4-16,4 0-8 15,1-2 0-15,-3 3-6 16,3-1 14-16,-5-1-8 0,0 2 0 16,-5-4 10-1,-3 3-16-15,-6-2 6 16,-7 0 0-16,-13 0-7 0,-12 1 8 16,-14-3-1-16,-12 0 0 15,-10 0-42-15,-7 0 24 16,-3 0-86-16,-30 0-161 15,-61 3-51-15,5-1 0 16,-11-2-184-16</inkml:trace>
  <inkml:trace contextRef="#ctx0" brushRef="#br0" timeOffset="69221.17">10552 1019 1370 0,'0'0'288'15,"0"0"-139"-15,0 0 15 16,0 0 35-16,0 0-18 15,0 0-20-15,0 0-22 0,0-17-87 16,0 17 11-16,0 0-38 16,0 0-3-16,0 0 32 15,0 0-34-15,0 0 3 16,-10 0-23-16,0 0-19 16,-6 0 19-16,3 0 4 15,2 0-3-15,1 0 13 16,4 0-13-16,4 0 10 15,-1 0-11-15,3 0-6 16,0 0-8-16,0 9 14 0,-2-1 0 16,0 3 0-1,-2 4 12-15,2-2-10 16,2 6 10-16,0 3-5 0,0 2 20 16,0 2-21-1,0 2-6-15,0 2 28 0,6 1-27 16,1-4 11-1,-1 2-7-15,-2-2 2 0,2-2 10 16,-6 2-16-16,0-2-1 16,0-2 18-16,0-3-9 15,0-2-8-15,0-1-1 16,2-4 9-16,-2 0-6 16,2-5-3-16,-2 1 0 15,2-4-8-15,-2-2 14 16,4 2-7-16,1-4 1 15,3 2 0-15,8-3-6 16,2 2 6-16,6-2 0 0,3 0-7 16,2 0 4-16,5 0 3 15,5 0 0-15,4 0 6 16,9 0 1-16,1 0-7 16,5 0 0-16,4 0-9 15,3 0 17-15,1 1-8 16,6 2 0-16,-1-1 0 15,2-2 2-15,4 0-1 16,-2 0-1-16,3 0 10 16,-2 0 4-16,2 0-13 15,-3 0-1-15,2 0 2 16,0 0 2-16,4 0-4 16,4 0 0-16,2 0-1 15,-1 0 8-15,-1 0-8 0,-5 0 1 16,-2 0 0-16,-4 0 4 15,-3 0-4-15,0 0 1 16,3 0 7-16,1-2 1 16,4-1-9-16,0 0 0 15,2 0 1-15,-3 2 5 16,-4-1-6-16,-3 2 0 16,-7 0-2-16,-1 0 10 15,-3 0-8-15,2 0 0 16,3 0 0-16,1 0-2 15,4 0 2-15,-1-4 0 16,-2 2 0-16,-5-2 6 0,-6 3-14 16,-5 1 8-1,-4 0 0-15,-2 0 9 0,-5 0-9 16,4 0 0-16,3 0-1 16,7 0 3-16,1 0-2 15,5 0 0-15,0 0 0 16,0 0-5-16,-4 0 5 15,0 0 0-15,-2 0 0 16,-4 0 7-16,4 0-7 16,0 0 0-16,6 0 0 15,2 0-5-15,3 0 7 16,-1 0-2-16,-1 0 0 0,-5 0-2 16,-2 0-5-1,-6 0 5-15,0 0 2 0,-4 0-9 16,3 0 10-16,-2 0-1 15,2 0 0-15,-7 0 0 16,-1-5-7-16,-10 5 7 16,-9-2 0-16,-8 0-12 15,-6 2 21-15,-6 0-9 16,-2 0 7-16,3-2 10 16,-3 0-9-16,5-2-8 15,-1 0 0-15,0-2-12 16,5 0 12-16,-2 0 0 15,-3-4 3-15,1-2 10 16,-3-5-5-16,-2-4-8 16,0-5 15-16,0-5 26 0,0-3-41 15,-4 1 0-15,-1 2-1 16,0 4-14-16,1 2 15 16,0 7-45-16,-14 4-27 15,0 4-67-15,-6 3-508 0</inkml:trace>
  <inkml:trace contextRef="#ctx0" brushRef="#br0" timeOffset="69889.33">11097 986 1942 0,'0'0'572'16,"0"0"-431"-16,0 0-83 15,0 0-13-15,0 0 28 16,0 0 20-16,16 106 9 16,-11-57-43-16,-1 1-14 15,-4-2-25-15,0-2-10 16,0-6 5-16,0-7-15 15,0-9-64-15,-13-11-47 16,-1-7-220-16,3-6-271 0</inkml:trace>
  <inkml:trace contextRef="#ctx0" brushRef="#br0" timeOffset="70637.89">10605 749 1670 0,'0'0'670'0,"0"0"-427"15,0 0-61-15,0 0-95 16,0 0-40-16,0 0-45 15,0 0 5-15,118-72-5 0,-89 50 11 16,-4 5-6-16,-7 0-7 16,-5 7 0-16,-7 4 24 15,-3 4-17-15,-1 2 17 16,-2 0-9-16,2 2-4 16,3 19 14-16,2 6 6 15,1 6-16-15,3 5 5 16,1 2-20-16,5 0-17 15,16 10-51-15,-1-10-176 16,-1-10-385-16</inkml:trace>
  <inkml:trace contextRef="#ctx0" brushRef="#br0" timeOffset="71010.52">12005 974 1435 0,'0'0'390'15,"0"0"-163"-15,0 0-53 16,0 0-16-16,0 0 62 16,0 0-34-16,0 0-38 15,-12 77-31-15,3-41-59 16,3 4 17-16,-1 0-51 16,5-2-23-16,0-2 14 15,2-6-15-15,0-6-9 16,0-6-48-16,0-10-86 15,6-8-34-15,5-4-182 16,0-14-507-16</inkml:trace>
  <inkml:trace contextRef="#ctx0" brushRef="#br0" timeOffset="71356.25">11438 626 2388 0,'0'0'344'16,"0"0"-225"-16,0 0-95 15,0 0-5-15,0 0-20 16,0 0 1-16,134-40 0 16,-92 40-3-16,-6 6 15 15,-14 7-12-15,-11 3 9 16,-11 5-7-16,0 0 64 15,-15 2 11-15,-3 1-30 16,5-4 34-16,4-2-69 0,6-2 1 16,3-4-10-16,0-2 8 15,12-2-7-15,7-4-4 16,12-2 0-16,10-2-9 16,8 0-52-16,38 0-68 15,-11-6-155-15,-7-5-464 0</inkml:trace>
  <inkml:trace contextRef="#ctx0" brushRef="#br0" timeOffset="71924.59">12537 1005 1590 0,'0'0'323'15,"0"0"-209"-15,0 0-95 16,0 0-18-16,0 0 19 15,0 0-14-15,0 0 43 16,37 8 32-16,-34 3 30 16,-1 3 53-16,1 6-20 15,-3 3-8-15,0 3-6 16,0 4-60-16,0 2 1 16,2 0-22-16,0 5-21 15,0-4 34-15,0-2-44 0,3 0-2 16,-1-5 2-16,0-5-9 15,1-7-6-15,-3-5-3 16,1-4-13-16,4-4-4 16,10-1-100-16,1 0-117 15,2-4-441-15</inkml:trace>
  <inkml:trace contextRef="#ctx0" brushRef="#br0" timeOffset="72060.25">13002 1317 2390 0,'0'0'354'0,"0"0"-275"0,0 0-79 15,0 0-225-15,0 0-87 16,0 0-173-16</inkml:trace>
  <inkml:trace contextRef="#ctx0" brushRef="#br0" timeOffset="72172.73">13324 1309 2065 0,'0'0'571'0,"0"0"-505"16,0 0-66-16,0 0-70 15,0 0-146-15,122-2-177 0</inkml:trace>
  <inkml:trace contextRef="#ctx0" brushRef="#br0" timeOffset="72517.67">13648 1019 1624 0,'0'0'581'16,"0"0"-322"-16,0 0-20 16,0 0-68-16,0 0-97 15,0 0 10-15,0 0-42 0,-2 26 21 16,-4 3 33-16,2 8-50 16,-6 4 2-16,3 6-14 15,1 0-25-15,4 2-9 16,2-3 0-16,0-4-53 15,2-5-3-15,31-9-107 16,-2-10-144-16,5-10-359 0</inkml:trace>
  <inkml:trace contextRef="#ctx0" brushRef="#br0" timeOffset="72787.73">14324 1069 1989 0,'0'0'537'16,"0"0"-473"-16,0 0-18 16,0 0 60-16,0 0 33 15,0 0 12-15,-32 126-69 16,28-82-40-16,4 5 1 15,0-1-42-15,0-2-2 16,0-7 1-16,9-2-94 16,15-12-126-16,-3-6-459 0,3-13-919 0</inkml:trace>
  <inkml:trace contextRef="#ctx0" brushRef="#br0" timeOffset="73206.08">15338 1108 1568 0,'0'0'720'16,"0"0"-583"-16,0 0-54 15,0 0 104-15,0 0-31 16,0 0-35-16,-9 107-76 16,5-73-33-16,-2 0-3 15,6-6-9-15,0-1-65 16,0-14-138-16,2-3-306 0,10-10-323 16</inkml:trace>
  <inkml:trace contextRef="#ctx0" brushRef="#br0" timeOffset="73652.42">15551 659 1692 0,'0'0'583'15,"0"0"-417"-15,0 0-65 16,0 0-25-16,0 0-57 15,0 0-19-15,0 0 68 0,5 40-8 16,1-13-2-16,-1 3 15 16,2-3-31-16,-5 2 8 15,2-5-10-15,-1-4-39 16,-1-6 25-16,0-7-25 16,2-2-1-1,1-5 25-15,6 0-23 0,2-2 13 16,8-18-12-16,3-8 4 15,3-4-14-15,1 1-5 16,-1-2-11-16,-4 5 13 16,-7 8 2-16,-3 5 8 15,-7 9 17-15,-1 5-8 16,0 1 25-16,-1 0-32 16,5 16-2-16,6 4 49 0,5 4-38 15,7-1 4-15,4-1 9 16,5-7-23-16,4-5 19 15,0-10-20-15,9 0-66 16,-11-14-67-16,-12-4-573 0</inkml:trace>
  <inkml:trace contextRef="#ctx0" brushRef="#br0" timeOffset="74425.89">14263 552 1104 0,'0'0'764'0,"0"0"-492"0,0 0-60 15,0 0-70-15,0 0-41 16,0 0-62-16,0 0-2 16,5-14-7-16,-3 11-15 15,0 1 56-15,-2 0-17 16,0 2-21-16,0 0 13 15,0 0-31-15,0 0 14 16,0 0-26-16,0 0 15 16,0 0-32-16,0 0 14 15,-6 0 0-15,-5 13 20 16,-5 4 8-16,-2 8 24 16,-4 0-4-16,-1 6-18 15,2-3 21-15,-4 0-34 0,0-5-10 16,1 0 5-1,4-5-6-15,4-3-7 16,5-4 1-16,2-3-60 16,4-4-5-16,3-4-122 0,2 0-163 15,0-2-172-15,0-10-1225 0</inkml:trace>
  <inkml:trace contextRef="#ctx0" brushRef="#br0" timeOffset="74709.28">14012 633 492 0,'0'0'1325'16,"0"0"-936"-16,0 0-172 0,0 0-68 15,0 0-78-15,0 0-14 16,0 0 34-16,-13 18-1 16,3 2 14-16,2 3-29 15,-3-1-14-15,1 0 11 16,2-2-70-16,1-2 25 15,3 0-21-15,4-4-5 16,0-3 9-16,0-3-10 16,11-2 0-16,13-3 4 15,10-3-4-15,8 0-7 16,7-3-38-16,20-14-60 16,-9-1-104-16,-10 2-445 0</inkml:trace>
  <inkml:trace contextRef="#ctx0" brushRef="#br0" timeOffset="75359.62">14704 305 1081 0,'0'0'621'0,"0"0"-442"16,0 0-4-16,0 0-13 15,0 0-18-15,0 0-16 16,0 0-29-16,-2-8 7 16,-2 8-12-16,-1 0-36 15,1 11 41-15,-2 9 0 16,-1 4-14-16,2 7 11 15,1 0-57-15,1 1 9 16,3-1-10-16,0-6-36 16,0-2 25-16,0-4-15 0,0-8-11 15,9-3 5 1,3-2-6-16,3-6-10 16,8 0-11-16,3 0-55 15,16-31-38-15,-3-2-428 0,-8-1-955 16</inkml:trace>
  <inkml:trace contextRef="#ctx0" brushRef="#br0" timeOffset="75666.45">14731 127 1699 0,'0'0'565'0,"0"0"-356"0,0 0-72 16,0 0-52-16,0 0-54 15,0 0-31-15,0 0 0 16,0-1 0-16,-4 1 0 16,2 0 16-16,0 0 1 15,-1 0-8-15,3 0 25 16,0 0-33-16,0 0 35 15,0 0-27-15,0 0-9 16,0 0-7-16,0 0-84 16,0 4-94-16,3 4-75 15,-1 0-130-15</inkml:trace>
  <inkml:trace contextRef="#ctx0" brushRef="#br0" timeOffset="79517.19">13626 994 857 0,'0'0'601'15,"0"0"-437"-15,0 0-18 16,0 0-17-16,0 0-22 15,0 0 56-15,0 0-39 16,16-23 15-16,-16 23 5 16,0 0-39-16,0 0 8 15,0 0-53-15,0 0-20 0,0 0-2 16,0 0-37-16,0 0 13 16,0 0-14-16,0 0 1 15,0 0 17-15,0 0-17 16,0 0 8-16,0 0 18 15,0 0-25-15,0 0 11 16,0-1-13-16,0 0 8 16,0-4-7-16,0 4-1 15,0-1 0-15,0 2 0 16,0 0 3-16,0 0-4 16,0 0 1-16,0 0-29 15,0 8 28-15,0 11-6 0,0 9 7 16,0 8 18-16,0 7-16 15,0 6 25-15,0-4-8 16,0 4-10-16,0-4 40 16,0 1-48-16,0-4 20 15,0-4 17-15,-6-6-38 16,-1-6 35-16,0-5-29 16,2-6 1-16,3-6 7 15,0-5-8-15,2-1-6 16,0-3 0-16,0 0 0 15,-2 0-15-15,2-23-92 16,0-2-217-16,0-1-684 0</inkml:trace>
  <inkml:trace contextRef="#ctx0" brushRef="#br0" timeOffset="86470.38">4184 7286 1661 0,'0'0'305'0,"0"0"-180"16,0 0-65-16,0 0-45 15,0 0 11-15,-12 107-8 16,39-95 26-16,4-4-43 16,8-6 42-16,1-2 4 15,4-8-23-15,3-18 17 0,-1-8-40 16,-1-8 6-16,-3-8-4 15,-4-8 11-15,-4-11-14 16,-2-3 0-16,-4-4 0 16,-8 2-9-16,-4 10 11 15,-7 11-2-15,-7 17 40 16,-2 14 12-16,0 10 73 16,0 12-40-16,-4 0-55 15,-5 19-29-15,-5 18 41 16,3 16 27-16,-1 13-1 15,4 7-12-15,3 4 21 16,5 1-60-16,0-8-8 16,0-7 12-16,0-15-21 15,0-16 0-15,0-14-1 16,0-10-8-16,3-8 8 0,3 0-15 16,6-19 4-16,3-8 3 15,3-7-46-15,-1 0 54 16,0 5 0-16,-4 8 2 15,-4 6 29-15,-2 11 4 16,1 4-18-16,3 3 49 16,7 16-40-16,3 6 22 15,0 1-11-15,2 0-35 16,-3 2 8-16,-3-4-9 16,-1-2-66-16,4-6-40 15,-4-4-378-15,-1-10-568 0</inkml:trace>
  <inkml:trace contextRef="#ctx0" brushRef="#br0" timeOffset="87271.56">5160 7194 1783 0,'0'0'619'15,"0"0"-412"-15,0 0-52 0,0 0-100 16,0 0-1-16,0 0 31 16,-130 47-49-16,111-19 19 15,3 0-34-15,9-1-12 16,7-6-9-16,0-1 0 15,0-4 0-15,9-4 5 16,7-6 1-16,9-6-7 16,0 0 1-16,10-8-46 15,-4-14 5-15,-3-5-49 16,-1 0-34-16,-9 3 57 16,-3 2 15-16,-5 6 52 15,-6 5 10-15,-2 5 16 16,-2 5 76-16,0 1-39 15,0 0-40-15,0 0 16 16,0 14-19-16,0 4 31 0,0 3 8 16,7 0-47-16,1 1 30 15,8-2-42-15,3-4 0 16,2-5-1-16,4-7-17 16,2-4-13-16,2 0-36 15,2-10-34-15,-4-9 28 16,-2-2-12-16,-8 4 54 15,-3 3 31-15,-6 4 31 16,-3 4 66-16,-5 4-24 16,0 2-44-16,0 0 19 15,0 0-42-15,0 16 33 16,0 4 28-16,0 2-49 0,0 4 15 16,0-2-26-16,0-4 5 15,2-2 4-15,4-6-16 16,8-6-16-16,-1-6 16 15,8 0-38-15,0 0 14 16,2-16-24-16,1-2-8 16,-1 0 56-16,-4 1-14 15,-2 4 14-15,-5 3-9 16,-2 4 20-16,-6 6-11 16,-1 0 0-16,1 0 6 15,-2 2-6-15,0 12 0 16,0 3-12-16,-2 4-23 15,0 0-95-15,-4-6-43 0,-9-2-325 16,-1-12-674-16</inkml:trace>
  <inkml:trace contextRef="#ctx0" brushRef="#br0" timeOffset="87517.53">5171 6898 2440 0,'0'0'562'0,"0"0"-434"15,0 0-36-15,0 0-73 16,0 0 2-16,0 0 6 0,0 0-18 16,71 30 27-1,-42-20-29-15,2-6 2 0,2-4-6 16,3 0-3-16,-3-6-1 15,2-19-77-15,-4-25-94 16,-10 6-298-16,-7 2-445 0</inkml:trace>
  <inkml:trace contextRef="#ctx0" brushRef="#br0" timeOffset="88562.54">4157 7056 525 0,'0'0'1295'0,"0"0"-946"16,0 0-140-16,0 0-22 15,0 0-13-15,0 0-66 16,-83 122-26-16,83-75-82 16,0-1 6-16,5-2-6 15,17-6-101-15,21-10-136 16,-5-12-263-16,-1-10-720 0</inkml:trace>
  <inkml:trace contextRef="#ctx0" brushRef="#br0" timeOffset="89257.27">5260 6760 1600 0,'0'0'332'0,"0"0"-167"16,0 0-72-16,0 0-72 15,0 0 29-15,0 0-36 16,0 0-13-16,54-49 3 15,-41 49 9-15,-2 0 5 16,-2 0 53-16,0 0-3 16,2 0 61-16,0 6-10 15,2 5-19-15,6-1 6 16,2-3-50-16,6 0-1 16,2-6 2-16,0-1-35 0,0 0 22 15,-2-10-44-15,-2-8 7 16,-8 0-16-16,-3-4-79 15,-6 3-87-15,-5 2-410 0</inkml:trace>
  <inkml:trace contextRef="#ctx0" brushRef="#br0" timeOffset="90868.95">6661 6854 1773 0,'0'0'299'0,"0"0"-111"0,0 0-41 16,0 0-64-16,0 0 39 16,0 0 30-16,0 168-28 15,0-86-40-15,-4 5-51 16,-1-1 29-16,1-4-62 16,2-6 0-16,0-8 0 15,0-8-34-15,2-13-50 16,0-17-126-16,17-13-326 15,3-14-53-15</inkml:trace>
  <inkml:trace contextRef="#ctx0" brushRef="#br0" timeOffset="91746.79">6991 7171 1874 0,'0'0'370'0,"0"0"-161"15,-129 0-74-15,80 14-50 16,9 0-6-16,13 0-70 16,14 2-9-16,6 2-21 15,7-2 12-15,0 2 2 16,0 2 8-16,11 3-1 16,2-2 0-16,1 6 18 15,-3-4-12-15,2 4 13 0,1-2 6 16,3 2 32-1,4-4-42-15,8-3 15 0,6-4 6 16,10-7-35 0,6-9 33-16,7 0-23 15,0-9-5-15,2-13-3 0,-6-4-3 16,-4-7-1-16,-4-6-8 16,-9-2 4-16,-6-6-8 15,-8-3 13-15,-8-3 0 16,-8 6-12-16,-7 7 21 15,0 8-9-15,-7 9 9 16,-8 9 4-16,-8 9 2 16,-4 5-7-16,-2 3-1 15,0 19 42-15,3 9-38 16,4 5 28-16,6 5-8 16,12 6-31-16,4-3 28 15,0 2-22-15,16-3-4 0,10-6 7 16,8-5-8-16,1-6-1 15,5-12 0-15,2-9-4 16,1-5-8-16,-1-14-21 16,-4-19-60-16,-2-9 0 15,-10-8-83-15,-3-11-6 16,-9-5-109-16,-4-6 70 16,-1 0 42-16,-5 10 99 15,2 13 80-15,-4 20 123 16,-2 13 44-16,0 11 54 15,0 5-87-15,0 3-103 16,0 21 90-16,0 10 13 16,0 10-37-16,0 8 13 0,0 2-50 15,0 3 1-15,0-6-9 16,0-2-51-16,0-6 27 16,0-10-28-16,0-9 0 15,0-10-17-15,0-8-3 16,0-6 20-16,0-2 0 15,0-20-33-15,0-8 17 16,0-2-12-16,0-2 23 16,8 4-10-16,5 4 10 15,6 6 5-15,-4 5 8 16,3 7-1-16,0 8 1 16,4 0-8-16,0 0 0 0,3 14-14 15,0 4 11 1,-6 5-87-16,-15 5-201 0,-4-6-284 15,0-4-596-15</inkml:trace>
  <inkml:trace contextRef="#ctx0" brushRef="#br0" timeOffset="91880.87">7296 7142 2232 0,'0'0'537'0,"0"0"-449"16,-6-110-78-16,39 56-10 15,63-34-78-15,-5 11-378 16,-1 3-438-16</inkml:trace>
  <inkml:trace contextRef="#ctx0" brushRef="#br0" timeOffset="92012.02">7851 6381 2378 0,'0'0'526'15,"0"0"-432"-15,0 0-18 16,0 0-59-16,0 0-17 15,-114 166-78-15,114-110-270 16,0-8-501-16</inkml:trace>
  <inkml:trace contextRef="#ctx0" brushRef="#br0" timeOffset="93011.26">8263 6634 1375 0,'0'0'1241'0,"0"0"-1044"0,0 0-131 15,0 0 98-15,-24 141-73 16,19-70-16-16,5 11-22 16,0 1-52-16,0 6 22 15,0-4-23-15,5-9-24 16,0-9 12-16,-5-16-66 15,0-15-16-15,0-12-3 16,0-16-98-16,-16-8-55 16,-4 0 93-16,-2-19-16 0,1-12 133 15,4-1 40-15,5-1 118 16,8 2 54-16,4-1-67 16,11-2 10-16,22-2-73 15,14-6-21-15,7-2-2 16,4-8-11-16,0 2-8 15,-5 0 0-15,-6 2 0 16,-14 7 0-16,-12 7 0 16,-13 9 28-16,-8 9 82 15,0 8-24-15,0 8-31 16,-11 0-48-16,-7 28 7 16,-4 16 46-16,1 15-29 15,2 11-31-15,5 6 58 16,6 0-58-16,5-3 15 15,3-9-6-15,0-12-2 0,0-11 4 16,11-14-11-16,3-11-6 16,1-14 4-16,6-2-13 15,8-14 6-15,6-17-4 16,5-9-67-16,-1 0 38 16,-8 1-28-16,-8 4 52 15,-9 8 18-15,-7 8 12 16,-5 11 60-16,-2 8-12 15,0 0-53-15,0 4 20 16,0 20-19-16,-2 5 2 16,0 5 33-16,2-1-42 0,0 0 19 15,0-5-8 1,2-3-12-16,12-8 18 0,3-7-18 16,1-6-30-16,4-4 30 15,7-4-33-15,0-18-5 16,2-8-23-16,-4-2-50 15,-5 0 32-15,-6 2 24 16,-5 4 55-16,-4 8 14 16,-5 6 13-16,-2 7 41 15,0 5-22-15,0 0-36 16,0 13-1-16,0 9 11 16,0 2 4-16,-2 2 34 15,2 0-49-15,0-2 21 16,0-2-22-16,0-4 8 0,13-6-20 15,3-4 4-15,4-8-11 16,6 0 10-16,5-10-67 16,0-10-27-16,-2-4-89 15,-4 0-12-15,-7 4 119 16,-7 4 53-16,-6 4 24 16,-3 6 118-16,-2 2-16 15,2 4-28-15,0 0-73 16,5 0-1-16,4 10-6 15,14 8-164-15,-2-4-312 16,0-4-313-16</inkml:trace>
  <inkml:trace contextRef="#ctx0" brushRef="#br0" timeOffset="93195.95">9420 7253 980 0,'0'0'1650'0,"0"0"-1337"16,0 0-117-16,0 0-95 15,0 0-62-15,0 0-30 16,0 0 0-16,-71 96-3 16,77-66-1-16,16-4-4 15,7-6-2-15,10-10-47 16,25-14-49-16,-4-20-184 16,-4-9-754-16</inkml:trace>
  <inkml:trace contextRef="#ctx0" brushRef="#br0" timeOffset="93322.98">9688 6595 1827 0,'0'0'1006'0,"0"0"-833"0,-164 24-97 16,42 46-76-16,19-2-185 16,8 0-944-16</inkml:trace>
  <inkml:trace contextRef="#ctx0" brushRef="#br0" timeOffset="93985.28">1281 8043 1967 0,'0'0'475'0,"0"0"-343"0,0 0-62 16,0 0 7-16,0 0 28 16,-12 131 17-16,8-67-17 15,2 5-63-15,2 6 24 16,0-3-65-16,0 0-1 16,0-4 0-16,2-8-19 15,2-10-84-15,-4-17-137 16,0-13-423-16,0-19-1072 0</inkml:trace>
  <inkml:trace contextRef="#ctx0" brushRef="#br0" timeOffset="94645.36">1011 8438 1679 0,'0'0'598'0,"0"0"-415"16,0 0-151-16,0 0 0 15,129-34-5-15,-35 22-15 16,-1 0 22-16,7 1-34 15,-1 2 1-15,-28 5-3 16,-2-1-32-16,-20 5 22 16,-22 0 12-16,-14 0 0 15,-13 0 49-15,0 0 91 16,-13 9-48-16,-11 9 37 16,-3 8-72-16,-4 8-2 0,4 8-19 15,4 6-20-15,10 2 22 16,9 0-38-16,4-3 0 15,6-5 18-15,19-10-8 16,6-12-17-16,7-14 7 16,4-6-63-16,1-17 21 15,-3-20-85-15,-7-12-67 16,-8-5 7-16,-10-2-34 16,-6 1 79-16,-9 8 142 15,0 9 6-15,0 15 178 16,0 10 10-16,-9 10-2 15,2 3-106-15,-1 13-71 16,-1 15 41-16,-3 10 6 0,4 6-22 16,5 4 18-1,3-1-25-15,0-2 2 0,9-6-5 16,14-9-20-16,3-10-6 16,6-11-4-16,1-9-9 15,2-3 3-15,-1-25-54 16,-3-9-3-16,-6-2-10 15,-5-5-51-15,-7 1 73 16,-4 7 39-16,-9 8 12 16,0 10 79-16,0 10-6 15,0 8 18-15,0 0-55 16,0 8-18-16,0 18 17 16,0 8 11-16,0 6-19 15,9 5 18-15,6-1-44 16,6-5 19-16,-2-4-20 0,2-13-2 15,-1-12-17 1,2-20-88-16,-4-21-132 0,-2-10-679 0</inkml:trace>
  <inkml:trace contextRef="#ctx0" brushRef="#br0" timeOffset="94773.06">2229 7935 553 0,'0'0'2250'15,"0"0"-1924"-15,0 0-287 0,0 0-39 16,0 0-196-16,-23 126-550 16</inkml:trace>
  <inkml:trace contextRef="#ctx0" brushRef="#br0" timeOffset="94908.33">1927 9396 2635 0,'0'0'494'16,"0"0"-484"-16,0 0-10 16,0 0-306-16,0 0-737 0</inkml:trace>
  <inkml:trace contextRef="#ctx0" brushRef="#br0" timeOffset="95347.15">3050 8681 2000 0,'0'0'542'15,"0"0"-514"-15,0 0 84 16,0 0 2-16,0 0 19 16,0 0-69-16,137-73-63 0,-98 33 19 15,-6-4-20-15,-4-4 9 16,-7 2-18-16,-6 4 2 16,-10 8 7-16,-3 9 27 15,-3 9-17-15,0 10 68 16,0 6-20-16,-5 0-44 15,-1 17 7-15,-3 15 9 16,2 11 27-16,5 2-4 16,2 5-44-16,0-4 45 15,2-2-54-15,12-10 0 16,3-6 0-16,1-14-68 16,9-16-48-16,-2-24-103 15,-6-12-809-15</inkml:trace>
  <inkml:trace contextRef="#ctx0" brushRef="#br0" timeOffset="95449.47">3291 7985 352 0,'0'0'2433'15,"0"0"-2111"-15,0 0-189 16,0 0-133-16,0 0-64 16,0 0-685-16</inkml:trace>
  <inkml:trace contextRef="#ctx0" brushRef="#br0" timeOffset="97929.7">5051 6859 1416 0,'0'0'363'0,"0"0"-177"16,0 0-90-16,0 0-22 16,0 0 6-16,0 0-7 15,6 0 36-15,-4 0-22 16,0 0 4-16,0 0 12 15,2 2-65-15,2 4 6 16,3 3-12-16,4 3-24 16,5 0-16-16,2 1-66 0,4 0-141 15,-1-3-174 1,-10-4-1575-16</inkml:trace>
  <inkml:trace contextRef="#ctx0" brushRef="#br0" timeOffset="101757.93">3935 8588 2862 0,'0'0'537'16,"0"0"-471"-16,0 0-66 15,0 0-43-15,0 0-153 0,0 0-736 16</inkml:trace>
  <inkml:trace contextRef="#ctx0" brushRef="#br0" timeOffset="102812.23">4030 7935 1872 0,'0'0'530'16,"0"0"-359"-16,0 0-55 15,0 0-49-15,0 0-19 16,0 0-47-16,83-4 38 0,-66 22-26 15,-3 5 5 1,-7 6 16-16,-7 1-34 0,0 6 30 16,-5 2-30-16,-15 6-9 15,-16 25-85-15,5-12-201 16,4-7-367-16</inkml:trace>
  <inkml:trace contextRef="#ctx0" brushRef="#br0" timeOffset="105877.69">5402 6282 986 0,'0'0'582'0,"0"0"-366"16,0 0-9-16,0 0-25 15,0 0-26-15,0 0-4 16,0-8-42-16,0 8 18 16,0 0-52-16,0 0-25 15,0 0 19-15,0 0-48 16,0 0 16-16,0 0-38 16,-6 0 12-16,-7 0-38 15,1 0 26-15,3 0-42 16,5 0 15-16,4 0-158 15,11 0-374-15,9 0-560 0</inkml:trace>
  <inkml:trace contextRef="#ctx0" brushRef="#br0" timeOffset="107360.65">7542 6763 1147 0,'0'0'738'0,"0"0"-437"16,0 0-74-16,0 0-60 16,0 0-90-16,0 0-4 15,0 0-44-15,0 0-28 16,0 0 44-16,6 4-15 16,3 7 0-16,2-1-13 15,5 4-1-15,8 9-32 16,-3-1-37-16,-4-3-484 0</inkml:trace>
  <inkml:trace contextRef="#ctx0" brushRef="#br0" timeOffset="109627.87">1265 10143 93 0,'0'0'885'0,"0"0"-685"15,0 0-89-15,0 0-59 16,0 0 6-16,0 0-43 16,0 0-14-16,0-3-2 15,0 3 2-15,-2 0 32 16,2 0 86-16,0 0-2 15,0 0 16-15,0 0-29 16,0-2-59-16,0 2 5 16,11-1-6-16,7-2 31 15,7 0 19-15,6-2-61 0,2 1 1 16,7-1-3-16,0-2-6 16,3 3 23-1,1-2-23-15,1 0-12 0,3 2 23 16,4 1-29-16,2-2 23 15,0 3-5-15,2-2-23 16,-2 2 35-16,2-2-29 16,-4 2-7-16,0 0 13 15,0 0-8-15,-6 2-6 16,1 0 0-16,-2 0 16 16,-2 0-16-16,-2 0 0 15,5 0 0-15,0 0 3 0,5 0 11 16,0 0-14-16,3-2 13 15,-1 0-4-15,1 2 2 16,1-3-11-16,3 3 0 16,0 0-6-16,0 0 15 15,0 0-9-15,0 0 0 16,0 0 3-16,-2 0-3 16,5 0 0-16,-2 0 0 15,6 0-15-15,2 0 25 16,0 0-10-16,-1 0 0 15,3 0 8-15,-4 0-5 16,2 0-3-16,-4 0 0 16,-1 0-11-16,-2 0 19 0,0 0-8 15,1 0 0-15,3 0 1 16,3 0-3-16,2 0 2 16,-1-3 0-16,1-2 5 15,1-1-5-15,-1 0-1 16,0 1 1-16,3-1 0 15,-1 2 0-15,2 0 0 16,-1 0 0-16,1 2-1 16,0 2 9-16,3-2-8 15,2 2 0-15,2 0 0 16,5 0 7-16,1 0-7 16,2 0 0-16,-4 0-8 15,-1 0 19-15,-3 0-11 16,-2 0 0-16,-2 0 0 15,0 0 15-15,-1 0-15 0,6 0 16 16,2 0-5 0,-2 2-1-16,6 2-1 0,0-2-9 15,1 0 2-15,-1 0 13 16,-1 0-1-16,3 0-12 16,2-2-2-16,3 0 15 15,4 0-17-15,1 0 2 16,1 0 0-16,-3 0-6 15,-3 2 7-15,2 2-1 16,-1-2 0-16,3 2 17 16,3-2 0-16,1-2-17 15,-2 0 0-15,-1 0 0 0,-11 0 12 16,-7 0-12 0,-12 0 0-16,-15 0 11 15,-17 0-26-15,-14 0 15 0,-19 0-78 16,-33 3-46-16,-23 0-244 15,-18 0-159-15</inkml:trace>
  <inkml:trace contextRef="#ctx0" brushRef="#br0" timeOffset="111405.76">1290 10149 1490 0,'0'0'344'0,"0"0"-105"16,0 0-88-16,0 0-20 0,0 0-60 15,0 0-56 1,0 0 14-16,-9 1-29 0,9 16 21 16,0 9 58-16,0 10-24 15,0 4 9-15,0 6 9 16,-5 2-54-16,0-2 44 15,3-4-54-15,0-2-7 16,0-3 19-16,2-2-11 16,0-2-13-16,0-3 3 15,0-5 0-15,0-2 0 16,0-9 13-16,0-2-13 16,0-6 0-16,6-3-3 15,2 0-5-15,-2-2 2 16,5 2-3-16,3-1-6 15,1-2 22-15,3 0-7 16,4 0 0-16,3 0 5 16,4 0-16-16,8 0 11 0,6 0 0 15,1-2-4 1,6-7 13-16,0 3-9 0,4-1 0 16,4-1 13-16,2 2-17 15,1-2 4-15,-1-1 0 16,2 3-9-16,1 0 18 15,1 1-9-15,-2 1 0 16,-1-1 7-16,1 1-11 16,-4 0 4-16,-2 3 0 15,0-1-2-15,-3 2 10 16,5-2-8-16,2 2 21 16,4-2-20-16,7-1 14 15,3 2-15-15,2-2 2 0,-4 3-4 16,-1 0 4-16,-5 0-2 15,-1 0 0-15,-1 0 1 16,6 0-2-16,1 0 1 16,5-2 0-16,2 1 5 15,-1-4 3-15,2 4-8 16,-6-2 0-16,1 1 10 16,-5 1-11-16,0-2 1 15,0-1 0-15,0 1-6 16,0 0 7-16,-2 2-1 15,-3-2 0-15,-1 3 9 16,-3 0-12-16,0 0 3 0,3 0 0 16,1 0 1-16,3 0 11 15,7 0-12-15,-3 0 0 16,3 0 9 0,-3 0-7-16,0 0-2 0,-2 0-2 15,1 0-8-15,-4 0 19 16,3 0-9-16,0 0 0 15,1 0 1-15,1 0-1 16,0 0 0-16,0 0 0 16,3-1-3-16,-1 1 18 15,6 0-15-15,0-3 0 16,0 2 7-16,-2-2-14 16,-1 2 7-16,-3-4 0 15,-1 4-2-15,-3 1 4 16,-2 0-2-16,-3 0 0 0,1 0 7 15,2 0 1 1,2 0-8-16,5 0 0 0,-1-3-6 16,-1 1 9-16,-3 1-5 15,-5-4 2-15,-4 4 0 16,-4 1-4-16,0 0 4 16,-3 0 0-16,1 0-2 15,1 0 14-15,1 0-12 16,0 0 0-16,-3 0 1 15,-1 0-10-15,-3 0 10 16,-5 0-1-16,-2 0 2 16,-3 1 7-16,-4 1-9 0,3 1 0 15,4 0 0-15,7 0-3 16,3 0 4-16,3 0-1 16,-2 1 0-16,1 0 6 15,-8-3-7-15,-3 3 1 16,-9-1 0-16,-14-1-12 15,-11-2 9-15,-9 0-19 16,-52 0-37-16,-12 0-284 16,-21-6-876-16</inkml:trace>
  <inkml:trace contextRef="#ctx0" brushRef="#br0" timeOffset="112231.33">666 10297 1407 0,'0'0'714'15,"0"0"-457"-15,0 0-40 16,0 0-123-16,0 0-18 16,0 0-42-16,0 0 1 15,-141 74 14-15,117-36-49 16,2-2 49-16,8 0-10 15,8-4-29-15,6-2 8 16,0-4-16-16,10-5-2 16,15-5 15-16,6-10-3 15,7-6-6-15,3 0-6 16,1-25-20-16,0-6 1 0,-7-10-38 16,-6-3 10-1,-8-1 46-15,-13 1-26 0,-8 7 27 16,0 7 15-16,0 9 20 15,0 11 31-15,-2 8-24 16,2 2-11-16,0 0-19 16,0 21-1-16,7 5-4 15,11 8 4-15,6 0-4 16,5 0-5-16,5-2-2 16,6-4-54-16,13-4-87 15,-6-8-361-15,-4-10-572 0</inkml:trace>
  <inkml:trace contextRef="#ctx0" brushRef="#br0" timeOffset="112698.52">2107 10072 1662 0,'0'0'658'16,"0"0"-446"-16,0 0-7 15,0 0-100-15,0 0-34 16,0 0-6-16,0 0-10 15,-71 96 18-15,67-43-11 16,1 1-46-16,3 3 16 0,0-2-32 16,0-3-6-16,0-8 6 15,0-6-95-15,0-16-65 16,0-9-201-16,0-13-839 16</inkml:trace>
  <inkml:trace contextRef="#ctx0" brushRef="#br0" timeOffset="113062.89">1396 9719 2087 0,'0'0'562'15,"0"0"-488"-15,0 0 28 16,0 0-35-16,0 0-9 16,0 0 23-16,123-1-79 15,-67-24 36-15,2-6-26 16,-2-7-6-16,-8-1 17 16,-7 3-23-16,-12 8 0 15,-10 6 16-15,-7 10-7 16,-6 7 27-16,-1 5-25 15,-3 0 4-15,2 17-2 0,3 9-12 16,2 6 8 0,4 6-9-16,3 2-18 0,4-1-53 15,13 12-59 1,-2-11-367-16,-2-5-359 0</inkml:trace>
  <inkml:trace contextRef="#ctx0" brushRef="#br0" timeOffset="113572.14">2923 10120 1935 0,'0'0'553'0,"0"0"-380"15,0 0-41-15,0 0-49 16,0 0 5-16,0 0-10 15,0 0-7-15,-52 137-11 16,50-89-52-16,2-2 23 16,0-4-31-16,0-4-23 15,7-7-11-15,0-10-111 16,-3-13-88-16,-4-8-340 16,0 0-406-16</inkml:trace>
  <inkml:trace contextRef="#ctx0" brushRef="#br0" timeOffset="113914.29">2391 9519 2158 0,'0'0'326'0,"0"0"-234"15,0 0-34-15,0 0 39 16,0 0-61-16,102-106-3 15,-56 103-32-15,1 3 14 16,-9 0 0-16,-9 18-9 16,-15 11-6-16,-14 4 54 15,-10 12 15-15,-25 5 20 0,-9 0-3 16,-6 2-40-16,8-6 25 16,11-8-35-16,13-8-35 15,16-7 11-15,2-10-12 16,14-3 0-16,19-3 3 15,11-7 14 1,10 0-13-16,8-8-4 0,7-10-55 16,25-7-20-16,-16 7-189 15,-13 4-665-15</inkml:trace>
  <inkml:trace contextRef="#ctx0" brushRef="#br0" timeOffset="114396.68">3473 10353 2041 0,'0'0'601'0,"0"0"-524"15,0 0-77-15,0 0-98 0,0 0 19 16,0 0-269-16,144-10-466 16</inkml:trace>
  <inkml:trace contextRef="#ctx0" brushRef="#br0" timeOffset="114538.63">4041 10389 2221 0,'0'0'327'15,"0"0"-259"-15,0 0-68 16,0 0-80-16,0 0 1 16,0 0-244-16,125 0-322 0</inkml:trace>
  <inkml:trace contextRef="#ctx0" brushRef="#br0" timeOffset="114650.29">4438 10401 1139 0,'0'0'631'0,"0"0"-457"16,0 0-86-16,0 0-44 15,0 0-44-15,0 0-107 16,0 0-897-16</inkml:trace>
  <inkml:trace contextRef="#ctx0" brushRef="#br0" timeOffset="114772.03">5061 10457 1521 0,'0'0'1199'0,"0"0"-1057"0,0 0-142 15,0 0-1-15,0 0-11 16,0 0-23-16,0 0-478 0</inkml:trace>
  <inkml:trace contextRef="#ctx0" brushRef="#br0" timeOffset="115532.69">7535 10056 179 0,'0'0'1373'15,"0"0"-980"-15,0 0-80 16,0 0-102-16,0 0-49 16,0 0-89-16,0 0-51 15,-12-7 17-15,12 38 24 16,-2 11 53-16,0 12 8 16,-2 4-68-16,4 1 22 15,0-3-54-15,0-6-24 16,0-6 1-16,0-8-1 15,4-8-39-15,10-6-61 0,12-14-147 16,1-6-362-16,-3-2-743 16</inkml:trace>
  <inkml:trace contextRef="#ctx0" brushRef="#br0" timeOffset="115853.83">8290 10046 1702 0,'0'0'618'0,"0"0"-455"16,0 0-88-16,0 0 67 16,0 0 25-16,-7 142-61 15,7-93-1-15,0-2-51 16,0-2-53-16,0-5 32 16,0-6-33-16,0-8-39 15,0-6-30-15,-8-6-171 16,-8-12-385-16</inkml:trace>
  <inkml:trace contextRef="#ctx0" brushRef="#br0" timeOffset="116648.71">7903 9374 1562 0,'0'0'552'0,"0"0"-395"16,0 0 4-16,0 0-98 0,0 0-23 15,0 0 7-15,0 0 26 16,-5 34 72-16,-2-10-47 16,1 9-20-16,1 1 33 15,3 4-53-15,2 0 5 16,0-2-1-16,0-2-53 16,0-4 31-16,13-4-40 15,1-8 0-15,-1-6-9 16,3-8 9-16,1-4 0 15,6-2-28-15,2-22-73 16,4-36-63-16,-8 4-526 16,-3-2-1367-16</inkml:trace>
  <inkml:trace contextRef="#ctx0" brushRef="#br0" timeOffset="116910.01">7909 9010 1905 0,'0'0'525'16,"0"0"-405"-16,0 0-5 16,0 0-39-16,0 0-69 15,0 0 22-15,0 0 5 16,29-25-10-16,-27 25 61 16,-2 0-21-16,0 0-16 15,-6 0 9-15,-14 0-48 0,-5 0 28 16,0 7-29-16,4-2 7 15,5 4-30-15,7-2-2 16,7 1-74 0,2-1-73-16,0-2-354 0,0-3-317 0</inkml:trace>
  <inkml:trace contextRef="#ctx0" brushRef="#br0" timeOffset="117938.26">6561 10088 842 0,'0'0'648'0,"0"0"-450"16,0 0-40-16,0 0-68 15,0 0-57-15,0 0 12 16,0 0-29-16,50-34 7 16,-48 34 70-16,-2 0 21 15,0 3 28-15,0 18 33 16,-8 9-15-16,-3 12 10 16,3 7-82-16,1 5-22 0,2-2 10 15,3 0-59 1,2-8 17-16,0-6-26 0,0-8-1 15,0-8 5-15,0-1-12 16,0-8-12-16,0-3-10 16,0-2-82-16,0-4-21 15,0-4-93-15,0 0-250 16,-2-14-30-16</inkml:trace>
  <inkml:trace contextRef="#ctx0" brushRef="#br0" timeOffset="118653.35">6711 9432 1320 0,'0'0'336'0,"0"0"-168"16,0 0-50-16,0 0-55 16,0 0 50-16,0 0 7 15,0 0-36-15,-3-10 29 16,3 10-26-16,0 0-5 15,-2 0 7-15,0 0-38 16,-5 4 27-16,0 13-15 16,-1 5-5-16,-1 6 38 15,1 4-47-15,4 0 2 16,2 2-2-16,2-4-48 16,0-2 38-16,2-3-39 0,6-8 6 15,0-3-7-15,-3-6 1 16,-1-6-8-16,0-2-31 15,3 0-64-15,9-34-3 16,-6-2-425-16,2-6-635 16</inkml:trace>
  <inkml:trace contextRef="#ctx0" brushRef="#br0" timeOffset="118780.01">6675 9194 1847 0,'0'0'660'15,"0"0"-519"-15,0 0-51 16,0 0-90-16,0 0-8 0,0 0-203 16,0 0-427-16</inkml:trace>
  <inkml:trace contextRef="#ctx0" brushRef="#br0" timeOffset="119148.02">6804 9524 157 0,'0'0'1625'0,"0"0"-1135"16,0 0-346-16,0 0-52 15,0 0-12-15,0 0-25 16,0 0-34-16,23 7 13 15,-13-1-28-15,3 1-12 16,8 2-70-16,-3-1-274 16,-1-4-398-16</inkml:trace>
  <inkml:trace contextRef="#ctx0" brushRef="#br0" timeOffset="119769.36">7091 9467 1197 0,'0'0'919'16,"0"0"-641"-16,0 0-66 15,0 0-121-15,0 0-78 16,0 0 10-16,0 0-14 15,25-50-9-15,-14 36 0 0,-2-1 15 16,0 5-11-16,-5 2-4 16,1 5 0-16,-5-1 15 15,0 4-6-15,0 0-5 16,0 0-4-16,2 0 9 16,0 5 8-16,-2 9-5 15,3 7 4-15,-3 1 48 16,0 6-37-16,0 1 12 15,4 8-7-15,-2-3-31 16,3 0 25-16,-1-2-26 16,0-2 10-16,-1-4-22 15,-3-6 24-15,0-2-12 16,0-6 0-16,0-4 6 0,0-2-21 16,-7 0 15-16,-11-2 0 15,-2 3 31-15,-2-3-20 16,-1-1 5-16,8 2 16 15,7-5-31-15,2 1 44 16,6-1-45-16,0 0 1 16,0 0 10-16,0 0-5 15,12 0-6-15,1 0 14 16,5 0 1-16,0 0 28 16,0 0-34-16,0 0-7 15,-5 0 1-15,-4 0 10 16,-3 0-26-16,-3 0 10 15,-3 0-81-15,0-6-51 16,0 3-450-16,0-4-1025 0</inkml:trace>
  <inkml:trace contextRef="#ctx0" brushRef="#br0" timeOffset="120424.61">6835 9555 1455 0,'0'0'377'15,"0"0"-209"-15,0 0-106 16,0 0-38-16,0 0-15 16,0 0 7-16,0 0-16 15,47 0 0-15,-40 0 0 16,-3 0 60-16,-4 0-26 15,0 0 37-15,0 0 19 16,0 0-46-16,0 0 2 16,0 0-46-16,0 0 0 15,0 2 0-15,-6 0 24 16,-6 2-24-16,1 0 37 16,-3 0-6-16,6-1 55 0,1-2-59 15,5-1-13-15,2 0-2 16,0 0-11-16,0 0-1 15,0 0 0-15,9 0 15 16,5 0-11-16,1 0-4 16,3-6-101-16,1-2-94 15,0 2-153-15,-4 0-845 0</inkml:trace>
  <inkml:trace contextRef="#ctx0" brushRef="#br0" timeOffset="121678.25">7054 9438 734 0,'0'0'317'0,"0"0"-85"15,0 0-30-15,0 0-85 16,0 0-32-16,0 0 10 0,0 0-60 16,-9 2-34-16,7 1 45 15,2-2-29-15,0 1 10 16,0-2 3-16,0 3-24 16,0-3 35-16,0 0-7 15,0 0 36-15,0 0 22 16,0 0-38-16,0 0 8 15,0 0-28-15,0 0-33 16,0 0 34-16,0 0-27 16,0 0-8-16,0 0 12 15,0 0-11-15,0 0-2 16,0 0-22-16,0 1-7 16,0 6 29-16,-2-1 1 15,-1-4 0-15,3 1-1 16,0 0-2-16,0-2 3 0,0-1 0 15,-3 3 1-15,3-2-2 16,0-1 1-16,0 0-2 16,0 0-5-16,0 0-31 15,0 0 29-15,0 0 9 16,0 0 6-16,3 0 40 16,4 0-18-16,-1 0 5 15,1-1-10-15,1-6-14 16,2 2-4-16,-3 0-5 15,-3 1 1-15,0 0 5 16,0 3-6-16,2-5-1 16,-2 0-11-16,0 0-80 15,7-11-75-15,-2 3-171 16,3 2-1357-16</inkml:trace>
  <inkml:trace contextRef="#ctx0" brushRef="#br0" timeOffset="123356.76">8317 10607 796 0,'0'0'639'16,"0"0"-424"-16,0 0-81 15,0 0-4-15,0 0-30 16,0 0-43-16,0 0 18 16,0-14-36-16,0 13 34 15,0 1 37-15,0 0-26 16,0 0 41-16,0 0-31 16,0 0-31-16,0 0 28 0,0 0-55 15,0-2-18-15,6 2 11 16,10 0-23-16,7 0 6 15,8 0-12-15,7 0 11 16,4 0 5-16,7 0-16 16,2 0 0-16,0 0 0 15,-1 0-30-15,-8-7-15 16,-9 2-10-16,-10-4-35 16,-10 3-7-16,-13 2-51 15,0 2-147-15,-16-2-211 0</inkml:trace>
  <inkml:trace contextRef="#ctx0" brushRef="#br0" timeOffset="123975.11">8350 10032 590 0,'0'0'662'0,"0"0"-444"16,0 0-16-16,0 0-24 0,0 0-68 16,0 0 39-1,0 0-35-15,0-32-30 0,0 32 26 16,0 0-17-16,0 0 13 16,0 0-5-16,0 4-71 15,0 16 21-15,-4 10 1 16,-5 10-20-16,-3 9 32 15,2 2-43-15,-1 4 10 16,1-1-10-16,4-4-13 16,1-2 10-16,1-6-18 15,2-9 0-15,2-3-2 16,0-8 2-16,0-7-1 16,0-2-44-16,0-10-102 15,0 1-109-15,0-4-352 0</inkml:trace>
  <inkml:trace contextRef="#ctx0" brushRef="#br0" timeOffset="124644.32">7537 10040 1129 0,'0'0'335'0,"0"0"-158"16,0 0-78-16,0 0-8 16,0 0-44-16,0 0-46 15,0 0 67-15,0 0 49 16,0 17 40-16,-2 10 14 0,-2 7-36 16,1 8-6-16,-2 9-42 15,3-1-56-15,0 2 17 16,0-4-48-16,-5-8-3 15,1-6-43-15,-10-6-142 16,3-10-181-16,-1-8-295 0</inkml:trace>
  <inkml:trace contextRef="#ctx0" brushRef="#br0" timeOffset="125500.03">6652 9154 925 0,'0'0'573'0,"0"0"-382"15,0 0-57-15,0 0-55 16,0 0 0-16,0 0-54 15,0 0-3-15,3 0 56 16,-3 0 2-16,0 0 61 16,0 0-1-16,-3 0-58 15,-1 0 7-15,2 0-49 16,0 0-10-16,2 0-2 16,0 0-11-16,0 0-18 15,0 0 1-15,0 0-53 16,0 0-23-16,0 0-99 15,0 2-156-15,0 10-12 0</inkml:trace>
  <inkml:trace contextRef="#ctx0" brushRef="#br0" timeOffset="126070.5">6663 9404 637 0,'0'0'380'16,"0"0"-124"-16,0 0-53 15,0 0-101-15,0 0-26 16,0 0 20-16,0 0-23 15,2 0 12-15,2 9-25 16,-4 3-11-16,0 3 18 16,0 2-33-16,0 1-17 15,0 0-2-15,0-3-15 16,-4 3-38-16,-2-6-137 16,2-6-371-16</inkml:trace>
  <inkml:trace contextRef="#ctx0" brushRef="#br0" timeOffset="126286.93">6652 9142 224 0,'0'0'0'0</inkml:trace>
  <inkml:trace contextRef="#ctx0" brushRef="#br0" timeOffset="127302.21">7158 9760 1534 0,'0'0'344'16,"0"0"-191"-16,0 0 5 15,0 0-99-15,0 0-35 0,0 0 4 16,0 0-27-16,51-4 22 16,-32 4-23-16,2 0-24 15,0 6-162-15,-8 1-587 0</inkml:trace>
  <inkml:trace contextRef="#ctx0" brushRef="#br0" timeOffset="133471.71">3420 10615 335 0,'0'0'78'16,"0"0"-50"-16,0 0-28 16,0 0-1-16,0 0 1 0,0 0 94 15,18 0 107-15,-16 0-67 16,0 0-36-16,0 0-18 16,-2 0-60-16,5 0-20 15,-3 0-55-15,2 0-169 0</inkml:trace>
  <inkml:trace contextRef="#ctx0" brushRef="#br0" timeOffset="135656.84">3496 10632 208 0,'0'0'765'0,"0"0"-514"15,0 0-108-15,0 0-8 16,0 0 29-16,0 0-48 16,0 0-14-16,0-8 7 15,0 8-55-15,0 0 7 16,0 0-27-16,0 0 0 0,0 0 28 15,0 0-35 1,0 0 4-16,0 0-2 0,0 0-28 16,0 0 42-16,0 0-16 15,0 0 14-15,-3 0 24 16,1 0-42-16,-1 0 8 16,3 5 0-16,-2 6-19 15,2 0 45-15,0 4-26 16,0-1-4-16,0 2 13 15,0 0-40-15,0 2 32 16,7 2-8-16,0-2-16 16,2 3 32-16,-1-3-40 15,2 3 6-15,-1-3 31 16,1 0-30-16,2 0 25 16,3 0-14-16,4 0-18 0,-2 1 33 15,5-2-32-15,-1 4 1 16,0-2 13-16,2 2-6 15,-3 1-9-15,0-2 6 16,0-1-5-16,0 2 24 16,-2 0-25-16,2-4 0 15,1 1-1-15,0 0 11 16,2 2-10-16,-1-2 0 16,2 2 2-16,-2-2-5 15,1 3 3-15,2-2 0 16,-4 1-1-16,2 1 8 15,-1-2-7-15,-1-2 0 0,-4-3 1 16,1 0 2-16,0-5-3 16,0 2 0-16,1-1-1 15,4-2 16-15,-3 2-15 16,3-3 0-16,-2-1 0 16,4 3-1-16,2-3 1 15,0 0 0-15,0 0 0 16,4 3 17-16,2-4-18 15,0 1 1-15,1 0 0 16,-1 0-7-16,0-2 14 16,-1 0-7-16,-1 0 2 15,-2-2 17-15,0 2-19 16,-2-1 0-16,0-2 0 0,-3 2-16 16,2-3 23-1,-1 2-7-15,2-2 0 0,-3 1 9 16,3 2-18-16,-2-2 9 15,-1-1 0-15,-2 2-10 16,1-2 11-16,2 1-1 16,-2-1 0-16,4 0 18 15,2 0-24-15,0 0 6 16,2 0 0-16,3 0-11 16,-3 0 22-16,2-1-11 15,-2-2 0-15,3-1 12 16,2-2-11-16,0-1-1 15,-1 1 0-15,3 0-13 0,0-2 19 16,-2 2-6 0,-3 0 0-16,-1 2 15 0,-6-2-14 15,0-2-1-15,1 0 0 16,0-1-12-16,0-3 18 16,2 2-6-16,0-4 0 15,2 3 15-15,0-1-18 16,-2-2 3-16,2 0 0 15,1-1-9-15,-1 1 17 16,2-1-8-16,1-1 0 16,-1 0 21-16,0-2-20 15,1-3-1-15,1 3 0 16,-1 0-12-16,0-2 21 16,-3 1-9-16,-2 1 0 15,0-3 13-15,-3 0-9 0,1 2-4 16,-3-3-6-16,1 2-11 15,-6 0 26-15,4 3-9 16,0 0 0-16,-1-1 12 16,0 0-16-16,0-3 4 15,3 2 0-15,2-4-11 16,0-1 19-16,0 2-8 16,1-1 0-16,-2 2 12 15,1-1-12-15,-4 4 0 16,-1 0 0-16,-4 1-15 15,-2 0 29-15,-3 0-14 16,-1 4 0-16,-2 1 10 16,-1-3-16-16,3 3 6 15,1-1 0-15,0-2-7 0,0 1 14 16,0 5-7-16,-6 0 0 16,-2 5 12-16,-3 4-21 15,-2 0 9-15,0 0-1 16,0 0-17-16,0 0-11 15,0 0-17-15,0 0-30 16,0 0-99-16,-9 8-36 16,-4 3-294-16,-5 1-480 0</inkml:trace>
  <inkml:trace contextRef="#ctx0" brushRef="#br0" timeOffset="136720.01">4197 11664 1547 0,'0'0'397'15,"0"0"-148"-15,0 0-56 16,0 0-9-16,0 0 7 15,-113-58-84-15,86 53-31 16,-4 5-16-16,0 0-33 16,-3 0 9-16,-4 17-24 15,0 4-2-15,-2 2 29 16,3 5-33-16,5 0 5 16,6 1-11-16,9-1-9 15,9-5-3-15,8 1 12 16,0-3-12-16,8 0-2 15,15-4-7-15,8-1 6 0,7-2-7 16,7-3-36-16,1 0 22 16,-1-1-37-16,-1-2-7 15,-8 3 60-15,-5 2-13 16,-8 3 26-16,-8 5 6 16,-6 0 0-16,-6 5 1 15,-3 1 38-15,0-1 17 16,-14-1 27-16,-10 0-13 15,-5-5 8-15,-4-5-17 16,-6 0-19-16,-1-7 13 16,0-6-26-16,0-2-22 15,6 0-6-15,7 0 0 0,6-13-16 16,7 1-5 0,7-3-83-16,7-8-11 0,7 4-160 15,13 1-389-15</inkml:trace>
  <inkml:trace contextRef="#ctx0" brushRef="#br0" timeOffset="137121.94">4529 11708 1513 0,'0'0'743'15,"0"0"-555"-15,0 0-90 16,0 0 58-16,0 0-26 15,-135 45-48-15,103-7 5 16,-1 10-46-16,2 6 9 16,4 8 28-16,7 2-48 15,9 3 17-15,7-3-44 16,4-2 10-16,2-4-2 16,17-8-11-16,4-8-18 0,1-10-6 15,3-12-68 1,-1-12 16-16,15-9-115 0,-8-20-267 15,-2-5-298-15</inkml:trace>
  <inkml:trace contextRef="#ctx0" brushRef="#br0" timeOffset="137969.67">4668 11985 846 0,'0'0'332'0,"0"0"-107"16,0 0-52-16,0 0-63 16,0 0 7-16,0 0-44 15,0 0-35-15,0 14 46 0,0 1 79 16,-3 4 48-1,0 7-24-15,1 2-61 0,2 4 0 16,0 2-42-16,0-1-27 16,2-3 4-16,12-5-60 15,-1-2 18-15,1-9-17 16,-1-6 7-16,1-8-18 16,-1 0-26-16,5-33-67 15,-3-4-120-15,-6-6-443 0</inkml:trace>
  <inkml:trace contextRef="#ctx0" brushRef="#br0" timeOffset="138098.34">4654 11776 1766 0,'0'0'554'0,"0"0"-470"16,0 0-61-16,0 0-23 15,0 0-293-15,0 0-452 0</inkml:trace>
  <inkml:trace contextRef="#ctx0" brushRef="#br0" timeOffset="138292.81">4853 11939 2165 0,'0'0'493'0,"0"0"-410"15,0 0-63-15,0 0-10 16,0 0 2-16,0 0-12 16,0 0-163-16,106 16-296 15,-81-16-120-15</inkml:trace>
  <inkml:trace contextRef="#ctx0" brushRef="#br0" timeOffset="139207.34">5115 11971 1385 0,'0'0'852'0,"0"0"-701"0,0 0-93 15,0 0 4 1,0 0 17-16,0 0 5 0,0 0-75 15,67 0 14-15,-53 0 0 16,-4-7-22-16,1-2 35 16,-1 1-17-16,-4 0-18 15,1 2 18-15,-3 2-12 16,0 1-7-16,0 2 0 16,-2 1 14-16,-2 0-13 15,0 0-1-15,0 0 0 0,0 0 3 16,0 0 8-1,0 0-4-15,0 0 14 0,0 0-15 16,0 0 18-16,0 0-24 16,0 0 0-16,0 0-2 15,0 0 13-15,0 0-11 16,0 0 4-16,0 0 11 16,0 0 0-16,0 0-15 15,0 0 0-15,0 0 11 16,0 0-4-16,0 0-4 15,0 0 6-15,0 0 0 16,0 0 12-16,0 0-21 16,0 4 0-16,0 10 8 0,0 5-1 15,0-2 2 1,0 5 16-16,0 2-24 0,0 4 47 16,0 2-28-16,0 5-11 15,0-1 37-15,0 0-38 16,0-6 11-16,0-3-8 15,0-8-1-15,0-7 4 16,0-6-14-16,0-2 0 16,0-2-3-16,0 0 9 15,0 0-6-15,0 0 0 16,-2 0 2-16,-2 0-19 16,-2 0 14-16,-1 0-22 15,-1 0 19-15,-6 0-19 16,-1 0 25-16,-3 0 0 15,0 0-9-15,2 0-4 16,1 0 13-16,3 0 0 0,4 0 16 16,3 0-8-16,3 2-5 15,2-2-3-15,0 2 0 16,0-2-2-16,15 0 2 16,8 0 0-16,6 2 23 15,6-2-15-15,3 0 2 16,1 2-10-16,-2 1 12 15,-1-2-6-15,-9 1-6 16,-6 1 0-16,-7-3-4 16,-5 1 10-16,-7-1-12 15,-2 0-6-15,0 0-63 16,0-10-31-16,-2-6-375 16,-7-7-688-16</inkml:trace>
  <inkml:trace contextRef="#ctx0" brushRef="#br0" timeOffset="139517.53">5558 11690 1669 0,'0'0'368'0,"0"0"-299"15,0 0 106-15,0 0 14 16,0 0-16-16,114 117-21 16,-81-67-83-16,-6 4 7 15,-6 4-36-15,-13 2-25 16,-8 2 17-16,0 3-32 15,-27-1-2-15,-39 16-76 16,3-14-198-16,3-16-317 0</inkml:trace>
  <inkml:trace contextRef="#ctx0" brushRef="#br0" timeOffset="140237.6">4888 11965 133 0,'0'0'1228'0,"0"0"-999"15,0 0-51-15,0 0-33 16,0 0 13-16,0 0-44 16,0 0-26-16,-4-12 5 15,4 12-61-15,0 0 58 16,-2 0 20-16,-1 0-38 15,3 0 26-15,0 0-34 16,0 0-37-16,0 0 9 0,0 0-23 16,0 0-13-16,0 0 5 15,0 0 11-15,0 0-25 16,0 0 9-16,0 0 0 16,0 0-16-16,0 0 4 15,9 0-46-15,6 0-103 16,-1 0-205-16,-1 0-327 0</inkml:trace>
  <inkml:trace contextRef="#ctx0" brushRef="#br0" timeOffset="141731.6">5115 12035 1400 0,'0'0'281'0,"0"0"-157"15,0 0 41-15,0 0-79 16,0 0-52-16,0 0-34 15,0 0 1-15,2 0 40 16,10-4-8-16,-1-6-12 16,2 1 20-16,3-6-35 15,-3-1 0-15,1 0 5 0,-1 0-5 16,-3-2 9-16,0 2-15 16,-1 0-3-16,-1 0-6 15,0-2-11-15,-2 2 20 16,-2 0-2-16,1-1 4 15,1 4 4-15,-4 3-6 16,1 1 0-16,0 6 7 16,-3-2-5-16,2 5 14 15,-2 0 1-15,0 0-16 16,0 0 27-16,0 0-27 16,0 0 1-16,0 0 33 15,0 0-34-15,0 0 36 16,0 0 0-16,0 0-25 0,0 0 31 15,0 0-24-15,0 0-18 16,0 2 37-16,0 9-19 16,0-2 9-16,0 5 3 15,0 0-29-15,0 3 34 16,0 1-27-16,0 2-8 16,0 2 41-16,0 1-32 15,0 2 20-15,0 0-7 16,0 0-16-16,0 2 20 15,0-6-27-15,-2 3 0 16,2-1 7-16,0-1 2 16,0-3-9-16,0 3 11 15,0-1-10-15,0-4 11 16,0 4-12-16,0-5 0 0,0 0 5 16,0-4-4-16,0 0-1 15,0-3 0-15,0-2 12 16,0 0-2-16,0-2-10 15,0-1 0-15,0-4-12 16,0 2 24-16,0-2-4 16,0 0-8-16,0 0 13 15,0 0-15-15,0 0 2 16,-3 0 0-16,-4 0 3 16,-4 0 5-16,1 0-8 15,-4 0 0-15,1 0 10 16,-3 0-4-16,3 0-6 15,-1 0 0-15,3-2-3 0,2 2 20 16,2 0-14 0,5 0-3-16,0 0 1 0,2 0 9 15,0 0-10-15,0 0 0 16,0 0-3-16,0 0 5 16,0 0-2-16,0 0 0 15,0 0 1-15,11 0 2 16,7 0-3-16,2 0 0 15,5 0 5-15,2 0 5 16,-2 0-10-16,2 0 0 16,-4 0 9-16,-3 0 5 15,-3 0-13-15,-5 0-1 16,-5 0 12-16,-5 0-3 0,0 0-16 16,-2 0 7-1,0 0-54-15,0 0-48 0,0 0-381 16,0-4-667-16</inkml:trace>
  <inkml:trace contextRef="#ctx0" brushRef="#br0" timeOffset="143749.91">7058 10305 1465 0,'0'0'377'16,"0"0"-208"-16,0 0-42 15,0 0 31-15,0 0-50 16,0 0-38-16,-7 8-15 16,1-6-32-16,-4 2-1 15,4-4 21-15,1 0-27 16,1 0 29-16,2 0-30 15,0-6-14-15,2-4-1 16,0-5-16-16,0 2 7 16,11-1 7-16,5 4-2 15,-1-1-7-15,1 8 11 0,-1 0 0 16,-3 3 1-16,-1 0 11 16,-5 9-3-16,-4 9 23 15,-2 0-23-15,0 4 39 16,-4 1-24-16,-11-6-2 15,-6-1 43-15,1-4-45 16,5-5 21-16,-1-2-6 16,5-5-34-16,5 0 39 15,1-7-40-15,2-14-5 16,3-1-2-16,0-2-17 16,3 1 22-16,8 4 1 15,2 5-11-15,1 1 2 16,1 7 10-16,-3 3 0 15,1 3-17-15,-3 0 19 16,2 2-2-16,-5 14 0 0,-3 2 1 16,-2 1-14-16,-2 0 13 15,0-1 0-15,-8-5-17 16,-9 0 34-16,5-7-14 16,1-2 9-16,1-4-6 15,4 0 19-15,-1 0-25 16,5 0-12-16,-2-2-15 15,2 0-128-15,-1 0-425 0</inkml:trace>
  <inkml:trace contextRef="#ctx0" brushRef="#br0" timeOffset="151860.76">7943 10253 1300 0,'0'0'520'0,"0"0"-413"16,0 0-28-16,0 0 52 0,0 0-87 15,0 0 3-15,-25 14-46 16,21-14 10-16,-1 0 43 15,1 0-26-15,2 0 1 16,2 0 11-16,0 0-39 16,0 0 44-16,0-9-45 15,0 4-19-15,4-4 17 16,9 2-8-16,3 2 10 16,-1 2 0-16,-1 0 10 15,-1 3-1-15,-2 0-9 16,-1 0 1-16,-6 3 8 15,-2 11-9-15,-2 1 36 0,0 6 16 16,0-3-27 0,-11-2 29-16,-1-3-5 15,0-2-15-15,-2-5 21 0,3-2-43 16,2-4 12-16,2 0-6 16,2 0-5-16,1-6-5 15,0-10-8-15,2 0 0 16,2-5-14-16,0 4 8 15,0 0-4-15,2 3-9 16,11 0-22-16,-2 6 40 16,2 1-22-16,-1 4 23 15,-1 3-16-15,-2 0 9 16,-3 0 7-16,-1 10 0 16,-2 6 0-16,-3 4 3 15,0 1 9-15,-3-2 0 0,-11 0 33 16,-1-6-33-16,-3-2 26 15,3-5-5-15,-1-4-12 16,3-2 30-16,-1 0-35 16,5-2-8-16,3-10 13 15,0-2-12-15,2 2-10 16,4 0 1-16,0 1-12 16,0 5 3-16,0 4-24 15,0-1-44-15,0 3-63 16,4 0-328-16,-4 0-380 0</inkml:trace>
  <inkml:trace contextRef="#ctx0" brushRef="#br0" timeOffset="156559.17">7835 10696 1113 0,'0'0'529'0,"0"0"-373"15,0 0-49-15,0 0 23 16,0 0-38-16,0 0-5 16,2 0-30-16,1 0-2 15,0 3 32-15,3 10-23 16,1 7-10-16,-1 8 13 16,2 5-41-16,-4 6 46 15,0 5-36-15,0 2-15 16,1 0 41-16,1-3-48 15,-1-6 10-15,0-7-6 16,-1-5-9-16,-2-9 10 16,-2-7-19-16,2-5-19 15,-2-4 8-15,0-1-123 16,0-15-112-16,0-4-483 0</inkml:trace>
  <inkml:trace contextRef="#ctx0" brushRef="#br0" timeOffset="156973.91">7820 10699 1023 0,'0'0'740'0,"0"0"-571"16,0 0-44-16,0 0 8 15,0 0-53-15,0 0 17 16,0 0-36-16,-116 69-9 16,101-53 3-16,3-1-43 15,6-7 13-15,1-1-25 16,5-5-58-16,0-2-55 16,0 0-106-16,5-4 21 15,13-15 5-15,1-10-286 16,2-1 198-16,-1-1-19 15,-5 4 300-15,-1 7 174 16,-3 8 197-16,-2 4-58 16,-3 4-30-16,1 4-51 0,2 0-25 15,4 4-59-15,3 11-43 16,7 12-9 0,3 2-75-16,19 24-21 15,-6-7-103-15,-5-6-452 0</inkml:trace>
  <inkml:trace contextRef="#ctx0" brushRef="#br0" timeOffset="157746.49">7677 11722 1520 0,'0'0'331'0,"0"0"-212"16,0 0-35-16,0 0 50 16,0 0-26-16,0 0-57 15,0 0 15-15,-100-38-33 16,80 44 19-16,-2 12 7 16,2 5-18-16,2 4 42 15,5 4-49-15,4-1-16 16,9-2-3-16,0-4-9 0,0-6-6 15,15-6 0 1,8-8-22-16,3-4 2 0,6-4-60 16,-1-21-44-16,0-8 1 15,-6-5-48-15,-10-2 60 16,-3 0 22-16,-10 5 22 16,-2 9 67-16,0 6 33 15,0 10 86-15,0 7 55 16,-6 3-107-16,2 0-21 15,0 9 4-15,2 13 7 16,0 9 47-16,2 1-48 16,0 5 5-16,0 2 18 15,0-1-52-15,2-1 5 16,8-2-13-16,7-3-17 16,-2-6-4-16,3-6-10 0,0-6-91 15,-1-8-59 1,8-6-154-16,-5 0 17 0,-2-6-220 15</inkml:trace>
  <inkml:trace contextRef="#ctx0" brushRef="#br0" timeOffset="157986.84">7920 11916 1182 0,'0'0'792'0,"0"0"-589"16,0 0-79-16,0 0 11 0,0 0-42 15,0 0 7 1,0 0-42-16,-38 71 2 0,38-52 14 16,0-2-30-16,0 1 27 15,0-1-32-15,5-4-22 16,3-1 2-16,2-4-8 16,-1-2-11-16,1-6 0 15,4 0-36-15,8-11-21 16,-4-13-212-16,-2-3-447 0</inkml:trace>
  <inkml:trace contextRef="#ctx0" brushRef="#br0" timeOffset="158126.91">7920 11646 1393 0,'0'0'1052'0,"0"0"-804"15,0 0-91-15,0 0-137 16,0 0-20-16,0 0-238 15,-114 32-1067-15</inkml:trace>
  <inkml:trace contextRef="#ctx0" brushRef="#br0" timeOffset="162580.81">891 13349 1829 0,'0'0'507'16,"0"0"-253"-16,0 0-85 16,0 0-14-16,0 0-100 15,0 0-41-15,0 0 28 16,-2 76-5-16,2-12 32 16,2 11-12-16,2 5-27 15,-2 3 4-15,0 0-32 0,1-3-2 16,-3-8 0-16,0-7-24 15,2-18-12-15,-2-14-9 16,0-18-50-16,0-15 4 16,0-1 3-16,0-36-27 15,0-19-187-15,-2-15-46 16,-14-28 199-16,3 7 52 16,2-6 33-16,4-1 63 15,7 21 1-15,0-2 26 16,13 10 54-16,12 9-2 15,10 9 21-15,5 10 16 16,8 6-35-16,-4 13 28 16,1 6-32-16,-5 13-23 15,-5 4-4-15,-6 2-43 16,-6 20-3-16,-3 8-3 16,-9 4 17-16,-5 2-16 0,-6 5-1 15,0-1 0-15,-24 0 12 16,-10-2 9-16,-8-2 31 15,-5-2 11-15,-1-6-38 16,-2-4 30-16,8-4-55 16,5-8 8-16,10-2 1 15,8-4 6-15,11-1-17 16,6 0 2-16,2-3-51 16,0 4 51-16,0 3-10 15,13 2 10-15,7 6 20 16,7-2-14-16,6 8 18 0,7 1 22 15,9 3-21-15,5 4 38 16,5 3-34 0,5 0-4-16,-5-2-4 0,-5-2-12 15,-7-10-18 1,-12-6-3-16,-3-8-60 0,-1-6-68 16,-7-13-343-16,-4-6-518 0</inkml:trace>
  <inkml:trace contextRef="#ctx0" brushRef="#br0" timeOffset="163032.51">1768 13591 2043 0,'0'0'543'16,"0"0"-370"-16,0 0-21 15,-133-12-60-15,97 12-3 16,1 8-59-16,4 14-28 15,-1 6 55-15,8 4-48 16,3 2 21-16,8 3-30 16,11-3 16-16,2-2-31 15,0-8 15-15,15-4 0 16,12-4-15-16,4-10-3 16,5-6-22-16,5 0-29 15,-4-25-73-15,-1-6-58 16,-5-5-68-16,-6-4-5 15,-8 2 126-15,-5 5 111 16,-6 11 36-16,-4 11 163 0,-2 4 78 16,0 7-15-1,0 0-93-15,0 0-51 0,0 18-5 16,0 7 1-16,0 6 12 16,0 2-23-16,7-1-52 15,7-3 20-15,-1-2-28 16,1-7-7-16,1-8 0 15,1-4-42-15,1-8-32 16,3 0-27-16,9-40-165 16,-4 5-436-16,-5-2-579 0</inkml:trace>
  <inkml:trace contextRef="#ctx0" brushRef="#br0" timeOffset="163616.49">2054 13600 1590 0,'0'0'564'15,"0"0"-400"-15,0 0 92 16,0 0-84-16,33 116-36 16,-22-74-53-16,-2-3-33 15,-2 0 9-15,-2-11-59 16,-1-6 15-16,0-10-15 16,-2-6 15-16,1-6-17 15,-1-4 2-15,7-18-33 16,2-10-8-16,4-8-45 15,1 0 25-15,5 0 1 0,-6 5-14 16,3 12 74 0,-3 2 0-16,-1 10 15 0,-3 4 49 15,0 5-37 1,0 2 15-16,0 2-12 0,3 15-15 16,1 5 22-16,1 0-28 15,2 4-8-15,2-2-1 16,-1-2-7-16,6-4-19 15,0-7-37-15,2-6-43 16,2-5-8-16,-3 0-35 16,4-16-71-16,-5-6 37 15,-4-2 104-15,-5-1 79 16,-8 7 146-16,-5 4 77 16,-3 5 30-16,0 9-81 15,0 0-72-15,-5 0-64 0,-1 14-35 16,-4 16 48-1,4 7-4-15,4 14-30 0,2 5 49 16,0 4-35-16,2 4-7 16,12 0 17-16,-4-1-37 15,-1-5 19-15,-5-9-21 16,-4-10 1-16,0-9 4 16,-2-10-5-16,-15-8 0 15,-10-6-12-15,-8-6-18 16,-28-24-41-16,7-14-162 15,1-10-571-15</inkml:trace>
  <inkml:trace contextRef="#ctx0" brushRef="#br0" timeOffset="163764.84">1753 13347 986 0,'0'0'1515'0,"0"0"-1214"16,0 0-129-16,-18-120-40 15,59 91-95-15,17 3 2 16,15 7-39-16,2 6-18 15,28 13-57-15,-23 0-255 16,-13 6-623-16</inkml:trace>
  <inkml:trace contextRef="#ctx0" brushRef="#br0" timeOffset="164283.53">3128 13096 2150 0,'0'0'502'0,"0"0"-421"16,0 0-66-16,0 0 20 15,38 137 67-15,-14-61-45 16,0 8-27-16,-3 0 27 15,-5-8-38-15,-6-6 9 16,-5-13-11-16,-5-11-4 16,0-16-5-16,0-12-8 15,0-14 0-15,-7-4-5 0,-1-6 5 16,-4-22-33-16,5-8-4 16,3-4-27-16,4-5 11 15,0 8-20-15,9 9 27 16,9 9 44-16,1 7-27 15,6 8 29-15,0 4 19 16,2 0-18-16,-3 20 34 16,-2 6-8-16,-8 7 4 15,-8 1 29-15,-6-2-44 16,0-1 40-16,-22-4-10 16,-7-6-24-16,-2-2 31 15,-3-7-20-15,3-4-12 16,6-5-21-16,6-3-11 0,5 0-14 15,8-9-82-15,6-24-156 16,6 4-420-16,12-2-734 0</inkml:trace>
  <inkml:trace contextRef="#ctx0" brushRef="#br0" timeOffset="164481.71">3646 13511 1729 0,'0'0'676'0,"0"0"-529"16,0 0 90-16,0 0-110 16,-13 121-30-16,13-85-45 15,0-1-52-15,17-2 24 0,0-3-24 16,3-12-12 0,2-5 12-16,0-4-97 0,3-9-11 15,15-22-95-15,-7-10-340 16,-4-2-129-16</inkml:trace>
  <inkml:trace contextRef="#ctx0" brushRef="#br0" timeOffset="164648.84">3918 13543 1211 0,'0'0'818'15,"0"0"-463"-15,0 0-152 16,0 0-82-16,0 0 34 16,0 0-73-16,0 0-28 15,0 126-30-15,5-96-12 16,9-2-24-16,5-6-4 15,4-5-70-15,14-17-106 16,-6 0-365-16,-2 0-493 0</inkml:trace>
  <inkml:trace contextRef="#ctx0" brushRef="#br0" timeOffset="164933.01">4186 13559 1976 0,'0'0'474'0,"0"0"-360"15,0 0 38-15,0 0-74 16,0 0-9-16,0 0-7 16,-116 90-35-16,110-66-6 15,6 0-21-15,0-1 0 16,15-3 3-16,11-7-3 16,6-4-7-16,3-9-17 15,2 0-60-15,-6-9 20 0,-2-14-58 16,-8-5-12-16,-7-2 22 15,-7-1-39-15,-7 5 64 16,0 7 46-16,0 0 41 16,-7 11-11-16,3 3-21 15,2 5-103-15,2 0-378 0</inkml:trace>
  <inkml:trace contextRef="#ctx0" brushRef="#br0" timeOffset="165179.96">4540 13579 1817 0,'0'0'659'16,"0"0"-458"-16,0 0-46 16,0 0-64-16,0 0 5 15,0 0-53-15,0 0-31 16,-60 117 36-16,60-93-46 15,3 0 14-15,14-2-16 16,3-5 8-16,2-4-19 16,3-3 11-16,-1-10-51 15,3-4-38-15,-6-18-210 0,-6-5-464 16</inkml:trace>
  <inkml:trace contextRef="#ctx0" brushRef="#br0" timeOffset="165321.19">4146 13303 1910 0,'0'0'561'16,"0"0"-405"-16,0 0 6 15,-18-103-79-15,27 81-54 16,42 15-29-16,-7 4-171 16,1 3-518-16</inkml:trace>
  <inkml:trace contextRef="#ctx0" brushRef="#br0" timeOffset="165473.43">4300 14440 2657 0,'0'0'566'0,"0"0"-433"16,0 0-101-16,0 0-32 15,0 0-121-15,0 0-225 0</inkml:trace>
  <inkml:trace contextRef="#ctx0" brushRef="#br0" timeOffset="166418.78">5057 13515 2252 0,'0'0'354'0,"0"0"-354"16,0 0-61-16,0 0-420 15,0 0-362-15</inkml:trace>
  <inkml:trace contextRef="#ctx0" brushRef="#br0" timeOffset="166552.37">5138 13818 2397 0,'0'0'512'0,"0"0"-434"16,0 0-62-1,0 0-16-15,0 0-140 0,0 0-658 16</inkml:trace>
  <inkml:trace contextRef="#ctx0" brushRef="#br0" timeOffset="167070.81">6125 13058 806 0,'0'0'918'0,"0"0"-707"16,0 0-28-16,0 0-12 15,-119-6 0-15,84 22-46 16,-3 7-52-16,-3 8 7 16,-1 3 10-16,5 4-35 15,3 7 32-15,8 5-50 16,5 4-8-16,8 4 3 15,9 2-20-15,4-2-9 16,0-6-3-16,13-4 15 16,7-5-12-16,4-9-2 15,1-4-1-15,4-12 0 0,-2-6 6 16,2-2-6-16,0-10 0 16,-2 0 0-16,-3 0 6 15,0 0 5-15,-2 0-11 16,1-6 0-16,2-7-18 15,-4 2 16-15,4-5-19 16,0-2-13-16,-1 0 32 16,3-4-62-16,-1 1-3 15,-3 6-68-15,-7 3-76 16,-16 7-18-16,0 5-45 16,0 0-486-16</inkml:trace>
  <inkml:trace contextRef="#ctx0" brushRef="#br0" timeOffset="167520.41">6528 13039 1532 0,'0'0'331'0,"0"0"-236"16,0 0-21-16,0 0-37 15,0 0-37-15,0 0 20 16,0 0-7-16,0 0 38 16,0 7-10-16,0-1-41 15,0 2 28-15,0-2-28 16,0-2-57-16,0 0-5 16,0-4-6-16,0 0 44 15,0 0 24-15,0 0 0 16,0 0 7-16,2 0-7 15,0 0-12-15,0 0 4 16,3 0-171-16,-1-2-148 16,-1 0-299-16</inkml:trace>
  <inkml:trace contextRef="#ctx0" brushRef="#br0" timeOffset="167801.48">6528 13039 411 0,'-13'-5'710'15,"10"1"-409"-15,1 2-39 16,-1 0-22-16,3 2-23 16,0 0-118-16,0 2-30 15,0 20-29-15,0 12 80 0,0 15 22 16,0 11-40 0,0 12 18-16,5 6-26 0,0 0-51 15,-1-2 23-15,1-8-50 16,-3-10-4-1,0-12-4-15,0-12-7 0,0-11-2 16,-2-10-29 0,2-11-49-16,1-2-24 0,8-14-133 15,0-14-256-15,2-3-473 0</inkml:trace>
  <inkml:trace contextRef="#ctx0" brushRef="#br0" timeOffset="168093.87">6935 13072 1582 0,'0'0'474'16,"0"0"-279"-16,0 0-26 16,0 0-70-16,0 0 2 15,0 0-47-15,0 0 19 16,36 106 5-16,-34-50-24 15,3 7 28-15,0 4-34 16,-1 0-27-16,2-3 17 16,-1-6-30-16,-1-6-2 15,1-10-6-15,-5-9-17 16,0-10-3-16,0-8-60 16,0-11-65-16,-18-4-83 15,-7-13-97-15,-4-9-306 0</inkml:trace>
  <inkml:trace contextRef="#ctx0" brushRef="#br0" timeOffset="168243.28">6650 13505 1685 0,'0'0'533'0,"0"0"-332"15,0 0-6-15,0 0-22 16,0 0-109-16,0 0-46 16,0 0 30-16,100-44-48 15,-55 38 0-15,2 0-23 16,15-8-211-16,-10 0-350 15,-10 1-1359-15</inkml:trace>
  <inkml:trace contextRef="#ctx0" brushRef="#br0" timeOffset="168596.83">7575 13091 1545 0,'0'0'390'0,"0"0"-201"16,0 0-10-1,0 0 9-15,0 0-50 0,0 0 6 16,-114 149-38-16,85-82-5 15,-2 4 7-15,0 4-68 16,2-1 10-16,5-8-44 16,3-7 6-16,5-12-2 15,6-10-10-15,1-13-22 16,3-10-5-16,0-12-59 16,6-2 12-16,0-42-209 15,0-5-283-15,6-4-106 0</inkml:trace>
  <inkml:trace contextRef="#ctx0" brushRef="#br0" timeOffset="168808.01">7446 13166 1079 0,'0'0'686'0,"0"0"-470"0,0 0 45 16,0 0-20-16,0 0-68 15,129 109-44-15,-91-59-70 16,1 6-9-16,-2 2-11 15,-8-2-39-15,-5-4 24 16,-6-6-24-16,-9-6-45 16,-5-9 0-16,-4-8-113 15,-11-13-83-15,-14-8-263 16,-2-2-203-16</inkml:trace>
  <inkml:trace contextRef="#ctx0" brushRef="#br0" timeOffset="168955.65">7346 13508 1657 0,'0'0'577'0,"0"0"-367"16,0 0 24-16,0 0-52 16,0 0-144-16,0 0 10 15,0 0 3-15,111-11-45 16,-53 9-6-16,31-4-15 16,-16 0-216-16,-6-5-477 0</inkml:trace>
  <inkml:trace contextRef="#ctx0" brushRef="#br0" timeOffset="169527.3">7999 13189 1761 0,'0'0'656'0,"0"0"-501"0,0 0-90 15,0 0 81-15,-3 109-22 16,3-52-67-16,0 7 11 15,0 0-40-15,0-4-21 16,0-3 25-16,0-10-20 16,0-7-12-16,0-11 0 15,0-13-31-15,0-12 25 16,0-4-15-16,-2-4-10 16,-3-25-43-16,-2-6-99 15,3-18-53-15,-2-7-157 16,1-4 45-16,3-5 98 0,-3 8 230 15,5 7 10 1,-2 12 168-16,2 11 18 0,0 11 42 16,0 9-55-16,0 4-30 15,2 4-6-15,10 3-64 16,5 0-15-16,5 0 6 16,8 18-54-16,5 10 25 15,3 8-16-15,2 10-18 16,2 4 37-16,1 1-27 15,-5-1-2-15,-2 1 15 16,-3-5-23-16,-2-10 34 16,-2-4-17-16,-2-10-16 15,0-8 45-15,-4-11-45 16,4-3 29-16,-2-17 5 16,-2-16-25-16,-3-18 8 0,-5-10-19 15,-4-12 6 1,-1-3-4-16,-8 4-2 0,-2 9-24 15,0 16-30-15,-19 10-78 16,-5 15-178-16,-5 10-738 0</inkml:trace>
  <inkml:trace contextRef="#ctx0" brushRef="#br0" timeOffset="169998.71">7439 12737 1311 0,'0'0'609'16,"0"0"-360"-16,0 0-95 15,0 0 12-15,0 0-48 16,0 0-14-16,0 0 3 16,28 72-39-16,-14-53 11 15,2-6-13-15,-3-1-47 16,-2-4 30-16,-4-4-49 16,0-1 1-16,-3-3 0 15,3 0-1-15,4 0-25 16,5-16-45-16,11-15-114 15,-3 3-275-15,-4 0-494 0</inkml:trace>
  <inkml:trace contextRef="#ctx0" brushRef="#br0" timeOffset="170404.46">7666 12599 1692 0,'0'0'316'0,"0"0"-200"16,0 0-58-16,0 0-50 15,0 0 3-15,0 0-11 0,0 0 0 16,100-66 4-1,-81 58-2-15,-2 4 70 0,-1-1 55 16,-3 4-20-16,-1 1 27 16,1 0-31-16,3 0-34 15,-1 4 29-15,7 8-45 16,3 1 4-16,6 2 4 16,5-3-27-16,1-2 37 15,1-4-49-15,0-6-11 16,-7 0 25-16,-2-10-35 15,-7-14 11-15,-3-4-12 16,-11-4-58-16,-8-13-20 0,0 9-197 16,-18 7-1044-16</inkml:trace>
  <inkml:trace contextRef="#ctx0" brushRef="#br0" timeOffset="176944.41">7708 11364 1388 0,'0'0'396'0,"0"0"-244"16,0 0-15-16,0 0-5 15,0 0-64-15,0 0 6 16,-10-21-32-16,5 21 7 16,1 0 44-16,-4 0-50 15,0 0 5-15,-5 0-2 16,-3 0-31-16,-1 0 33 16,-2 3-30-16,-1 4-17 15,3 2 41-15,-2-2-41 16,2 2 16-16,-1-1-2 15,3 2-15-15,-1 0 30 16,3 0-30-16,-1 0 1 16,1 1 19-16,1-1-11 0,1 2-6 15,1 3 4-15,-2 0 6 16,1 2-7-16,-2 1-6 16,1 2 0-16,-1 0 23 15,-1 0-22-15,2-3 12 16,-2 0 9-16,3-2-22 15,0-2 38-15,1-1-38 16,4 1 1-16,2 0 0 16,-1 1 0-16,1 2-1 15,0 1 0-15,-2-1 14 16,4-1-13-16,0 1-1 16,2 0 0-16,0-1 0 15,0-2 14-15,0 4-11 0,0-3 4 16,0-1 3-16,0-1 12 15,0-1-22-15,0 1 0 16,0-2 11-16,2 0 1 16,4 2-12-16,-2-2 0 15,0 0 8-15,0 1 2 16,1-3-10-16,1 3 0 16,-1-1-10-16,2 3 22 15,-3-3-12-15,3 2 0 16,-1-3 7-16,-1 1-5 15,0 1-2-15,1-4 0 16,-1 3-1-16,1 2 11 0,1-2-10 16,0 1 0-16,0-1 1 15,-1 0 1-15,3-2-2 16,0 2 0-16,2-3-8 16,0-1 19-16,-2 3-11 15,0-4 0-15,0 2 10 16,-1-1-5-16,2-1-4 15,1 0-1-15,-1 1 6 16,4-2 9-16,-3-1-16 16,3 4 1-16,-3-3 0 15,3 0 5-15,-3 0 2 16,-3-2-7-16,4 2 0 16,-3-2 14-16,-1 1-8 15,3-2-6-15,1 0 0 16,3 2-6-16,1-3 12 0,1 0-6 15,2 0 0-15,-1 0 13 16,-5 0-11-16,-3 0-2 16,0 0 0-16,-3 0-14 15,-3 2 20-15,2-1-6 16,1-1 0-16,2 3 8 16,2-3-7-16,0 2-1 15,1-2 0-15,1 1-7 16,-2-1 8-16,2 0-1 15,0 0 0-15,1 0 14 16,-1 0-14-16,1 0 0 16,-1 0 0-16,3 0-8 15,-3 0 10-15,1 0-2 0,-1 0 0 16,0-1 13-16,3-4-13 16,-1 4 0-16,3-5 0 15,-2 2-10-15,0-2 17 16,-3 0-7-16,3 0 0 15,0 0 9-15,-1-3-9 16,1 3 0-16,-1-1 0 16,1-1-10-16,-1-1 16 15,1 0-6-15,-3-2 0 16,0-1 13-16,3 0-17 16,-3-2 4-16,-1-1 0 15,1-3-9-15,-1-2 10 16,-2-3-1-16,1-1 0 15,-1-2 14-15,1-1-23 0,-5-2 9 16,3-1 0-16,-4-1-11 16,-1 2 16-16,-2 1-5 15,-2-3 0-15,0 1 12 16,0 1-9-16,0-3-3 16,0 1 0-16,0 0-14 15,0 0 25-15,-4 1-11 16,-1 4 0-16,-2 2 7 15,3 0-10-15,-2 4 3 16,-1 0 0-16,3 1 3 16,-2 4 11-16,2-1-14 0,-2 0 0 15,1-1 12 1,-1 1-11-16,-2-2-1 0,0 0 0 16,1 0 3-16,-1 0 12 15,-4 1-15-15,1 0 0 16,0 3 9-16,-3-1 13 15,4 7-21-15,-4-1-1 16,5 3 0-16,-2 0 11 16,0 0-12-16,0-2 1 15,2 1 0-15,-3-1 29 16,-1-1-28-16,-1 1 6 16,-3 0-2-16,-1 0 8 15,-1 2-25-15,-2 0 12 16,1 5 0-16,0-2 5 15,-4 3-5-15,-3 0-17 0,-4 0 16 16,-7 13-26-16,-9 8 26 16,-9 6-62-16,-9 11-34 15,-62 35-17-15,17-4-184 16,-6-6-1164-16</inkml:trace>
  <inkml:trace contextRef="#ctx0" brushRef="#br0" timeOffset="186154.91">7824 11253 884 0,'0'0'504'0,"0"0"-366"16,0 0-7-16,0 0-45 15,0 0-45-15,0 0 3 16,-6 0-43-16,4 0 25 16,0 0-15-16,-3 0-3 15,0 0 16-15,1 0 2 16,-1 0 8-16,-1 0 49 16,2 0-36-16,-3 0-6 15,0 0-26-15,-2 0-2 16,3 4 11-16,-3 1-22 15,-3-2 5-15,4 0 8 0,-3 0-6 16,1 1-4 0,2-1 19-16,-1 0-9 0,-1-1 32 15,2 0-26-15,-1 2-6 16,3 0 16-16,-4 0-30 16,1 2 8-16,-1 0-7 15,0 3 7-15,-1-2-3 16,-2 1-5-16,1 1-1 15,2 0 6-15,1-3 0 16,2 1-6-16,0-2 0 16,3-1 0-16,-1 1 2 15,1 0-2-15,0-1 0 0,-4 1-1 16,4-1 15-16,0 0-14 16,-3 2 0-16,1 0 0 15,-2 1 15-15,2 0-13 16,-1-1-2-16,1-1 7 15,2 0 9-15,-2 0-13 16,2-1-3-16,0 1 0 16,2-2 17-16,-5 4-11 15,3-3 11-15,-1 2 15 16,-2 2-32-16,1 1 33 16,-3-2-27-16,2 3-6 15,2 0 27-15,-1-2-25 16,1 1 9-16,3-2 8 15,-2 0-18-15,2 0 29 16,0 1-28-16,-1 0-2 16,1 1 34-16,-3-2-28 15,3 3 8-15,-3-2 1 0,-1 0-6 16,2-2 12-16,-1 3-11 16,3-6-10-16,0 3 16 15,0-2-7-15,2 0-9 16,-3 1 9-16,1 0 2 15,-1 4 3-15,1-2-14 16,-2 3 0-16,2 0 6 16,0 0 7-16,0 3-13 15,-3-2 3-15,3 1 8 16,0 1-1-16,2-1-10 16,-2-2 0-16,2-1-6 15,0 0 14-15,0-4-8 16,0 4 0-16,0-1 16 0,0-2-11 15,0-1-5-15,0 2 0 16,0-1-2-16,0-2 8 16,0 0-6-16,0 0 0 15,0-2 11-15,0 2-11 16,0-2 0-16,0 3 0 16,0-3-6-16,0 3 13 15,0 0-7-15,0 0 0 16,0 1 9-16,0 0-8 15,0 0-1-15,0 3 0 16,0-3-12-16,0 1 18 16,0 1-6-16,4 0 0 15,-2 0 12-15,0-2-12 0,-2-2 0 16,3 0 0-16,-3 1-12 16,2-4 21-16,-2 3-9 15,2-1 0-15,0 1 9 16,0 1-10-16,0-1 1 15,0 0 0-15,-2 2-17 16,3-2 19-16,-1-2-2 16,1 3 0-16,-1-2-22 15,0 0 13-15,0-1-4 16,1-1 4-16,-1 0 0 0,0 2-6 16,0 1 14-1,2-2 1-15,-2 2-28 0,5 0 19 16,0 2-18-1,0 1 2-15,-1-1 23 0,3-2-26 16,-2 2 13-16,0-3-6 16,-1 3-13-16,1-4 25 15,-3 3 0-15,1-1 9 16,0 0-11-16,-1-1 1 16,0 1 10-16,1 3 0 15,1-1-20-15,4 2 13 16,-2 0-54-16,1-1 15 15,1 1 28-15,-2-1-40 16,1 1 16-16,0-1 5 16,0 0-16-16,0 0 38 15,2 0-20-15,0-3 4 16,2 2-16-16,-2-2-33 0,1-1 37 16,1 3-2-16,-1-3 0 15,0 0 39-15,-1 2-26 16,1-3 10-16,-1 0 7 15,3 2-29-15,-3-2 43 16,-1 0-21-16,2 0-26 16,-1 0 35-16,-3 0-16 15,2 0 23-15,-3 0-4 16,1 1 10-16,1-2-2 16,3 0 2-16,-4 2-3 15,3-1-7-15,-1-1-3 0,0 2-9 16,3-1-30-1,1-2-60-15,-1 0 9 0,10 0-93 16,-3 0-93 0,-3 0-124-16</inkml:trace>
  <inkml:trace contextRef="#ctx0" brushRef="#br0" timeOffset="194029.02">3413 10597 849 0,'0'0'321'0,"0"0"-140"15,0 0-36-15,0 0-53 16,0 0-19-16,0 0-22 16,0-1 10-16,0-2 25 15,0 3-30-15,0 0 23 16,0 0 49-16,0 0-35 0,0 0 14 16,0 0-58-16,0 0-6 15,0 0 6-15,0 0-25 16,0 0 9-16,0 0 2 15,0 0-33-15,0 0 17 16,0 0-19-16,0 0 0 16,0 0-4-16,0 0 11 15,0 0-7-15,0 0 0 16,0 0 8-16,0 7 0 16,0 0-8-16,0 1 0 15,0 1-3-15,0-1 13 0,0 0-10 16,0 1 0-16,0-5 8 15,0 2-3 1,2-2-5-16,0 1 0 0,-2-1 10 16,3 0-3-16,-3 2-7 15,2 0 0-15,0 2 9 16,2 2-6-16,-2-3-3 16,4 4 0-16,-4-1-6 15,2-1 12-15,0-1-6 16,-1 1 0-16,-1-1 1 15,2 2 2-15,-2-1-3 16,2-3 0-16,-1 1-4 16,2 0 5-16,-3 2-1 15,0-3 0-15,3 2 6 16,-3-1-6-16,2-4 0 16,-2 3 0-16,3 2-1 0,-3 2 3 15,3 0-2-15,-1 3 0 16,1-4 0-16,1 3 2 15,-2 1-2-15,3-3 0 16,0-1-1-16,0 0-2 16,-3-1 2-16,3-3 1 15,-1 1 0-15,2-2-4 16,-2 0 5-16,0 1-1 16,-1-2 0-16,1 2 6 15,0-1-6-15,0 0 0 16,-2 0 2-16,3-1-1 15,-1 1-1-15,4 3 0 16,-2 2 0-16,1-2 9 0,1 1-10 16,-2 0 1-1,1 0 0-15,0-2-6 16,-2 2 7-16,2-4-1 0,-1 1 0 16,-1-2 15-16,2 0-17 15,-4 0 2-15,1-1 0 16,-4 0-7-16,3 0 8 15,-3 0-1-15,3 0 0 16,-1 2 18-16,1 0-20 16,1 2 2-16,3 1 0 15,0-3-7-15,4 5 13 16,0-1-6-16,-1 0 0 0,1-2 9 16,-1 3-14-1,-4-3 5-15,3-2 0 0,1 3-9 16,-1-1 18-16,0 0-9 15,-2-2 0-15,0 2 12 16,-1-2-14-16,2 3 2 16,-1-4 0-16,-1 3-13 15,-1-5 15-15,0 3-2 16,-2-1 0-16,1-1 17 16,-2 0-20-16,5 2 3 15,1 0 0-15,-2 2-13 16,3 0 19-16,1 0-6 15,1 0 0-15,-3 0 10 16,2 1-10-16,-1-4 0 16,-2 1 0-16,-2 0-16 0,0 0 25 15,-1 0-9-15,0 0 0 16,2 1 9-16,1-2-6 16,1 3-3-16,6 0 0 15,0 1-18-15,2-2 18 16,1 1 0-16,2 1 0 15,-1-3 13-15,-1 2-8 16,-3-3-5-16,2 2 0 16,-2-1-10-16,-1 0 10 15,-1-3 0-15,-1 2 0 16,1-1 12-16,-1-1-18 16,-2 2 6-16,2-2 0 15,3 2-4-15,-3-2 5 0,2 2-1 16,2-1 0-16,-2 0 11 15,1 1-17-15,-1 0 6 16,-1 0 0-16,1 0-9 16,-1-2 15-16,-1 4-6 15,1-3 0-15,-4 0 12 16,4 0-20-16,-3-1 8 16,-2 2 0-16,3-2-4 15,-4 2 10-15,3-1-6 16,1 0 0-16,1 0 7 15,2 0-11-15,-1 1 4 16,-1 0 0-16,1-1-8 0,-1 0 10 16,-2 1-2-1,0 0 0-15,0 0 12 16,-2 0-15-16,2 0 3 0,2 2 0 16,1-1-11-16,1 0 22 15,1-2-11-15,-1 2 0 16,1 0 7-16,0 0-11 15,0 0 4-15,-3 0 0 16,3-1-9-16,-3 1 10 16,1-2-1-16,-2 1 0 15,2-1 8-15,2 0-10 16,2 0 2-16,1 0 0 16,2 0-10-16,1 0 16 15,2-2-6-15,1 2 0 16,-3-2 6-16,1 0-3 0,-2 0-3 15,0 0 0 1,-3 0-8-16,1 0 13 16,2 0-5-16,-1 0 0 0,2-6 1 15,2 2 5-15,3-3-6 16,2 4 0-16,2-1-1 16,-2 1-2-16,-2-1 3 15,0-1 0-15,-5 3 6 16,0-2-9-16,-3 0 3 15,-2 0 0-15,1 0 0 16,-1-3 9-16,2 4-10 16,-1-2 1-16,1 0 0 15,4 1-3-15,-1-2 3 0,0 0 0 16,0-1-1-16,1 2 10 16,-4-1-9-16,4 1 0 15,-3-1 0-15,0 1-9 16,2-1 10-16,1 2-1 15,-1-3 0-15,0 4 9 16,0-4-11-16,-1 2 2 16,0-2 0-16,0 0-6 15,-3 0 7-15,-1 0-1 16,-1 0 0-16,-3 1 15 16,-1-2-15-16,-1 0 0 15,-2 2 0-15,2-3-7 16,0 0 8-16,2-1-1 15,-1 2 0-15,1 0 15 16,-1 0-19-16,0 0 4 0,-1 2 0 16,1 0-14-16,-3-1 20 15,1 0-6-15,2 1 0 16,1-4 12-16,1 0-7 16,-1 0-5-16,0 0 0 15,3 0-15-15,-3 0 23 16,3 2-8-16,-5-2 0 15,3 1 7-15,-1 2-5 16,1-3-2-16,-1 0 0 16,-3-1-11-16,4 2 17 15,-3-2-6-15,1 0 0 16,-1 1 8-16,-3-2-9 0,4 2 1 16,-1 0 0-16,0-2-14 15,0 2 20-15,0-1-6 16,-2 0 0-16,3 1 1 15,0-1 5-15,-1 4-6 16,1-4 0-16,-1 1-14 16,-3 0 22-16,2 1-8 15,-3-1 0-15,-1-1 13 16,0 1-10-16,2 0-3 16,1-2 0-16,-1 0-12 15,4-2 20-15,-1 0-8 16,-1 1 0-16,2-2 7 15,-3 3-11-15,0-1 4 0,-1 3 0 16,0-1 11-16,-4-1-9 16,0 1 10-16,1 2-2 15,-1-3-1-15,2 2 5 16,-3 1-14-16,2 2 0 16,-3-2-6-16,0 6 13 15,0-1-7-15,0 2 0 16,1-2 11-16,-1 1-16 15,0 2 5-15,-2-2 0 16,2 2-7-16,0 1 8 16,0-3-1-16,2 2 0 15,-2-1 15-15,0 0-19 16,0 2 4-16,0-2 0 0,-2 2-6 16,2-3 13-1,-2 3-7-15,0 0 0 0,0 0 9 16,0 0-15-16,0 0 6 15,0 0 0-15,0 0-7 16,2 0 8-16,-2 0-1 16,0 0 0-16,0 0 12 15,0 0-13-15,0 0 1 16,0 0 0-16,0 0-11 16,0 0 17-16,0 0-12 15,0 0 3-15,0 0-49 16,0 0 27-16,0 0-62 0,-2 0-66 15,-4 0-30 1,-2 7 0-16,-7 7-8 0,4-3-60 16,0 0-474-16</inkml:trace>
  <inkml:trace contextRef="#ctx0" brushRef="#br0" timeOffset="206573.15">3339 10539 755 0,'0'0'532'15,"0"0"-370"-15,0 0-25 16,0 0-53-16,0 0-3 16,0 0-45-16,0-2 15 15,0 2 77-15,0 0-35 16,0 0 22-16,0 0 9 16,-2 0-32-16,2 0 27 15,0 0-60-15,-2 0-21 16,2 0-1-16,0 0-28 0,0 0-5 15,0 0-4-15,0 0 6 16,0 0 2-16,0 0-8 16,0 0 0-16,0 0-13 15,0 0 20-15,0 9-7 16,0-4 0-16,0 6 8 16,0-4-5-16,2 2-3 15,2-1 0-15,1-1-1 16,0 0 2-16,-1-1-1 15,0 0 0-15,1 0 8 16,-1 0-4-16,1-1-3 0,0 3-1 16,-1-1 1-1,0 2 6-15,1 0-7 16,-1 1 0-16,0 2 0 0,4-2 3 16,-4 2-3-16,0-2 0 15,1-2 2-15,1 0-1 16,-2-2-1-16,2 0 0 15,-2 0 1-15,2 1-2 16,1 2 1-16,4 1 0 16,0 3 0-16,2-2 1 15,1 1-1-15,1 0 0 16,1 3 1-16,-3-5-2 16,1 1 1-16,-3-1 0 15,-2 1-1-15,0-3 11 16,2-1-10-16,-2 1 0 15,-1-2 0-15,4 1-9 0,-1-2 9 16,1 1 0-16,-1 0-2 16,-3 0 14-16,2 0-13 15,-4 1 1-15,1-3 0 16,-1 1-7-16,1 0 8 16,2-1-1-16,0 1 0 15,2 3 14-15,0-2-20 16,5 3 6-16,0-1 0 15,-3 0-11-15,0 1 19 16,-2-5-8-16,-2 2 0 16,-5-1 12-16,4-1-12 15,-6 1 0-15,2 0 0 16,-2-1-18-16,0 0 19 16,3 0-1-16,-3 2 8 15,4-1 2-15,0 3-14 16,0 1 4-16,1-1 0 0,-1 0-8 15,-2 1 14-15,4-2-6 16,-4 0 0-16,0 0 11 16,1-1-19-16,-1 0 8 15,0 0 0-15,1 1-7 16,0 0 14-16,2-2-7 16,1 4 0-16,1-3 8 15,0 2-11-15,0 0 3 16,2 0 0-16,-2-1-8 15,2 0 11-15,0-1-3 16,-1 0 0-16,-2 0 9 16,1 0-4-16,-1 0-5 0,2 0 0 15,1 0-18-15,0 2 24 16,3-2-6-16,-4 2 0 16,4 0 12-16,-1 0-17 15,1 1 5-15,-1-4 0 16,0 4-10-16,1-4 10 15,1 1 0-15,-3 1 0 16,1-4 9-16,-1 1-11 16,-4 3 2-16,1-3 0 15,-1 0-12-15,0 2 20 16,3-2-8-16,-3 0 0 0,8 2 9 16,-1-1-17-1,4 4 8-15,-2-1-38 0,3 0 36 16,-1-2-35-16,-2 2 37 15,-1-2-1-15,-3-2 3 16,1 1-2-16,-1 0 0 16,3-2 0-16,-1 4-8 15,5-3 9-15,2 2-1 16,3 0 0-16,-3 1-19 16,1-3 8-16,-4-1 11 15,-1 1 0-15,-3-1-11 16,-3 0 13-16,-1 1-2 15,5-2 0-15,-1 2 15 0,8-2-23 16,6 0 8-16,4 0-21 16,5 0 0-16,5-2-41 15,-1 0 5 1,20 0-21-16,-8 0-160 0,-8 0-74 0</inkml:trace>
  <inkml:trace contextRef="#ctx0" brushRef="#br0" timeOffset="212281.34">1022 14347 436 0,'0'0'1119'0,"0"0"-914"15,0 0-145-15,0 0-13 16,0 0 95-16,0 0-39 16,-15 0-27-16,15 0-24 15,0 0-28-15,0 0 35 16,0 0 6-16,0 0 35 15,0 0 7-15,0 0-55 16,0 0 10-16,-2 0-8 16,2 0-24-16,0 0 16 0,0 0-28 15,0 0-3-15,19 0 12 16,14 0-2-16,19 0 22 16,15-6-22-16,18 2-23 15,12-6 33-15,24 2-35 16,26 5 0-16,26 3 21 15,4 0-15-15,-8 0 12 16,-10 3-15-16,-10 3 9 16,7 2 9-16,4 0-14 15,0 3-2-15,3 1 2 16,-2 1 4-16,-3 6-8 16,0 0-3-16,-4 2 1 15,-7-4-1-15,-7 2 0 0,-9-11 0 16,-1-2 20-1,-1-6-19-15,-6 0 38 0,-17 0-37 16,-21 0-2-16,-20 0 25 16,-7 0-23-16,4 0-2 15,5 0 0 1,1 0 9-16,-10 0-17 0,-12 0 8 16,-13 0 0-16,-11 0-9 15,-11 0 10-15,-9 0-1 16,-2 0 0-16,0 0-33 15,-22 0 3-15,-9 0-72 16,-11 0-31-16,6 0-205 16,9-4-639-16</inkml:trace>
  <inkml:trace contextRef="#ctx0" brushRef="#br0" timeOffset="-214214.39">550 5664 1460 0,'0'0'303'16,"0"0"-161"-16,0 0-91 15,0 0-41-15,0 0 33 16,0 0 36-16,0 63 33 16,-4-25-12-16,1 12 0 15,1 10 29-15,-1 28-24 0,-3 28-21 16,-1 25 2 0,-1-8-53-16,3-27 11 0,0-30-27 15,1-25-9 1,2 6 4-16,-3-1-5 0,1-2-4 15,0-15-3-15,4-15-55 16,0-15-6-16,0-17-106 16,0-17-121-16,0-14-263 15</inkml:trace>
  <inkml:trace contextRef="#ctx0" brushRef="#br0" timeOffset="-211946.2">507 5624 614 0,'0'0'497'0,"0"0"-374"0,0 0-57 15,0 0 36-15,0 0 71 16,0 0-29-16,0 0-53 16,-2 0-1-16,2 0 3 15,0 0 3-15,0 0-32 16,0 0-38-16,5 0 27 15,6 0-28-15,4 0 1 16,3 0 18-16,5 0-38 16,4 0 52-16,4 0-8 15,9 3-31-15,4 1 27 16,7-3-34-16,7-1-4 16,3 0 10-16,1 0-17 15,5 0 4-15,-1 0 5 16,1 0-9-16,3 0 6 15,-1 0-7-15,-3 0 0 0,1 0 3 16,0-1 7-16,0-6-10 16,0 3 5-16,2-2 1 15,2 1 8-15,-1 0-14 16,-2 1 0-16,-1 2-6 16,-4 1 7-16,-5 1-1 15,-7 0 5-15,-5 0 5 16,-4 0 6-16,-3 0-10 0,-6 0-6 15,3 0 37 1,4 0-36-16,3 0 10 0,3-2-4 16,5-1 2-16,0 2 0 15,1-2-9-15,-1 3 0 16,-5 0-4-16,0 0 13 16,-7 0-9-16,-5 0 0 15,-1-2 6-15,-2 0-3 16,-2 0-3-16,0 1 0 15,0-2-1-15,-4 2 7 16,-2-2-6-16,-6 2 0 16,-1-2 10-16,-5 1-8 15,-5 2-2-15,-4-2 0 16,0 2-1-16,-2 0 10 16,0 0-9-16,0 0 0 15,0 0 6-15,0 0-7 16,0 0 1-16,0 0 0 0,0 0-10 15,0 0 8-15,0 0 2 16,0 8-16-16,0 9 16 16,-4 6 30-16,-2 4-29 15,1 3 5-15,1 2 5 16,0 0-1-16,1 2-4 16,0 2-6-16,-1 0 12 15,0 2-9-15,-5 2-3 16,1 0 7-16,-4 3-10 15,3 1 12-15,1 2-7 16,0 0 10-16,4 2 0 16,-1-2-11-16,3 2-1 15,0-4 1-15,0 0 5 0,0-2 5 16,0-5-11-16,0-3 0 16,-1-4 10-1,0-6-14-15,1-6 4 0,2-6 0 16,0-4-11-16,0-2 25 15,0-4-14-15,0 1 0 16,0-3 0-16,0 0 8 16,0 0-7-16,0 0-1 15,-2 1 1-15,2-1 8 16,-2 0-9-16,2 1 0 16,-2-1-1-16,-1 3-14 15,1-1-1-15,-4 2 16 16,-1 2-12-16,0 0 7 15,-2 0-19-15,-2-2 15 0,0 1 9 16,-2-2 9-16,2 3-9 16,-3-3 11-16,1-1-9 15,-1 1-1-15,1-1 13 16,-5 0-13-16,-1 0 7 16,-4 0 20-16,-2 0-28 15,-2-2 19-15,1 2 5 16,-6-2-23-16,1 2-1 15,-4-2 15-15,-3 0-15 16,-4 0 39-16,-1 0-27 16,-3 0 0-16,1 0-12 15,-1 0-1-15,-2 0 1 0,0 0 0 16,1 0 0-16,2 0 29 16,-2 0-29-16,3 0 8 15,-1 0 8-15,1 0-10 16,-1 2-1-16,3 0-5 15,0 0-8-15,-1 2 7 16,1-1 2-16,-3-2 0 16,3-1 5-16,0 2 7 15,-3 1-5-15,3-2-8 16,-3 4 0-16,1-4-2 16,-2 1 2-16,4 2 0 15,3-3 0-15,1 2 21 0,-1-1-39 16,4-2 18-1,2 2 0-15,-1-2-12 0,1 2 20 16,2-2-8-16,2 0 0 16,2 0 21-16,2 0-29 15,1 0 8-15,2 0 0 16,1 0-10-16,1 0 5 16,7 0 5-16,0 0 0 15,4 0 12-15,0 0 3 16,-2 0-15-16,-3 0 0 15,-3 0-16-15,-6 0 17 16,-1 0-1-16,-5-2 10 16,0 0 7-16,0-3 2 15,5 4-19-15,4 0 0 16,3-2-1-16,7 1 4 16,3 2-3-16,3 0 3 15,2 0 12-15,0 0-4 0,-2 0-11 16,2 0 0-16,-2 0-9 15,0 0 18-15,-3 0-7 16,1 0 8-16,0 0 1 16,4 0 1-16,2 0-12 15,0 0 0-15,-2 0-3 16,2 0 12-16,0 0-9 16,0 0 0-16,0 0 11 15,0 0-16-15,0 0 5 16,0 0-24-16,0 0 23 0,0 0-53 15,0 0 20 1,0 0 4-16,2 0-22 0,-2 0 29 16,0 0-67-16,0 0-117 15,0 2-291-15,0 6-686 0</inkml:trace>
  <inkml:trace contextRef="#ctx0" brushRef="#br0" timeOffset="-205871.29">594 15529 1840 0,'0'0'553'0,"0"0"-412"15,0 0 30-15,0 0-77 16,0 0-44-16,0 0 11 15,141-17-36-15,-68 9 49 16,5 4-43-16,4-2-13 16,-3 2-3-16,-15 2-15 15,-14 0-14-15,-19 2-32 0,-16 0-50 16,-13-2 19-16,-2 2-1 16,-9-4-87-16,-13-3-57 15,-5-4-19-15,-2-1 177 16,7-2 64-16,8 1 0 15,8 0 81-15,6 3-43 16,0-3-25-16,23 9 48 16,6 0 28-16,6 4 38 15,5 0-2-15,1 8-19 16,-6 19 22-16,-8 3-37 16,-12 6-29-16,-15 0 3 15,0 5-59-15,-18-5-12 16,-28 9-17-16,6-6-199 15,-1-17-539-15</inkml:trace>
  <inkml:trace contextRef="#ctx0" brushRef="#br0" timeOffset="-204135.41">2506 15152 1345 0,'0'0'344'0,"0"0"-145"16,0 0 24-16,0 0-18 15,0 0-58-15,0 0-80 16,0 0 25-16,-7-109-46 0,-6 91-7 15,-9 1 16-15,-3 2-22 16,-8 7 3-16,-5 8-3 16,-9 0-33-1,-2 8 13-15,-2 15-12 0,-1 8 36 16,8 5 11-16,9-4-42 16,12 0 6-16,10 3-12 15,11-8 6-15,2 0-16 16,6-1 10-16,17-4-3 15,5-8-9-15,6-2 4 16,6-2-1-16,6-6 0 16,4-4-28-16,1 5 25 15,-2 0-16-15,-4 7 4 0,-7 4 18 16,-9 6-9 0,-14 4 15-16,-8 4 0 0,-7 7 1 15,0-2 40-15,-25 5 3 16,-6 1-12-16,-6-1 40 15,-4-11-35-15,-3 0 17 16,4-11-5-16,-1-6-23 16,6-6 20-16,3-6-46 15,6 0 12-15,1-18-25 16,8-8-20-16,5-6-18 16,8-4-32-16,4-5-59 15,9-9-92-15,15 12-321 16,-2 10-412-16</inkml:trace>
  <inkml:trace contextRef="#ctx0" brushRef="#br0" timeOffset="-203784.88">2945 15119 1249 0,'0'0'725'0,"0"0"-488"0,0 0-49 16,0 0 36-16,-136 4-76 15,96 19-60-15,-2 8 15 16,1 10-64-16,8 3 10 15,8 10-10-15,8 0-21 16,11 5 31-16,6-2-37 16,0 1-12-16,15-4 0 15,14-1-13-15,6-13-32 16,8-8-69-16,26-20-92 16,-11-8-134-16,-7-4-365 0</inkml:trace>
  <inkml:trace contextRef="#ctx0" brushRef="#br0" timeOffset="-203566.53">3154 15464 1382 0,'0'0'1094'0,"0"0"-892"0,0 0-75 15,0 0 13-15,0 0-89 16,0 0-3-16,-77 110-14 15,77-78-22-15,6 0 30 16,12-2-42-16,2 1 1 16,2-12-1-16,1-2-65 15,4-17-27-15,-8 0-193 16,-5-4-412-16</inkml:trace>
  <inkml:trace contextRef="#ctx0" brushRef="#br0" timeOffset="-203449.58">3068 15329 1879 0,'0'0'502'0,"0"0"-347"0,0 0-41 16,0 0-114-16,0 0-138 15,0 0-580-15</inkml:trace>
  <inkml:trace contextRef="#ctx0" brushRef="#br0" timeOffset="-203168.68">3232 15119 2104 0,'0'0'511'16,"0"0"-404"-16,0 0-56 15,0 0-8-15,0 0-3 16,117 6-39-16,-69 15-1 16,1 1 0-16,-9 14 17 15,-9 3-13-15,-10 16-2 16,-13 7 2-16,-8 2 59 15,0 6-21-15,-2 1 41 16,-15-3-14-16,-6-6-55 16,1-3 7-16,-5-15-21 15,2-9-38-15,4-9-19 16,5-24-115-16,5-2-311 16,9-9-1718-16</inkml:trace>
  <inkml:trace contextRef="#ctx0" brushRef="#br0" timeOffset="-202917.63">3999 15316 2232 0,'0'0'348'0,"0"0"-212"15,0 0 24-15,0 0-86 16,0 0-42-16,129 0 7 16,-60 8-29-16,5 2-9 15,-5-1-1-15,-11 4-90 0,-16 1-163 16,-30 6-312-16,-12-4 9 16,0 1-410-16</inkml:trace>
  <inkml:trace contextRef="#ctx0" brushRef="#br0" timeOffset="-202770.56">4047 15477 1497 0,'0'0'525'0,"0"0"-348"16,0 0 32-16,0 0-52 15,0 0-145-15,0 0 3 16,0 0-1-16,88-13-5 16,-37 7-18-16,7-2-18 15,20-9-165-15,-14 2-188 0,-12-3-780 0</inkml:trace>
  <inkml:trace contextRef="#ctx0" brushRef="#br0" timeOffset="-202604.05">4594 15209 142 0,'0'0'1632'16,"0"0"-1348"-16,0 0-1 16,0 0-44-16,0 0-66 15,64 111-22-15,-60-71-78 16,-4 2-16-16,0 2-57 15,-21-4-13-15,-15 8-31 16,2-16-266-16,8-10-1008 0</inkml:trace>
  <inkml:trace contextRef="#ctx0" brushRef="#br0" timeOffset="-201418.32">5358 15119 1629 0,'0'0'651'0,"0"0"-458"0,0 0-21 16,-147-4-24-1,103 30-60-15,3 2-4 16,15 12-65-16,10 5-8 0,16 3 16 16,2-7-21-16,31 0 4 15,21-7-10-15,11-16 1 16,13-13-3-16,4-5-7 15,1-18-25-15,-10-26-25 16,-9-11-50-16,-16-11 32 16,-17-10 17-16,-18-4 38 15,-13-6 13-15,0 7 18 16,-15 13 28-16,-10 16 43 16,0 22-27-16,4 18 24 15,0 10-62-15,5 19-4 16,5 30 20-16,5 16-17 0,6 16 19 15,0 9 16-15,0-4-48 16,11-1 44-16,9-6-45 16,0-10 1-16,2-9-4 15,1-14 3-15,-3-18-11 16,1-16-16-16,2-12-26 16,2-8 35-16,4-24-59 15,-2-7-17-15,-6-5 70 16,-3 1-8-16,-5 5 32 15,-3 10 26-15,-4 6 2 16,-1 8 53-16,-5 6-39 16,2 8-12-16,-2 0 15 15,0 4-44-15,0 18 32 16,2 6 27-16,5 2-42 16,4 6 31-16,2-5-49 15,8-4 0-15,-1-4-3 16,4-6 3-16,3-13-2 0,0-4-16 15,-1 0-31-15,-1-21 25 16,-3-12-40-16,-6-3 25 16,-8 2 38-16,-3 1-14 15,-5 4 15-15,0 8 25 16,0 10-12-16,-2 1 39 16,-5 10-25-16,5 0-27 15,-2 6 18-15,1 11-18 16,1 14 35-16,2 1-8 15,0 3-21-15,0-2 16 16,15-3-22-16,8-7-4 0,4-14-8 16,2-5-12-1,2-4-12-15,0-7-9 0,-2-18-40 16,-7-6 40 0,-6 0 13-16,-10-3 32 0,-4 6 17 15,-2 6 23-15,0 8 36 16,0 6 8-16,0 8-52 15,0 0 1-15,0 0-33 16,0 18 0-16,7 4-2 16,9 4 2-16,2 1 0 15,6-4-30-15,5-5-57 16,4-6-22-16,19-8-194 0,-8-4-379 16,-5 0-660-16</inkml:trace>
  <inkml:trace contextRef="#ctx0" brushRef="#br0" timeOffset="-201133.82">6711 15360 1807 0,'0'0'651'16,"0"0"-353"-16,0 0-102 16,0 0-51-16,0 0-63 15,-119-36-37-15,95 53 12 16,6 4-45-16,7 3-12 16,8 4 0-16,3-6-6 15,0 0 0-15,19-3-12 16,3-10-32-16,4-1 31 15,1-8-20-15,0 0 7 16,0 0 31-16,-5-14-42 0,-2-2 42 16,-4 6 1-16,-8-3 0 15,-3 8 6 1,-3 2-5-16,0 0-1 0,-2 3 0 16,3 0-3-16,-1 0-30 15,3 0-61-15,-1 3-129 16,0 0-138-16,-4-3-281 0</inkml:trace>
  <inkml:trace contextRef="#ctx0" brushRef="#br0" timeOffset="-200962.18">6345 15008 2056 0,'0'0'600'15,"0"0"-481"-15,0 0 11 0,0 0-51 16,0 0-62-16,0 0-1 15,0 0-5-15,78 67-11 16,-75-37 0-16,-3 6-84 16,-16-12-167-16,0-7-646 0</inkml:trace>
  <inkml:trace contextRef="#ctx0" brushRef="#br0" timeOffset="-200508.99">7461 15280 1510 0,'0'0'1061'0,"0"0"-845"15,0 0-101-15,-113-8-60 16,80 34 7-16,6 2-13 15,9 8-43-15,11 2 36 16,7-2-42-16,15-4 0 16,19-12-4-16,9-10 4 15,1-10-8-15,1-15-5 16,-3-28-66-16,-7-14 5 16,-4-16-57-16,-10-28-24 15,-8-25 77-15,-9 9 10 0,-4 19 68 16,0 20 12-16,0 42 82 15,-6 9 67 1,-3 8-21-16,0 19-47 0,0 4-10 16,-2 50-83-16,0 41 80 15,7 3 5-15,1 1-49 16,3-8 24-16,7-18-60 16,10 7-5-16,2 2-35 15,-4-12-84-15,-15-24-36 16,0-17-215-16,0-24-722 0</inkml:trace>
  <inkml:trace contextRef="#ctx0" brushRef="#br0" timeOffset="-200008.6">7330 15071 1958 0,'0'0'482'0,"0"0"-371"0,0 0-25 15,0 0-14-15,0 0-29 16,172-19-34-16,-108 40 21 15,-1 8-30-15,-7 2 0 16,-14 5 30-16,-13 3 14 16,-16 1 39-16,-9-2 9 15,-4 2-45-15,0-4 33 16,0 2-46-16,0-8-33 16,14-2 18-16,5-9-19 15,10-13-12-15,8-6 0 16,0-3-48-16,3-19 33 0,-4-12-21 15,-5-3 34-15,-6 0 0 16,-7-1 21-16,-5 6-7 16,-5 1 19-16,0 12-17 15,-4 7 52-15,-4 7-31 16,0 5-22-16,0 0 1 16,0 21 16-16,0 7-8 15,0 1 7-15,0 9-10 16,2-7-1-16,7-4-6 15,-3 0-43-15,6-12 25 0,-5-8-36 16,1-3 9 0,1-4 39-16,-2 0-23 0,0-13 28 15,-5 0-61-15,0-1-8 16,-2 1 55-16,0 10-15 16,0 2-20-16,0 1-25 15,0 0-49-15,0 0-109 16,0 1-98-16,0 5-477 0</inkml:trace>
  <inkml:trace contextRef="#ctx0" brushRef="#br0" timeOffset="-199693.56">8096 14654 441 0,'0'0'1870'0,"0"0"-1585"16,0 0-188-16,0 0 30 15,0 0-72-15,0 0 17 16,0 0-39-16,114 86-32 16,-114-47-1-16,-18-2-20 0,-55 6-68 15,1-11-237 1,10-12-1182-16</inkml:trace>
  <inkml:trace contextRef="#ctx0" brushRef="#br0" timeOffset="-198567.69">4937 15852 1776 0,'0'0'555'0,"0"0"-432"0,0 0-36 16,0 0-43-16,0 0 69 15,0 0-35-15,-3 134-11 16,3-77 15-16,0 2-64 15,0-5 5-15,0 0-23 16,3-6-12-16,1-8-11 16,-1-9-74-16,-3-13-113 15,0-18-277-15,-18 0-59 16,-5-9-236-16</inkml:trace>
  <inkml:trace contextRef="#ctx0" brushRef="#br0" timeOffset="-198122.29">4768 16131 1264 0,'0'0'399'0,"0"0"-186"15,0 0-75-15,0 0-50 0,0 0-19 16,133-113 11-16,-73 88-42 16,5 0-1-16,-5 3 32 15,-4-1-41-15,-12 5 6 16,-15 5-24-16,-13 8-9 16,-14-1 42-16,-2 6 58 15,-4 0-25-15,-21 0-33 16,-2 18-2-16,1 10 27 15,1 13-26-15,5 7-24 16,9 6 40-16,11 5-38 16,0-2 10-16,5 1-15 0,14-14-2 15,4-3-16 1,-5-14 3-16,-5-12-28 0,-4-12 8 16,-7-3-13-16,0-13 33 15,-2-19-21-15,5-13-64 16,2-5 35-16,4 2-12 15,7 8 26-15,1 10 23 16,4 12 7-16,-1 12 6 16,1 6 28-16,-2 0-15 15,2 6 59-15,-3 16-36 16,-4 8 3-16,0 6 25 16,-3 1-48-16,3-2 5 15,1-5-21-15,3-1-43 16,20-13-47-16,-7-6-154 0,1-10-347 0</inkml:trace>
  <inkml:trace contextRef="#ctx0" brushRef="#br0" timeOffset="-197622.61">5753 16179 1888 0,'0'0'560'0,"0"0"-386"15,0 0-32-15,0 0-8 16,0 0-97-16,0 0-31 15,0 0-6-15,-110 51-21 16,110-33 20-16,0-4-11 16,0-3-35-16,12-4 18 15,3-3-14-15,1-4 19 16,1 0 17-16,-1-8-8 16,-1-6 7-16,-3 2-5 0,-3 2-10 15,-5 4 13-15,0 2 10 16,1 4-18-16,-1 0 9 15,8 0-21-15,-1 0 30 16,2 1-1-16,0 8 2 16,0-1-5-16,-3 2 4 15,1-1 0-15,-5 0-6 16,2-1 7-16,2-4-1 16,3 2 0-16,6-2 9 15,1 0-15-15,4 0 6 16,-4 1-18-16,-2-5 18 15,-3 1-11-15,-1 4 11 16,-3 2 0-16,2-2 11 0,-1 9-2 16,1-1-8-1,1 10 13-15,1 3 28 0,-1 6-41 16,-6 4 27-16,-3 3 5 16,-5-2-24-16,0-3 6 15,-7-6 3-15,-9-12-18 16,-1-6 0-16,-16-10-72 15,4-18-93-15,0-12-403 0</inkml:trace>
  <inkml:trace contextRef="#ctx0" brushRef="#br0" timeOffset="-197494.12">5572 16008 1081 0,'0'0'1390'16,"0"0"-1098"-16,0 0-149 15,0 0-65-15,0 0-48 16,64-112-30-16,39 95-80 15,-10 7-388-15,-6 2-845 0</inkml:trace>
  <inkml:trace contextRef="#ctx0" brushRef="#br0" timeOffset="-196697.06">6481 15833 1942 0,'0'0'609'0,"0"0"-443"16,0 0-75-16,0 0-64 15,0 0 61-15,-9 139-26 16,9-75-37-16,9 2 27 16,7 0-50-16,2-4 4 15,-7-12-6-15,-3-9-65 16,-6-15-15-16,-2-12-44 15,-2-14-169-15,-20-5-14 16,-12-27-67-16,-3-8 119 16,-5-4 255-16,1 0 19 15,10 8 219-15,11 7 105 16,12 8-69-16,8 7-98 16,4 5-135-16,27-2-13 15,13 5-18-15,8 2 1 0,6 0-11 16,-3 4 0-16,-4 0-21 15,-5 0 6-15,-15 0-37 16,-10 12 39-16,-7 1 13 16,-7 6 0-16,-7 4 75 15,0 0 0-15,0 6-10 16,2 8 10-16,2-5-69 16,3 6 10-16,7-5-14 15,1-7-2-15,5-5-8 16,3-10-50-16,0-11-17 0,4 0 38 15,0-11-61-15,0-14-23 16,-2-1 26-16,-1-3-16 16,-6 8 98-16,-4 2 11 15,-6 5 2 1,-1 10 65-16,-5 4-20 0,-2 0 4 16,0 1 7-16,0 20 32 15,0 3 18-15,0 2-46 16,0 1-8-16,0-9 5 15,0-4-46-15,0-7 6 16,0-7-11-16,0 0 3 16,2-17-9-16,12-13 0 15,1-7-49-15,5 1 38 16,3-2-26-16,-6 9 36 16,1 4 1-16,-2 11 0 0,-3 6 53 15,0 8-29 1,6 0-5-16,-2 8 37 0,5 18-29 15,-1 6-6-15,-2-1 2 16,-1 9-22-16,-7-5-1 16,-9-3-40-16,-2-9-98 15,-15-10-245-15,-7-8-803 0</inkml:trace>
  <inkml:trace contextRef="#ctx0" brushRef="#br0" timeOffset="-196582.66">6848 15743 2392 0,'0'0'486'0,"0"0"-486"16,0 0-15-16,0 0-586 15</inkml:trace>
  <inkml:trace contextRef="#ctx0" brushRef="#br0" timeOffset="-192626.68">11664 2101 1270 0,'0'0'300'16,"0"0"-123"-16,0 0-52 16,0 0-51-16,0 0-16 15,0 0-57-15,-5-12 11 16,5 12 17-16,0 6-8 16,5 8 27-16,-3 4-21 15,2 6-2-15,-2 5 41 16,0 7-35-16,-2 4 2 15,0 4 2-15,3 2-29 0,-1 2 28 16,0 0-14 0,2 2-3-16,4-1 34 0,0 1-33 15,1 1 17-15,1 2-9 16,-2 1-25-16,-1 4 32 16,-5 0-33-16,-2 3 0 15,0-2 5-15,0 2 1 16,0-5-6-16,0-2 6 15,0 0 4-15,0-1 4 16,2-2-14-16,2 4 0 16,4-1-1-16,-4 2-2 15,0-1 3-15,1 0 3 0,-3 4 10 16,-2-1-10-16,0 0-3 16,0 1 0-16,0 2-9 15,0-3 16-15,0 3-7 16,0-5 0-16,0-2 12 15,4-6-13-15,0 0 1 16,1-4 0-16,0-1-11 16,2 3 20-16,-5 1-9 15,2 5 0-15,0 3 1 16,-1 6-1-16,1 4 0 16,-2 3 0-16,1 1 8 15,-1-4-7-15,3-4 5 16,-3-7-6-16,2-7 3 15,-2 1-15-15,0-7 12 16,1 3 0-16,-3 3 14 0,2 3-5 16,-2 4-3-16,2 4-6 15,0 6 15-15,3 3-17 16,0-2 2-16,1-3 0 16,1-3-6-16,-1-7 18 15,-1-4-9-15,-2-7 0 16,-3-2 9-16,0-3 1 15,0 0-12-15,0 2 6 16,0 0 5-16,0 6-6 16,0 6-6-16,0 2 0 15,0 5 8-15,-3 1-7 16,3-1-1-16,-3-1 0 16,-1-3 8-16,0 0 2 0,-3-1-10 15,-2-2 0-15,-2 4 1 16,0 0-2-16,0 5 1 15,2 3 0-15,-2-3-9 16,2 4 19-16,-3-2-10 16,6 2 0-16,-1 1 2 15,3-1-5-15,2-2 3 16,-3 2 0-16,0 1-6 16,3 0 3-16,-4 2 2 15,1 1 1-15,-1-2 0 16,-2 4-9-16,0-1 10 15,1 2-1-15,1 2 0 0,-2-1 8 16,2 1-8 0,-3 0 0-16,3 2 0 0,-4 2-3 15,4 2 12-15,-1 5-9 16,3-1 0-16,-2 2 10 16,1-4-17-16,0-1 7 15,1-5 0-15,1-3-6 16,-1 0 12-16,2 0-6 15,-2-2 0-15,-1 1 13 16,1 7-26-16,-3 1 13 16,0 4 0-16,1 0-6 15,-1 3 14-15,0-3-8 16,5 0 0-16,2-3 17 0,0-6-24 16,0 1 7-1,0-3 0-15,0 0-10 0,0-2 11 16,2 3-1-16,-2 3 0 15,0 3 15-15,0 0-21 16,0 1 6-16,-2-1 0 16,-3-3-12-16,1 2 11 15,0-3 1-15,1-2 0 16,3 3 9-16,0-1-13 16,0 0 4-16,0 2 0 15,-2 0-14-15,2 2 14 16,-2-1 0-16,0-3 0 15,0-7 12-15,2 0-21 16,-2-9 9-16,-1-2-3 16,0-6-8-16,3 0 17 0,-2 1-6 15,2-1 0-15,-2 4 8 16,2 4-19-16,0 3 11 16,-2 1 0-16,0 2-15 15,0-2 8-15,-3 1 7 16,-3-2-1-16,-2-3 2 15,-3 1-2-15,-1-1 1 16,-1-2 0-16,-3 2-3 16,3 0 14-16,-4-1-11 15,4 1 4-15,1 0 8 16,6 2 0-16,1 0-12 16,3 0 0-16,4-2 15 15,0-3-15-15,0 1 0 16,0-4 0-16,0 0 1 15,0 2-1-15,0-2 0 0,0 1 0 16,0-2-11-16,-4 1 19 16,-4-2-8-16,4-3 0 15,2-3 9-15,-2-1-15 16,-1-2 6-16,1 1 0 16,0 0-8-16,0 5 9 15,2-1-1-15,2 0 4 16,0 2 5-16,0-2-3 15,0 0-6-15,0 4-4 16,0-4-7-16,0 7 10 16,0-5 1-16,0 4 0 15,0 3 1-15,0 0-5 0,0 1 4 16,0 4 0-16,2-1-7 16,4 3 14-16,-2 0-7 15,3-3 0-15,1 2-14 16,2-3 2-16,1 1 5 15,-1-1-10-15,2 0 8 16,-3-4-8-16,-1 0 17 16,-1-2 0-16,-2-6 1 15,-3 2 15-15,0-7-16 16,-2-1 0-16,0-5 18 16,0-2-16-16,0 1 5 15,0-7 1-15,0 0-7 16,0-1 13-16,0-6-14 0,0 0-11 15,0-2 10 1,0-8-28-16,0-1 14 0,0-3-42 16,0-5-38-16,0 2-3 15,0-3-104-15,0 0-6 16,0 0 116-16,0 3 38 16,0-3 29-16,0 8-16 15,5-6 16-15,1 6-2 16,3-8-83-16,-5 0-169 15,1 0-364-15</inkml:trace>
  <inkml:trace contextRef="#ctx0" brushRef="#br0" timeOffset="-191057.92">6552 13509 1060 0,'0'0'370'0,"0"0"-245"16,0 0-55-16,0 0-69 16,0 0 0-16,0 0 30 15,7 0-12-15,-3 0 29 16,-2 0 44-16,-2 0-26 15,3 0 60-15,-1 0-13 16,0 0-34-16,8 0 17 0,0 0-53 16,9-1-3-16,2-4 6 15,6-1-44-15,2 2 35 16,4 0-27-16,1 0 1 16,-1 0 30-16,-2 0-33 15,4-1 24-15,-7 2-6 16,3-1-25-16,-4 0 28 15,-3 1-29-15,-3-2 0 16,-6 1-8-16,-3-2 5 16,-4 0 2-16,-1-2-42 15,-3-10-155-15,0 4-280 16,-1-2-1276-16</inkml:trace>
  <inkml:trace contextRef="#ctx0" brushRef="#br0" timeOffset="-190337.84">6956 13016 975 0,'0'0'389'0,"0"0"-236"16,0 0-57-1,0 0 19-15,0 0-36 0,0 0-15 16,0 0-13-16,0 12-11 16,0-1 83-16,0 0-47 15,0 7-2-15,0 5 15 16,0 6-34-16,0 7 35 16,6 6-50-16,1 7-11 15,-1 2 26-15,-1 6-17 16,0 2 9-16,-1 2 17 15,-2 3-36-15,-2 0 27 16,2 2-19-16,0-3-16 16,1-1 35-16,1-2-40 0,1-2 7 15,-3-4 19-15,3-5-40 16,-1-9 56-16,-2-8-48 16,0-8-9-16,-2-11 31 15,0-4-25-15,2-7 2 16,-2-2 2-16,0 0 8 15,0 0-36-15,0-16 8 16,-17-25-111-16,1 6-83 16,-4 0-561-16</inkml:trace>
  <inkml:trace contextRef="#ctx0" brushRef="#br0" timeOffset="-189505.07">6584 13052 90 0,'0'0'546'0,"0"0"-407"0,0 0-97 16,0 0 40-16,0 0 71 16,0 0 70-16,0 0-11 15,6-24-48-15,-6 22-35 16,0 2 48-16,0 0-35 16,-4 0-23-16,0 0-59 15,-4 0-35-15,4 10 28 16,-1 6-20-16,-1 6 2 15,2 10 57-15,-1 8-41 16,3 10 17-16,2 8-1 16,0 7-26-16,0 3 33 15,0 3-30-15,0-2-9 16,0-3 19-16,0-1-48 0,0-3 24 16,0 1-1-1,0-6-28-15,0 1 54 0,0-6-45 16,0 0-2-16,0-11 22 15,4-7-29-15,-1-6 20 16,1-11-18-16,-4-6 11 16,2-3-4-16,-2-8-10 15,0 0 0-15,0 0 15 16,0 0-2-16,0 0-13 16,0 0 0-16,0 0-21 15,0 0 15-15,0 0-68 16,2-6-48-16,-2-8-204 15,0-5-482-15</inkml:trace>
  <inkml:trace contextRef="#ctx0" brushRef="#br0" timeOffset="-188258.41">1753 13106 1280 0,'0'0'308'0,"0"0"-154"0,0 0-60 15,0 0-44-15,0 0 7 16,0 0-43-16,0 0-5 16,2 0 38-16,13 0-41 15,4 0 11-15,20 0-17 16,-2 2-74-16,-2 2-166 0</inkml:trace>
  <inkml:trace contextRef="#ctx0" brushRef="#br0" timeOffset="-187438.6">4068 13254 732 0,'0'0'878'16,"0"0"-701"-16,0 0-113 16,0 0-1-16,0 0 83 15,0 0 40-15,0 0-56 16,-9 0-39-16,9 0-9 15,0-1-44-15,9-5 26 16,5-5-7-16,1-3-42 16,5 0 27-16,2-4-41 15,-2 5 0-15,-2-2 6 0,-5 7 3 16,-4 4-10-16,-5 2 0 16,0 2 1-16,-2 0 2 15,2 0-1-15,2 6-2 16,1 11 54-16,5 5-45 15,1 3 50-15,3 5-42 16,-1 0-4-16,5 1-25 16,-3-6 12-16,6 6-91 15,-3-9-165-15,-9-6-551 0</inkml:trace>
  <inkml:trace contextRef="#ctx0" brushRef="#br0" timeOffset="-186909.02">4242 14209 1362 0,'0'0'685'16,"0"0"-466"-16,0 0-149 15,0 0 10-15,0 0-24 16,0 0-20-16,0 0-20 16,-45-18-2-16,38 4-14 15,1-4 0-15,2 0 15 16,4-1-10-16,0 8-5 15,0 1-2-15,0 0-11 0,6 3 13 16,-2 3 0-16,-1 4 7 16,-3 0 3-16,0 0 78 15,0 0-3-15,0 11-32 16,-9 0-11-16,0 6-42 16,4-8 0-16,3 4-127 15,2-13-568-15</inkml:trace>
  <inkml:trace contextRef="#ctx0" brushRef="#br0" timeOffset="-178212.25">7994 11233 65 0,'0'0'491'15,"0"0"-314"-15,0 0-73 0,0 0-7 16,0 0-3-16,0-2 17 15,0-3-53-15,0 4-58 16,0-5-22-16,0 2-33 16,0-2 9-16,0 0 30 15,0 2 5-15,0 0 10 16,0 0 1-16,0 2 0 16,0 2 38-16,0-2 4 15,0 2 7-15,0 0 39 16,0 0-37-16,0-2-21 15,0 2-4-15,0-3-25 16,-3 0 25-16,1-1-26 16,0 1 0-16,0 0-9 15,-1-1 12-15,1 1-3 16,0 0 0-16,-2-1 1 0,2 2 9 16,-3 0-9-16,-2 0 24 15,3 0 16-15,-1 2-28 16,-1-2 3-16,1 0-16 15,1 0 8-15,0 0-18 16,-1 0-1-16,-2 0-2 16,-2-2 13-16,3 1-16 15,-4 1 16-15,2 1 3 16,-3-2-2-16,1 0 22 16,2-1-23-16,-3 3 1 15,-1-4-1-15,-1 1 13 16,0 2-13-16,-1 0 0 15,1 0 1-15,-3 2-9 16,1 0 9-16,-1 0-1 16,-1 4 2-16,-1 8-2 0,-1-2-10 15,4 2-41-15,-1 0-88 16,3 1 34-16,3-4-2 16,-2-1 25-16,-1 0-80 15,-1-2 77-15,-1 2 85 16,-1 0 78-16,-2 2-16 15,0 0 13-15,1 4-75 16,-1 0-16-16,-3 7-95 16,6-3-195-16</inkml:trace>
  <inkml:trace contextRef="#ctx0" brushRef="#br0" timeOffset="-174991.9">8622 10993 491 0,'0'0'317'0,"0"0"-172"15,0 0-8-15,0 0-13 16,0 0-44-16,0 0 19 15,0 0-22-15,-54 6 29 16,41 3-22-16,0 2-30 0,-5 1 28 16,-2 5-43-1,-5 4-11-15,-4 5 19 0,0 1-21 16,-4 6 42-16,-1 1-23 16,1-2-7-16,4-4-14 15,8-2-24-15,0-4-22 16,3 0-75-16,7-4-90 15,2-8-169-15</inkml:trace>
  <inkml:trace contextRef="#ctx0" brushRef="#br0" timeOffset="-174790.43">8232 11215 689 0,'0'0'920'0,"0"0"-761"16,0 0-102-16,0 0-18 15,0 0-30-15,0 0 10 16,0 0-19-16,22 47-105 16,10-47-60-16,-5 0-437 0</inkml:trace>
  <inkml:trace contextRef="#ctx0" brushRef="#br0" timeOffset="-172937.39">3241 10628 494 0,'0'0'169'0,"0"0"-125"16,0 0-43-16,0 0 43 15,0 0 37-15,0 0-39 16,0 0 30-16,18-21-17 16,-16 17-6-16,3 1 32 15,-1 0-43-15,-2 2 11 16,3-2-13-16,0 2-26 0,1 1-10 15,-1 0-7 1,1 0-71-16,1 0 18 0,-3 0-22 16,1 11-24-16,-3 1 73 15,3 10-13-15,-3-2-38 16,0-3-116-16</inkml:trace>
  <inkml:trace contextRef="#ctx0" brushRef="#br0" timeOffset="-170707.36">6212 10359 1521 0,'0'0'0'15,"0"0"-782"-15</inkml:trace>
  <inkml:trace contextRef="#ctx0" brushRef="#br0" timeOffset="-170536.81">6212 10359 1030 0,'-56'-33'1081'0,"54"28"-1081"15,-1-3-683-15</inkml:trace>
  <inkml:trace contextRef="#ctx0" brushRef="#br0" timeOffset="-170391.2">6198 10332 1307 0,'0'0'0'16,"0"0"-557"-16</inkml:trace>
  <inkml:trace contextRef="#ctx0" brushRef="#br0" timeOffset="-170235.62">6198 10332 1573 0,'47'-29'362'0,"-57"27"-224"0,4-6-138 15,-3-1-32-15,7 4-148 16,0 1-363-16</inkml:trace>
  <inkml:trace contextRef="#ctx0" brushRef="#br0" timeOffset="-169393.87">866 10543 716 0,'0'0'0'0</inkml:trace>
  <inkml:trace contextRef="#ctx0" brushRef="#br0" timeOffset="-150892.39">13105 2286 1086 0,'0'0'291'0,"0"0"-143"15,0 0-55-15,0 0 42 16,0 0 1-16,0 0-25 16,9-10-16-16,-5 8-49 0,3-2 11 15,-1 1-1 1,2 0-8-16,-2 1 32 0,-1 0-37 16,-3-1 3-16,0-1 24 15,-2-1-32-15,0-1 11 16,0-3-4-16,0 2-6 15,0-3 24-15,-4 0-35 16,-13-1 2-16,0 1 6 16,-7 2-30-16,-5 4 13 15,-5 2 1-15,-1 2-19 16,-3 0 39-16,-1 0-31 16,2 12 3-16,-1 4 6 15,5 5-5-15,4 1-7 16,4 2-6-16,6-1 0 15,5 0-9-15,7 1 9 16,5-4-6-16,2-2 5 0,0-4 2 16,0-2-2-16,4-2 1 15,5-1-18-15,5-2 10 16,3-1-10-16,6-2 18 16,4-2-1-16,6-2 12 15,2 2-11-15,3-2 0 16,3 0-2-16,-1 4-13 15,-1 0 4-15,-1 2 11 16,-7 4 0-16,-2 4 1 16,-6 2-8-16,-5 4 7 15,-3 3 0-15,-3 3-9 16,-1-1 10-16,-5 1-1 16,-1 2 14-16,-1-1-7 0,-4-1 10 15,0-2-16-15,0-4 0 16,0 0 35-16,-7-4-34 15,-8-2 28-15,-3-2 11 16,-4-2-15-16,-2-2 22 16,-1-2-24-16,-4-2-5 15,-2-1 35-15,0-3-36 16,-3 0 32-16,3 0 2 16,0-9-37-16,4-5 30 15,2 0-34-15,5 0-10 16,3 0 25-16,5-1-18 15,1 4-8-15,3-3 4 16,-1 2 7-16,4 1-8 0,0 6-3 16,3 1-6-16,2 0-3 15,0 4-36-15,0 0-2 16,0 0-27-16,0 0-39 16,0 0 23-16,2 0-71 15,10 10-163-15,-3-3-568 0</inkml:trace>
  <inkml:trace contextRef="#ctx0" brushRef="#br0" timeOffset="-147264.41">13636 2232 707 0,'0'0'537'15,"0"0"-349"-15,0 0-31 16,0 0-55-16,0 0-58 16,0 0 0-16,0-12-43 0,2 12 15 15,-2-3 22-15,0 3-4 16,0 0 78-16,0 0-6 16,0 0-19-16,0 0-6 15,0 0-51-15,0 0 9 16,0 0-4-16,0 0-35 15,0 0 32-15,0 0-21 16,0 0-4-16,0 0 27 16,0 0-25-16,0 0 27 15,0 0 1-15,0 0-30 16,0 0 45-16,0 0-31 16,0-4-3-16,0 0 24 15,0 1-29-15,-7-1 18 0,2 0 1 16,1 0-31-16,-1-1 31 15,1 4-22-15,0-2-9 16,-3 1 38-16,3 1-39 16,-4-1 24-16,2-1-2 15,-1 2-21-15,-1-2 45 16,-2 1-37-16,4 0-2 16,-3 2 19-16,1 0-17 15,0 0 9-15,-3 0-6 16,0 0-3-16,0 0 24 15,0 0-23-15,-3 0-9 16,3 0 19-16,-2 4-20 16,-1 5 0-16,1 3 4 15,-3 1 7-15,3 4 8 16,-1-2-19-16,4 6 0 0,-1-2 5 16,1 4 1-16,2 1-6 15,-1 2 0-15,3-1 10 16,0 0 5-16,2 0-15 15,4 0 0-15,0-3-1 16,0 2 9-16,0-2-8 16,0-1 0-16,0 1 9 15,4-3-5-15,6 0-4 16,-1 1 0-16,1 0 2 16,0-3 17-16,1 2-19 0,-1-1 0 15,4-2 1 1,-1 0 2-16,1-2-3 15,1-3 0-15,4 0-1 0,-2-1 2 16,1-2-1-16,2 0 3 16,2-3 3-16,1-4 14 15,1-1-19-15,3 0 5 16,2 0-5-16,2-4 10 16,-2-6-11-16,-1 0 0 15,-5-2 6-15,-3 4-6 16,-7 2 0-16,-5 2 0 15,-4 2 6-15,-2 2 4 16,-2 0 2-16,0 0 5 0,0 0-17 16,0 0 22-1,0 0-22-15,0 0 0 0,0 0 0 16,0 0-6-16,0 0 5 16,0 0-49-16,-2 0-41 15,-12 0-14-15,3 0-98 16,1 0-544-16</inkml:trace>
  <inkml:trace contextRef="#ctx0" brushRef="#br0" timeOffset="-146480.52">14246 2107 988 0,'0'0'527'16,"0"0"-339"-16,0 0 8 15,0 0 40-15,0 0-69 16,0 0-1-16,0 0-16 16,-18-32-61-16,5 32-23 15,-5 0-18-15,-9 14-14 16,-2 10 45-16,-7 11-25 15,1 6-12-15,-1 9 18 16,5 7-39-16,7 3 22 16,7 3-14-16,9-2-23 0,8 0 33 15,0-6-38 1,2-2 5-16,16-3-12 16,2-8 14-16,2-4-8 15,3-6 0-15,0-8-47 0,1-8 13 16,0-8-53-16,6-4-21 15,13-4-34-15,-8-10-185 16,-3-5-347-16</inkml:trace>
  <inkml:trace contextRef="#ctx0" brushRef="#br0" timeOffset="-146176.49">14515 2376 1245 0,'0'0'1013'16,"0"0"-749"-16,0 0-120 16,0 0-47-16,0 0-61 15,0 0 59-15,0 0-48 16,-9 88-23-16,9-60 40 15,0-4-55-15,0 1 33 16,0-6-14-16,0-1-17 16,5-4 6-16,-1-5-17 15,0-6-48-15,6-3-22 0,5-8-138 16,1-15-47 0,-3-8-566-16</inkml:trace>
  <inkml:trace contextRef="#ctx0" brushRef="#br0" timeOffset="-146063.33">14515 2198 897 0,'0'0'712'0,"0"0"-695"15,0 0-17-15,0 0-501 0</inkml:trace>
  <inkml:trace contextRef="#ctx0" brushRef="#br0" timeOffset="-145839.22">14727 1939 2192 0,'0'0'522'0,"0"0"-417"16,0 0-68-16,0 0-13 16,0 0 42-16,165 138-38 15,-108-71-17-15,-7 6 10 16,-13 6-12-16,-16-1-9 15,-21-4 0-15,0-8 10 16,-33-2-26-16,-38 21 16 16,7-19-117-16,9-12-388 0</inkml:trace>
  <inkml:trace contextRef="#ctx0" brushRef="#br0" timeOffset="-145111.22">15290 2492 1358 0,'0'0'310'16,"0"0"-198"-16,0 0 38 16,0 0 0-16,0 0-76 15,123-92 13-15,-94 44-37 16,-4-6-44-16,-12-9-6 15,-8 1-9-15,-5 6 9 16,0 8 8-16,-18 17 16 16,-2 10 44-16,0 13-6 0,-1 8-32 15,6 8 62-15,-1 24-47 16,8 14 14-16,1 12 13 16,7 9-50-16,0 5 20 15,11 0-24-15,16-6-18 16,10-8 0-16,13-9-116 15,32-20-112-15,-10-13-146 16,-4-14-547-16</inkml:trace>
  <inkml:trace contextRef="#ctx0" brushRef="#br0" timeOffset="-144760.84">15963 2324 1842 0,'0'0'681'0,"0"0"-440"16,0 0-83-16,-148-8-56 15,111 21-27-15,14 14-53 16,4 3 1-16,15 4-23 16,4 3-11-16,2-6-5 15,23-3-16-15,6-7-15 16,5-10 0-16,-3-8-28 16,0-3 19-16,-4-13-35 15,-4-12-23-15,-6-8 55 16,-7-1 24-16,-3 2 35 15,-7 4 30-15,-2 6 16 16,0 10 50-16,0 6 4 16,0 6-21-16,0 0-9 15,0 0-68-15,4 17 17 0,6 6 16 16,1 4-34-16,2 0 16 16,3-3-17-16,-6-6-54 15,0-6-13-15,-6-12-147 16,-1-18-311-16,-3-12-400 0</inkml:trace>
  <inkml:trace contextRef="#ctx0" brushRef="#br0" timeOffset="-144623.24">15794 1813 2123 0,'0'0'614'0,"0"0"-500"15,0 0-84-15,0 0-16 16,0 0-28-16,167 25 0 0,-82 0-298 15,-7-3-666-15</inkml:trace>
  <inkml:trace contextRef="#ctx0" brushRef="#br0" timeOffset="-144376.15">16491 1958 2043 0,'0'0'719'16,"0"0"-625"-16,0 0-54 16,0 0-33-16,-6 115 71 15,6-56 13-15,0 8-50 0,0 1 8 16,6-2-43 0,4-3 0-16,-4-9-9 15,1-10 3-15,-3-10-21 0,-4-10-42 16,0-16-83-16,0-5-105 15,-4-3-501-15</inkml:trace>
  <inkml:trace contextRef="#ctx0" brushRef="#br0" timeOffset="-143954.33">16302 2294 1610 0,'0'0'600'16,"0"0"-408"-16,0 0-168 15,0 0 8-15,0 0-11 16,172-37-21-16,-101 36 12 15,-2 1-12-15,-7 0-6 0,-8 0-5 16,-9 11 13-16,-14 1-2 16,-9 1 12-16,-11-1 31 15,-6 0 71-15,-5 1 7 16,0 6-22-16,-2 2-1 16,-7 4-65-16,2 2 8 15,4 6-35-15,3 1 7 16,0-3 2-16,0-6-15 15,14-3 0-15,4-6-6 16,2-7 6-16,5-5 0 16,2-4-1-16,2-3 9 15,-4-19-8-15,-2-7 0 16,-3-10-8-16,-9-3 2 0,-7-4 5 16,-4 2 1-1,0 0 25-15,-12 7-16 0,-9 10 11 16,-1 7-20-16,0 7-15 15,-1 8 9-15,3 5-27 16,3 0-7-16,5 29-38 16,3 0-179-16,9-5-343 0</inkml:trace>
  <inkml:trace contextRef="#ctx0" brushRef="#br0" timeOffset="-143351.62">17203 2374 1555 0,'0'0'626'0,"0"0"-492"15,0 0-36-15,0 0-58 16,0 0 45-16,0 0 29 15,21 116-68-15,-11-83-5 16,1-4-7-16,-5-4-34 16,1-7 28-16,-2-11-19 15,-3-7-8-15,3 0 45 0,1-7-25 16,5-18-21-16,3-7-1 16,3-4-23-16,3-3 24 15,1 0-15-15,-4 7 15 16,-1 6-16-16,-5 8 34 15,0 6-14-15,-2 5 28 16,0 7-26-16,0 0 28 16,2 0-27-16,0 15-1 15,5 5 14-15,-1 4-20 16,3 1 0-16,0 0-20 16,2-5-83-16,-3-4-50 15,-1-6-54-15,-3-4 7 16,-3-4 96-16,-4-2 104 15,-3 0 30-15,-3 0 141 16,2 0-27-16,0 0-45 0,2 9-83 16,6 6-6-16,3 7 47 15,2 9-36-15,1 2 21 16,2 7 13-16,-5 0-24 16,-2-3 35-16,-4-4-48 15,-7-8-18-15,0-7 0 16,-5-6-51-16,-16-8 50 15,-29-8-41-15,6-15-309 16,-5-10-565-16</inkml:trace>
  <inkml:trace contextRef="#ctx0" brushRef="#br0" timeOffset="-143242.75">16946 2025 2120 0,'0'0'358'0,"0"0"-274"16,0 0-84-16,12-111-120 15,17 86-163-15,2 0-223 16</inkml:trace>
  <inkml:trace contextRef="#ctx0" brushRef="#br0" timeOffset="-143090.25">17338 1663 1512 0,'0'0'631'0,"0"0"-376"16,0 0-1-16,0 0-74 15,127 7-80-15,-120 3-27 0,-7 2-73 16,-29 15-67 0,-13-6 6-16,-6-3-270 0</inkml:trace>
  <inkml:trace contextRef="#ctx0" brushRef="#br0" timeOffset="-142407.59">17164 1837 1714 0,'0'0'700'0,"0"0"-541"0,0 0-22 15,0 0-109-15,0 0-16 16,0 0-12-16,0 0-21 16,45 120-99-16,-14-81-220 15,5-8-353-15</inkml:trace>
  <inkml:trace contextRef="#ctx0" brushRef="#br0" timeOffset="-141827.28">18198 2185 1053 0,'0'0'1318'15,"0"0"-1063"-15,-122 3-126 16,80 11-47-16,11 4-46 16,13 8 11-16,15 4-42 15,3 1-4-15,23 4 1 16,19-6 10-16,14-6-9 16,8-15-3-16,7-8 6 15,-2-8-12-15,-3-28-42 16,-14-15-23-16,-9-14 13 0,-16-24 18 15,-16 1 39-15,-11-2-28 16,0 2-5-16,-14 28 34 16,-8 6 31-16,0 21 20 15,4 23-33-15,3 10 12 16,6 27-14-16,1 21-16 16,6 16 0-16,2 28 47 15,0-2-26-15,16 4 2 16,7 0-6-16,-4-21-16 15,6-1 31-15,-7-18-32 16,-5-21 0-16,-4-14-18 16,-5-19 36-16,-4-4-21 15,3-25 3-15,2-15-23 0,3-5 16 16,3 4 7-16,1 3 0 16,-1 13-8-16,-3 10 16 15,0 11 11-15,0 8 10 16,5 0-28-16,6 14 36 15,7 15-9-15,6 5-27 16,5 4-2-16,7 0-28 16,19-4-111-16,-10-12-354 15,-5-10-211-15</inkml:trace>
  <inkml:trace contextRef="#ctx0" brushRef="#br0" timeOffset="-141105.42">19127 2177 1935 0,'0'0'709'0,"0"0"-523"0,0 0-57 16,-122-1-48-16,91 24-41 15,6 11 14-15,10 4-54 16,8 3-5-16,7 1-7 16,0-4-37-16,18-6-18 15,4-10 19-15,7-10-46 16,0-12-9-16,0 0-57 15,0-26-46-15,-5-10-27 16,-1-6 34-16,-5 0 137 16,-7 4 62-16,-5 8 45 15,-4 7 174-15,-2 11 16 16,0 9-39-16,0 3-60 16,0 0-121-16,0 18 4 15,0 7 26-15,0 5-29 0,0 5 19 16,2-5-35-1,10-5 0-15,3-6-13 0,6-7 10 16,-1-10-60-16,4-2 9 16,0-2-38-16,1-16 31 15,-2-4-3-15,-6-2 64 16,-5 2 1-16,-4 4 40 16,-5 4 73-16,-1 6 14 15,-2 5-48-15,0 3-4 16,0 0-69-16,0 3 4 15,4 11-14-15,2 5 12 16,4 1-6-16,-1-1 3 16,-1-2 1-16,2-6-14 0,1-5 4 15,0-6-32-15,0 0 26 16,4 0-37-16,4-14 7 16,-4-2 6-16,-1-2 15 15,-1 5 17-15,-5 0 1 16,2 3 0-16,-4 6 26 15,-1 1-14-15,-1 3 15 16,0 0 4-16,2 9-12 16,0 9 26-16,0 2-45 15,1 2 2-15,-1 0 35 0,0-4-36 16,-2 0 15-16,0-7-16 16,1-2 11-1,-3-5-7-15,0-4-4 0,0 0-16 16,-2 0 14-16,0 0-34 15,0 0-25-15,0-6-123 16,-6-4-450-16,-5 0-755 16</inkml:trace>
  <inkml:trace contextRef="#ctx0" brushRef="#br0" timeOffset="-140822.65">18984 1808 23 0,'0'0'2331'0,"0"0"-1943"16,0 0-244-16,0 0-116 15,0 0-9-15,0 0 43 16,0 0-44-16,77 87 13 15,-44-59-10-15,0-5-12 16,3-4-18-16,-3-11-21 16,-2-8-61-16,3-34-99 15,-10-9-447-15,-7-4-461 0</inkml:trace>
  <inkml:trace contextRef="#ctx0" brushRef="#br0" timeOffset="-140674.15">19310 1530 1918 0,'0'0'653'15,"0"0"-456"1,0 0-36-16,0 0-103 0,0 0-29 16,0 0 5-16,0 0-34 15,71-32-18-15,-71 28-70 16,0 2-267-16,0-2-937 0</inkml:trace>
  <inkml:trace contextRef="#ctx0" brushRef="#br0" timeOffset="-139660.15">19360 1521 1166 0,'0'0'744'0,"0"0"-502"0,0 0-105 16,0 0-54-1,0 0-13-15,0 0-25 0,0 0-1 16,57-1-26-16,-37 0 22 16,-2 1-4-16,-3 0-3 15,-3 0 38-15,-5 0-16 16,-1 7 1-16,-2 3 11 15,3-2-46-15,2-2 28 16,-2 0-20-16,-1-2-16 16,1-4 30-16,5 0-42 15,-2 0 17-15,3-18-18 16,6-10-7-16,-3-4-45 16,1-9-64-16,-3 9-204 0,-5 9-482 15</inkml:trace>
  <inkml:trace contextRef="#ctx0" brushRef="#br0" timeOffset="-139204.99">19912 2132 1631 0,'0'0'355'0,"0"0"-282"0,0 0 27 16,0 0-44-16,131-44-21 16,-77 13 19-16,-1-11-38 15,-8-6 0-15,-12-8-16 16,-10-3 8-16,-15 3-8 15,-8 6 0-15,0 12 0 16,-24 16 29-16,-7 10-14 16,-5 12 1-16,-2 0 66 15,2 26-8-15,3 12 43 16,7 12-23-16,3 13-23 16,7 9 29-16,12 6-56 15,4 4-13-15,0-2-17 16,25-5-7-16,8-13-7 15,7-12 0-15,5-16-52 16,5-16-28-16,35-18-106 16,-11-16-150-16,-7-12-355 0</inkml:trace>
  <inkml:trace contextRef="#ctx0" brushRef="#br0" timeOffset="-138667.35">20656 2077 332 0,'0'0'1649'16,"0"0"-1107"-16,0 0-332 15,0 0-86-15,0 0-27 16,0 0-73-16,-114-4 4 16,94 34-22-16,5 5 11 15,3 4-25-15,8 0 8 16,4-6-1-16,0-3-20 0,0-9 21 16,9-9-18-16,0-8 3 15,2-4 12-15,0-6 2 16,5-18 1-16,-2-6-4 15,1-2-10-15,-1-1 10 16,-4 8 4-16,-1 4-2 16,-3 11 17-16,4 7-30 15,-3 3 15-15,3 0 0 16,2 12 0-16,3 7 8 16,1 6-8-16,1 0 4 15,0 1 7-15,-2-1 2 16,-4-7-13-16,0-6 0 15,-4-8-2-15,-3-4 8 16,0 0-6-16,6-4 0 16,-1-16-28-16,7-5 10 0,-1 0-20 15,3-1-2-15,-3 4 30 16,1 3-16-16,-3 7 26 16,-2 6 1-16,-2 5 0 15,-2 1 41-15,2 0-21 16,0 0 17-16,2 11 24 15,2 7-43-15,1 6-1 16,1 1 12-16,-1 1-29 16,-3-4-2-16,-5-3-6 15,-4-4-36-15,-2-6-10 16,0-9-99-16,-17 0-376 16,-1-3-540-16</inkml:trace>
  <inkml:trace contextRef="#ctx0" brushRef="#br0" timeOffset="-138533.1">20580 1878 62 0,'0'0'2159'15,"0"0"-1787"-15,0 0-269 16,0 0-103-16,0 0-46 16,0 0-118-16,0 0-91 15,105-70-487-15</inkml:trace>
  <inkml:trace contextRef="#ctx0" brushRef="#br0" timeOffset="-138386.97">20972 1482 1016 0,'0'0'1331'0,"0"0"-1016"16,0 0-205-16,0 0-23 16,0 0-10-16,-91 120-77 15,66-58-21-15,12-10-298 16,9-11-2030-16</inkml:trace>
  <inkml:trace contextRef="#ctx0" brushRef="#br0" timeOffset="-137637.34">21365 2035 1864 0,'0'0'546'15,"0"0"-394"-15,0 0-63 16,0 0-4-16,0 0 26 16,0 0-52-16,98 136-42 15,-78-101 8-15,-3-8-19 16,-8-4 3-16,-2-9-9 15,-2-8 11-15,-5-5 5 16,0-1-2-16,2-6-2 0,2-16-12 16,3-6-17-1,7-5-1-15,1 0-13 0,3 4-17 16,-5 8 46-16,-1 10-5 16,-6 8-3-16,-2 3 2 15,1 4 16-15,-1 16 0 16,2 6 23-16,8 4-30 15,1 1 33-15,6-4-29 16,1-7-4-16,5-5 22 16,2-12-16-16,2-3-1 15,-2-10-6-15,-3-23 5 16,-1-14-16-16,-5-11 11 16,-2-10-9-16,-4-4 3 15,-6 0-18-15,-1 7 12 0,-5 15 5 16,-2 16-25-16,0 18 26 15,0 16-17-15,-2 0-7 16,-5 24 30-16,1 15 18 16,2 7 31-16,1 10-9 15,3 2-39-15,0 2 37 16,0-3-32-16,3-9-6 16,7-7 18-16,-3-13-12 15,0-10-6-15,0-11 0 16,-1-7 6-16,1 0 1 15,1-18-7-15,4-3 0 16,-1 3 2-16,1 2-1 16,-4 6-1-16,1 7 0 15,-1 3 13-15,4 0 1 16,-1 0-13-16,5 7 0 0,4 11-1 16,4 1-6-16,7-2-44 15,23-3-134-15,-5-6-314 16,-2-5-126-16</inkml:trace>
  <inkml:trace contextRef="#ctx0" brushRef="#br0" timeOffset="-137050.08">22441 2051 1407 0,'0'0'1024'16,"0"0"-731"-16,0 0-105 16,0 0-102-16,-120-16-30 15,93 20-42-15,6 12-8 0,8 4-12 16,9 0-12-16,4-2-66 15,0-4-14-15,2-3-117 16,15-5-2 0,6-2-64-16,-3-4 34 0,-2 0 72 15,-4 0 134-15,-6-4 41 16,-1-2 193-16,-7 3 88 16,0 1-11-16,2 2-116 15,0 0-109-15,5 0-14 16,4 2-30-16,2 8 1 15,5 4-2-15,3-2-12 16,-4-1-9-16,-1-5-4 16,-1 0-4-16,1-6 23 15,-3 0 0-15,3 0-71 16,-3 0 4-16,0 0 14 0,1-6 34 16,1-5-27-16,1 0-65 15,5-7-28-15,0-4-13 16,2-8 9-16,-1-3 89 15,-4-1 60-15,-2 0 22 16,-8 4 146-16,-1 6 67 16,-5 8-6-16,0 5-33 15,1 5-76-15,-3 6-36 16,2 0-69-16,1 0 12 16,-1 6 2-16,-2 12 24 15,2 8 35-15,0 7-48 16,2 5-2-16,-1 6-17 0,1 2-14 15,0 2-7-15,1-2 0 16,-2-7-58-16,-3-9-8 16,0-10-83-16,0-12-107 15,-23-8-89-15,3-21-32 16,2-4-532-16</inkml:trace>
  <inkml:trace contextRef="#ctx0" brushRef="#br0" timeOffset="-136965.18">22724 2017 1119 0,'0'0'501'15,"0"0"-321"-15,0 0-88 16,0 0-29-16,0 0-48 16,0 0-15-16,120-16-224 0</inkml:trace>
  <inkml:trace contextRef="#ctx0" brushRef="#br0" timeOffset="-136816.08">22414 1666 1835 0,'0'0'577'16,"0"0"-422"-16,40-102-155 16,11 57-70-16,47-7-133 15,-11 15-315-15,-9 8-420 0</inkml:trace>
  <inkml:trace contextRef="#ctx0" brushRef="#br0" timeOffset="-136753.58">22922 1386 1224 0,'0'0'520'16,"0"0"-455"-16,0 0-65 15,-121 76-363-15</inkml:trace>
  <inkml:trace contextRef="#ctx0" brushRef="#br0" timeOffset="-136234.87">20765 1783 1378 0,'0'0'700'0,"0"0"-412"16,0 0-142-16,0 0-73 16,0 0 10-16,0 0-7 15,0 0 38-15,54 94-80 16,-54-63-28-16,0 2-6 15,-21 7-43-15,-10-6-74 16,4-11-614-16</inkml:trace>
  <inkml:trace contextRef="#ctx0" brushRef="#br0" timeOffset="-135665.58">24214 1917 1729 0,'0'0'716'0,"0"0"-578"15,0 0-75-15,-49 118 46 16,29-54-39-16,2 8 6 16,3 1-4-16,4-1-63 15,3-6-1-15,8-8-8 16,0-10-72-16,17-16-54 16,12-14-195-16,0-18-315 0</inkml:trace>
  <inkml:trace contextRef="#ctx0" brushRef="#br0" timeOffset="-134935.15">24504 2045 2213 0,'0'0'345'0,"0"0"-224"0,-122 0 1 15,79 12-80-15,11 8 15 16,11 6-39-16,9 6-9 15,10 4-18-15,2 5 1 16,11-1 8-16,21-3 10 16,8-2-4-16,8-5 10 15,8-10-13-15,4-10 5 16,3-10 6-16,-1 0-14 16,-2-20 0-16,-4-12-1 15,-7-8-8-15,-7-8 8 16,-10-5-5-16,-10 0 3 0,-11 4 3 15,-11 12 2-15,0 12-2 16,-20 11-8-16,-6 14-5 16,-9 0 13-16,2 10 21 15,4 13-9-15,5 8 15 16,6 3-15-16,12 0-6 16,6 3-5-16,0-3 11 15,10-1-7-15,19 0-4 16,7-8 8-16,7-8 6 15,3-12-15-15,6-5-7 16,-4-13-10-16,-1-24-73 16,-9-13-19-16,-11-10-19 15,-9-10-27-15,-9-2 96 16,-9 2 8-16,0 12 51 0,0 16 71 16,0 18 34-16,0 18 6 15,0 6-81-15,0 7-29 16,-5 22 60-16,1 7-16 15,-1 10-5-15,1 4 11 16,-1 4-42-16,1-2 16 16,2 0-20-16,0-7-5 15,-1-11 0-15,-1-10-63 16,2-10 6-16,2-10 26 16,0-4-4-16,0-3 26 15,0-15-20-15,11-2 29 0,4-1 25 16,7 0-7-16,5 3 22 15,0 7-5-15,4 2-34 16,-2 5 25-16,2 4-26 16,-6 0-6-16,-5 2-18 15,-13 13-164-15,-7-4-354 16,0 0-220-16</inkml:trace>
  <inkml:trace contextRef="#ctx0" brushRef="#br0" timeOffset="-134801.5">24644 1957 2023 0,'0'0'389'0,"0"0"-295"0,29-126-94 15,23 58-111 1,68-49-102-16,-9 19-156 0,-6 6-593 0</inkml:trace>
  <inkml:trace contextRef="#ctx0" brushRef="#br0" timeOffset="-134691.79">25346 1251 1166 0,'0'0'684'0,"0"0"-74"15,0 0-324-15,0 0-77 16,0 0-100-16,0 0-86 16,0 0 2-16,-73 94-25 15,13-13-1-15,8-11-114 16,8-10-475-16</inkml:trace>
  <inkml:trace contextRef="#ctx0" brushRef="#br0" timeOffset="-133872.45">26331 1486 1343 0,'0'0'310'0,"0"0"-173"16,0 0 58-16,0 0-40 15,0 0 18-15,0 0-35 16,-2 122-25-16,6-84-3 16,0 10-41-16,-4 10 17 15,0 9-36-15,0 9-25 16,0 6 18-16,-6 2-42 16,-1 0 20-16,3-2-21 15,4-7-48-15,0-13-31 16,0-12-156-16,0-20-296 15,0-16-169-15</inkml:trace>
  <inkml:trace contextRef="#ctx0" brushRef="#br0" timeOffset="-133166.95">26110 2149 1624 0,'0'0'474'0,"0"0"-387"16,94-103-59-16,0 48-28 15,-1 3 25-15,9-4-25 16,-1 0-25-16,-30 9 12 15,-6 1-33-15,-25 10 46 16,-22 8 18-16,-18 6 51 16,0 8 125-16,-25 7-78 15,-6 7-45-15,-5 13 1 16,1 27-42-16,4 18 38 0,6 18-14 16,11 9-45-1,10 4 30-15,4 0-39 0,2-4 1 16,18-12 6-1,9-14-7-15,3-20-34 0,3-16-67 16,3-23-7-16,0-4 62 16,-2-34-64-16,-5-14-80 15,-4-7 88-15,-10 1 102 16,-5 7 12-16,-8 8 99 16,-2 13 39-16,-2 11 18 15,0 11-50-15,0 8-44 16,5 0-38-16,1 11-28 15,3 19 18-15,7 8-9 16,-1 4-7-16,3 2 5 16,3-5-15-16,0-8 0 15,2-8 0-15,1-13-46 16,1-10 28-16,2 0-55 0,-3-24-22 16,-2-8-5-16,-6-5 52 15,-7 3 48-15,-5 4 21 16,-4 7 22-16,0 4 51 15,0 11 2-15,0 4-23 16,0 4-3-16,0 0-62 16,2 12-7-16,7 10 4 15,3 8 7-15,1-1-13 16,3-2 1-16,1-4-12 16,1-11 0-16,3-6-48 15,-2-6 3-15,4-5-6 16,-3-17-71-16,-3-6 52 0,-1 1 38 15,-7 2 44-15,-2 5 49 16,-3 6 36-16,-2 8-2 16,0 4-15-16,3 2-67 15,4 0-2-15,6 4-16 16,24 11-130-16,-6-2-180 16,3-5-501-16</inkml:trace>
  <inkml:trace contextRef="#ctx0" brushRef="#br0" timeOffset="-132997.89">27683 2011 2304 0,'0'0'583'0,"0"0"-456"0,0 0-51 16,0 0-61-16,0 0-5 16,0 0-20-16,0 0 10 15,-20 128-87-15,45-101 18 16,8-16-126-16,-6-8-173 15,-5-3-232-15</inkml:trace>
  <inkml:trace contextRef="#ctx0" brushRef="#br0" timeOffset="-132686.85">27752 1179 2155 0,'0'0'591'0,"0"0"-449"0,0 0-62 16,0 0-62 0,0 0 12-16,-125 103-30 0,88-46-8 15,-3 31-100 1,11-13-392-16,11-8-574 0</inkml:trace>
  <inkml:trace contextRef="#ctx0" brushRef="#br0" timeOffset="-131845.84">28407 1548 2316 0,'0'0'485'0,"0"0"-429"16,0 0 11-16,0 0-31 0,-22 140 7 15,22-68-10-15,0 5-31 16,16-3-2-16,2-6-50 16,-5-12-53-16,-5-14-66 15,-8-18-61-15,0-18-124 16,-15-6 157-16,-18-16 126 16,-5-18 27-16,-3-10 44 15,6 0 65-15,8 2 168 16,16 6-8-16,11 9-80 15,7 9-103-15,30 6-42 16,21 5-6-16,17 0-76 16,4 1-72-16,4 0-101 15,-8 0 62-15,-15 0 88 16,-17 1 105-16,-16 1 58 16,-18 0 226-16,-9 1 93 15,0 3-97-15,-20 0-118 0,-14 0-117 16,-6 21-1-16,-3 5 5 15,6 7-48-15,8 6 40 16,9 3-41-16,13-2-4 16,7-2-5-16,0-2 8 15,25-9 0-15,8-10-41 16,6-11-33-16,3-6 25 16,-3-14-60-16,-3-18-57 15,-3-10-1-15,-8-2 32 16,-5 0 136-16,-9 6 43 0,-3 11 130 15,-8 12 36 1,0 8-64-16,0 7-50 16,0 0-48-16,0 9-35 0,0 14-6 15,4 5-6-15,2 5 19 16,5 1-12-16,5-4-7 16,1-6 0-16,8-8-1 15,2-9-49-15,2-7 16 16,0 0-28-16,-2-21-51 15,-6-8 7-15,-2 0 20 16,-11 1 86-16,0 2 20 16,-8 9 73-16,0 8 32 15,0 5-31-15,0 4-47 16,0 0-7-16,0 12-39 16,0 12 14-16,0 6-5 0,6 2-1 15,9 0-4-15,4-6-5 16,3-4-20-16,0-8-20 15,11-14-98-15,-6-8-154 16,-2-15-634-16</inkml:trace>
  <inkml:trace contextRef="#ctx0" brushRef="#br0" timeOffset="-131732.72">29335 1416 1437 0,'0'0'1073'0,"0"0"-909"15,0 0-164-15,0 0-48 0,-89 154-318 16,66-80-945-16</inkml:trace>
  <inkml:trace contextRef="#ctx0" brushRef="#br0" timeOffset="-131626.78">29076 2548 1825 0,'0'0'761'16,"0"0"-747"-16,0 0-14 15,0 0-527-15</inkml:trace>
  <inkml:trace contextRef="#ctx0" brushRef="#br0" timeOffset="-130848.02">30816 1632 1899 0,'0'0'307'0,"0"0"-189"15,0 0 60-15,-151 18-45 16,108 8-66-16,1 12 22 16,6 6-42-16,9 6-25 15,11 6-8-15,12 1-14 16,4-1 0-16,12-6-23 15,19-10 7-15,9-13-13 16,6-18-35-16,8-9-10 16,2-20-75-16,-3-22-210 15,-4-11 87-15,-8-16 128 16,-12-4 106-16,-8 0 38 16,-5 7 46-16,-9 13 153 15,-7 19 100-15,0 16-61 0,0 14-54 16,0 4-100-16,-7 2-77 15,-4 24 36-15,0 12-4 16,2 12-3-16,5 6-2 16,4 5-23-16,2 2 5 15,20-6 5-15,7 1-21 16,9-10 3-16,0-9-3 16,4-9-39-16,1-18 4 15,-1-11-38-15,-2-1-15 16,-5-9-37-16,-4-12-1 15,-8 1 89-15,-9 2 37 16,-8 2 13-16,-6 5 104 16,0 5 16-16,0 3 7 0,0 3-53 15,0 0-63 1,0 9 0-16,0 12-3 0,5 8 6 16,5 3 17-16,4 1-43 15,-1 2 14-15,5-5-14 16,0-5-1-16,-2-7 0 15,1-9-67-15,3-19-48 16,-1-18-127-16,-4-12-1287 0</inkml:trace>
  <inkml:trace contextRef="#ctx0" brushRef="#br0" timeOffset="-130740.71">31475 1666 1249 0,'0'0'1379'15,"0"0"-1155"-15,0 0-118 16,0 0-21-16,0 0-85 15,0 0-106-15,-120 4-525 0</inkml:trace>
  <inkml:trace contextRef="#ctx0" brushRef="#br0" timeOffset="-128609.43">13118 3210 1294 0,'0'0'383'16,"0"0"-150"-16,0 0-46 16,0 0-59-16,0 0 10 15,0 0 6-15,-53-20-91 16,40 14-2-16,-3 2-14 16,-4 0 8-16,-2-1 21 0,-3 3-31 15,0 2 13-15,-2 0 7 16,2 0-44-16,-2 1 20 15,-2 13-20-15,0 4-10 16,4 1 27-16,2 4-28 16,6 2 0-16,7-2 0 15,6 1-3-15,4 1-6 16,0-3 8-16,0-3-22 16,16-3 14-16,1 0-22 15,4-3 12-15,4-3 4 16,4-4 1-16,2-1 2 15,4-1 3-15,3-2-37 0,0 3 25 16,-2-1-36 0,-5 2 23-16,-2 2 24 0,-5 3-14 15,-6 3 24-15,-3 3 0 16,-3 5 0-16,-5 0-15 16,-5 3 16-16,-2-2-1 15,0 4 30-15,0-3-12 16,-13-2 45-16,-3 0-30 15,-2-5 1-15,-4-1 39 16,-3-2-36-16,-6-1 16 16,-2-3 1-16,-3-4-28 15,-1-2 31-15,0-4-39 16,4 0-6-16,4 0 23 16,7-9-35-16,4-6 0 15,7-1-1-15,4-1-38 0,4 0 33 16,3 0-59-16,0-2-53 15,19-9-59-15,3 3-364 16,2 1-371-16</inkml:trace>
  <inkml:trace contextRef="#ctx0" brushRef="#br0" timeOffset="-127727.77">13548 3251 884 0,'0'0'509'0,"0"0"-365"0,0 0-13 16,0 0-76-16,0 0-20 15,0 0 50-15,0 0-19 16,0-15 16-16,0 15-7 16,0 0-18-16,0 0 42 15,0 0-19-15,0 0-9 16,0 0 33-16,3 10-26 15,1 7 6-15,0 4-29 16,-2 5-33-16,4 5 45 0,-4 5-53 16,0 1 11-1,-2 3 26-15,0 2-29 0,0 3 22 16,0-1 1-16,0 0-30 16,0-2 35-16,0-1-33 15,-4-7-11-15,1-4 6 16,0-4 3-16,1-8-15 15,2-6 0-15,0-4 6 16,0-4-6-16,0-4 0 16,0 0 0-16,0 0-1 15,0 0-21-15,0 0 22 16,5 0 0-16,4 0 1 16,2-4 16-16,0-2-17 15,7-2 0-15,0-1 0 16,6 4 8-16,5-3-9 0,0 0 1 15,4 1 0 1,1 2-6-16,0 0 7 0,-3 3-1 16,-5 2 2-16,-3 0 16 15,-5 0-24-15,-7 0 6 16,-3 0 0-16,-6 0 30 16,2 0-29-16,-4 0 10 15,0 0-11-15,0 0-5 16,0 0 4-16,0 0-52 15,-10 0-65-15,-5 0-169 16,-1-1-503-16</inkml:trace>
  <inkml:trace contextRef="#ctx0" brushRef="#br0" timeOffset="-126941.14">14469 3154 1375 0,'0'0'557'0,"0"0"-295"0,0 0-62 16,0 0-62-16,0 0-43 15,0 0-36-15,0 0 27 16,-123 74-2-16,98-32-38 16,3 12 32-16,3 7-24 15,2 5-29-15,9 4 12 16,8 0-25-16,0-4-7 15,17-3-5-15,12-10-18 16,4-10-8-16,4-13-63 16,3-16-55-16,16-14-57 15,-10-16-305-15,-5-12-393 0</inkml:trace>
  <inkml:trace contextRef="#ctx0" brushRef="#br0" timeOffset="-126604.43">14803 3332 1401 0,'0'0'573'16,"0"0"-394"-16,0 0-15 0,0 0-45 16,0 0-9-16,0 0 25 15,0 0-32-15,0 95-40 16,0-70 41-16,0 2-33 16,2-5 5-16,7 0-19 15,2-4-39-15,3-7 10 16,3-2-28-16,1-9-28 15,3 0 15-15,10-22-98 16,-4-10-103-16,-8-4-508 0</inkml:trace>
  <inkml:trace contextRef="#ctx0" brushRef="#br0" timeOffset="-126504.46">14856 3171 1255 0,'0'0'754'0,"0"0"-619"16,0 0-135-16,0 0-271 0,0 0-1463 0</inkml:trace>
  <inkml:trace contextRef="#ctx0" brushRef="#br0" timeOffset="-126266.92">15119 3090 1407 0,'0'0'917'16,"0"0"-710"-16,0 0-151 0,0 0 4 16,0 0-4-16,109 108-3 15,-82-52 27-15,-5 13-60 16,-11 4-13-16,-11 4-7 16,-2-1 6-16,-25-4-18 15,-24 13-3-15,6-21-167 16,8-18-424-16</inkml:trace>
  <inkml:trace contextRef="#ctx0" brushRef="#br0" timeOffset="-125576.1">15741 3541 1461 0,'0'0'584'0,"0"0"-409"16,0 0-88-16,0 0 8 15,0 0-49-15,0 0-46 16,129-82 24-16,-84 44-24 15,-3-5 2-15,-9-3-14 0,-8-4 12 16,-12 0 0-16,-10 0 9 16,-3 8 3-16,0 10-3 15,-16 12 28-15,-2 9-10 16,0 7 24-16,2 4-50 16,3 3 53-16,-1 19 13 15,1 12-19-15,1 14 25 16,2 8-26-16,6 6-26 15,4 7-12-15,0-4-8 16,26-1-2-16,14-8-13 16,10-7-81-16,39-21-65 15,-12-12-173-15,-2-16-324 0</inkml:trace>
  <inkml:trace contextRef="#ctx0" brushRef="#br0" timeOffset="-125213.54">16565 3413 1879 0,'0'0'633'16,"0"0"-432"-16,0 0-84 16,-129-6-17-16,100 10-51 15,7 12-40-15,9 2-4 16,7 4-5-16,6 0-23 16,0-2-13-16,6-2-26 15,11-4 21-15,1-6-30 16,2-5 5-16,0-3 51 0,-2 0-28 15,0-3 43-15,-2-7 0 16,-6 0 1-16,-1 0 32 16,-1 2 21-16,-6 4-2 15,-2 2 27-15,0 2-25 16,0 0 10-16,2 0-23 16,0 4-26-16,7 12 23 15,-1 4-22-15,6 0-15 16,1 0 14-16,1-4-15 15,-1-8-16-15,-1-6-29 16,-1-2-49-16,3-32-17 16,-3-8-433-16,-4-7-486 0</inkml:trace>
  <inkml:trace contextRef="#ctx0" brushRef="#br0" timeOffset="-125070.9">16491 3023 74 0,'0'0'2257'0,"0"0"-1736"15,0 0-424-15,0 0-75 16,0 0 22-16,0 0-36 16,0 0-8-16,183 3-13 15,-121 3-207-15,-6-5-657 0</inkml:trace>
  <inkml:trace contextRef="#ctx0" brushRef="#br0" timeOffset="-124006.34">17147 3485 1167 0,'0'0'360'16,"0"0"-145"-16,0 0-90 15,0 0 62-15,0 0-3 16,0 0-91-16,0 0-13 0,-10-4-51 16,33 4-18-16,8-2 31 15,10 0-14-15,9 0 1 16,13 0 11-16,11 0-31 16,10 0 28-16,3 2-31 15,2-2-6-15,-4 2 31 16,-5-2-31-16,-4-2 34 15,-7 0 4-15,-3-2-19 16,-3 0 18-16,-3 2-35 16,-2 0 5-16,-2-1 2 15,-7 5-7-15,-7 0 4 16,-10 0-6-16,-12 0 9 16,-9 0-24-16,-9 0 6 0,-2 0-28 15,0 0-50 1,-23 0-105-16,4 0-326 0,-1-1-314 15</inkml:trace>
  <inkml:trace contextRef="#ctx0" brushRef="#br0" timeOffset="-123185.31">18726 3414 1433 0,'0'0'785'0,"0"0"-628"0,0 0-123 16,0 0 15-16,119-47-22 16,-68 22 40-16,0-1-7 15,-4-2-50-15,-7-3 29 16,-9-5-30-16,-13-1-8 15,-9-3 19-15,-7-2-8 16,-2 2-11-16,0 4 7 16,-6 8 4-16,-8 7-24 15,-1 10-10-15,-2 4-32 16,5 7 40-16,-5 0 14 0,5 0 12 16,-5 17 24-1,4 6-16-15,3 10 27 0,-2 5-29 16,5 8 3-16,5 7 22 15,2-1-42-15,0 5 40 16,0-1-7-16,9-1-34 16,7-3 28-16,1-5-28 15,6-8 6-15,-1-7-6 16,1-6 6-16,1-8 3 16,3-6-9-16,2-6 12 15,2-6 5-15,4 0-17 16,4-2-9-16,1-14 3 15,-3-3-21-15,-1-4 14 16,-3-3 12-16,-6 0-34 16,-2-2 34-16,-5-2-32 0,-5 2 17 15,-1 0 4 1,-7 4 15-16,-3 5-3 0,-4 5 0 16,0 3 0-16,0 4 22 15,0 1-22-15,-2 5 1 16,-7 1 25-16,0 0-12 15,-4 0-3-15,-3 0-2 16,-2 0-7-16,-2 0 49 16,3 10-33-16,-2-1-3 15,3 5 33-15,5 3-48 16,5 1 25-16,0 5-10 16,3 2-9-16,3 3 27 15,0 3-33-15,0-4 0 16,13 0 29-16,6-2-28 15,4-4 4-15,11-6-5 0,9-7-3 16,5-8-12 0,4 0-11-16,3-26-63 0,16-40-77 15,-15 4-420-15,-8-6-577 16</inkml:trace>
  <inkml:trace contextRef="#ctx0" brushRef="#br0" timeOffset="-123000.35">19671 2702 1461 0,'0'0'884'0,"0"0"-773"15,0 0-47-15,0 0 15 16,0 0-25-16,0 0 47 16,92 127-47-16,-79-95-27 15,-13-2-27-15,-2-2-30 16,-50 9 12-16,6-8-103 15,1-8-569-15</inkml:trace>
  <inkml:trace contextRef="#ctx0" brushRef="#br0" timeOffset="-121038.46">20428 3485 1367 0,'0'0'319'0,"0"0"-241"0,0 0-26 16,0 0-33-16,0 0 37 16,0 0 58-16,143-34-33 15,-91 29-30-15,8 4 17 16,9-1-21-16,11 2 7 15,11 0 9-15,23-2-11 16,24-2 23-16,18-1-41 16,5 0-6-16,-12-1 6 15,-18 2-34-15,-29 0 20 16,-17 0-3-16,-16-1-8 16,-4 2 31-16,11-3-39 15,11 0 28-15,15-5 8 16,-2 0-37-16,6-4 19 15,-2 1-19-15,0 0 9 0,-1 3-12 16,-5 0 13 0,-4 1-10-16,-3 5 3 0,-2-2 9 15,1 1-7-15,1-2-5 16,2 2 0-16,-1-2-6 16,-1 4 6-16,-2-2 0 15,-9 4 6-15,-4 0 4 16,-5 0 10-16,-2 2-14 15,0-2-6-15,5 0 13 16,4 0-5-16,4 0-8 16,1 0 0-16,-1 0 9 15,-4 2-6-15,-7 0-3 16,-6 0 0-16,-5 0-3 16,-2 0 12-16,4 0-9 15,7 0 1-15,5 0 10 0,6 0-10 16,5 0-1-16,0 0 0 15,2 0-9-15,0 0 24 16,-3 0-14-16,1 0-1 16,-2 0 6-16,-2 2-6 15,4 0 0-15,2-2 0 16,3 2-7-16,1-2 7 16,3 0 0-16,-3 2 0 15,0-2 11-15,-6 2-8 16,-3 2-3-16,-4 0 0 0,-2-2-11 15,0 2 22 1,1-1-11-16,6-2 0 0,0 1 3 16,3-2-4-1,5 0 1-15,1 0 0 0,1 0-1 16,-3 3 5-16,-3 0-4 16,-5 0 0-16,-2 0 2 15,-4 0-4-15,-5-2 2 16,0-1 0-16,-1 3-6 15,3-3 14-15,4 0-8 16,2 0 0-16,2 1 9 16,1-1-23-16,-4 2 14 15,-3 0 0-15,-3 2-10 16,-5-2 19-16,-3 1-9 16,5-2 0-16,3 2 1 0,6-2-1 15,2 1 0 1,4-2 0-16,1 2-6 15,-2 0 6-15,-2 1 0 16,-8-3 0-16,-7 1 6 0,-3-1-6 16,-5 0 0-16,-2 0 0 15,-6 0-1-15,4 0 0 16,0 0 1-16,-1 0 0 16,0 0 0-16,3 0 2 15,2 0-2-15,-2 0 0 16,0-1-8-16,-3-4 13 15,-4 1-5-15,-2-1 0 16,-5-2 0-16,0 1-3 16,5 1 3-16,2 0 0 0,5 1 0 15,4 1 7-15,2 0-17 16,-2 1 10-16,-2-2-11 16,-6 2-2-16,-2-2 13 15,-4 0 0-15,-1 2 0 16,-1-4 13-16,0 2-15 15,3-2 2-15,-5 2 0 16,3-2-12-16,-6 0 13 16,-1 2-1-16,-3 0 0 15,0 2 11-15,1 0-13 16,-3 0 2-16,0 0 0 0,-4 2-7 16,0-2 5-1,0 2 2-15,-3 0 0 16,-2 0 11-16,-2 0-7 0,-5 0-4 15,-1 0 0-15,-3 0 13 16,-7 0-13-16,-1 0 18 16,-3 0-7-16,0 0-5 15,0 0 4-15,0 0-10 16,7 0-70-16,-3-2-99 16,1 0-508-16</inkml:trace>
  <inkml:trace contextRef="#ctx0" brushRef="#br0" timeOffset="-120918.52">31781 3192 1661 0,'0'0'831'15,"0"0"-654"-15,0 0-77 16,0 0-100-16,0 0-23 16,0 0-712-16</inkml:trace>
  <inkml:trace contextRef="#ctx0" brushRef="#br0" timeOffset="-111130.13">12666 4985 773 0,'0'0'195'0,"0"0"-121"15,0 0-60-15,0 0 30 16,-136-43 19-16,107 37 10 16,5-1-23-16,6 1-50 15,0 0-1-15,5-2-60 16,-16 0-11-16,4 2 34 15,1 0-229-15</inkml:trace>
  <inkml:trace contextRef="#ctx0" brushRef="#br0" timeOffset="-109687.97">12055 4426 677 0,'0'0'187'0,"0"0"-138"16,0 0-9-16,0 0-17 15,0 0 80-15,0 0 50 16,0 0-15-16,-15-28-19 16,13 23-14-16,2 3-14 15,0 0 23-15,0 2-7 0,0-3 3 16,0 3-7-1,0 0-55-15,0 0-2 0,0-1 10 16,0 1-38-16,0 0 31 16,0 0-20-16,0 0 10 15,0 0 23-15,8-1-41 16,6 1 4-16,6 0 14 16,5-2-24-16,6 2 22 15,6 0-10-15,6 0-26 16,10 0 40-16,5 0-32 15,7 0 16-15,9 0 0 16,1 0-17-16,8 0 26 16,0 0-21-16,1 0-13 15,5 2 35-15,2-2-35 16,5 0 13-16,2 0 5 16,3 0-10-16,-1 0 10 0,-2 0-18 15,-3 2 0-15,1 1-2 16,3-1 13-16,1-2-11 15,2 0 4-15,16 0 8 16,-8 0-5-16,3 0-7 16,14 0 0-16,5 0 3 15,26 0-1-15,2 0-2 16,-29 0 0-16,-31 0 12 16,-28 0 1-16,-5 0-13 0,14 0 0 15,12 0-5 1,11 0 14-16,-1 2-7 0,-5-2-2 15,-2 2 9-15,-12-2-3 16,-10 0-6-16,-20 0-17 16,-21 0 2-16,-33 0-119 15,-22 3-134-15,-26-3-479 0</inkml:trace>
  <inkml:trace contextRef="#ctx0" brushRef="#br0" timeOffset="-108421.93">12223 4730 796 0,'0'0'204'0,"0"0"-87"16,0 0-117-16,0 0-12 16,0 0 12-16,0 0 26 15,0 0 50-15,15-16 60 16,-15 16 28-16,2 0 21 15,-2 0-1-15,0 0-10 16,0 0 13-16,0 0-68 16,0 0-44-16,0 0 5 15,0 0-60-15,0 0 9 16,0 0-20-16,0 0-8 0,3 0 18 16,-1 0-10-16,1 0-9 15,-1 0 27-15,0 0-26 16,0 0 25-16,-2 0 3 15,0 0-12-15,0 0 36 16,0 0-41-16,0 0 5 16,0 0 1-16,0 0-12 15,0 0 17-15,0 0-23 16,0 0 1-16,0 0 0 16,0 0 7-16,0 0-8 15,0 0 26-15,0 0-25 16,0 0 43-16,0 0-28 15,0 0-15-15,0 0 11 16,0 0-6-16,0 0-6 16,0 0 0-16,0 0 14 0,0 0-7 15,0 0-7-15,0 0 0 16,0 0-6-16,0 0 20 16,0 0-14-16,0 0 0 15,0 0 12-15,0 0-2 16,0 0-10-16,0 0 0 15,0 0-15-15,0 0 11 16,0 0-7-16,0 0-5 16,0 0-37-16,0 0-6 15,0 0-95-15,0 0-146 16,-6 2 4-16,-8 2 90 0,1 0-79 16,4-4-405-16</inkml:trace>
  <inkml:trace contextRef="#ctx0" brushRef="#br0" timeOffset="-107855.31">12588 4734 1177 0,'0'0'313'0,"0"0"-105"16,0 0-36-16,0 0 67 0,0 0-51 15,-124-56-41-15,76 56-11 16,-5 6-58-16,-4 14 2 15,-4 8-7-15,1 8-34 16,2 6 45-16,7 7-41 16,13 2-14-16,13 6-29 15,19 1-12-15,6-2 12 16,27-3 0-16,21-8 1 16,19-8 2-16,15-10-3 15,14-14-21-15,5-13-5 16,-1 0-68-16,-6-27-13 15,-13-7-96-15,-2-25-101 16,-21 9-54-16,-20 5-578 0</inkml:trace>
  <inkml:trace contextRef="#ctx0" brushRef="#br0" timeOffset="-107616.59">13071 4814 1450 0,'0'0'640'16,"0"0"-405"-16,0 0-36 16,0 0-13-16,0 0-37 15,0 0-5-15,0 121-77 16,0-77-54-16,5 2 19 0,0-2-19 16,-1-4-22-16,0-6 9 15,-1-5-77 1,-1-12 9-16,-2-7-81 0,0-11-157 15,0-21-244-15,0-9-1323 0</inkml:trace>
  <inkml:trace contextRef="#ctx0" brushRef="#br0" timeOffset="-107472.34">12871 4710 2183 0,'0'0'480'0,"0"0"-348"16,0 0-106-16,0 0-4 15,118-30-7-15,-49 26-15 16,36 4-94-16,-16 0-241 16,-11 0-367-16</inkml:trace>
  <inkml:trace contextRef="#ctx0" brushRef="#br0" timeOffset="-106738.33">14554 4788 1585 0,'0'0'546'0,"0"0"-450"0,0 0 34 15,-137-6-29-15,95 6 24 16,5 0 19-16,0 6-77 15,4 12-19-15,4 7-20 16,2 4-27-16,3 14 33 16,4 5-26-16,5 8-7 15,5 2-1-15,6 3 16 16,4-6-16-16,0-5 0 16,20-8 1-16,5-9-7 15,6-11 7-15,7-14-1 16,4-8 7-16,3-4 5 15,1-22 3-15,1-8-15 16,-5-9 1-16,-4-2 14 16,-3-10-15-16,-6-3 0 15,-4-2 14-15,-7 2-2 0,-7 6-14 16,-4 5 2-16,-7 16-1 16,0 6-17-16,0 11 6 15,-5 8-26-15,-10 6-20 16,-5 0-66-16,-5 0 100 15,-2 14-29-15,0 3-7 16,1-2 53-16,0 3-34 16,3-4 7-16,0 1-55 15,4-1-11-15,3-4 99 16,5-2-10-16,2-2 11 16,2-1 18-16,5 2 3 15,0-3 29-15,2 0 51 16,0 2-56-16,0 4 37 0,0 2-29 15,16 8 25 1,3 1 16-16,8 9-46 0,7-1 7 16,3 5 7-16,6 1-40 15,3-4 27-15,0-2-49 16,-5-2 1-16,-5-9-3 16,-11-4 2-16,-9-6-15 15,-10-5-9-15,-4-3-49 16,1-3-15-16,-3-11-210 15,4-5-584-15</inkml:trace>
  <inkml:trace contextRef="#ctx0" brushRef="#br0" timeOffset="-106504.68">15019 4811 1998 0,'0'0'608'0,"0"0"-515"16,0 0-2-16,0 0-16 16,0 0-20-16,0 118 29 15,2-68-67-15,9 5-10 16,3-4 11-16,-1-1-18 16,-2-6-9-16,3-7-24 15,-1-11-48-15,1-11-4 0,19-15-183 16,-2-4-61-1,-2-15-340-15</inkml:trace>
  <inkml:trace contextRef="#ctx0" brushRef="#br0" timeOffset="-106287.4">15469 4728 1681 0,'0'0'727'16,"0"0"-499"-16,0 0-100 15,0 0-85-15,0 0 44 16,0 0-17-16,18 131-52 16,-7-80 18-16,-2 4-28 15,-2-1-6-15,-5-4-2 16,-2 0-75-16,0-8-40 0,0 0-131 16,-16-11-264-16,-1-16-129 15</inkml:trace>
  <inkml:trace contextRef="#ctx0" brushRef="#br0" timeOffset="-106144.47">15103 5103 2043 0,'0'0'531'16,"0"0"-386"-16,0 0-100 16,0 0-22-16,128-56-23 15,-57 40-4-15,-11 2-147 16,-6 2-422-16</inkml:trace>
  <inkml:trace contextRef="#ctx0" brushRef="#br0" timeOffset="-105434.8">16242 4836 214 0,'0'0'1124'16,"0"0"-783"-16,0 0-94 15,0 0-50-15,-115-22-22 16,74 22-41-16,-3 0 16 16,-4 17-19-16,4 3-64 15,2 3 38-15,4 7-47 16,7 7-31-16,9 6 7 16,8 1-34-16,12 3 0 15,2 1 0-15,4-2 10 16,23-4-8-16,4-8-2 15,5-7-19-15,7-10 18 16,1-10-26-16,3-7 6 0,-1-7 12 16,2-18-3-1,-4-10-2-15,-7-3 14 0,-3-8-10 16,-7-4 8-16,-5-3-35 16,-4 2 37-16,-9-1 0 15,-3 5 1-15,-3 6 13 16,-3 4-14-16,0 11 0 15,-3 6-1-15,-9 9-15 16,-5 5-8-16,-5 6-26 16,-2 0 50-16,-3 15 27 15,-4 10-10-15,4 7 14 16,3 4 26-16,3 3-41 16,13 8 37-16,8-1-35 15,0-1-8-15,22 3 32 16,11-6-32-16,5-2 13 0,2-4 20 15,-1-7-42-15,-6-3 44 16,-6-5-44-16,-10-7 10 16,-3-4-13-16,-8-5 2 15,-3-2-6-15,-3-2-48 16,0 4-155-16,0-5-524 0</inkml:trace>
  <inkml:trace contextRef="#ctx0" brushRef="#br0" timeOffset="-87352.18">16790 4791 743 0,'0'0'946'0,"0"0"-946"16,0 0-72-16,0 0-1493 0</inkml:trace>
  <inkml:trace contextRef="#ctx0" brushRef="#br0" timeOffset="-87217.93">16873 5115 1855 0,'0'0'671'0,"0"0"-539"16,0 0-132-16,0 0-218 16,-141 36-772-16</inkml:trace>
  <inkml:trace contextRef="#ctx0" brushRef="#br0" timeOffset="-78597.8">12599 6156 172 0,'0'0'0'0,"0"0"-107"16</inkml:trace>
  <inkml:trace contextRef="#ctx0" brushRef="#br0" timeOffset="-76827.61">12207 5853 492 0,'0'0'612'0,"0"0"-453"0,0 0-28 15,0 0-9 1,0 0-26-16,0 0 26 0,0 0 24 16,7-14-43-16,-7 14-32 15,2 0-44-15,-2 0 19 16,2 12 70-16,-2 12 7 15,0 10 16-15,3 4-81 16,-3 3 2-16,2-1-17 16,0-4-19-16,2-8 12 15,1-6-27-15,-1-8-8 16,1-8 32-16,-5-6-32 16,2 0 13-16,-2-11 7 15,0-15-13-15,0-7-16 16,0-6 1-16,0-2-2 15,0 2-6-15,0 1-3 16,5 4-18-16,12 3-10 16,8 4-45-16,4 4 35 0,2 9 4 15,2 5 11-15,-4 5 40 16,-2 4-26-16,-7 0 21 16,-2 16-3-16,-7 6 18 15,0 6 40-15,-4 2-27 16,-1 2 2-16,4 0 27 15,-4 0-20-15,5-4 5 16,1-2-4-16,1-5-32 16,3-7 22-16,1-4-22 15,1-6 8-15,4-4-10 16,0 0 2-16,1-6 0 0,4-14 0 16,-2-4-15-16,-4-7 13 15,0-3-7-15,-4-2 9 16,-5-1-9-16,-4 0 14 15,-3 5-5-15,-3 7 0 16,-2 4 10-16,0 9 11 16,-7 3-21-16,-8 8-7 15,-3 1-1-15,-3 0 16 16,2 16 7-16,-1 8 34 16,1 4-25-16,7 4 37 15,5 2-31-15,7 4-29 16,0-2 27-16,9-4-26 15,13 0 2-15,5-7-4 16,4-7 10-16,0-7-20 0,1-6-27 16,-1-5 4-16,-4 0 31 15,-4-14-54-15,2-9 18 16,-4 0-5-16,-4-4-55 16,-1 0 38-16,-3-2-35 15,-4 3 32-15,-2 4 63 16,-3 6-9-16,-4 4 9 15,0 6 25-15,0 6-8 16,0 0 17-16,0 0-33 16,0 10 34-16,0 6 39 15,2 2-22-15,-2 2 14 16,2 0 10-16,3 0-49 16,2-2 20-16,0-2-44 15,-1-3 5-15,3-6-13 16,-2-3 5-16,2-4-13 0,0 0 7 15,1 0-19-15,4-14 24 16,-1-3-33-16,1-3-6 16,-1 2 22-16,-4 1-15 15,0 5 33-15,-4 4 17 16,-1 4-8-16,-2 2 43 16,0 2-40-16,0 0-11 15,5 4 39-15,0 12-25 16,2 4 18-16,0 4 2 15,0 2-34-15,-2 3 20 16,-3-4-21-16,-2-3-57 16,-2-4-4-16,0-5-110 0,-13-8-291 15,-3-5-75-15</inkml:trace>
  <inkml:trace contextRef="#ctx0" brushRef="#br0" timeOffset="-76691.04">12697 5689 1624 0,'0'0'499'0,"0"0"-365"16,0 0-123-16,16-139-11 15,55 77-59-15,-6 12-112 16,3 4-222-16</inkml:trace>
  <inkml:trace contextRef="#ctx0" brushRef="#br0" timeOffset="-76559.41">13212 5081 1896 0,'0'0'725'16,"0"0"-495"-16,0 0-144 16,0 0-36-16,0 0-43 15,-125 104-7-15,119-47-73 16,6-7-666-16</inkml:trace>
  <inkml:trace contextRef="#ctx0" brushRef="#br0" timeOffset="-75643.42">14079 5727 409 0,'0'0'1514'0,"0"0"-1153"16,0 0-222-16,-156-10-31 15,104 27-13-15,4 10-26 16,2 10 53-16,11 7-51 0,8 9-34 16,14 1 6-16,13 3-43 15,0-2 10-15,25-6-10 16,13-6 11-16,6-14-26 16,5-13-14-16,3-14-16 15,0-2 17-15,0-20-32 16,-8-16-4-16,-1-11 0 15,-10-4-27-15,-6-3 72 16,-9 3-11-16,-5 9 30 16,-8 8 5-16,-5 11 2 15,0 12 41-15,0 8 20 16,0 3-35-16,0 0-15 16,0 17-8-16,-2 11 25 15,-3 4 44-15,3 8-55 16,2 0 35-16,0 4-5 0,0-1-46 15,15-4 22 1,6 0-30-16,3-7 1 16,0-5-4-16,-1-10 3 0,-1-7-1 15,-1-8-11-15,-4-2-30 16,3-2 27-16,2-18-50 16,-4-8-47-16,0-4 13 15,-3-2-8-15,-3 2 27 16,-3 2 22-16,-5 8 55 15,-2 4 3-15,-2 8 78 16,0 6 28-16,0 1 13 16,0 3-68-16,0 0-14 15,2 8 13-15,5 9-25 0,2 1 12 16,2 0-37-16,0 0-6 16,1-4-16-16,-1-10-166 15,-3-4-394-15,-3 0-478 16</inkml:trace>
  <inkml:trace contextRef="#ctx0" brushRef="#br0" timeOffset="-75534.18">14402 5815 1048 0,'0'0'1225'16,"0"0"-943"-16,0 0-191 16,0 0-91-16,0 0-174 15,0 0-558-15</inkml:trace>
  <inkml:trace contextRef="#ctx0" brushRef="#br0" timeOffset="-74375.34">15514 5741 1713 0,'0'0'485'0,"0"0"-365"16,0 0-30-16,-137 10 5 15,110 10 37-15,15 4-66 16,9 6 14-16,3 2-39 16,21 4-40-16,16-1 35 15,12-6-35-15,7-8 0 16,2-10-1-16,0-11-1 0,-2 0-10 15,-6-17-34 1,-5-19-43-16,-7-7 47 0,-11-11-13 16,-9-10 38-16,-9-4 10 15,-7-3-17-15,-2 12 23 16,0 10 11-16,-7 18 27 16,-4 12 27-16,2 17-65 15,0 2 0-15,5 21 10 16,2 20 23-16,2 12 22 15,0 9-25-15,0 2-17 16,2-2 23-16,7-6-34 16,-1-6 2-16,-1-7-2 15,-2-14 10-15,-5-8-4 16,0-11-8-16,2-10 0 16,3 0-11-16,3-10-45 0,6-16-9 15,6-4 9-15,2-3-3 16,1 5 50-16,-2 6-8 15,2 6 17-15,-5 6 7 16,1 4-6-16,0 6 38 16,-2 0 24-16,3 4-26 15,1 10 35-15,0 3-39 16,2 4-24-16,-1-3 4 16,-1 2-13-16,-2-4-27 15,4-4-60-15,10-6-253 16,-4-6-263-16,-2 0-1156 0</inkml:trace>
  <inkml:trace contextRef="#ctx0" brushRef="#br0" timeOffset="-73660.29">16688 5872 544 0,'0'0'1175'0,"0"0"-812"15,0 0-92-15,-160-36-96 16,112 34-58-16,9 2 13 16,5 0-51-16,10 2-4 15,7 15-54-15,9 3-15 16,8 4-12-16,0 1 15 0,8-2-9 16,15 2 3-1,6-6-3-15,2-2-1 0,5-9-33 16,1-6-33-16,2-2 38 15,-6-5-95-15,-1-14-2 16,-6-6 2-16,-4 1-30 16,-4-2 113-16,-7 2 23 15,-1 4 18-15,-8 4 47 16,0 4 19-16,-2 6 46 16,0 2 7-16,0 4-53 15,0 0-17-15,2 4-37 16,2 12 4-16,3 4 36 15,5 0-51-15,1 2 20 16,3 0-19-16,1-6-2 16,3-1-1-16,0-7-45 0,2-5-19 15,1-3-2-15,2 0-26 16,-2-14-13-16,2-8-8 16,-3 0-37-16,-1-4 72 15,-4 2 55-15,-1 2 24 16,-5 6 81-16,-5 4 28 15,-1 4 46-15,-2 6-19 16,-1 2-96-16,0 0 6 16,3 0-33-16,-1 10 8 15,0 3 24-15,3 2-45 16,0-1 31-16,0-1 2 16,-1-5-32-16,3 1 32 15,0-5-33-15,2 0 0 0,2-2 23 16,-1 0-14-1,-1-2-8-15,-3 2-1 0,0 0 12 16,-2 0 11-16,1 1-3 16,3 0-5-16,6 1 32 15,0 2-47-15,2-1 12 16,-3-3-12-16,-5 3-72 16,-10-5-34-16,0 0-158 15,0 0-325-15</inkml:trace>
  <inkml:trace contextRef="#ctx0" brushRef="#br0" timeOffset="-73330.19">16526 5503 1815 0,'0'0'763'16,"0"0"-543"-16,0 0-82 16,0 0-35-16,0 0-72 15,0 0 7-15,0 0 7 16,60 0-30-16,-29 0 22 16,-3-3-28-16,-3-3-8 15,-1 2 14-15,-5-2-5 0,-4 0-10 16,-1-2 0-16,-6-1-10 15,-3 2 9-15,-1-5-34 16,-2 2-16-16,-2-2 12 16,2 2-72-16,-2 0-59 15,0 6-518-15</inkml:trace>
  <inkml:trace contextRef="#ctx0" brushRef="#br0" timeOffset="-72773.66">16638 5603 111 0,'0'0'989'15,"0"0"-751"-15,0 0-162 0,0 0-23 16,0 0-45-16,0 0 26 16,0 0 25-16,7-71 16 15,-2 67 27-15,-3 0-29 16,1 0 16-16,-1 2 40 16,-2 2-14-16,2 0 47 15,-2 0-37-15,4 0-59 16,3 0 50-16,4 4-41 15,2 8 7-15,8 2-1 16,0 2-49-16,6-3 33 16,0-2-47-16,-2-2-8 0,2-8 13 15,-3-1-14 1,-2 0-5-16,-2-10-4 0,-4-12-36 16,-5-2-1-16,-7-9-108 15,-4 4-196-15,0 5-301 0</inkml:trace>
  <inkml:trace contextRef="#ctx0" brushRef="#br0" timeOffset="-72457.51">16952 5304 1555 0,'0'0'579'0,"0"0"-373"15,0 0-31-15,0 0-113 0,0 0 8 16,0 0-55-16,0 0 9 16,106-34 55-16,-84 40-33 15,0 7 22-15,3 2 20 16,-3-3-30-16,3-2 24 16,-4-4-38-16,4-4-14 15,0-2 7-15,0-5-26 16,-1-14 5-16,-2-9-16 15,-6-5-27-15,-5-3 9 16,-9 7-55-16,-2 4-33 16,-9 15-60-16,-11 10-519 15,0 0-335-15</inkml:trace>
  <inkml:trace contextRef="#ctx0" brushRef="#br0" timeOffset="-71776.33">17166 5769 1179 0,'0'0'495'0,"0"0"-276"16,0 0-45-16,0 0-4 15,0 0-40-15,0 0-66 16,0 0-27-16,23-6 9 16,-9 2-46-16,-3 0 46 15,-1 4 30-15,0-2-37 16,1 2 32-16,0 0-45 15,5 0-15-15,-1 0 19 16,1 0-28-16,-1 0 13 0,-3 0-2 16,-4 4-7-1,-1 0 22-15,-3 2-27 0,-2 0-1 16,4 0 4-16,-2 1-4 16,0 4-9-16,5-1-73 15,-1 0-185-15,2-4-376 0</inkml:trace>
  <inkml:trace contextRef="#ctx0" brushRef="#br0" timeOffset="-71610.78">17710 5839 2252 0,'0'0'558'0,"0"0"-476"0,0 0-82 15,0 0-34-15,0 0-301 16,0 0-786-16</inkml:trace>
  <inkml:trace contextRef="#ctx0" brushRef="#br0" timeOffset="-69899.36">14105 5773 967 0,'0'0'560'16,"0"0"-317"-16,0 0-35 0,0 0-29 15,0 0-55-15,0 0-56 16,0-10 8-16,7 10-41 15,5 0 25-15,-2 0-2 16,3 0-31-16,1 0 20 16,-3 0-28-16,-2 4-18 15,-4 0 10-15,-3 0-11 16,0 0-9-16,-2 1 3 16,0-3-41-16,2 7-91 15,3-3-218-15,-1-2-458 0</inkml:trace>
  <inkml:trace contextRef="#ctx0" brushRef="#br0" timeOffset="-67515.73">11913 5873 954 0,'0'0'530'0,"0"0"-302"16,0 0 34-16,0 0 14 0,0 0-92 16,0 0-75-16,9-6 4 15,-1 23-24-15,2 2-2 16,1 6-16-16,-3 2-39 15,4 2 16-15,-1 1-47 16,-2-2 5-16,0-3 0 16,0-2-5-16,-5-4-2 15,0-9-32-15,-4-1-60 16,0-5-28-16,0-4-37 16,-19 0 24-16,-3-2-18 15,-5-12-27-15,-2-2 111 16,0 0 46-16,2 1 22 15,7 2 89-15,4 0 13 16,10 4 30-16,6 0 17 16,0 1-68-16,6 1-10 0,17-1-44 15,6-2-26-15,6-1 37 16,1 2-37-16,-1-4 5 16,-4 3-6-16,-2-3-3 15,-8 2 2-15,-6-1-46 16,-3 0-35-16,-10 0 40 15,-2 2-4-15,0 0 46 16,-2 4 7-16,-14 2 20 16,-2 4 50-16,0 0-9 15,-4 2-16-15,0 12 48 16,-3 8-51-16,-2 6 5 16,-4 6-39-16,-22 29-15 15,8-10-62-15,0-2-495 0</inkml:trace>
  <inkml:trace contextRef="#ctx0" brushRef="#br0" timeOffset="-63096.55">13335 6511 856 0,'0'0'390'0,"0"0"-121"16,0 0-103-16,0 0-63 15,0 0 17-15,0 0-38 16,2-25-7-16,-2 23-13 15,0-3-37-15,0 1 54 16,0 0 34-16,-9 0-48 16,-7 2 27-16,-3 2-40 15,-8 0-1-15,-5 0-1 0,-1 6-41 16,0 12 42 0,-4 2-30-16,2 2 1 0,4 6 22 15,-1 2-43-15,8 6 18 16,7 2 5-16,8 2-24 15,9-1 0-15,0-2 0 16,6-5 9-16,19-3 3 16,6-8-6-16,5-4-6 15,-1-5 0-15,5-6 4 16,-2 1-4-16,0-4 0 16,0 1 1-16,-3 2 1 15,-1 4-1-15,-7 0-1 0,-3 4 0 16,-9 3 12-16,-3 4-13 15,-10 1 1-15,-2 4 0 16,0 2 29-16,-14 0-11 16,-9-2 26-16,-6-2-11 15,-6-2-11-15,4-8 42 16,3-4-29-16,1-4-23 16,5-6 25-16,-1 0-35 15,6 0-2-15,1-9 0 16,1-8-20-16,3 3 7 15,3 1-50-15,5 0-48 16,4-1-1-16,0 0-367 16,11 2-603-16</inkml:trace>
  <inkml:trace contextRef="#ctx0" brushRef="#br0" timeOffset="-61611.52">13887 6548 990 0,'0'0'346'0,"0"0"-152"16,0 0-12-16,0 0-27 16,0 0 29-16,0 0-29 15,0 0-59-15,-98-12 23 16,69 12-3-16,-2 6-40 15,-7 11 23-15,0 3-34 16,-4 4-13-16,2 8 18 16,1 6-42-16,8 2 11 0,12 4-13 15,9 1-17 1,10 0-8-16,5-2-1 0,27-1 0 16,12-7-6-16,12-3 6 15,8-11 0-15,7-11 0 16,1-8-46-16,-3-2 1 15,4-18-189-15,-19-6-369 16,-14-3-388-16</inkml:trace>
  <inkml:trace contextRef="#ctx0" brushRef="#br0" timeOffset="-60710.93">14388 6491 960 0,'0'0'327'0,"0"0"-156"15,0 0-42-15,0 0-18 16,-120 7 7-16,93-4-37 16,5 1 10-16,4-2-33 15,5 0-23-15,4 0 20 0,4-2-46 16,3 0 11 0,0 0 0-16,2 0-19 0,0 0 26 15,0 0-26-15,0 0 0 16,0 0 18-16,0 0-13 15,0 0-3-15,0 0-3 16,0 0 7-16,0 0-7 16,0 0 0-16,0 0 0 15,0 0 12-15,0 0-4 16,0 0-2-16,0 0-6 16,0 0-45-16,0 0-23 15,0 0-70-15,0 2 53 16,0 0 32-16,0-2-16 0,0 2 65 15,0-2 3-15,0 0 2 16,0 0 14-16,0 0-15 16,0 0-121-16,0 0-276 0</inkml:trace>
  <inkml:trace contextRef="#ctx0" brushRef="#br0" timeOffset="-60342.91">14259 6515 681 0,'0'0'662'0,"0"0"-463"16,0 0-47-16,0 0 17 0,0 0-46 15,0 0-4 1,0 0-4-16,0 0-3 0,-4 0 40 16,-8 0-59-16,-3 0-47 15,-1 6 26-15,-4 2-38 16,2 4 17-16,-3 2-8 15,-4 4-23-15,0 4 42 16,1 6-45-16,-3 6 8 16,5 4 25-16,4 5-44 15,7 3 4-15,6 2 19 16,5 2-28-16,0-2 17 16,12-2-18-16,3-2 0 15,3-4 2-15,-3-6-1 16,1-4-1-16,-3-5 0 15,1-7-61-15,1-4-5 0,1-3-113 16,13-4-49-16,-7-6-262 16,0-1-592-16</inkml:trace>
  <inkml:trace contextRef="#ctx0" brushRef="#br0" timeOffset="-59854.22">14583 6763 209 0,'0'0'1334'0,"0"0"-1052"15,0 0-108-15,0 0-7 16,0 0-80-16,0 0 60 16,0 0-1-16,-8 60-50 15,8-31 39-15,0-1-46 16,0-2-28-16,0 2 23 16,5-3-70-16,2-4 20 15,2-4-31-15,-1-8 9 16,-1-4-24-16,2-5 4 15,2 0-72-15,7-23-13 16,0-9-366-16,-4-4-715 0</inkml:trace>
  <inkml:trace contextRef="#ctx0" brushRef="#br0" timeOffset="-59727.56">14660 6569 1558 0,'0'0'330'15,"0"0"-263"-15,0 0-67 16,0 0-269-16</inkml:trace>
  <inkml:trace contextRef="#ctx0" brushRef="#br0" timeOffset="-59360.51">14870 6439 1440 0,'0'0'593'0,"0"0"-394"15,0 0-11-15,0 0-53 16,0 0-58-16,0 0 16 15,0 0-74-15,83 36 21 16,-50-8-22-16,0 5-17 16,-2 10 53-16,-4 7-48 15,-7 5 25-15,-6 4 24 16,-6 4-44-16,-8-3 16 16,0-3-12-16,-2-2-14 15,-16-7 23-15,-4-6-15 0,-2-4-9 16,1-8 0-16,0 2-35 15,8-9-138-15,4-10-466 0</inkml:trace>
  <inkml:trace contextRef="#ctx0" brushRef="#br0" timeOffset="-58880.83">14662 6609 1081 0,'0'0'271'0,"0"0"-158"15,0 0 61-15,0 0-10 16,0 0 32-16,0 0 19 16,0 0-68-16,14-10-84 15,-17 10-63-15,-1 0-124 16,2 0-46-16,2 2-134 15,0 2-475-15</inkml:trace>
  <inkml:trace contextRef="#ctx0" brushRef="#br0" timeOffset="-58404.11">15429 6739 1295 0,'0'0'555'0,"0"0"-285"16,0 0 18-16,0 0-90 15,0 0-15-15,0 0-87 16,0 0-45-16,13-14 0 15,9 11-20-15,7-3 30 16,7-1-13-16,5 1-46 0,1 2 28 16,0 2-30-1,1 0 6-15,-8 2-18 0,-4 0-23 16,-11 0-50-16,-6 0-56 16,-14 18-185-16,-3 0-317 15,-17 0-482-15</inkml:trace>
  <inkml:trace contextRef="#ctx0" brushRef="#br0" timeOffset="-58196.66">15464 6982 1716 0,'0'0'669'0,"0"0"-476"16,0 0-19-16,0 0-38 15,0 0-58-15,0 0-11 16,143-26 11-16,-96 18-68 0,-4 4 22 15,-4 0-17-15,-7 0-14 16,-6 2 9-16,-5 0-10 16,-10 2-57-16,-7 0-8 15,-4 0-184-15,0 0-658 0</inkml:trace>
  <inkml:trace contextRef="#ctx0" brushRef="#br0" timeOffset="-50317.73">17118 6457 1363 0,'0'0'317'0,"0"0"-143"16,0 0-47-16,0 0-46 15,0 0 9-15,0 0-39 16,-33-50 1-16,23 46 6 16,-1-1 5-16,-2 5 20 15,-5 0-17-15,-7 0-50 16,-4 9 50-16,-2 6-52 15,-2 5 21-15,4 3-13 16,7-3-14-16,6 0 2 0,7 0-10 16,7-3-24-16,2 2 12 15,0-1-4-15,11 0-2 16,12 0 17-16,1-2-33 16,8 2 11-16,1-1 22 15,2-2-25-15,3 3 26 16,0-1-7-16,-5-2 7 15,-2 3 0-15,-6 0 1 16,-5 3 28-16,-9 2-14 16,-7 2 9-16,-4 5 37 15,0 0-17-15,-10 0 7 16,-11-2 10-16,2-4-28 16,-2-3 22-16,1-9-28 0,3-3-13 15,-4-7 16 1,2-2-30-16,-1 0 9 0,-1-13-9 15,4-12-27-15,3-3-10 16,7-2-51-16,5 0-53 16,2-6-3-16,9 8-215 15,7 3-258-15</inkml:trace>
  <inkml:trace contextRef="#ctx0" brushRef="#br0" timeOffset="-49532.83">17719 6441 1215 0,'0'0'337'0,"0"0"-186"15,0 0-56-15,0 0-16 16,0 0-7-16,0 0-57 16,0 0-3-16,-22-6-3 15,22 6-8-15,0 0 26 16,0 0-13-16,0 0 9 16,-2 0 32-16,2 0-33 15,0 0 6-15,0 0 12 16,0 0-24-16,0 0 28 15,0 0-28-15,0 0-15 16,0 0 9-16,0 0 1 16,0 0-11-16,0-3 13 0,0 3-12 15,0 0 66 1,0 0-20-16,0 0-13 0,-5 0 7 16,3-1-24-16,-5-1 13 15,1 0 4-15,2 2-28 16,-6 0 24-16,1 0-28 15,-4 0 8-15,-1 0 36 16,-3 0-26-16,-3 0 11 16,-3 2 8-16,-4 8-29 15,-1 1 41-15,-3 7-20 16,-3 5-13-16,0 3 25 16,1 8-29-16,4 6 17 15,8 3-20-15,7 4-5 16,9 3-12-16,5 3-5 15,7-1 11-15,20-2 17 0,6-4-16 16,8-4-1-16,3-6 18 16,0-10-7-16,-1-8 9 15,-5-6-20-15,-5-8-23 16,-6-4 16-16,-5 0-53 16,-7-6-66-16,-1-9-231 15,-7-4-453-15</inkml:trace>
  <inkml:trace contextRef="#ctx0" brushRef="#br0" timeOffset="-48849.66">18114 6363 1633 0,'0'0'556'15,"0"0"-422"-15,0 0 16 16,-117 72-20-16,82-35-23 16,4 6-7-16,4 7-14 15,7 4-35-15,9 5-18 16,11-2 11-16,0 1-43 16,7-1 38-16,17-4-39 15,3-6 0-15,4-5-19 16,0-10-1-16,2-9-14 15,1-11-52-15,2-12-114 0,17-12-64 16,-10-17-294-16,-5-3-242 16</inkml:trace>
  <inkml:trace contextRef="#ctx0" brushRef="#br0" timeOffset="-48586.37">18417 6605 1250 0,'0'0'866'15,"0"0"-608"-15,0 0-118 16,0 0-69-16,0 0 31 0,0 0-25 16,0 0-22-1,-38 94 20-15,42-64-66 0,9 1 21 16,3-6-20-16,2 0 2 15,-2-10-24-15,-1-2 5 16,3-13-93-16,5-4-69 16,-6-20-113-16,-1-4-355 0</inkml:trace>
  <inkml:trace contextRef="#ctx0" brushRef="#br0" timeOffset="-48449.73">18417 6605 1669 0,'27'-134'601'0,"-27"130"-450"0,0 2-68 16,0-2-83 0,10 0-148-16,9 1-123 0,-2-1-426 0</inkml:trace>
  <inkml:trace contextRef="#ctx0" brushRef="#br0" timeOffset="-48188.43">18829 6702 1045 0,'0'0'1264'0,"0"0"-1015"16,0 0-117-16,0 0-77 15,0 0-22-15,0 0 22 16,0 0-54-16,111-18 12 16,-84 15-13-16,-2 3-42 15,4-2-92-15,-8 2-230 16,-2-1-347-16</inkml:trace>
  <inkml:trace contextRef="#ctx0" brushRef="#br0" timeOffset="-47829.39">19446 6681 1874 0,'0'0'579'15,"0"0"-501"-15,0 0-26 16,0 0-52-16,0 0-6 15,45-106-6-15,-25 79 12 16,-5 4 0-16,-4 5 6 16,-6 8-5-16,-2 4 76 15,-1 6-29-15,-2 0-33 16,0 0 25-16,2 12-39 16,2 8 57-16,0 8 0 15,1 7-22-15,-1 4 30 16,0 2-33-16,4-2-18 0,-4-2-11 15,3-6-4-15,-3-7-13 16,-2-5-52-16,2-10-80 16,0-9-108-16,-2-6-339 15,2-13-922-15</inkml:trace>
  <inkml:trace contextRef="#ctx0" brushRef="#br0" timeOffset="-47595.02">19883 6242 1639 0,'0'0'370'16,"0"0"-154"-16,0 0-55 16,78 161-61-16,-60-96 35 15,-7 6-78-15,-11-1-38 16,0 0-19-16,-13-4-46 15,-21-5-30-15,-11-8-128 16,-40-6-137-16,10-15 8 16,2-11-701-16</inkml:trace>
  <inkml:trace contextRef="#ctx0" brushRef="#br0" timeOffset="-47191.09">18517 6292 1335 0,'0'0'513'0,"0"0"-319"15,0 0-27-15,0 0-18 16,0 0-107-16,0 0-21 16,0 0-21-16,-22 0-25 15,22 0-143-15,0 0-77 16,0 6-252-16</inkml:trace>
  <inkml:trace contextRef="#ctx0" brushRef="#br0" timeOffset="-46372.99">20195 6555 314 0,'0'0'1033'0,"0"0"-747"0,0 0-47 16,0 0-28-16,0 0 3 15,0 0-24-15,0 0-93 16,-6-7-42-16,21 7 12 16,9 0-18-16,10 0 32 15,5 0-63-15,4-1-9 16,4-1 37-16,-5-2-40 16,-4-1 4-16,-9 4-10 15,-7-3-35-15,-6 1 13 16,-5-2-82-16,-9 1-118 15,-2-2-257-15,0 2-191 0</inkml:trace>
  <inkml:trace contextRef="#ctx0" brushRef="#br0" timeOffset="-46129.86">20418 6354 1642 0,'0'0'523'0,"0"0"-391"16,0 0-23-16,0 0-21 16,0 0 85-16,0 0-70 15,0 117-32-15,0-75-7 16,0 2-35-16,0 0 5 16,0-4-29-16,0-3-4 15,10-4-2-15,17-1-68 0,-4-9-192 16,-3-10-429-16</inkml:trace>
  <inkml:trace contextRef="#ctx0" brushRef="#br0" timeOffset="-45312.32">21249 6320 188 0,'0'0'1457'15,"0"0"-1143"-15,-114-4-182 16,65 4 27-16,4 4 15 16,3 10 6-16,5 6-52 15,5 7-46-15,8 5-13 0,5 5-55 16,13 4 1-16,6 3-14 15,0-1-1-15,25-4 8 16,6-3-8-16,9-8 0 16,5-12 0-16,1-10-18 15,1-6-1-15,-3-10-3 16,-6-17-41-16,-7-11 6 16,-6-6-19-16,-14-5 6 15,-6 3 49-15,-5 4 2 16,0 12 19-16,0 10 73 15,-12 12-28-15,4 8 5 16,-1 0 10-16,-1 8-59 16,4 17 65-16,2 7-48 15,-1 11 10-15,3 1 8 0,2 1-21 16,0 3 32-16,4-7-46 16,17 1-1-16,5-6 14 15,3-5-14-15,4-9-15 16,-2-9-12-16,4-9-57 15,-6-4 36-15,-1-4-71 16,-1-15-39-16,-5-8-37 16,-6-1 19-16,-7 0 35 15,-3 0 83-15,-4 6 58 16,-2 6 10-16,0 4 57 16,0 7 44-16,0 2 42 15,0 3-30-15,0 0-26 16,0 3-45-16,5 10 3 0,4 7 47 15,0-1-53-15,4 4-6 16,-1-1 8-16,-2-1-50 16,1-4-2-16,-3-4-21 15,-4-10-109-15,-2-3-146 16,-2 0-492-16</inkml:trace>
  <inkml:trace contextRef="#ctx0" brushRef="#br0" timeOffset="-45183.53">21456 6377 1972 0,'0'0'531'15,"0"0"-459"-15,0 0-72 16,0 0-217-16,0 0-599 0</inkml:trace>
  <inkml:trace contextRef="#ctx0" brushRef="#br0" timeOffset="-44484.3">22032 6672 1938 0,'0'0'536'0,"0"0"-439"0,0 0-39 16,0 0-58-16,0 0 90 15,0 0-47-15,-12 110-16 16,3-75-27-16,-3-5-70 15,12-10-115-15,0-9-203 16,0-11-555-16</inkml:trace>
  <inkml:trace contextRef="#ctx0" brushRef="#br0" timeOffset="-43476.3">22418 6432 2000 0,'0'0'481'16,"0"0"-417"-16,0 0 0 15,0 0-45-15,11 113 29 16,1-79-17-16,3 0-25 16,-1-6 14-16,-3-8-20 15,-5-9-2-15,-1-11-4 16,-1 0 0-16,3-13-10 15,0-15 1-15,1-6-27 16,4-4 10-16,-1 2-41 0,0 5 12 16,-2 10 55-1,-2 4-22-15,-3 11 28 0,0 5 3 16,-4 1-2-16,3 0 29 16,1 10 28-16,2 8 21 15,4 5-6-15,3 4-54 16,3-1 16-16,6 1-1 15,4-8-27-15,6-3 13 16,1-6-12-16,3-8-7 16,-2-2 4-16,1-2-4 15,-4-18-2-15,-2-8-8 0,-4-8 1 16,-5-2-4 0,-6-2 12-16,-8 4 0 15,-6 5 0-15,0 9 15 16,0 6 3-16,-18 7-18 0,-2 6 1 15,-4 3 0-15,-1 0-1 16,0 9 1-16,6 8 29 16,1 4-30-16,7 2 31 15,11 4-31-15,0 0 10 16,4 3 8-16,21 0-17 16,6-5 5-16,4-5-5 15,1-2-1-15,-1-8-1 16,-3-4-25-16,-5-6 4 15,-5 0 15-15,-5-2-14 16,2-12 3-16,-4-2 16 16,1-2-51-16,-1 2 47 15,-3 0-12-15,-4 4 16 16,-3 4 2-16,-3 4 0 16,-2 1 17-16,0 3 14 0,2 0-22 15,0 0-9-15,3 0 0 16,0 5 0-16,-1 3 13 15,2 4-12-15,-3 0 20 16,1 1 3-16,0 4-12 16,2-3 10-16,0-2-22 15,3-2 1-15,1-6-4 16,4-2 3-16,1-2-1 0,2 0-8 16,-2-8 5-1,1-6-8-15,-1-2 12 16,-1-2 0-16,-1 2 9 15,-2 0-8-15,-2 2 7 0,-2 3 24 16,-5 3-26-16,2 6 41 16,-4 2-35-16,4 0-6 15,2 0 4-15,-2 0-2 16,5 0-4-16,-1 8 13 16,2 3-10-16,-4 3 9 15,3 0-16-15,-5 2-9 16,-2 0-7-16,-2 0-20 15,0-3-42-15,-10 2-40 16,-13-5-238-16,1-5-295 0</inkml:trace>
  <inkml:trace contextRef="#ctx0" brushRef="#br0" timeOffset="-43338.15">22882 6270 1743 0,'0'0'375'0,"0"0"-257"16,0 0-118-16,0 0-67 16,133-136-282-16,-75 95-1393 0</inkml:trace>
  <inkml:trace contextRef="#ctx0" brushRef="#br0" timeOffset="-43193.65">23488 5753 2121 0,'0'0'668'0,"0"0"-542"0,0 0-29 16,0 0-77-16,0 0-20 16,-118 94-9-16,91-56-208 15,11-6-700-15</inkml:trace>
  <inkml:trace contextRef="#ctx0" brushRef="#br0" timeOffset="-41707.63">24346 6216 1073 0,'0'0'378'0,"0"0"-205"16,0 0-22-16,0 0 59 16,0 0-49-16,0 0-4 15,0 0-64-15,-122-28 5 16,103 28-3-16,-1 0-37 15,0 0 12-15,-4 6-1 16,-1 10-35-16,0 2 20 16,6 4-54-16,3 2 8 15,7 0-16-15,9-2-20 16,0-4-5-16,15 0 32 16,10-2 0-16,8-2 1 15,3 0 0-15,5 0 0 0,1 3 6 16,0 0 0-1,1 2-6-15,-8 3 0 0,-4 2 12 16,-8-1-18-16,-12 2 6 16,-7-1 0-16,-4-2 10 15,0-4-9-15,-15-4 42 16,-8-2 9-16,-2-8-30 16,-4-2 41-16,0-2-45 15,0 0 3-15,6-6 10 16,2-10-31-16,5-2-16 15,8-4-44-15,3 0-36 16,5 2-19-16,0-2-177 0,5 8-310 16,9 2-207-16</inkml:trace>
  <inkml:trace contextRef="#ctx0" brushRef="#br0" timeOffset="-41304.99">24918 6194 1365 0,'0'0'372'16,"0"0"-124"-16,0 0 19 16,0 0-114-16,0 0-9 15,0 0-43-15,0 0-47 16,-114 10 43-16,77 12-19 16,-5 5-8-16,-1 4 21 15,7 7-39-15,7 3-4 16,12 5-12-16,15 2-36 15,2 0 12-15,17 0-12 16,18-6 0-16,11-3-8 16,5-10-19-16,0-6-3 15,-2-6-42-15,-9-7-59 0,0-6-65 16,-11-2-319-16,-9-2-521 0</inkml:trace>
  <inkml:trace contextRef="#ctx0" brushRef="#br0" timeOffset="-40789.32">25566 6088 1341 0,'0'0'597'0,"0"0"-396"0,0 0-60 16,0 0 13-16,0 0-3 15,-135 76-41-15,110-37 10 16,3 8-43-16,7 6-33 15,7 4 17-15,8 4-60 16,0 2 33-16,10-6-26 16,14-1 6-16,8-8-28 15,-1-8-7-15,2-9-56 16,-4-12-6-16,0-9-184 16,5-10-94-16,-11 0-133 15,-2-14-757-15</inkml:trace>
  <inkml:trace contextRef="#ctx0" brushRef="#br0" timeOffset="-40479.21">25809 6418 1714 0,'0'0'554'15,"0"0"-390"-15,0 0-18 16,0 0-60-16,0 0 11 0,0 0-19 16,0 0-51-16,3 116 32 15,10-91-42-15,0 0-17 16,0-6 0-16,3-5-10 15,-5-6-59-15,7-8-74 16,-5-6-170-16,-1-14-309 0</inkml:trace>
  <inkml:trace contextRef="#ctx0" brushRef="#br0" timeOffset="-40339.21">25801 6264 1607 0,'-2'-4'400'0,"-1"3"-243"15,3-2-64 1,0 1-93-16,3 2-150 0,10 0-159 16,3 0-319-16</inkml:trace>
  <inkml:trace contextRef="#ctx0" brushRef="#br0" timeOffset="-40103.82">26164 6374 1467 0,'0'0'631'0,"0"0"-468"15,0 0 17-15,0 0-81 16,0 0-24-16,0 0-49 15,0 0-26-15,115-7-73 16,-101 7-189-16,-5-3-288 0</inkml:trace>
  <inkml:trace contextRef="#ctx0" brushRef="#br0" timeOffset="-39757.19">26553 6374 1227 0,'0'0'777'0,"0"0"-549"15,0 0-90-15,0 0-58 16,0 0-25-16,0 0-49 16,0 0 1-16,83-94-7 15,-70 78 0-15,-5 5 0 16,-4 2 14-16,-2 7 35 15,-2 0 31-15,0 2-51 16,0 0-10-16,2 2-1 16,3 15-9-16,-1 4 61 15,2 5-34-15,2 4-21 16,0 2 26-16,-1-2-40 0,1 1 6 16,0-6-7-1,-2-2-74-15,-1-11-68 0,-1-4-169 16,-4-8-361-16</inkml:trace>
  <inkml:trace contextRef="#ctx0" brushRef="#br0" timeOffset="-39472.81">26821 6006 983 0,'0'0'1143'15,"0"0"-921"-15,0 0-117 16,0 0 30-16,0 0-14 16,0 0-21-16,104 124-46 0,-77-74-33 15,-4 0 40-15,-8 4-39 16,-8 3 2-16,-7-4 42 16,0 1-32-16,-14 1 26 15,-10-5-18-15,-5-2-41 16,-5-4 31-16,1-5-32 15,0-6 0-15,4-3-27 16,-9-8-120-16,9-6-109 16,4-9-723-16</inkml:trace>
  <inkml:trace contextRef="#ctx0" brushRef="#br0" timeOffset="-38683.21">27382 6117 1748 0,'0'0'504'16,"0"0"-433"-16,0 0 15 15,0 0 66-15,0 0-31 16,7 131-50-16,2-85 2 15,0 2-50-15,2-1-22 16,1-4 13-16,1-3-14 16,-1-7-11-16,0-7-66 15,-5-12-128-15,-7-14-71 16,0 0-229-16,0-11-214 0</inkml:trace>
  <inkml:trace contextRef="#ctx0" brushRef="#br0" timeOffset="-38000.16">27253 6324 1151 0,'0'0'765'0,"0"0"-595"0,0 0-146 16,0 0-24-16,0 0 0 15,129-30-8-15,-66 22-47 16,3 0-77-16,-1 4 57 16,-7 0 12-16,-6 0 31 15,-17 4 31-15,-12 0 1 16,-13 0 9-16,-10 0 83 15,0 0 147-15,-19 2 6 16,-6 10-119-16,-2 5-7 16,5 2-18-16,5 7-44 0,7 0-1 15,10 3-56-15,0 1 15 16,14-3-16-16,15-4 1 16,9-6 0-16,4-6-14 15,-2-9-63-15,-4-2 11 16,-9-4 14-16,-14-14 28 15,-9-6 18-15,-4-5 12 16,-4 1-6-16,-17-2 17 16,0 4-16-16,2 5 39 15,4 4-26-15,6 5-14 16,7 5 0-16,2 0-49 16,6 3-39-16,19 4-6 15,6 0 31-15,2 0 26 16,-2 0-15-16,1 0 31 15,-6 8 20-15,-5 7 2 0,-6 0 10 16,-3 5 55-16,-6 5-2 16,-4-2 13-16,1 4-19 15,-3-5-9-15,0-3 10 16,0-5-51-16,0-5 8 16,0-7-16-16,6-2-59 15,4 0 33-15,5-18-29 16,5-7-62-16,5-4 39 15,-1-4-79-15,0 1 44 16,-1 6 96-16,-6 7 17 16,-3 2 139-16,-5 9 3 15,-5 6-25-15,0 2-21 16,2 0-56-16,0 8 20 0,-2 12-2 16,3 4-49-1,-3 2-9-15,-4 3-33 0,0-2-209 16,-4-6-111-1,-13-10-818-15</inkml:trace>
  <inkml:trace contextRef="#ctx0" brushRef="#br0" timeOffset="-37842.01">27578 6126 2109 0,'0'0'376'0,"0"0"-286"0,0 0-38 15,0 0-52 1,0 0-107-16,152-87-97 0,-107 77-287 16,-10 4-398-16</inkml:trace>
  <inkml:trace contextRef="#ctx0" brushRef="#br0" timeOffset="-37570.62">28008 5789 1795 0,'0'0'521'0,"0"0"-450"16,0 0-71-16,0 0-1 15,123-4-174-15,-78 5-204 0</inkml:trace>
  <inkml:trace contextRef="#ctx0" brushRef="#br0" timeOffset="-36721">28728 5923 1989 0,'0'0'295'15,"0"0"-230"-15,0 0 85 16,27 116-33-16,-7-63-31 15,0 1-7-15,3 3-62 16,-4-10-17-16,-5-5-5 16,-8-10-63-16,-6-12-20 15,0-10-97-15,-22-10 56 16,-9 0 53-16,-5-18-57 0,-1-9 19 16,1-8 65-16,7-1 49 15,11 2 22-15,11 2 24 16,7 6-26-1,15 6-20-15,26 5-2 0,10 4-60 16,14 3 1-16,4 0-89 16,0-1-99-16,-5 1-138 15,-10 2 43-15,-16 1 344 16,-16 1 169-16,-17 2 192 16,-5 2 161-16,-9 0-240 15,-18 0-67-15,-6 0-77 16,-3 16-25-16,2 4-10 15,8 8-51-15,8 4-19 16,9 2-30-16,9 2 16 16,0 1-19-16,15-6 0 0,14-5-56 15,5-8-20-15,-1-10-94 16,-2-8-15-16,-4 0-4 16,-2-18 20-16,-7-12 29 15,-7-4-9-15,-2 0 104 16,-7 0 45-16,-2 4 71 15,0 10 56-15,0 6 88 16,0 8-22-16,0 6 13 16,0 0-110-16,-2 6-67 15,2 12 32-15,0 3-42 16,0 4 24-16,9 0-15 16,6-2-20-16,4-3 11 15,0-4-19-15,1-8-23 0,-1-4-6 16,0-4-35-16,-1 0-17 15,-1-18-29-15,2-6-60 16,-6 0 61-16,-6-2 101 16,-5 6 8-16,-2 4 152 15,0 4 13-15,0 8 4 16,0 4-24-16,0 0-91 16,0 2-18-16,0 14-29 15,0 6-6-15,7 3 17 16,6 0-16-16,5 0-4 15,2-6-17-15,2-9-140 16,-2-4-114-16,-7-6-396 0</inkml:trace>
  <inkml:trace contextRef="#ctx0" brushRef="#br0" timeOffset="-36596.62">29423 5727 1932 0,'0'0'268'0,"0"0"-268"16,0 0-50-16,-80 124-299 16,60-64-1239-16</inkml:trace>
  <inkml:trace contextRef="#ctx0" brushRef="#br0" timeOffset="-36476.54">29219 6729 1839 0,'0'0'530'0,"0"0"-429"15,0 0-31-15,0 0-70 16,0 0-202-16,0 0-881 0</inkml:trace>
  <inkml:trace contextRef="#ctx0" brushRef="#br0" timeOffset="-35779.04">30019 6266 1463 0,'0'0'629'16,"0"0"-545"-16,0 0-3 15,0 0 47-15,0 0-44 16,-58 106 4-16,33-71-49 16,-2-1-39-16,4-4-103 15,8-10-471-15,11-13-621 0</inkml:trace>
  <inkml:trace contextRef="#ctx0" brushRef="#br0" timeOffset="-35216.2">30464 5825 1309 0,'0'0'596'0,"0"0"-399"15,0 0-9-15,0 0-43 16,0 0-42-16,0 0-81 15,0 0 17-15,43 0 4 16,-14 4-30-16,4 3 41 16,3 2-36-16,1-1 3 15,5 0 4-15,1 3-18 16,-3-4 8-16,-2 0-15 16,-5 0 12-16,-11-3-12 0,-9 0 0 15,-5-2 2 1,-8 2-10-16,0 2 16 0,-10 6 4 15,-14 6 49-15,-7 6-16 16,-9 8 24 0,0 7-33-16,-2 5-7 0,1 2 18 15,5-1-40 1,5 2 41-16,4-3-31 0,6-5-16 16,7-8 23-16,3-6-24 15,5-10 0-15,3-4-7 16,3-7-8-16,0-2 9 15,0-2-41-15,0 0-45 16,3-5 6-16,26-28-59 16,-3 0-361-16,3-1-566 0</inkml:trace>
  <inkml:trace contextRef="#ctx0" brushRef="#br0" timeOffset="-34751.15">31395 5807 1525 0,'0'0'493'0,"0"0"-380"16,0 0 64-16,0 0-40 15,-134 10-4-15,108 9 12 16,3 8-81-16,8 5-3 0,6 4-18 16,9 5-35-16,0 1 17 15,0 1-25-15,22 0 0 16,5-3 6-16,4-4-6 16,4-8-7-16,6-8 6 15,-1-6-25-15,2-12 25 16,-1-2-10-16,-1 0 11 15,-1-20-6-15,-5-4 15 16,-3-6-9-16,-6-6 25 16,-5-2-17-16,-9 0 35 15,-2-2-29-15,-6 1 1 16,-3 3 24-16,0 2-39 16,-3 7 12-16,-11 2-12 15,-3 6-33-15,-10 4-6 16,-9 9-62-16,-44 6-37 0,9 0-210 15,-5 0-761-15</inkml:trace>
  <inkml:trace contextRef="#ctx0" brushRef="#br0" timeOffset="-31276.71">16485 6697 967 0,'0'0'412'16,"0"0"-174"-16,0 0-64 15,0 0-79-15,0 0 5 16,0 0-51-16,-2-12-24 16,2 12 34-16,-3 0 5 0,-1 0 48 15,-2 0 35 1,-1 0-78-16,-5 0-12 0,-1 0-39 16,2 4-2-16,-2 9 19 15,-3 1-34-15,3 4 13 16,0 1-5-16,-1 3 0 15,3 0 5-15,1 0-14 16,6 1 0-16,4-2 15 16,0 4-8-16,0-2-5 15,16 6-2-15,7 1 12 16,-2 3-1-16,6-2-11 16,0 1 0-16,0 1-6 15,0-4 8-15,-2 0-2 16,-6-5 0-16,-3-5 12 15,-3-1-12-15,-7 0 0 16,0-1 0-16,-6-1 3 16,0 0 4-16,0-2 4 0,-19 2 23 15,-1-2-25 1,-5-1 34-16,-1 0-32 0,-5-1-10 16,2-1 16-16,-2-4-9 15,2-1-7-15,4-2-1 16,5-4 13-16,3 0-1 15,5 0-12-15,3 0 0 16,5-4-15-16,2-5 8 16,2 2 7-16,0-1-1 15,0 0-21-15,11 0 10 16,5 2 4-16,-1-1 7 16,3 5-17-16,-1 2 24 15,-1 0-6-15,-1 0 0 0,2 0 7 16,-2 6-17-16,-1 7 10 15,-1 4 0-15,-2 4 3 16,-2 3 4-16,0 4 2 16,-3 5-6-16,-4 2 11 15,1 2 5-15,-3 3-3 16,0 0-14-16,-3 2 32 16,-5-3-34-16,-1 4 21 15,2 0-6-15,5-4-9 16,2 2 24-16,0-5-29 15,0-2 1-15,0-4 41 16,0-4-36-16,7-4 26 0,-3-2-4 16,3-4-22-16,-3-3 31 15,3-5-28-15,0 1-1 16,-3-1 33-16,3-4-42 16,-1 2 22-16,4-2-4 15,-4 1-18-15,1-1 38 16,-1-1-31-16,-2 1-6 15,2-2 6-15,-2-1 5 16,-2 2-19-16,0-2 7 16,-2-1 0-16,0 0-8 15,0 3 8-15,0-3-42 16,0 0 15-16,0 0-55 16,0 2 4-16,0-2-51 15,0 0-235-15,0 0-609 0</inkml:trace>
  <inkml:trace contextRef="#ctx0" brushRef="#br0" timeOffset="-27224.79">17639 7538 1016 0,'0'0'355'0,"0"0"-190"16,0 0-42-16,0 0-43 0,0 0 0 15,0 0-23 1,-11-19-14-16,6 17 55 0,-1 1 0 16,-1 1-33-16,-4 0 9 15,-5 0-34-15,-2 0 21 16,-3 0 4-16,-8 0-25 16,-7 8 27-16,-7 6-33 15,-3 5 2-15,-4 2 23 16,4 5-44-16,1 0 24 15,7 4-6-15,9 0-23 16,5 4 11-16,6-1-20 16,9 3 0-16,7-1 11 15,2-3-3-15,0-1-6 16,22-8-3-16,5-2-6 16,6-7 5-16,5-9-15 15,4-5-9-15,5 0 11 0,1-13-36 16,0-11-1-16,-6-7-52 15,-1-1-19-15,-10-2 28 16,-6-4 12-16,-8 0 62 16,-5 0 9-16,-6 4 17 15,-6 6-6-15,0 6 25 16,0 6-7-16,0 7 37 16,-2 5-1-16,-5 4-39 15,2 0 21-15,1 0-26 16,0 9 23-16,-1 8-11 15,1 6 0-15,2 5 39 16,0 5-22-16,2 4 7 0,0 3 5 16,0 2-42-16,0 3 33 15,8 1-31-15,5-5-10 16,3-2 13-16,2-8-5 16,0-10-9-16,4-7 0 15,2-6 9-15,3-8-14 16,0 0 5-16,2 0-32 15,-2-8 24-15,-5-8-69 16,-4-2 39-16,-5 0 7 16,-4-4 12-16,-2 2 13 15,-5 2 6-15,-2 2 0 16,0 3 18-16,0 8-18 16,0 0 19-16,0 4 29 0,0 1-48 15,0 0 49-15,0 0-28 16,0 0-7-16,0 0 26 15,0 11-30-15,0 3 32 16,0 4 10-16,0 3-41 16,2-1 38-16,5 0-35 15,4 0-13-15,0-2 18 16,1-4-11-16,1-2-4 16,-2-5-4-16,-2-3-6 15,-3-4 5-15,1 0-45 16,3 0-32-16,0-10-7 15,1-17-207-15,-4 2-198 16,-2-5-248-16</inkml:trace>
  <inkml:trace contextRef="#ctx0" brushRef="#br0" timeOffset="-26848.99">17889 7652 1640 0,'0'0'532'16,"0"0"-424"-16,0 0 33 15,0 0-39-15,0 0-89 16,0 0-12-16,0 0-2 16,-2-6-14-16,2 12 4 0,0-1-24 15,-3-1 35-15,-1-2 35 16,-1 1 3-16,1-3 0 15,-1 0 4-15,3 0-30 16,2 0 20-16,0 0-32 16,0 0 0-16,0 0-30 15,2-3 23-15,7 0-4 16,0 0-2-16,0 3 6 16,-5 0 1-16,1 0 6 15,-5 0 0-15,0 0 41 16,0 0-3-16,0 0 29 15,0 0-27-15,0 0-40 16,0 0 0-16,-2 6-196 0,-5 1-476 16</inkml:trace>
  <inkml:trace contextRef="#ctx0" brushRef="#br0" timeOffset="-17888.75">12641 9184 910 0,'0'0'327'0,"0"0"-189"16,0 0 13 0,0 0-32-16,0 0-5 0,-44-27 48 15,29 26 10-15,-6-1-34 16,-1 2-36-16,-3 0-38 16,-2 0 21-16,-4 12-47 15,3 4-12-15,-1 2 35 16,4 2-44-16,5 0 18 15,5 0-35-15,5-2-2 16,8-2 2-16,2-3 0 16,0-2 4-16,2-1-20 15,12-4-2-15,3-2-1 16,6 1 18-16,4-4-17 16,2 1 8-16,2 1 1 15,0-1-16-15,0 7 14 16,-2 1-29-16,-4 5 30 15,-1 3 8-15,-4 1-5 0,-1 3 5 16,-4 2 2-16,-4 2 0 16,-2-3 15-16,-5-2-15 15,-4 0 37-15,0-5 12 16,0 0-22-16,0 0 29 16,-10-2-27-16,-7-3 5 15,-3 2 36-15,-4-1-48 16,-3-4 22-16,-4-2 3 15,-2-2-26-15,4-4 42 16,0 0-34-16,6 0 5 0,6 0-3 16,5 0-31-16,4-1 0 15,1-8 0-15,5 1-42 16,0-4 19-16,2-4-50 16,0-2-48-16,26-12-91 15,5 4-341-15,-2 2-366 16</inkml:trace>
  <inkml:trace contextRef="#ctx0" brushRef="#br0" timeOffset="-17034.91">12998 9169 884 0,'0'0'341'16,"0"0"-148"-16,0 0-30 16,0 0-73-16,0 0-32 15,0 0 31-15,0 0-24 16,0-6 18-16,0 6 14 16,0 0-38-16,0 0 11 15,0 0-36-15,0 0-4 0,0 0 38 16,0 9 6-16,0 5 26 15,0 6-7-15,0 6-69 16,0 2 39-16,0 6-22 16,-4 2-18-16,-5 4 30 15,-3 3-45-15,2-2 13 16,-4 2 12-16,3-5-33 16,2-2 36-16,3-6-36 15,-2-6 0-15,6-4 5 16,0-8-4-16,2-4-1 15,0-4 0-15,0-4 9 16,0 0-11-16,0 0 2 16,0 0 0-16,2 0-6 0,12 0 12 15,1 0 6 1,6 0-12-16,1 0 17 0,2 0-9 16,3 0-8-16,2 0 0 15,2 0-2-15,2 0 11 16,3 0-9-16,-5 0 0 15,-4 0 9-15,-7 2 6 16,-4 1-15-16,-7-2 0 16,-5-1 0-16,-2 0 8 15,-2 1-8-15,0-1 0 16,0 0-42-16,0 0-8 16,0 0-152-16,0 0-339 15,0-2-708-15</inkml:trace>
  <inkml:trace contextRef="#ctx0" brushRef="#br0" timeOffset="-16433.79">13807 9090 55 0,'0'0'294'0,"0"0"110"16,0 0-233-16,0 0-70 15,0 0 64-15,0 0-19 16,0 0-31-16,2-21 26 0,-2 21-26 15,0 0 13 1,0 0 42-16,0 0-49 0,-9 0-54 16,-4 13 32-16,-5 9-26 15,-5 7 38-15,2 10-36 16,-6 9 15-16,4 4 10 16,3 8-49-16,5 2 37 15,8 1-51-15,7-1-16 16,0-5 26-16,7-4-46 15,10-7 21-15,3-6-13 16,1-8 9-16,-6-5-36 16,-1-12 9-16,-3-3-70 15,-3-6-30-15,0-6-214 16,-4 0-224-16,-4-10-723 0</inkml:trace>
  <inkml:trace contextRef="#ctx0" brushRef="#br0" timeOffset="-13746.94">12724 6350 113 0,'0'0'314'0,"0"0"-161"15,0 0-40-15,129 0 2 16,-88 0 21-16,-4-2-23 16,-1 1-12-16,1-2-8 15,-3 1-53-15,2 1 15 16,-5 1-16-16,1 0 2 15,-4 0 27-15,1-3-2 0,0 3-7 16,0 0-2-16,-5-2-48 16,1 2 11-16,-2 0-9 15,-2 0 3-15,4 0 31 16,0 0-36-16,2 0 12 16,-1 0-2-16,1 0-19 15,-1 0 19-15,1 0 6 16,2 0-23-16,0 0 34 15,2 0-28-15,-2 0-8 16,2 0 15-16,-4 0-8 16,-2 0-6-16,0 0 13 15,-6 0-14-15,4 2 51 16,-1 1-16-16,2-2-10 16,7 1 22-16,4 1-36 15,2-3 9-15,5 1-11 0,5-1 1 16,2 0 4-16,2 0-14 15,1 0 0-15,-6 0-3 16,4 0 14-16,-6 0-11 16,1 0 18-16,1-1-17 15,1-4 40-15,4 4-27 16,5-4-13-16,0 3 13 16,2-2-5-16,2 2-9 15,0-2 0-15,0 2 0 16,-1-2 7-16,-5 2-7 15,0 0 0-15,-2-2 16 0,0 3-10 16,2-4 4 0,2 1 11-16,0 1-21 0,2-2 23 15,0 4-23 1,-1-4 2-16,-1 3 16 16,2-2-12-16,-2 2 19 0,0 0 6 15,2 0-15-15,0 0 32 16,2 0-42-16,3 0 0 15,-1 2 4-15,0 0-1 16,-2 0-6-16,-5 0-2 16,-3 0 0-16,-3 0 54 15,-2 0-29-15,0 0 13 16,-3 0 4-16,3 0-32 16,-3 0 31-16,6 2-32 15,-2 0-9-15,2 2 21 16,0 2-9-16,2-2-13 0,-1 2 27 15,-2-1-27-15,0 1 38 16,1-3-38-16,-2 1 1 16,-3-3 9-16,-3 2 0 15,-6-3-10-15,-7 0 0 16,-9 0 12-16,-9 0-10 16,-7 0-2-16,-4 0-2 15,0 0-8-15,-13 0-69 16,-69 0-87-16,2-8-326 15,-19-4-860-15</inkml:trace>
  <inkml:trace contextRef="#ctx0" brushRef="#br0" timeOffset="-13095.93">12318 6348 682 0,'0'0'246'15,"0"0"8"-15,0 0-32 16,0 0-62-16,0 0 22 16,0 0-24-16,0 0-18 15,0-20-6-15,0 20-41 16,7 0-7-16,5 0-7 16,3 0-39-16,5 0 13 15,9 0-35-15,5 0-9 16,5 0 0-16,7 0-9 15,-2 0-19-15,7-1-134 0,-13-4-363 16,-11 1-420-16</inkml:trace>
  <inkml:trace contextRef="#ctx0" brushRef="#br0" timeOffset="-12510.59">11762 5789 1005 0,'0'0'314'16,"0"0"-107"-16,0 0-54 16,0 0 34-16,0 0 3 15,0 0-88-15,0 0 31 16,48 3 6-16,-43 20-29 15,0 7 27-15,-5 4-68 16,0 4-16-16,0 2 12 16,0 2-53-16,0-2 16 15,2-4-28-15,0-1 9 0,0-9-18 16,0-6 9-16,-2-9-51 16,0-2-44-16,0-9-154 15,-2 0-271-15,-9 0 28 16</inkml:trace>
  <inkml:trace contextRef="#ctx0" brushRef="#br0" timeOffset="-12378.65">11654 6038 1197 0,'0'0'524'15,"0"0"-280"-15,0 0-12 16,0 0-65-16,0 0-33 16,123-27-19-16,-65 23-78 15,0 3 15-15,-5 1-52 16,1 0-37-16,-18 4-153 0,-12 8-523 15</inkml:trace>
  <inkml:trace contextRef="#ctx0" brushRef="#br0" timeOffset="-11378.17">14070 9343 798 0,'0'0'411'0,"0"0"-198"0,0 0-29 16,0 0-69-16,0 0 5 16,0 0-23-16,0 0-30 15,6-21 34-15,-6 21 1 16,0 12 27-16,0 5 47 15,0 8-69-15,0 3-19 16,0 3 26-16,0 1-56 16,0 0 41-16,0 0-60 15,0-2-23-15,0-6 29 0,7-2-35 16,5-8-10 0,-2-4 0-16,3-4-16 15,1-6 7-15,4 0-63 16,8-26-49-16,-1-4-134 0,-7-7-522 15</inkml:trace>
  <inkml:trace contextRef="#ctx0" brushRef="#br0" timeOffset="-11262.41">14172 9163 1731 0,'0'0'309'0,"0"0"-208"15,0 0-101-15,0 0-259 16,0 0-563-16</inkml:trace>
  <inkml:trace contextRef="#ctx0" brushRef="#br0" timeOffset="-11011.37">14404 9053 1513 0,'0'0'583'16,"0"0"-426"-16,0 0-3 15,0 0-73-15,0 0-6 16,0 0 34-16,0 0-63 16,113 107 21-16,-88-49-4 15,-3 11-40-15,-9 4 9 16,-7 5-32-16,-6 3-19 16,-6-7 19-16,-17-8-65 0,-16 0-39 15,6-17-168 1,11-20-541-16</inkml:trace>
  <inkml:trace contextRef="#ctx0" brushRef="#br0" timeOffset="-10706.29">15128 9230 1370 0,'0'0'661'0,"0"0"-456"16,0 0-4-16,0 0-40 15,0 0-42-15,0 0-10 16,125-44-66-16,-85 40-41 15,-2 4 18-15,0 0-20 16,-7 0-23-16,-9 0-68 16,-22 14-209-16,0 3-280 15,-6 4-222-15</inkml:trace>
  <inkml:trace contextRef="#ctx0" brushRef="#br0" timeOffset="-10538.95">15126 9437 696 0,'0'0'1172'0,"0"0"-875"0,0 0-115 16,0 0 35-16,0 0-80 16,141-19-21-16,-97 14-74 15,-7 0-42-15,-14 5-16 16,-12 0-343-16,-11 0-1457 0</inkml:trace>
  <inkml:trace contextRef="#ctx0" brushRef="#br0" timeOffset="4286.97">16561 9075 927 0,'0'0'397'15,"0"0"-161"-15,0 0-86 16,0 0-12-16,0 0-12 0,0-24-49 15,0 19 29-15,-10-2-7 16,2 1-3-16,-3-2 27 16,-3 1-43-16,-1 1 7 15,-5 0-14-15,-3 3-57 16,-1 3 39-16,-3 0-49 16,-4 0 5-16,2 13-14 15,0 3 16-15,2 2-13 16,3 1 0-16,6 2 17 15,2-1-14-15,5 2-3 16,3-3 0-16,3 4-18 16,2-1 16-16,3-2-8 0,0-2 10 15,3-2-34 1,13-4 22-16,1 0-21 0,5-4 6 16,5 0 26-16,2 1-29 15,3-2 30-15,3 1-1 16,-2 0 0-16,1 2-8 15,-3 2 9-15,0 2 0 16,0 2-5-16,-4 3 14 16,-2 1-9-16,-3-1 0 15,-7 2 2-15,-1 1 2 16,-7 2-2-16,-5-2 14 16,-2 1 44-16,0 2-32 15,0-3 20-15,-9-2-12 16,-2-6-27-16,-4-2 38 15,-4-2-18-15,-2-2-8 0,-6-4 28 16,-4-1-26-16,-3-3 9 16,-2 0-2-16,0 0-16 15,3-11 52-15,4 1-53 16,6 0 8-16,8 3-15 16,5 1 0-16,4-1-12 15,4 1 2-15,2-2-56 16,0-1 36-16,0 0-50 15,0 1 21-15,0 0-21 16,2 6-114-16,8 0-130 16,-2 2-389-16</inkml:trace>
  <inkml:trace contextRef="#ctx0" brushRef="#br0" timeOffset="6088.61">17062 8979 1156 0,'0'0'304'0,"0"0"-147"16,0 0-7-16,0 0-8 16,0 0-15-16,0 0-71 15,0 0 18-15,0-5-9 16,0 5-6-16,0 0 39 16,0 0-49-16,0 0 9 15,0 0 4-15,0 0-47 16,0 0 27-16,0 0-31 15,0 0-9-15,0 7 44 0,0 7-28 16,0 4 9 0,0 2 5-16,0 3-31 0,2 0 38 15,2 5-23-15,-1 3-4 16,-1 3 24-16,0 1-36 16,-2 4 27-16,0-1 1 15,0 0-26-15,0 0 23 16,0-2-25-16,0 0 0 15,0-1 5-15,-4-3-4 16,-3-5-1-16,1-4 3 16,-1-5 11-16,5-6-9 15,0-6-5-15,-1-3 0 16,3 0-5-16,0-3 6 16,0 0-1-16,0 0 0 15,0 0 15-15,0 0-30 16,0 0 15-16,0 0 0 0,0 0-15 15,0 0 21-15,0 0-6 16,7 0 0-16,4 0 0 16,5 0 26-16,4 0-26 15,4 0 1-15,5 0 8 16,5-3-3-16,3 2-6 16,4-4 0-16,-1 4 12 15,-5-4-18-15,-3 4 6 16,-12 0 0-16,-7-2 9 15,-9 3 0-15,-2 0-6 16,-2 0-2-16,0 0 8 16,0 0 10-16,0 0-19 0,0 0-16 15,0 0 7-15,0 0-82 16,0 0-12-16,0 0-103 16,-4-4-377-16,-2-4-288 0</inkml:trace>
  <inkml:trace contextRef="#ctx0" brushRef="#br0" timeOffset="6706.2">17904 8875 1185 0,'0'0'356'15,"0"0"-138"-15,0 0 17 16,0 0-22-16,0 0-37 16,0 0-90-16,0 0-24 15,-49 0 10-15,27 18-11 16,-7 8 3-16,0 8 28 16,0 8-47-16,2 6 1 15,5 9 1-15,4 5-38 0,10 4 40 16,3 2-34-1,5-1-13-15,0-4 27 0,15-4-23 16,8-7-12-16,-1-8 5 16,0-6-50-16,-2-10 18 15,-1-7-85-15,-2-13-132 16,-1-2-249-16,-5-6-529 0</inkml:trace>
  <inkml:trace contextRef="#ctx0" brushRef="#br0" timeOffset="7265.7">18029 9133 986 0,'0'0'582'16,"0"0"-446"-16,0 0-62 15,0 0 117-15,0 0-15 16,0 0-58-16,0 0 27 16,-5 121-49-16,5-95 23 15,5 4-16-15,6-2-49 0,0 1 13 16,0-3-37 0,1-5-17-16,-4-3 8 0,1-4-10 15,-4-7-11-15,0-3 0 16,-3-4-43-16,0 0 14 15,7-19-71-15,-3-6-168 16,1-6-448-16</inkml:trace>
  <inkml:trace contextRef="#ctx0" brushRef="#br0" timeOffset="7473.66">18034 9050 123 0,'0'0'1855'0,"0"0"-1377"0,0 0-307 16,0 0-49-16,0 0-71 15,0 0-29-15,0 0-22 16,-5-11-50-16,10 11 3 16,10 0-105-16,-2 0-167 15,1 0-371-15</inkml:trace>
  <inkml:trace contextRef="#ctx0" brushRef="#br0" timeOffset="7940.44">18272 9226 1395 0,'0'0'770'16,"0"0"-595"-16,0 0-117 16,0 0 7-16,0 0-59 15,0 0-6-15,0 0-122 16,51-20-275-16,-33 15-282 0</inkml:trace>
  <inkml:trace contextRef="#ctx0" brushRef="#br0" timeOffset="8325.32">18624 9218 1528 0,'0'0'309'15,"0"0"-196"-15,0 0-82 16,0 0-21-16,0 0-10 16,0 0-44-16,113-117 28 15,-103 102 16-15,-2 3 37 16,-5 4 54-16,1 4-15 0,-4 2 44 16,0 2-16-1,2 0-73-15,-2 0 12 0,2 8 7 16,2 7 20-16,2 6 16 15,-2 3-39-15,-2 4 12 16,3 4-7-16,-3 0-51 16,0 2 6-16,0-4-7 15,-2-2-80-15,0-6-53 16,0-6-255-16,0-10-307 0</inkml:trace>
  <inkml:trace contextRef="#ctx0" brushRef="#br0" timeOffset="8596.04">18920 8824 1083 0,'0'0'925'0,"0"0"-709"15,0 0-141-15,0 0 30 16,0 0 8-16,0 0-43 15,127 129-1-15,-105-75-14 16,-6 5-19-16,-9 3 29 0,-7 0-15 16,0-2-12-1,0-4 28-15,-16-6-57 0,-1-6 12 16,-2-7-21-16,2-7-28 16,-3-9-31-16,5-6-257 15,5-11-841-15</inkml:trace>
  <inkml:trace contextRef="#ctx0" brushRef="#br0" timeOffset="9216.91">19468 9122 740 0,'0'0'1040'0,"0"0"-775"0,0 0-156 16,0 0-47-16,0 0-20 16,0 0 46-16,141-4-22 15,-88 4-36-15,0 0 8 16,-3 0-38-16,-10 0-9 16,-7 0-137-16,-10 0-197 15,-13 0-178-15</inkml:trace>
  <inkml:trace contextRef="#ctx0" brushRef="#br0" timeOffset="9433.9">19709 8985 1602 0,'0'0'671'0,"0"0"-512"0,0 0-29 16,0 0-31-16,0 0-59 15,0 0 0-15,-4 105-18 16,4-65-21-16,4 2-2 16,7 2-30-16,1-4-78 15,7-2-145-15,1-10-282 16,-1-10-218-16</inkml:trace>
  <inkml:trace contextRef="#ctx0" brushRef="#br0" timeOffset="10172.16">20386 8885 1530 0,'0'0'661'0,"0"0"-463"15,0 0-121-15,-149-9 10 16,111 14 42-16,3 15-65 16,6 4 3-16,4 8-14 15,5 6-46-15,9 6 38 0,7 5-45 16,4-1 0-16,0 2 28 16,19-6-22-16,6-4 1 15,4-10-7-15,4-8-25 16,0-14 11-16,4-8-27 15,-2-4-9-15,1-23 32 16,-3-12-61-16,-4-3-12 16,-6-7 17-16,-8 4-36 15,-4 4 62-15,-4 9 34 16,-5 13 14-16,-2 8 68 16,0 9-12-16,0 2 1 15,0 0-33-15,0 9-23 16,0 10 75-16,-4 9-11 15,-1 9-19-15,5 1 35 0,0 6-64 16,0-2 11-16,7 2-13 16,10-4-14-16,6-4 22 15,-1-5-22-15,0-10-1 16,3-4 0-16,-5-10-34 16,3-7 20-16,-4 0-9 15,2 0-25-15,-6-15 19 16,-1-6-20-16,-4-1-12 15,-3-1 21-15,-2 2-24 16,-5 3 50-16,0 5 13 16,0 4 1-16,0 6 38 15,0 3-13-15,0 0 8 16,0 0-17-16,0 0 2 16,0 3 3-16,2 8 12 0,5 6-11 15,1-1 27-15,4 4-49 16,-1-2 12-16,2-2-3 15,-1-1-8-15,-2-5-2 16,1-6-103-16,3-7-177 16,-3-15-313-16,-5-10-449 0</inkml:trace>
  <inkml:trace contextRef="#ctx0" brushRef="#br0" timeOffset="10289.66">20712 8895 2154 0,'0'0'523'0,"0"0"-447"16,0 0-61 0,0 0-15-16,0 0-274 0,0 0-605 0</inkml:trace>
  <inkml:trace contextRef="#ctx0" brushRef="#br0" timeOffset="10619.09">21280 9296 1837 0,'0'0'519'16,"0"0"-411"-16,0 0 38 16,0 0-41-16,-73 107-55 15,50-75-7-15,1-4-43 16,4 6-17-16,4-7-114 15,8-13-492-15</inkml:trace>
  <inkml:trace contextRef="#ctx0" brushRef="#br0" timeOffset="11731.5">21699 8935 1577 0,'0'0'532'0,"0"0"-414"16,0 0-40-16,0 0 11 16,0 0 19-16,0 0 6 0,0 143-55 15,0-95-37-15,2-5 35 16,5 0-56-1,-1-6 17-15,-2-10-8 0,1-7-3 16,-5-10 4-16,2-10-11 16,-2 0 6-16,0-6-6 15,3-18-1-15,1-8-45 16,1-8 10-16,1-1-49 16,3 4 36-16,0 4 9 15,2 9 15-15,0 8 24 16,3 9-29-16,-1 3 18 15,1 4 11-15,-3 0 2 16,2 1 5-16,-2 13 2 16,0 7 21-16,1 2 34 15,1 6-28-15,0-3 16 16,3 0-5-16,1-2-28 16,-1-6 17-16,2-4-23 0,0-8-11 15,2-4 29-15,-1-2-30 16,4-3 18-16,-3-20-12 15,0-5 10-15,-4-4-20 16,-3-6 4-16,-1-1 0 16,-8 3-8-16,-4 5 20 15,0 3-12-15,0 8 0 16,0 5 11-16,-9 7-25 16,-2 6 7-16,0 2 5 15,-3 0 2-15,3 6 9 16,-2 14 28-16,1 4-25 0,6 7-6 15,6 2 24 1,0 2-30-16,0-1 2 0,16-3 10 16,8 0-6-16,0-6-12 15,5-6-15-15,-2-7-22 16,2-10 35-16,-2-2-32 16,-2-3 17-16,-1-20 22 15,-2-5-65-15,-1-4 11 16,-6-6-14-16,-1 2 5 15,-4 0 51-15,-3 5-14 16,-1 9 27-16,0 8 8 16,-6 6 26-16,0 8 34 15,0 0-44-15,0 0-24 16,0 4 32-16,0 12-16 16,0 5 27-16,0-2 2 0,0 3-32 15,0 0 29 1,0 0-34-16,2-1-7 0,0-5 1 15,4 0 9-15,1-7-11 16,1 0 0-16,2-7-35 16,1-2 34-16,1 0-12 15,1-14-1-15,0-6 7 16,0-4-7-16,3 1 14 16,-5 1 0-16,2 1 1 15,-2 4 1-15,-1 3-2 0,-2 5 0 16,-3 5 19-16,-1 4-13 15,0 0-6-15,2 0 3 16,-2 0 7-16,2 12 10 16,1 3-20-16,-1 3 1 15,2 5-9-15,-2-1 8 16,-4 1-24-16,-2-2-25 16,0-4-104-16,-6-2-118 15,-15-5-352-15,-3-6-359 0</inkml:trace>
  <inkml:trace contextRef="#ctx0" brushRef="#br0" timeOffset="11884.3">21886 8807 2096 0,'0'0'512'0,"0"0"-442"0,0 0-42 16,51-107-28-16,38 48-70 15,-6 6-306-15,-4 2-1012 0</inkml:trace>
  <inkml:trace contextRef="#ctx0" brushRef="#br0" timeOffset="12016.75">22589 8235 1825 0,'0'0'701'0,"0"0"-579"16,0 0-57-1,0 0-65-15,0 0-3 0,-106 121-279 16,93-91-919-16</inkml:trace>
  <inkml:trace contextRef="#ctx0" brushRef="#br0" timeOffset="13067.31">23680 8660 1324 0,'0'0'510'16,"0"0"-418"-16,0 0 53 15,0 0-37-15,0 0 5 16,0 0-9-16,0 0-21 16,-119-32-28-16,90 32 21 15,-6 4-45-15,-3 10 26 0,-3 4 1 16,4 3-38-1,5 2 30-15,6 4-50 16,11-4 0-16,6 1-1 16,9-1-49-16,0-3 48 0,13-7-10 15,12 2-28-15,6-7 28 16,4 0 10 0,1-2 2-16,1 0-10 0,2 0 4 15,-1 2 6-15,1 2 0 16,3 0-14-16,1 4 8 15,-3 2-1-15,-4 1-11 16,-9 0 17-16,-9 3-22 16,-7 0 23-16,-11 3 15 15,0 3-14-15,-3-1 58 16,-15 0-21-16,-3-1-2 16,-6-4 40-16,-2-4-40 15,-2-4 16-15,-1-2-6 16,1-6-28-16,-2-2 26 0,2-2-36 15,2 0 1-15,2-10-9 16,6-8-20-16,6-3-36 16,7 0-1-16,4-2-79 15,4-7-45-15,21 4-338 16,4 7-40-16</inkml:trace>
  <inkml:trace contextRef="#ctx0" brushRef="#br0" timeOffset="13715.39">24103 8547 1343 0,'0'0'367'0,"0"0"-259"16,0 0-1-16,0 0-69 15,0 0 19-15,0 0 32 16,0 0 1-16,9 41 55 16,-7-11-23-16,-2 10-27 15,0 6 23-15,0 7-68 16,-2 1 23-16,-7-2-25 15,-1 0-34-15,2-4 36 16,-1-4-43-16,3-4-6 0,3-4 2 16,0-7 8-1,3-5-11-15,0-6 0 0,0-6 6 16,3-4-23-16,11-2 17 16,1-2 0-16,7-4-9 15,5 0 17-15,2 0-8 16,4 0 0-16,-1 0 15 15,-1 0-20-15,-4-4 5 16,-5 2 0-16,-7 0-4 16,-3 0 11-16,-5 2-5 15,-5 0-2-15,-2 0-26 16,0-2 8-16,0-2-94 16,-2-2-263-16,-5-2-594 0</inkml:trace>
  <inkml:trace contextRef="#ctx0" brushRef="#br0" timeOffset="14235.53">24742 8482 864 0,'0'0'608'0,"0"0"-501"16,0 0-17-16,0 0 48 16,0 0 8-16,0 0 30 15,0 0-24-15,-117 112-14 16,92-65 7-16,0 5-48 0,5 6-3 15,5 0-28-15,6 1-44 16,6-1 30-16,3 1-40 16,0-2-10-16,18-6 11 15,5 0-11-15,4-9-2 16,-2-6 0-16,2-8-56 16,2-10 0-16,-4-6-133 15,8-12-147-15,-6-6-184 16,-4-12-281-16</inkml:trace>
  <inkml:trace contextRef="#ctx0" brushRef="#br0" timeOffset="14530.92">25003 8853 1610 0,'0'0'383'0,"0"0"-267"16,0 0 86-16,0 0-46 15,0 0-36-15,0 104-30 16,4-80-40-16,1-2 31 16,1-1-48-16,-2-10-17 15,2 0 7-15,0-6-23 16,-1-3 0-16,1-2-32 15,0 0-53-15,8-18-43 0,-5-5-468 16,0-8-612-16</inkml:trace>
  <inkml:trace contextRef="#ctx0" brushRef="#br0" timeOffset="14647.57">25032 8687 1555 0,'0'0'350'0,"0"0"-272"15,0 0-78-15,0 0-284 16,0 0-492-16</inkml:trace>
  <inkml:trace contextRef="#ctx0" brushRef="#br0" timeOffset="14949.34">25406 8874 1827 0,'0'0'656'16,"0"0"-529"-16,0 0-10 15,0 0-78-15,0 0-8 0,0 0 7 16,0 0-38-16,58-9-1 16,-38 3-50-16,-4 2-22 15,-3 2-55-15,5-2-114 16,-7 2-291-16,0 0-552 0</inkml:trace>
  <inkml:trace contextRef="#ctx0" brushRef="#br0" timeOffset="15337.26">25785 8899 1463 0,'0'0'351'16,"0"0"-192"-16,0 0-53 16,0 0-70-16,0 0 4 15,0 0-38-15,78-104 12 16,-67 84 1-16,-2 6 13 16,-4 6 96-16,-5 4-24 15,0 2-34-15,0 2 10 16,0 0-56-16,2 0-2 15,0 14 10-15,2 6 17 16,1 6 32-16,-1 4-43 16,0 2-20-16,4 0-14 15,-2-2-6-15,1-2-49 16,-1-8-99-16,-1-7-199 16,-1-12-378-16</inkml:trace>
  <inkml:trace contextRef="#ctx0" brushRef="#br0" timeOffset="15546.99">26059 8482 1307 0,'0'0'555'0,"0"0"-404"0,0 0 64 16,0 0 19-1,45 146-39-15,-32-81-83 0,3 3-11 16,-5 0-52-16,-3-2-25 15,-3-6-1-15,-5-8-23 16,0-3-2-16,-5-9-61 16,-34-3-74-16,1-8-79 15,-1-11-418-15</inkml:trace>
  <inkml:trace contextRef="#ctx0" brushRef="#br0" timeOffset="16085.64">26754 8594 1395 0,'0'0'496'0,"0"0"-452"15,0 0 148-15,0 0 28 16,29 138-46-16,-20-82-22 0,-2 3-88 16,-3-3-31-16,3-4-22 15,0-8-11-15,-3-10-14 16,0-10-67-16,-4-18-133 16,0-6-305-16,0 0-158 0</inkml:trace>
  <inkml:trace contextRef="#ctx0" brushRef="#br0" timeOffset="16783.32">26670 8849 1262 0,'0'0'754'15,"0"0"-663"-15,0 0-53 16,0 0-25-16,145-32-7 16,-74 22-12-16,4 2-7 15,-1 2-46-15,-12 1 2 16,-10 4 13-16,-17-1 44 0,-13 2 0 15,-12 0 11-15,-10 0 123 16,0 0 54-16,0 0-44 16,-10 8-9-16,-3 8-38 15,0 6-9-15,1 4-63 16,6 2-24-16,4 0 25 16,2-2-14-16,0 1 6 15,2-4-9-15,16-5 0 16,-1-6-4-16,6-6-5 15,0-6 0-15,-6 0-13 16,-1-9 2-16,-10-12 2 16,-6-3-1-16,0 0-20 15,-6-2 28-15,-15 0-26 0,1 2 18 16,-1 2-1 0,4 2 22-16,7 4-10 0,5 2-1 15,5 3-27-15,2 5-10 16,18 0-30-16,9 5 0 15,4 1 52-15,-2 0-20 16,1 0 35-16,-6 10 3 16,-3 4 6-16,-5 4 34 15,-7 2-4-15,-2 4 0 16,-3 2 35-16,-4-1-41 16,-2 0 9-16,0-3-15 15,0-6-26-15,0-3 20 16,0-8-21-16,0-5 0 15,3 0 20-15,2 0-20 16,1-17-7-16,3-6-23 0,7-4-7 16,-1-2 36-16,5 1-31 15,1 6 31-15,-6 1-11 16,3 12 24-16,-5 3-9 16,0 6-2-16,1 0-1 15,-1 0 34-15,-3 15-34 16,-2 8 17-16,-4 2-2 15,-1 0-5-15,-3 1-20 16,0-2-26-16,-18-4-130 16,-6-6-172-16,-3-8-599 0</inkml:trace>
  <inkml:trace contextRef="#ctx0" brushRef="#br0" timeOffset="16913.48">27037 8632 1743 0,'0'0'523'16,"0"0"-450"-16,0 0-73 16,0 0-142-16,0 0-259 0</inkml:trace>
  <inkml:trace contextRef="#ctx0" brushRef="#br0" timeOffset="17049.53">27320 8369 1681 0,'0'0'727'0,"0"0"-565"16,0 0-65-16,123-19-97 16,-63 16-143-16,-2 2-568 0</inkml:trace>
  <inkml:trace contextRef="#ctx0" brushRef="#br0" timeOffset="17933.91">28142 8366 192 0,'0'0'2209'16,"0"0"-1919"-16,0 0-223 16,0 0 10-16,-22 122-33 15,22-59 38-15,18 10-27 0,2 6-53 16,-2-6 30-16,-1-4-32 15,-1-13-9-15,-9-12 8 16,-3-13-55-16,-4-10 11 16,0-12-43-16,-20-9-63 15,-9 0 48-15,-8-18-103 16,-8-15-90-16,-2-4 126 16,4-10 90-16,10 2 80 15,16 0 60-15,17 5 25 16,0 7-33-16,35 7-52 15,18 11-74-15,15 2-16 16,5 8-38-16,4 0 23 16,0 4-16-16,-8-4 37 15,-9 4 83-15,-15-4 1 0,-16 1 71 16,-16 2 117-16,-11 0 106 16,-2 2 67-16,-13 0-189 15,-14 7-44-15,-4 12-10 16,-2 7-65-16,4 6-12 15,4 4-4-15,9 5-37 16,9-1 17-16,7-4-17 16,0-4-8-16,9-6 1 15,16-8-47-15,6-8-1 16,4-10-32-16,2 0-36 16,-2-21-21-16,-3-10-93 15,-8-13-32-15,-7-4 99 16,-8-4 129-16,-7 4 41 0,-2 9 95 15,0 13 125 1,0 12 29-16,-2 10-36 0,-2 4-137 16,4 8-27-16,0 17-2 15,0 7 14-15,0 1-11 16,0 4-29-16,6-4 27 16,6-2-19-16,1-5-23 15,3-8 14-15,-1-5-12 16,1-2-8-16,1-7 0 15,2-4-28-15,-1 0 27 16,1-9-34-16,2-4 16 16,-6-5 8-16,1-1-3 15,-7 4 14-15,-3 1 0 0,-2 4 11 16,-4 4 5 0,3 4-2-16,-3 2-13 0,0 0 29 15,0 0-23-15,3 8 9 16,1 8 17-16,5 4-32 15,1 2 29-15,4 2-30 16,-1-4 0-16,1-2-10 16,-3-6-22-16,-2-12-44 15,-2 0-216-15,0-7-450 0</inkml:trace>
  <inkml:trace contextRef="#ctx0" brushRef="#br0" timeOffset="18053.94">29009 8336 1989 0,'0'0'570'16,"0"0"-485"-16,0 0-85 15,-49 102-159-15,34-47-406 0</inkml:trace>
  <inkml:trace contextRef="#ctx0" brushRef="#br0" timeOffset="18181.58">28748 9296 1864 0,'0'0'220'0,"0"0"-220"15,0 0-166-15,-140-53-886 16</inkml:trace>
  <inkml:trace contextRef="#ctx0" brushRef="#br0" timeOffset="18734.54">27168 8520 1844 0,'0'0'677'0,"0"0"-475"16,0 0-27-1,0 0-75-15,0 0-4 0,0 0-81 16,0 0 15-16,-4-26-27 15,4 25 9-15,0-2 2 16,0 3-14-16,0 0-6 16,0 0-3-16,0 0-27 15,11 0 36-15,3 0 0 16,1 9 12-16,3-2-20 16,5 5 8-16,4 0-31 0,6 1 2 15,20-2-90 1,-4-1-175-16,-7-8-629 0</inkml:trace>
  <inkml:trace contextRef="#ctx0" brushRef="#br0" timeOffset="20097.45">29499 8845 1832 0,'0'0'494'15,"0"0"-437"-15,0 0 39 16,0 0-53-16,0 0-7 16,-66 129-36-16,45-100-85 15,8-8-488-15</inkml:trace>
  <inkml:trace contextRef="#ctx0" brushRef="#br0" timeOffset="20653.14">30245 8242 1864 0,'0'0'519'0,"0"0"-422"0,0 0 80 15,0 0-80-15,0 0-79 16,0 0 19-16,0 0-36 16,19 24 41-16,8-8 9 15,10-1-24-15,7 0 13 16,10-2-23-16,6 0-17 16,3-5 7-16,1 0-1 0,-8-2-6 15,-8 0 0 1,-13-3 0-16,-14 2-4 0,-11-1 4 15,-10 0-12-15,0 4 4 16,-12 8 16-16,-13 12 19 16,-10 10 37-16,-7 10-33 15,-7 8 34-15,0 5-19 16,0 2-5-16,7-2 23 16,6-7-49-16,9-10-2 15,9-10-13-15,7-9 11 16,7-12-28-16,4-7-2 15,0-6-71-15,0 0-4 16,22-16-54-16,9-10-21 16,2-6-618-16</inkml:trace>
  <inkml:trace contextRef="#ctx0" brushRef="#br0" timeOffset="21036.85">31342 8205 2090 0,'0'0'327'16,"0"0"-196"-16,-122-4-23 16,74 10 20-16,6 22-30 15,11 12-61-15,11 10-6 16,13 8-29-16,7 5 19 15,5 1-6-15,21 2-3 0,12-1-4 16,7-6-8-16,4-8-18 16,2-11 17-16,3-14-27 15,-1-14 28-15,-2-12-6 16,3-5 17-16,-8-31 10 16,-1-9-9-16,-11-11-11 15,-10-9 35-15,-11-3-36 16,-13 7 17-16,0 6-17 15,-13 16-1-15,-18 9-12 16,-12 15-62-16,-42 8-54 16,8 7-175-16,-2 0-837 0</inkml:trace>
  <inkml:trace contextRef="#ctx0" brushRef="#br0" timeOffset="22547.97">15817 9151 1388 0,'0'0'600'0,"0"0"-380"16,0 0-48-16,0 0-39 16,0 0-15-16,0 0-76 15,-85-19-1-15,67 25-5 16,-2 12-19-16,-2 4 36 16,-3 6-17-16,3 6-9 15,0 4 30-15,4 4-57 16,7 5 26-16,7-1-17 15,4-2 4-15,0-2-8 0,10-3-5 16,17-3 0 0,7-9-8-16,5-3 8 15,7-6-1-15,-2-2-11 0,-2 0 10 16,-4 0-5-16,-4-2 7 16,-10 0 0-16,-9 0-8 15,-6-2 6-15,-9 3 2 16,0 3 0-16,-6 4 8 15,-17 2 11-15,-6 3-18 16,-6 4 20-16,-5-4 4 16,-4 2-24-16,-1-4 15 15,-2-2-16-15,2-3 0 16,7-6 23-16,7-6-21 16,9-4-2-16,11-4 0 15,7 0-49-15,4 0 40 16,0-2-21-16,0-6 1 0,13-2 22 15,5-1-2-15,1 3 9 16,4 1 0-16,2 1 4 16,-1 4-4-16,-2 2 0 15,0 0 0-15,-1 2-12 16,-2 14 16-16,4 8-4 16,-5 6 3-16,1 7 9 15,-5 4 9-15,-3 7-21 16,-4 7 8-16,-7 2 19 15,0 8-20-15,0 0 25 16,0-2 9-16,-3-1-39 16,-1-5 50-16,2-6-31 0,2-6-15 15,0-11 30 1,0-8-35-16,0-8 29 0,4-8-9 16,-2-4-19-16,-2-6 14 15,3 0-16-15,-3 0 6 16,0 0 0-16,0 0-6 15,0 0-16-15,2 0-28 16,3 0-64-16,8 0-4 16,-2 0-190-16,-2-3-745 0</inkml:trace>
  <inkml:trace contextRef="#ctx0" brushRef="#br0" timeOffset="24585.8">23539 9192 679 0,'0'0'511'0,"0"0"-357"16,0 0-26-16,0 0-38 0,0 0-66 15,0 0 13-15,18 0-20 16,-16 0 15-16,-2 0 69 16,0 0 28-16,0 0 14 15,0 0 3-15,0 0-41 16,0 0 18-16,0 0-43 16,0 0-29-16,0 0 16 15,-4 0-35-15,-3 0 3 16,-4-2-4-16,0 0-12 15,-3 0 33-15,-1 0-31 16,2 0-1-16,-1 0 25 16,3 0-44-16,1 2 13 0,4 0-14 15,4-2 13-15,0 2-29 16,2 0-13-16,0 0-98 16,0 0-136-16,6 0-403 0</inkml:trace>
  <inkml:trace contextRef="#ctx0" brushRef="#br0" timeOffset="39576.99">15859 9113 1113 0,'0'0'307'16,"0"0"-172"-16,0 0-34 15,0 0-14-15,0 0-50 16,0-3 24-16,0 3 12 16,-2-3-23-16,2 3 53 0,-2 0-11 15,-1 0-10 1,1 0 17-16,0 0-53 0,0 0-5 15,-3 0-27-15,0 0-3 16,-1 0 22-16,-5 0-19 16,-1 0-4-16,2 0 3 15,-4 0-2-15,1 5-7 16,2 1-4-16,-1 0 1 16,1 0 22-16,1 0-23 15,-2 0 6-15,1 2 7 16,0-2-7-16,2 0 11 15,0 0-17-15,3 2 0 16,-1 0 7-16,0 0-5 16,0 0-2-16,1-1 8 15,1 2 4-15,1-1 5 16,-1 2 1-16,-2-1-17 16,3-2 9-16,0 3 3 0,-1-2-4 15,1 0-5-15,-1 3 8 16,3-4-12-16,2 0 0 15,-3 4 0-15,3-3-18 16,0 0 29-16,0 1-11 16,0 0 15-16,0 3-14 15,0 0 29-15,0 0-30 16,0 0 0-16,0 0 6 16,5 0 1-16,0-2-7 15,-1 2 0-15,-1-2 12 0,1-2-9 16,0 1-3-1,0-1 0-15,1-4-7 16,0 2 1-16,-1-3 6 16,3 2-6-16,-1-4 13 0,1 4 5 15,2-1-12-15,-2 0 0 16,-1 0 2-16,1 2-1 16,0-2-1-16,0 1 0 15,-3 4 2-15,3-3 16 16,-1 2-18-16,4-2 0 15,-4 2-5-15,3-2 13 16,-3 0-8-16,2 0 0 16,-2 0 1-16,-2 0-1 15,3-2 0-15,-5 0 0 16,2 0-5-16,1 0 5 0,0-2 0 16,1 2 0-16,-1-1 10 15,1 0-5-15,-1 0-5 16,2-1-5-16,-3 3-10 15,1-1 16-15,-1 0-1 16,0 0 5-16,1 0 7 16,-1 2-12-16,3-2 0 15,2 1 0-15,0-2-11 16,-3 1 22-16,1-2-22 16,-2 1 10-16,-1-2 1 15,-2 0 13-15,-2 2-13 16,2 0 0-16,1 2-4 15,-1-1 17-15,-2 2-13 16,0 0 0-16,0-2-3 16,0 1-3-16,0-2 6 0,0 1 0 15,0 1-1-15,0-3 2 16,0 5 9-16,0 2-10 16,-2-2 0-16,-5 1 20 15,-2 3-11-15,2-4-9 16,-2 3 5-16,3 1-4 15,-1-4 26-15,-2 2-27 16,2-2 0-16,1 2 15 16,-1-4-5-16,-1 2-10 15,0 0 0-15,0 0 15 16,-1-2-9-16,2 1-6 16,-2-2 0-16,3 1 12 0,-3-1-11 15,1-2-1-15,2 0 9 16,0-1 3-16,-1 2-3 15,-2-3-9-15,0 1 0 16,-2 2-11-16,-3 1 13 16,-1 1-2-16,-3-3 0 15,1 4 4-15,-2 0-4 16,4 0 0-16,-1-1 1 16,3-1-4-16,1 0 4 15,4 0-1-15,1-2 0 16,1 0 8-16,4 0-10 15,-4-2 2-15,4 2 0 16,2-2-6-16,0 0 8 16,0 2-2-16,0-2 0 15,0 0-9-15,0 0 0 0,0 0-6 16,0 0 12-16,0 0-17 16,0 0 18-16,0 0 2 15,2 0 0-15,6 0-2 16,3 0 1-16,-1 0 2 15,4 0 0-15,-1 0 6 16,3 0-7-16,-3 0 0 16,1 0 0-16,1 0 7 15,-1 3-2-15,-3-1-5 16,2 3 0-16,-1-2 0 16,-4 4-3-16,1 1 3 0,-2 0 0 15,0 0 1 1,-1 2 3-16,1-3 2 0,-3 4-6 15,0-1 5-15,2 2 10 16,-4-1-13-16,0 2-2 16,0 1 0-16,0 2-3 15,3 0 5-15,-3 0-2 16,0 1 1-16,0 0 16 16,-2 1-23-16,0 0 6 15,0-2 0-15,0 1-14 16,0 1 16-16,0-3-2 15,0 2 6-15,0-3 6 0,0 2-5 16,0 0-7-16,0 0 0 16,0 0-10-16,-4 2 22 15,0-2-12 1,-1 0 0-16,-1 2 10 0,-2-4 1 16,4 2-11-16,-2-2 0 15,1 0-6-15,-1 0 20 16,1 1-14-16,-2-3 0 15,3 1 12-15,-1 1-2 16,1 3-10-16,0-3 0 16,-1-3-10-16,3 3 19 15,-1-2-9-15,1 2 0 16,0-1 11-16,0 0-14 16,2 2 3-16,0-3 0 15,0 2-7-15,0-1 20 0,0 0-13 16,0 1 0-1,0-4 14-15,0 2-6 0,0 0-8 16,0-2 0-16,4-1-9 16,3-1 16-16,0-2-7 15,2 3 0-15,-1-3 8 16,2 0-7-16,-2-2-1 16,1 1 1-16,3-2 0 15,-1 0 11-15,1-3-12 16,5 0 0-16,-2 0 9 15,3 0-4-15,-2 0-5 16,1 0 0-16,-3 0-1 16,-1 0 5-16,-2 0-4 15,-1 0 0-15,-2 0 1 0,-4 0 1 16,1 0-2-16,-3 0 0 16,0 0 0-16,-2 0 12 15,0 0-13-15,0 0 1 16,0 0 0-16,0 0-9 15,0 0 26-15,0 0-17 16,0 0 0-16,0 0 16 16,0 1-34-16,0-1 3 15,0 0-49-15,-9 2-21 16,-3 2-174-16,-7-3-672 0</inkml:trace>
  <inkml:trace contextRef="#ctx0" brushRef="#br0" timeOffset="43186.24">7795 11195 71 0,'0'0'330'0,"0"0"34"16,0 0-140-16,0 0-75 15,0 0-16-15,0 0-13 0,0 0-14 16,0 0 32 0,0 0-22-16,-4 0 11 0,2 0-25 15,-2 0-62-15,-1 2-30 16,0 0 5-16,-1 0-15 16,1 2 48-16,-1 0-47 15,-1 1 9-15,0-1-7 16,-2 0 9-16,1 3-4 15,-1-1-8-15,-3-2 0 16,4 2-2-16,-1 0 4 16,1 0-2-16,0 1 7 15,1-3 0-15,-3 1 5 16,-2 1-12-16,1 2 0 0,-1-2 29 16,1 2-20-16,1 0 0 15,-2 1 22-15,1 1-30 16,2-1 33-16,0 1-34 15,2 0 1-15,1 1-2 16,-1-1 21-16,3-2-20 16,-3-2 22-16,2-1-21 15,1 1 32-15,0 3-9 16,-1-2-9-16,-1 2 20 16,-1-1-29-16,-2 0 12 15,2 1-8-15,-1 0-9 16,0-1 30-16,2 0-31 15,2 0 2-15,-1 0 7 16,1-1-1-16,0 4-8 0,-2-1 0 16,2-2 12-1,2 1-6-15,-2-1-6 0,-1 1 0 16,3-1-6-16,0 0 11 16,2 0-16-16,-2 2 8 15,2 0 3-15,-2 2 15 16,-1 0-13-16,1-2 4 15,2 2 10-15,-3-2-8 16,3 1-3-16,0 0 16 16,0 1-21-16,0 1 29 15,0-2-28-15,-2 1 5 16,2 1 6-16,0-1 0 16,-2 2-11-16,2-3-1 0,0 4 6 15,-2-1 8 1,2 0-13-16,0-2-1 0,-2 2 8 15,2-4 4-15,0 1-13 16,0-1 1-16,0 1-39 16,0-1 38-16,0 2 2 15,0-2 10-15,0 4 11 16,0-2-20-16,0 1 21 16,0 0-23-16,2-3 1 15,-2 2 7-15,0 1-7 16,0-4-1-16,0 1 5 15,0 0 10-15,2-2-30 16,0 1 6-16,3-2 9 16,-3-1-9-16,1 0 22 15,-1 1-13-15,0-2 0 0,0 1 14 16,0 2-11-16,3-2-3 16,-1 0-14-16,0 0-1 15,1 1 18-15,0-1-3 16,1-1 5-16,1 3 7 15,-1-2 1-15,2 3-13 16,-2-1 0-16,1 0-8 16,-1-2 10-16,1 2-2 15,0-3 4-15,2 1 10 16,-3 0-10-16,1-1-4 16,0 1-1-16,-1-2-14 15,3 2 24-15,-2-2-9 0,2 2 0 16,0-1 7-1,-1-3-2-15,-1 4-5 0,3-3 0 16,-4 0-12-16,0 2 16 16,1-1-4-16,0 0 0 15,2 0 9-15,-3 0-12 16,3-2 3-16,-1 2 0 16,0 0-7-16,-1-2 16 15,1 1-9-15,0-2 0 16,0 0 1-16,1-1 2 15,3 3-3-15,-4-3 0 16,3 2-7-16,1-1 8 16,-1 4-1-16,0-3 0 15,0 2 9-15,-2-2-5 16,0-2-4-16,-1 2 0 0,2-2 0 16,-2 0-2-16,3 0 2 15,1 0 0-15,-1 0 1 16,1 0-4-16,-2 0 3 15,-1 0 0-15,3 0 0 16,-4 0 13-16,3 0-13 16,-2 0 0-16,2 0 0 15,-2 0-9-15,0 0 15 16,0-2-6-16,2-2 0 16,0 0-4-16,-1 2-2 15,-2-2 3-15,-1-1 3 16,1 3-14-16,0-3 20 15,-2 4-6-15,-1-4 0 0,1 1 15 16,1-2-18-16,0 2 3 16,-1 0 0-16,1-3-16 15,-1 4 15-15,2-1 1 16,-2-1 0-16,-1 3 14 16,1-3-19-16,0 1 5 15,0 0 0-15,0 0-15 16,1 0 18-16,-3 0-3 15,3-1 0-15,-3 2 2 16,1 0-7-16,-1-3 5 16,3 3-3-16,-1-4-12 15,-1 2 5-15,2-1 10 0,-3 2-1 16,1 0-8-16,-1 0 0 16,-2 2 6-16,0-1 2 15,1 0-16-15,1-1 18 16,1-1-1-16,-1-1 0 15,3 1-3-15,-3 1-5 16,1 0 8-16,1-2-1 16,-4 2-13-16,4-2 7 15,-4 0 7-15,0 0 0 16,2-1-6-16,-2 0-4 16,3 0 10-16,-1-1 0 15,-2 2-12-15,0-1 12 16,0-2 0-16,2 1-1 0,0-2 2 15,-2 0-12-15,0 1 11 16,0-4 0-16,0 3-6 16,-2-3 14-16,3 2-8 15,-1-1 0-15,-2-2-9 16,2-3-6-16,0 4 15 16,0-1-1-16,0 2-8 15,1 0-1-15,0 5 10 16,-3-2 0-16,2 1 7 15,-2-2-1-15,0 1-6 16,0-3-11-16,0 1 9 16,2-3-18-16,-2-2-1 15,2-2-8-15,-2 0 20 16,2 1-2-16,-2 2 11 16,0 1 0-16,0 2 3 0,0-1 9 15,0 3-5 1,0-2-7-16,0 0 0 0,0 2 2 15,0-4 8-15,0 1-8 16,0 0-2-16,0-3 16 16,0-1-11-16,-2 0-5 15,0-1 0-15,0-1-15 16,0 4 22-16,-4-3-7 16,4 1 0-16,-2 4 15 15,2-2-21-15,0 3 6 0,-1 2 0 16,1 0-6-1,-2 1 18-15,2-1-12 0,-6-2 21 16,4-1-19-16,-2-1 27 16,-3 3-28-16,0-4 10 15,-2 1 18-15,0-2-23 16,2 2 8-16,-3 0-4 16,6 0-1-16,-3 2 14 15,2 2-23-15,0 0 0 16,-1 2 4-16,1-1 11 15,-2 2-15-15,0 0 31 16,0 1-16-16,1-1 30 16,-2 3-45-16,2 0 1 15,1 0 43-15,-3-2-44 16,2 1 17-16,-1 1-14 16,1-2 12-16,-2 3-2 15,1-1-13-15,3 0 0 0,-4 2-1 16,-1 2 1-16,3 0 0 15,-1 0-6-15,-3 0 26 16,0 0-34-16,-7 0 14 16,-8 5-17-16,-41 28-49 15,3-1-209-15,-4 3-576 0</inkml:trace>
  <inkml:trace contextRef="#ctx0" brushRef="#br0" timeOffset="46395.83">16376 10317 544 0,'0'0'259'16,"0"0"-101"-16,0 0-18 15,0 0-10-15,0 0-62 16,0 0-4-16,11-24 10 15,-7 19-22-15,-2-1 18 16,0 0-38-16,1 4 13 16,-3-1 31-16,0 1-9 15,0 0 31-15,0 0 8 16,0 2-33-16,0-3 18 16,0 3-67-16,0-1 14 15,-9 1 26-15,-2 0-63 16,-1 0 14-16,-3 0 8 15,1 1-10-15,-1 11 36 0,5-4-42 16,-4 4 18 0,5 3 26-16,3-3-50 0,1-1 15 15,2 4-16-15,3-1 0 16,0 1-9-16,0 4 7 16,0 1 2-16,5-3-1 15,8 4 7-15,0-5-5 16,5 2 10-16,-1-2-10 15,-2 0 13-15,-1 0-14 16,-6 2-6-16,-1-2-7 16,-5 2 22-16,0-2-9 15,-2 3 0-15,0-4-6 16,0 4 6-16,-11 1 0 16,-7 0 6-16,-1-3 3 15,-4 4-2-15,-2-5 12 0,3-2 10 16,5-4-29-16,5-4 32 15,3-2-32-15,3-4 0 16,3 3-9-16,1-3-15 16,2 0 5-16,0 0-1 15,0 0-45-15,0 0 25 16,0 0-3-16,0 0-3 16,0 0 28-16,5 0-4 15,5 0 22-15,2 0 0 16,1 0 8-16,3 3-1 0,-1 3-7 15,1 4 0-15,-3 2 16 16,0 2-4-16,-1 5 18 16,-3 6 7-16,-3 3-15 15,2 2 37-15,-6 4-33 16,-2 5 5-16,0 2 21 16,0 6-22-16,0 1 11 15,0 6 7-15,0 2-24 16,-6 0 34-16,2 3-30 15,4-4 13-15,0 0-7 16,0-3-12-16,0-6 22 16,0-4-20-16,2-6-24 15,6-9 51-15,-4-10-51 16,0-4 36-16,-1-6-9 16,-3-4-21-16,0-3 33 0,0 0-19 15,0 0-19-15,0 0 12 16,0 0-13-16,0 0-18 15,0 0-29-15,0-3-81 16,0-11-157-16,-7-1-781 0</inkml:trace>
  <inkml:trace contextRef="#ctx0" brushRef="#br0" timeOffset="47664.43">16681 10182 61 0,'0'0'1066'15,"0"0"-759"-15,0 0-151 16,0 0-60-16,0 0 2 16,0 0-43-16,0 0-17 15,5 6 74-15,-1 13-8 16,0 3-13-16,1 2-20 16,-3-2-36-16,2-3 11 15,-2-2-26-15,-2-7-19 16,3-5 41-16,-3-2-42 15,0-3 22-15,0 0 19 16,0 0-21-16,3-3 11 16,1-12-31-16,0-5-46 0,3-4 46 15,1-3-38-15,6 2 10 16,-1 4-4-16,1 3-9 16,3 4 25-16,-1 5-14 15,2 2 9-15,-4 5 12 16,-4 2 2-16,2 0 7 15,-3 10 28-15,-3 7 3 16,1 5 29-16,0 0-33 16,0 0-12-16,-1-1 21 15,3 0-35-15,-3-1 29 16,4-2-2-16,-2-4-28 16,-1-2 32-16,3-2-32 15,-4-4 0-15,3-2 17 16,-5-2-16-16,-2 1-1 0,0-3 13 15,-2 0-7-15,0 0 12 16,0 0-16-16,0 1-2 16,0-1 27-16,0 0-26 15,0 0 14-15,0 0 14 16,0 0-28-16,0 0 31 16,0 0-31-16,0 0 0 15,0 0 17-15,0 0-11 16,0 0-7-16,0 0 0 15,0 0-28-15,0 0 4 16,0 0-68-16,0 0-103 16,-6-1-272-16,-7-6-456 0</inkml:trace>
  <inkml:trace contextRef="#ctx0" brushRef="#br0" timeOffset="48548.07">16987 10207 1109 0,'0'0'511'16,"0"0"-312"-16,0 0 0 15,0 0-79-15,0 0 7 16,0 0-44-16,0 0-22 16,-139 69 35-16,114-51-45 15,8-3-12-15,10-5-39 16,5-3-14-16,2-4-47 15,11-3-7-15,18 0 37 16,11-8 22-16,4-8-71 16,3-2-86-16,-7 2 79 15,-9 2 48-15,-10 8 39 16,-10 2 13-16,-11 4 30 16,0 0 135-16,-9 4-55 15,-14 14 14-15,-3 1-12 0,0 4-70 16,1-2 5-16,7 0-34 15,7-6-15-15,7-4-22 16,4-5-33-16,0-2-111 16,21-4-65-16,8 0-110 15,2-10-64-15</inkml:trace>
  <inkml:trace contextRef="#ctx0" brushRef="#br0" timeOffset="56324.27">7089 10303 146 0,'0'0'492'0,"0"0"-372"15,0 0-66-15,0 0-26 16,0 0 69-16,0 0 10 15,0 0 3-15,0 0 15 16,0 0-51-16,0 0-27 16,0 0-12-16,2 0-29 15,-2-2-6-15,2 2-55 16,3 0-25-16,-2-2-118 16,-1 2-431-16</inkml:trace>
  <inkml:trace contextRef="#ctx0" brushRef="#br0" timeOffset="56504.78">7089 10303 1392 0</inkml:trace>
  <inkml:trace contextRef="#ctx0" brushRef="#br0" timeOffset="56570.61">7089 10303 1392 0,'33'78'393'0,"-33"-77"-393"0,0 2-100 0,0 1-74 0,0-2-458 15</inkml:trace>
  <inkml:trace contextRef="#ctx0" brushRef="#br0" timeOffset="56818.95">7207 10389 1431 0,'0'0'375'15,"0"0"-296"-15,0 0-79 16,0 0-198-16,0 0-191 0</inkml:trace>
  <inkml:trace contextRef="#ctx0" brushRef="#br0" timeOffset="56945.61">7207 10389 91 0,'27'2'0'16</inkml:trace>
  <inkml:trace contextRef="#ctx0" brushRef="#br0" timeOffset="57089.25">7241 10389 1309 0,'0'0'0'0,"0"0"-45"15,0 0-284-15</inkml:trace>
  <inkml:trace contextRef="#ctx0" brushRef="#br0" timeOffset="57427.32">7241 10389 1061 0,'42'10'377'0,"-42"-10"-248"15,0 0-91-15,0 0-38 16,0 0-47-16,0 0-11 15,5 0 28-15,-3 0-1 16,-2 0 31-16,0 0 24 16,0 0-24-16,0 0-39 15,2 2-203-15,0-2-328 0</inkml:trace>
  <inkml:trace contextRef="#ctx0" brushRef="#br0" timeOffset="66333.48">17448 10187 679 0,'0'0'390'0,"0"0"-160"16,0 0-34-16,0 0-20 16,0 0 11-16,0 0-49 15,0-15-39-15,0 15 7 16,0 0-42-16,0 0-35 15,0 0 14-15,0 6-42 0,0 12 67 16,0 11 36-16,0 4-57 16,0 6 29-16,0 1-35 15,4-3-16-15,3-8 23 16,1-3-48-16,1-6 18 16,1-6-15-16,0-2 16 15,4-6-9-15,-1-2-10 16,8-2 1-16,-2-2 5 15,6 0-6-15,-3 0-6 16,1 0-19-16,-4-4-44 16,0-3 11-16,-4-1-103 15,-1-3-29-15,1 1-18 16,-4-2-61-16,5-4-21 16,-6 2-92-16,2-2-190 0</inkml:trace>
  <inkml:trace contextRef="#ctx0" brushRef="#br0" timeOffset="66750.38">17775 10232 309 0,'0'0'316'0,"0"0"-163"16,0 0-75-16,0 0-46 16,0 0-22-16,0 0 0 15,0 0-4-15,-4-17-5 16,1 13 32-16,3 0 35 15,-2 1 22-15,2-1 8 16,-2 0-31-16,0 1 17 16,2 0-1-16,-2 0-40 15,2-2 10-15,-2 4-20 16,2-4 2-16,-4 4 29 0,4-2 26 16,0 2 57-16,0 1-39 15,0 0-33-15,0 0-7 16,0 0-51-16,0 11 66 15,0 11 49-15,0 6-36 16,0 7 4-16,0 1-27 16,0-1-2-16,4-2-11 15,0-5-38-15,0-6 26 16,3-4-42-16,-3-4 0 16,-2-5 2-16,2-3-8 0,-4-5-18 15,0 1-24 1,0-2-91-16,0 0-86 0,0 0-399 15,0 0-976-15</inkml:trace>
  <inkml:trace contextRef="#ctx0" brushRef="#br0" timeOffset="67817.52">17978 10211 690 0,'0'0'542'0,"0"0"-428"15,0 0 20-15,0 0 61 16,0 0-5-16,0 110-80 16,0-82 18-16,2-3-67 15,3-8 2-15,-1-5-15 16,-2-3-39-16,0-6 22 15,-2-3-5-15,2 0-5 16,-2 0 52-16,2-8-64 16,4-12-9-16,0-8-22 15,3-2-24-15,2-2 16 16,3 4-56-16,-2 3 49 0,5 7 27 16,-4 4-24-1,3 6 34-15,-1 7-1 0,1 1 3 16,-3 0 36-16,3 5 0 15,-1 12 11-15,3 2 27 16,-3 4-47-16,1 3 10 16,-3 0-36-16,-1 0-3 15,-3-2-33-15,6-4-131 16,-3-8-363-16,0-6-1134 0</inkml:trace>
  <inkml:trace contextRef="#ctx0" brushRef="#br0" timeOffset="68082.81">18435 10217 1709 0,'0'0'379'16,"0"0"-249"-16,0 0 28 15,0 0-63-15,0 0-1 16,0 0-39-16,-116 94-22 15,109-62-8-15,7-1-23 16,0-8 24-16,9-2-24 16,16-10-2-16,6-8-1 15,7-3-44-15,1-8-53 16,2-23-113-16,3-37-173 0,-10 5 8 16,-10 0-258-16</inkml:trace>
  <inkml:trace contextRef="#ctx0" brushRef="#br0" timeOffset="68483.77">18612 9924 760 0,'0'0'547'0,"0"0"-345"16,0 0-67-16,0 0-82 16,0 0 138-16,0 0-42 15,0 0-24-15,-29 122 8 16,29-74-36-16,0 7 18 16,0 0-28-16,0 2-65 15,14-5-7-15,7-6 4 16,2-12-19-16,4-8 0 15,2-10 5-15,3-12-14 16,1-4 9-16,2 0-46 16,-1-13 37-16,0-8-45 15,-6-3-4-15,-3-6 58 0,-9 0 0 16,-5-3 7-16,-7 3 0 16,-4 3-6-16,0 7 43 15,-7 3-19-15,-11 10 12 16,1 7 5-16,-6 0-5 15,4 0 26-15,1 13-14 16,2 9-30-16,7 3 35 16,3 4-54-16,6 4 16 15,0 1-1-15,0-1-6 16,13 0 4-16,9-5-13 16,3-3-58-16,15-13-54 15,-5-5-226-15,-6-7-465 0</inkml:trace>
  <inkml:trace contextRef="#ctx0" brushRef="#br0" timeOffset="69118.03">19123 10244 1829 0,'0'0'304'0,"0"0"-197"15,0 0-78-15,0 0 14 0,0 0-38 16,0 0-5 0,0 0-76-16,114-26 1 15,-97 8 41-15,-5 0 34 0,-8 3 0 16,-4 2 18-16,0 5 60 16,0 6 1-16,0 2-42 15,0 0-17-15,0 9-12 16,0 14 30-16,0 12-9 15,3 5 14-15,14 10 44 16,3 4-45-16,5 4 24 16,2 0-5-16,2 2-36 15,-3-1 21-15,-4 0-34 16,-4-5-11-16,-7-4 20 16,-6-7-21-16,-5-9 0 15,0-8 15-15,-9-8-14 0,-9-8 18 16,0-5-6-16,-4-5-11 15,-1 0 19-15,2-21-21 16,0-7-1-16,6-8-7 16,6-6-9-16,4-8 9 15,5-5-25-15,0-1-28 16,11-2 3-16,12 4-39 16,1 4 18-16,3 8 30 15,0 6 18-15,-2 7 30 16,-1 8 1-16,-4 4 0 15,-2 7 0-15,-7 2 7 16,-2 6 20-16,-3-1 12 16,-1 3-1-16,2 0 23 15,-1 0-14-15,3 16-4 16,3 6 18-16,-4 6-42 0,1 4 19 16,1 0-38-16,-6-4-6 15,0-4-17-15,-2-6-95 16,-2-8-106-16,0-8-321 0</inkml:trace>
  <inkml:trace contextRef="#ctx0" brushRef="#br0" timeOffset="69237.73">19557 9963 1765 0,'0'0'339'0,"0"0"-339"16,0 0-275-16,0 0-892 0</inkml:trace>
  <inkml:trace contextRef="#ctx0" brushRef="#br0" timeOffset="70001.68">19738 10162 1853 0,'0'0'236'15,"0"0"-208"-15,0 0 27 16,0 0 27-16,0 0 16 16,60 109-61-16,-45-73-3 15,1-2 20-15,-7-1-29 0,0-8 11 16,-4-6-23 0,-1-8-12-16,-2-8 28 0,-2-3-29 15,3 0 27-15,1 0 5 16,2-17-32-16,4-9-12 15,3-6-37-15,0-6-24 16,3-5-16-16,-1 4-34 16,3 6 79-16,-3 7 37 15,-1 8 7-15,-3 11 17 16,-1 4-9-16,1 3 12 16,-3 0 56-16,4 14-14 15,1 9 21-15,0 2-14 16,1 3-30-16,1 3 17 0,3-1-26 15,0-6-23 1,0-4 19-16,0-4-16 0,-3-8-5 16,-1-6-5-16,1-2 12 15,-1 0-14-15,1 0 2 16,1-8 0-16,-3 0 0 16,0 2 14-16,-1 2-11 15,-2-3-1-15,2 3 9 16,-1-1 22-16,2-3-20 15,3 0 2-15,4 0-4 16,0 0-5-16,0-1-6 16,3 2 0-16,-4-3 12 15,-1 1-5-15,0-2-7 16,-2-2 0-16,-5-3 0 16,-5-2 11-16,-3 1-11 0,-3-2 0 15,0 4 1-15,-7 0 29 16,-11 5-30-16,-4 6 0 15,-3 4-7-15,-2 0 19 16,0 4 3-16,4 14 7 16,0 3-22-16,5 2 41 15,5 4-34-15,7 0 10 16,3 4 9-16,3-3-26 16,0 0 26-16,13-2-26 15,10-2-33-15,4-6 6 0,17-5-91 16,-6-6-115-1,-5-7-449-15</inkml:trace>
  <inkml:trace contextRef="#ctx0" brushRef="#br0" timeOffset="70435.52">20863 10158 689 0,'0'0'1405'0,"0"0"-1062"15,0 0-190-15,-115-32-8 16,88 32-68-16,4 5-35 16,6 17 3-16,3 6-45 15,5 8 27-15,9 1 0 16,0 3-25-16,9 0 35 0,18-5-37 16,4-9 1-1,2-8-10-15,3-10-26 0,-3-8-11 16,1-3 3-16,-5-28-53 15,-7-13-29-15,-4-11-97 16,-9-11-42-16,-5-7 85 16,-2-2 82-16,-2 2 97 15,0 18 42-15,0 15 149 16,0 17 124-16,0 18-116 16,-6 5-107-16,2 9-19 15,-3 23-2-15,2 11 27 16,1 11-32-16,4 8-41 15,0 4 26-15,0 2-46 16,0-1-4-16,6-8-2 16,2-4-55-16,-8-5-77 0,0-17-226 15,0-12-1273-15</inkml:trace>
  <inkml:trace contextRef="#ctx0" brushRef="#br0" timeOffset="70701.81">21511 10399 1888 0,'0'0'534'16,"0"0"-430"-16,0 0 103 16,0 0-99-16,0 0-78 15,-62 116-11-15,44-89-19 16,-8 0-100-16,1-6-170 16,5-8-666-16</inkml:trace>
  <inkml:trace contextRef="#ctx0" brushRef="#br0" timeOffset="71853.77">22381 10040 1081 0,'0'0'368'15,"0"0"-262"-15,0 0-4 16,0 0 32-16,13 110 81 16,-13-70-21-16,0 2-114 15,0 1-18-15,4-5-2 16,0-6-52-16,2-9 38 16,-2-10-38-16,0-9-7 15,1-4 37-15,1 0-5 16,4-20 11-16,3-11-44 15,2-2-33-15,3-6 32 16,0 2-34-16,-3 2-23 16,3 5 48-16,-5 10-2 15,4 6 11-15,-5 10 1 0,-1 4 0 16,3 0 15-16,-3 18 7 16,-1 10 15-16,0 7 33 15,1 5-40-15,3 4 19 16,5-5-6-16,8-2-43 15,5-9 35-15,5-12-35 16,6-8 1-16,-1-8-1 16,-2-3-3-16,1-22-27 15,-8-11-15-15,-6-6-23 16,-8-6 51-16,-7-1-9 16,-10 5 26-16,-2 8 0 15,0 10 29-15,-14 8 35 0,-3 8-29 16,-1 8-35-1,1 2 66-15,0 0-53 0,5 18 5 16,2 8 15-16,3 4-18 16,5 7 15-16,2 1-9 15,0 2-20-15,19-2 28 16,7-3-29-16,6-4 0 16,1-7-1-16,2-8-32 15,-1-10 2-15,1-6-36 16,-4 0-12-16,-2-22 29 15,-2-8-40-15,-6-7 27 16,-4-1 41-16,-3 3-8 16,-5 3 29-16,-5 7 1 15,-4 10 0-15,2 6 73 16,-2 8-31-16,0 1-17 0,0 4-25 16,0 14 1-16,0 4 54 15,0 1-37-15,0 1-6 16,0 2 29-16,0-1-40 15,0-1 23-15,0-4-19 16,6-3 4-16,11-9-18 16,0-3-34-16,5-5-30 15,1 0 20-15,-1-16-36 16,0-6 52-16,-2-6 37 16,-1 1 0-16,-4 4 21 15,-2 1 1-15,-4 5 45 16,0 7 34-16,-3 5-56 15,4 5-14-15,-1 0-25 0,-1 4 6 16,3 13-12-16,-1 6 0 16,-2 3 0-16,-1 2-6 15,-1 0 0-15,-3-2 6 16,-3-4-9-16,0-1-89 16,-9-7-69-16,-11-1-380 15,0-7-607-15</inkml:trace>
  <inkml:trace contextRef="#ctx0" brushRef="#br0" timeOffset="71977.39">22846 9874 39 0,'0'0'2068'0,"0"0"-1813"0,0 0-255 15,67-114-125-15,-9 80-424 0</inkml:trace>
  <inkml:trace contextRef="#ctx0" brushRef="#br0" timeOffset="72121">23416 9481 2054 0,'0'0'602'0,"0"0"-452"16,0 0-94-16,0 0-37 15,0 0-19-15,-120 93-30 16,100-54-261-16,9-7-914 0</inkml:trace>
  <inkml:trace contextRef="#ctx0" brushRef="#br0" timeOffset="72876.98">22994 9749 844 0,'0'0'391'0,"0"0"-178"16,0 0 5-16,0 0 69 15,0 0-48-15,0 0-36 16,0 0-77-16,35-24-56 16,-28 24-2-16,5 0-23 15,7 8-27-15,10 4-18 16,6 3-29-16,30 3-94 15,-9-4-359-15,-7-5-553 0</inkml:trace>
  <inkml:trace contextRef="#ctx0" brushRef="#br0" timeOffset="73472.05">24417 9743 500 0,'0'0'933'0,"0"0"-725"15,0 0-47-15,0 0-68 16,0 0 51-16,0 0-24 16,0 0-40-16,-64-40 16 15,32 40-13-15,-6 0-7 16,-2 10 18-16,0 6-41 16,5 4 13-16,3 0-26 15,10 3-40-15,11-2 0 16,6-1-25-16,5 1 2 0,3-3 17 15,21 0-47 1,7-4 47-16,10 0 6 16,5 0-24-16,6 0 23 0,1-1-23 15,2 6-31-15,-3 2 24 16,-7 2 0-16,-8 5 31 16,-7 6 0-16,-11 0 10 15,-9 4 23-15,-8 0 3 16,-2-3 7-16,0-3 28 15,-21-5-22-15,-6-6 23 16,-4-5 13-16,-4-7-54 16,-1-6 23-16,3-3-40 15,6 0-14-15,4-12-2 16,11-14-81-16,7-8-10 16,5-24-70-16,7 7-372 0,8 7-394 15</inkml:trace>
  <inkml:trace contextRef="#ctx0" brushRef="#br0" timeOffset="74039.61">24941 9778 1166 0,'0'0'356'16,"0"0"-207"-16,0 0 20 16,0 0-5-16,0 0-73 15,0 0-8-15,0 0 5 16,6-3 1-16,-6 3 24 15,2 0-48-15,3 0-43 16,-1 14 66-16,6 10-41 16,-4 10-10-16,0 9 22 15,1 3-44-15,-3 6 29 16,2 4-23-16,-2-4-8 16,-2 1 21-16,2-8-28 15,-2-1 17-15,-2-6-8 0,3-3-5 16,-3-5 4-1,2-6-14-15,2-7 0 0,8-4-13 16,5-7 14-16,6-6-1 16,4 0 0-16,2 0 9 15,0-2-13-15,0-8 4 16,-6 0 0-16,0 2-3 16,-3 2 4-16,-2 0-1 15,-2 4 0-15,-6 0 10 16,-2 2-16-16,-4 0 6 15,-4 0-37-15,0 0-2 16,0 0-69-16,0-8-90 16,0 2-293-16,-9-6-368 0</inkml:trace>
  <inkml:trace contextRef="#ctx0" brushRef="#br0" timeOffset="74457.42">25836 9626 1455 0,'0'0'376'16,"0"0"-177"-16,0 0-27 16,0 0-18-16,0 0-50 15,0 0 15-15,0 0 6 16,-100 92-61-16,71-48 17 16,2 6-17-16,3 3-46 15,5 8 37-15,6 1-31 16,9 4 3-16,4 0 3 15,0-2-18-15,15-4-3 16,8-7-9-16,-1-9 9 16,3-10-24-16,-6-10 9 15,-2-10-27-15,-7-8-13 16,2-4-87-16,-1-2-96 16,0 0-377-16,-2-6-582 0</inkml:trace>
  <inkml:trace contextRef="#ctx0" brushRef="#br0" timeOffset="74987.8">26017 10024 897 0,'0'0'628'0,"0"0"-473"15,0 0-71-15,0 0 109 16,0 0 66-16,0 0-78 15,0 0-49-15,6 129 27 16,1-94-55-16,5 3-4 16,1 1-22-16,-1-5-51 15,5-2 24-15,-5-8-46 16,2-4-4-16,-1-10-2 16,-1-6-36-16,1-4-20 15,-2-7-37-15,-4-44-145 16,-2 2-480-16,-5-4-1097 0</inkml:trace>
  <inkml:trace contextRef="#ctx0" brushRef="#br0" timeOffset="75107.47">26017 10024 1714 0,'33'-120'397'0,"-33"117"-279"16,0 3-80-16,0 0-38 15,11 0-335-15,1 0-56 0</inkml:trace>
  <inkml:trace contextRef="#ctx0" brushRef="#br0" timeOffset="75348.81">26335 10096 1785 0,'0'0'622'0,"0"0"-531"16,0 0-1-16,0 0-54 15,0 0-11-15,0 0-17 16,129-8-8-16,-111 8-32 16,-2-1-152-16,-5 1-309 15,-4-3-396-15</inkml:trace>
  <inkml:trace contextRef="#ctx0" brushRef="#br0" timeOffset="75692.15">26832 10143 2032 0,'0'0'554'16,"0"0"-454"-16,0 0-28 15,0 0-27-15,0 0-45 16,0 0-36-16,67-103 9 16,-47 79-35-16,-4 2 43 15,-5 2 18-15,-3 3 2 16,-1 6 6-16,-2 3 13 16,-3 4-6-16,1 4 9 15,1 0-13-15,0 0-8 0,0 8 38 16,3 7-27-1,0 8 46-15,0 1-23 0,-1 6-25 16,-1 0 18-16,-1 2-29 16,0 0-9-16,2-4-54 15,-6-6-135-15,2-10-376 16,-2-8-755-16</inkml:trace>
  <inkml:trace contextRef="#ctx0" brushRef="#br0" timeOffset="76192.87">27129 9707 1154 0,'0'0'1205'16,"0"0"-978"-16,0 0-125 16,0 0-85-16,0 0 34 15,0 0-51-15,0 0-1 16,102-26-11-16,-94 26 24 15,-4 0 3-15,-4 0 44 16,0 0-23-16,0 0 31 16,0 0-43-16,0 0-24 15,0 0 16-15,0 0 5 16,0 0-19-16,0 0 11 16,0 0-13-16,0 0 27 15,0 0-27-15,0 0 0 16,0 0 23-16,0 0-14 0,0 0-9 15,0 0 0-15,0 0 18 16,0 0-18-16,0 0 0 16,2 0 0-16,6 10-2 15,3 2 19-15,3 3-14 16,1 4-3-16,3 6 10 16,0 6-19-16,-2 5 9 15,1 9 0-15,-3 7-6 16,-6 2 11-16,-1 6-5 15,-7 0 0-15,0 0 21 16,0 1-23-16,-2-6 2 16,-15-2-19-16,-4-7 19 15,-8-8-74-15,-29-6-39 16,8-9-148-16,0-15-569 0</inkml:trace>
  <inkml:trace contextRef="#ctx0" brushRef="#br0" timeOffset="76654.3">26235 9713 1092 0,'0'0'508'0,"0"0"-342"16,0 0 58-16,0 0-52 16,0 0-86-16,0 0-32 15,0 0 28-15,-60-16-10 16,51 16 25-16,7 0-72 0,-3-2-4 16,1 2 3-16,-1 0-24 15,-3-2 57-15,-1 2-44 16,4-2 10-16,5 2-23 15,0 0-27-15,5 0-143 16,35 0 47-16,-3 2-161 16,1 2-502-16</inkml:trace>
  <inkml:trace contextRef="#ctx0" brushRef="#br0" timeOffset="77714.81">28031 9940 1309 0,'0'0'648'15,"0"0"-457"-15,0 0-110 16,0 0-24-16,0 0 46 16,0 0-34-16,0 106 24 15,0-65-43-15,0-4-16 16,11-5 13-16,2-6-47 16,8-8 13-16,0-10-13 15,6-8-34-15,2-4 6 16,2-19-69-16,1-12-65 15,-8-5 20-15,1-4-105 16,-8 0 108-16,-1 4 53 16,-5 6 86-16,-4 9 22 15,-2 12 126-15,-5 7 11 0,2 5 2 16,-2 1-97-16,0 0-20 16,0 0-13-16,0 5-1 15,4 9 108-15,1 4-53 16,1 3-29-16,6 4 6 15,3 0-61-15,3 0 24 16,0-6-23-16,2 2 11 16,-1-6-26-16,2-8 1 15,1-2-52-15,-1-5-15 16,7-3-143-16,-6-13-283 16,-1-2-80-16</inkml:trace>
  <inkml:trace contextRef="#ctx0" brushRef="#br0" timeOffset="78044.5">28664 9909 1228 0,'0'0'321'16,"0"0"-197"-16,0 0 51 16,0 0 17-16,0 0-32 15,0 0-95-15,42 121-7 16,-38-100 4-16,-4-2-43 15,0-5 22-15,0-5-41 16,0-6 1-16,0-3 34 16,0 0-35-16,0-12-52 0,0-12-44 15,0-8-87-15,0-2-20 16,7-3 83-16,4 8 62 16,2 7 58-16,-1 6 0 15,1 9 2-15,0 7 53 16,3 0-17-16,-3 7 74 15,3 9-14-15,-3 8-10 16,3 2 3-16,-1 2-61 16,14 10-30-16,-2-10-55 15,-2-6-329-15</inkml:trace>
  <inkml:trace contextRef="#ctx0" brushRef="#br0" timeOffset="78667.75">29250 9904 1335 0,'0'0'627'15,"0"0"-358"-15,0 0-11 16,-143-3-82-16,116 20-56 16,10 5-90-16,9 1-21 15,8 4-9-15,0-1 9 16,19-5-24-16,5-9 8 15,3-10-29-15,2-2 35 16,0-7-58-16,-3-21-57 16,-1-8-108-16,-5-6-140 15,-5-10 86-15,-1-2-19 16,-5-7-18-16,-1 5 136 0,-2 9 179 16,-2 11 218-16,-4 15 74 15,0 15-67-15,0 6-67 16,0 4-86-16,0 22 90 15,0 10 43-15,0 8-97 16,0 6 11-16,0 4-22 16,0 1-35-16,0-1 1 15,15-6-51-15,6-8-2 16,3-10-4-16,0-8-6 16,5-12-12-16,0-10 11 15,2 0-18-15,0-12 19 16,-2-11-41-16,0-10-22 15,-6-1 32-15,-8-2-13 16,-3 2 44-16,-10 4 0 0,-2 5 0 16,0 10 49-16,0 4-6 15,-9 7 11-15,0 4-11 16,-2 0-42-16,0 4 49 16,-1 13-29-16,4 4 3 15,-1 6 22-15,5 2-35 16,4 2 12-16,0 1 1 15,4 0-10-15,13-3-28 16,4-4-2-16,16-9-120 16,-5-7-154-16,-3-9-504 0</inkml:trace>
  <inkml:trace contextRef="#ctx0" brushRef="#br0" timeOffset="79297.38">29931 9847 1373 0,'0'0'278'0,"0"0"-236"16,0 0 30-16,0 0-59 16,0 0-12-16,0 0 7 15,0 0 11-15,80-79-19 16,-77 68 58-16,-3 5 45 15,0 4 55-15,0 2-90 16,0 0-67-16,-3 14 48 0,1 15 34 16,2 8 1-16,0 12-2 15,0 5-42-15,5 4 23 16,6 6-23-16,4 2-15 16,-1 2 24-16,1-2-40 15,1-1 15-15,-1-8-10 16,1-8-5-16,-5-11 11 15,-1-12-20-15,-6-9 1 16,-4-14 16-16,0-3-16 16,-2-2 10-16,-16-18-11 15,-7-5 0-15,0-11 5 16,-4-1-5-16,6-7 0 0,4-4 3 16,9-2 6-16,7-3-18 15,3 2 7-15,13 1-60 16,16 3-26-16,5 8-91 15,1 10 22-15,-1 5 92 16,-1 6 6-16,-4 1 53 16,-4 4 6-16,-5 1 15 15,-5 0 74-15,-7 4 6 16,-4 3 31-16,-4 4 13 16,0 1-59-16,0 0-17 15,0 4-29-15,0 11-10 16,0 7 37-16,2 5-49 15,2-1 3-15,1 0-15 16,-1-2-6-16,2-6-39 16,2-14-99-16,0-4-199 0,-1 0-592 15</inkml:trace>
  <inkml:trace contextRef="#ctx0" brushRef="#br0" timeOffset="79401.42">30357 9624 1681 0,'0'0'118'0,"0"0"-118"16,0 0-616-16</inkml:trace>
  <inkml:trace contextRef="#ctx0" brushRef="#br0" timeOffset="80033.19">30509 9851 1713 0,'0'0'256'0,"0"0"-166"0,0 0 61 15,0 0-45-15,0 0-23 16,0 0-49-16,0 0 2 16,46 83 1-16,-39-63-4 15,-2-4 23-15,-1-4-55 16,-2-1 20-16,0-5-16 0,-2-5 4 15,0-1 11 1,3 0-4-16,-3-6-1 16,0-16-15-16,2-8-16 0,2-6 16 15,3-2 0-15,4-1-31 16,2 6 29-16,3 6-17 16,2 7 19-16,0 10-16 15,1 6 2-15,2 4 14 16,1 0-1-16,-2 8 1 15,2 9 9-15,-1 4 2 16,-4 5 6-16,-1 4 28 16,-1 1-33-16,3 0 19 15,1-6-11-15,-2-5-19 16,1-5 25-16,1-6-25 16,4-7 5-16,0-2 2 0,-1 0 9 15,0-2-15-15,-2-12-2 16,-3-4 0-16,-3-2 0 15,-3-4 0-15,-1 0 0 16,-6 2 3-16,-4 0 11 16,0 5-2-16,0 3 0 15,-10 6-6-15,-5 4 10 16,-3 4-10-16,1 0 31 16,1 0 11-16,5 11-48 15,2 9 28-15,7 1-27 16,2 3 1-16,0 1 13 15,2-1-5-15,15-2-20 16,6-1-13-16,23-13-87 16,-5-2-172-16,1-6-689 0</inkml:trace>
  <inkml:trace contextRef="#ctx0" brushRef="#br0" timeOffset="80487.5">31725 9818 772 0,'0'0'1587'16,"0"0"-1376"-16,-167-33-108 15,100 29 86-15,14 4-81 16,10 0-41-16,12 19-55 16,13 6 7-16,10 6-25 15,8 5 6-15,0 0 0 16,13-1 4-16,14-2-3 0,6-5 7 15,2-8-8-15,5-8-42 16,1-12 26-16,-3 0-34 16,-3-16-11-16,-2-18 19 15,-6-10-31-15,-2-9-2 16,-6-6-13-16,2-8-48 16,-7-1 57-16,-3 4-6 15,-3 12 85-15,-6 18 29 16,-2 13 126-16,0 15-19 15,0 6-38-15,-8 3-72 16,-8 23 59-16,-4 12-15 16,2 12-13-16,5 8 4 0,7 4-52 15,6 5 12 1,0-3-12-16,13-2-8 16,11-6-2-16,3-10-48 0,17-12-105 15,-6-12-300-15,3-16-1389 0</inkml:trace>
  <inkml:trace contextRef="#ctx0" brushRef="#br0" timeOffset="80596.31">32148 9932 2340 0,'0'0'517'16,"0"0"-456"-16,0 0-61 15,0 0-10-15,0 0-554 0</inkml:trace>
  <inkml:trace contextRef="#ctx0" brushRef="#br0" timeOffset="85084.93">17203 11121 613 0,'0'0'677'16,"0"0"-445"-16,0 0-29 0,0 0-15 15,0 0 9-15,0 0-103 16,-45-39-51-16,24 38 67 16,-2 1-51-16,-4 0 24 15,-4 0-6-15,-3 0-50 16,1 10 40-16,-6 6-53 15,4 2-8-15,1 2 19 16,5 4-19-16,10 0 0 16,7 1-6-16,8-2-40 15,4 0 28-15,0-4-2 16,18-2-16-16,9-3 30 16,4-3-28-16,7-3 26 15,4 1-19-15,5-4-14 16,-3 4 14-16,3-1-21 0,-2 1-13 15,-6 4 55-15,-2 1-29 16,-9 4 29-16,-6 4-1 16,-8 2 8-16,-5 2 5 15,-9 4 9-15,0 0 16 16,0 0 26-16,-16-4-48 16,-6 1 54-16,-5-7 13 15,-6-5-35-15,-8-2 29 16,-3-4-16-16,0-3-19 15,-3-4 24-15,3-2-37 16,5 0 3-16,8 0-31 16,12-11-3-16,7-5-16 15,10-5-15-15,2-3-55 0,6-1-32 16,35-12-157 0,-6 6-357-16,1 1-1155 0</inkml:trace>
  <inkml:trace contextRef="#ctx0" brushRef="#br0" timeOffset="85567.9">17559 11059 1260 0,'0'0'398'0,"0"0"-259"16,0 0-28-16,0 0 12 15,0 0 77-15,0 0-61 16,0 0-2-16,22 100-30 16,-22-56-35-16,0 9 20 15,0 5-65-15,-14 1 15 16,1 2-3-16,1-2-38 15,0-8 20-15,5-5-21 16,5-8 0-16,2-8 0 0,0-10 15 16,0-5-15-1,9-8 0-15,9-4 11 16,5-3 10-16,2 0-16 16,9 0-4-16,0-7 8 0,-1 1-1 15,1 0-8-15,-3 3 0 16,-2-2 12-16,-5 5-9 15,-6-2-3-15,-7 2-1 16,-4 0-16-16,-5 0 17 16,-2 0-7-16,0 0-14 15,0 0-76-15,0 0-39 16,2 0-240-16,1-6-393 0</inkml:trace>
  <inkml:trace contextRef="#ctx0" brushRef="#br0" timeOffset="85951.85">18325 10990 1273 0,'0'0'571'0,"0"0"-463"15,0 0 21-15,0 0 46 16,0 0 3-16,0 0-22 0,-140 109-56 16,102-59 0-16,5 6-21 15,4 4-21-15,11 4 13 16,6-1-52-16,12-2-5 15,0 0-5-15,3-5 5 16,17-6-18-16,5-6 4 16,2-8-52-16,2-8 4 15,-6-8-100-15,2-7-71 16,6-13-121-16,-4 0-183 16,-4-14-755-16</inkml:trace>
  <inkml:trace contextRef="#ctx0" brushRef="#br0" timeOffset="86220.73">18481 11303 1763 0,'0'0'379'16,"0"0"-278"-16,0 0 21 15,0 0 31-15,0 0-10 16,-17 103-64-16,17-69-21 16,0 2-8-16,13-4-19 15,2-3 2-15,3-6-15 0,0-7-9 16,0-5-18-16,0-9-18 16,5-7-61-16,-8-17-152 15,-5-6-514-15</inkml:trace>
  <inkml:trace contextRef="#ctx0" brushRef="#br0" timeOffset="86355.38">18459 11141 1685 0,'0'0'607'16,"0"0"-497"-16,0 0-110 15,0 0-85-15,0 0-248 16,0 0-525-16</inkml:trace>
  <inkml:trace contextRef="#ctx0" brushRef="#br0" timeOffset="86538.5">18780 11383 485 0,'0'0'1465'0,"0"0"-1200"16,0 0-163-16,0 0-102 16,0 0-122-16,0 0-487 0</inkml:trace>
  <inkml:trace contextRef="#ctx0" brushRef="#br0" timeOffset="86894.35">19165 11436 857 0,'0'0'1139'16,"0"0"-954"-16,0 0-116 16,0 0-55-16,0 0-14 15,0 0-2-15,0 0-123 16,101-108 66-16,-82 86 34 15,0 1 25-15,-9 7 34 16,-3 7 41-16,-5 0 65 16,1 7-49-16,-1 0-54 15,1 0 19-15,-1 5-41 0,4 14 68 16,1 9 13-16,1 6-44 16,2 6 7-16,-4 0-41 15,3 1-10-15,-5-5-8 16,2-6-17-16,-4-9-86 15,-2-12-100-15,0-9-336 16,0 0-391-16</inkml:trace>
  <inkml:trace contextRef="#ctx0" brushRef="#br0" timeOffset="87106.56">19584 11024 1525 0,'0'0'376'0,"0"0"-240"16,0 0 56-16,0 0-34 16,83 148-21-16,-64-85-82 15,0-1-5-15,-9 3-12 16,-5-5-29-16,-5-6 11 16,0-6-20-16,0-10-29 15,-5-4-74-15,-5-12-204 16,1-9-354-16</inkml:trace>
  <inkml:trace contextRef="#ctx0" brushRef="#br0" timeOffset="87301.96">19946 11323 2078 0,'0'0'343'0,"0"0"-283"15,0 0-13-15,0 0 28 16,129-30 1-16,-69 30-51 16,2 0-25-16,7 3-92 15,-15 1-192-15,-19-3-402 0</inkml:trace>
  <inkml:trace contextRef="#ctx0" brushRef="#br0" timeOffset="87473.61">20185 11241 1508 0,'0'0'677'0,"0"0"-515"16,0 0 19-16,0 0-36 15,0 0-38-15,0 0-23 16,-2 116-72-16,8-77-2 16,4-3-10-16,11 2-96 15,-6-11-181-15,1-6-379 0</inkml:trace>
  <inkml:trace contextRef="#ctx0" brushRef="#br0" timeOffset="88121.53">20827 11057 1935 0,'0'0'534'0,"0"0"-477"15,0 0 114-15,-125 12-43 16,88 16-69-16,4 10 35 16,6 3-58-16,8 5-24 15,15 3 28-15,4-5-40 16,0-6 0-16,23-4 0 16,4-7-23-16,2-13 22 0,4-10-33 15,0-4-26 1,1-13 9-16,-1-19-83 0,-4-8-43 15,-4-10-46-15,-5-4-28 16,-7 0 84-16,-2 4 123 16,-6 10 44-1,-3 12 162-15,-2 14 51 0,0 12-9 16,0 2-83-16,0 9-77 16,0 16 79-16,0 11-58 15,0 7-8-15,0 3 12 16,0 4-50-16,7 0 28 15,12-2-47-15,6-4 15 16,2-6-18-16,4-6 3 0,-2-8-41 16,4-10-13-1,-2-10-47-15,1-4-2 0,-6-2-76 16,-1-14-56-16,-4-2 61 16,-6-2 90-16,-7 2 84 15,-6 4 61-15,1 3 54 16,-3 6 59-16,0 0-40 15,0 5-25-15,0 0-6 16,0 0-65-16,0 5 1 16,0 9 28-16,0 2-35 15,0 4 19-15,5 2-50 16,6 0 0-16,4-2 11 16,3-2-12-16,0-4-18 15,2-8-39-15,9-6-109 16,-7-20-142-16,-5-8-987 0</inkml:trace>
  <inkml:trace contextRef="#ctx0" brushRef="#br0" timeOffset="88242.66">21240 11067 2013 0,'0'0'380'15,"0"0"-301"-15,0 0-79 16,0 0-487-16,0 0-456 0</inkml:trace>
  <inkml:trace contextRef="#ctx0" brushRef="#br0" timeOffset="88462.71">21668 11357 1689 0,'0'0'769'0,"0"0"-630"16,0 0 26-16,0 102-63 15,0-55-14-15,0 1-27 16,0-1-61-16,-5 0-9 16,-17-1-88-16,2-9-143 15,1-17-873-15</inkml:trace>
  <inkml:trace contextRef="#ctx0" brushRef="#br0" timeOffset="89922.71">22265 11193 1101 0,'0'0'615'0,"0"0"-483"0,0 0-72 15,0 0 44-15,0 0 42 16,0 0-69-16,0 0-19 15,124 122 7-15,-117-90-22 16,-5 3 25-16,-2-3-16 16,0-6-26-16,0-4 26 15,0-10-42-15,0-6 2 16,0-6 0-16,0 0-11 16,0-6-2-16,0-18-82 15,0-7-47-15,16-5 55 16,1 0-88-16,6 3-1 15,-1 6 87-15,-2 8 45 16,0 8 32-16,-4 7 26 16,-3 4 14-16,-2 0 55 15,1 15-18-15,-4 6 13 0,3 5 1 16,3 6-30-16,3 0 7 16,6-2-45-16,6-3-5 15,6-7 17-15,3-8-26 16,5-10 6-16,1-2-15 15,-3-6-18-15,-3-16 17 16,-5-4-31-16,-6-4 9 16,-8-3 12-16,-3 1-7 15,-7 0 18-15,-7 2 12 16,-2 8-10-16,0 6 59 16,-11 9-24-16,-7 5-12 15,1 2-14-15,1 0-1 0,1 6 36 16,3 9-17-1,5 5-28-15,3 5 48 0,4-2-31 16,0 1-17-16,7-2 19 16,15-1-19-16,11-6-2 15,5-2 1-15,5-9-58 16,-1-4-30-16,-2 0-73 16,-2-6-2-16,-8-12 57 15,-7-1 23-15,-7-1 80 16,-3 4 3-16,-5 4 22 15,-2 3 46-15,-4 5-15 16,1 1-19-16,-1 3-14 16,2 0-9-16,-2 7-9 0,2 5 22 15,-1 5-8-15,-3 4 55 16,2-2-32-16,1 2-21 16,-1-4 7-16,2-1-18 15,5-2-1-15,2-5-6 16,3-8-15-16,1-1 6 15,1 0-20-15,-1-15 21 16,3-5-8-16,-3-2 28 16,-1 1-12-16,-1 3 27 15,1 4-27-15,-5 5 43 16,2 2-31-16,-2 5 9 16,0 2-21-16,2 0 12 15,0 0-12-15,0 6 0 16,-2 6 6-16,0 2-14 15,-2 3 8-15,-5 1-31 0,-2 2-14 16,0-3-85-16,-11 6-83 16,-9-7-127-16,-3-4-459 0</inkml:trace>
  <inkml:trace contextRef="#ctx0" brushRef="#br0" timeOffset="90058.42">22924 10990 1837 0,'0'0'528'0,"0"0"-453"16,0 0-71-1,105-114-4-15,-30 84-203 0,-1 2-429 16</inkml:trace>
  <inkml:trace contextRef="#ctx0" brushRef="#br0" timeOffset="90193.54">23401 10678 1721 0,'0'0'686'16,"0"0"-490"-16,0 0-120 16,0 0-46-16,0 0-30 15,0 0-33-15,0 0-266 16,-105 116-909-16</inkml:trace>
  <inkml:trace contextRef="#ctx0" brushRef="#br0" timeOffset="91157.93">24575 10839 1285 0,'0'0'330'0,"0"0"-193"16,0 0 22-16,0 0-10 16,-145-11 28-16,110 15-97 15,-1 13 3-15,3 2-81 16,4 6 14-16,8-4-16 16,10 4-22-16,9-3-2 15,2-2 1-15,15 0 15 16,19-4 7-16,7-1-13 15,7 0 7-15,4 2-8 0,1-5-32 16,-2 7 32-16,0 0-13 16,-9 2 28-16,-3 1-10 15,-10 2 22 1,-14-2 5-16,-13 1 69 0,-2 0-12 16,-17-3 85-16,-16-2-43 15,-8-4-29-15,1-3-10 16,3-4-62-16,7-5 6 15,10-2-21-15,9 0-36 16,11-20-110-16,0-8-316 16,13-6-208-16</inkml:trace>
  <inkml:trace contextRef="#ctx0" brushRef="#br0" timeOffset="91707.03">25036 10830 1778 0,'0'0'362'15,"0"0"-232"-15,0 0-87 16,0 0-30-16,0 0 61 16,0 0-24-16,0 0 28 15,25 107 1-15,-21-77-8 16,1 0 33-16,-3-1-54 0,-2 2-13 15,2-6 35 1,-2-2-57-16,0-6 18 0,0-4 7 16,0-5-29-16,0-4 27 15,0-4-38-15,0 2 0 16,0 0 26-16,2 0-13 16,-2 4-13-16,0 0 20 15,0 4-10-15,0 0 16 16,0 4-22-16,0 5-2 15,0 0 5-15,0 6 1 16,0-2-8-16,0 1 0 16,0-1 10-16,0-5-16 15,0-4 6-15,0-6-10 16,7-4-2-16,7-4 16 16,-1 0-4-16,5 0 3 15,2 0 11-15,-3-8-23 16,4 2 9-16,-4 1 0 0,3 1-8 15,5 1 14-15,0 0-6 16,-4 2 0-16,2-2-21 16,-10 3 10-16,-1 0 5 15,-8 0-24-15,-4 0 17 16,0 0-86-16,0-4-9 16,0 2-130-16,0-6-515 0</inkml:trace>
  <inkml:trace contextRef="#ctx0" brushRef="#br0" timeOffset="92019.39">25849 10818 325 0,'0'0'1339'0,"0"0"-1104"15,0 0 0-15,0 0-24 16,0 0-86-16,0 0-23 16,0 0-54-16,-129 32 7 15,104 8 29-15,4 9-38 16,-2 5 30-16,9 1-28 16,6 6-33-16,8-2 30 0,0-5-45 15,12-1 6-15,11-7-6 16,6-8-36-16,5-10-18 15,15-15-66-15,-7-10-151 16,-5-3-314-16</inkml:trace>
  <inkml:trace contextRef="#ctx0" brushRef="#br0" timeOffset="92323.39">26223 11069 1350 0,'0'0'558'0,"0"0"-449"15,0 0-16-15,0 0 90 16,0 0 9-16,0 0-67 15,-4 110-39-15,4-80 5 16,0 0-52-16,14-4-2 16,-1-4-23-16,1-6-14 15,-1-7-1-15,1-6-62 16,-1-6-85-16,-3-20-182 16,-2-2-826-16</inkml:trace>
  <inkml:trace contextRef="#ctx0" brushRef="#br0" timeOffset="92442.57">26164 10934 1564 0,'0'0'392'15,"0"0"-392"-15,0 0-83 16,0 0-229-16</inkml:trace>
  <inkml:trace contextRef="#ctx0" brushRef="#br0" timeOffset="92615.43">26449 11073 1144 0,'0'0'520'0,"0"0"-386"16,0 0-14-1,0 0-55-15,116 0-59 0,-90-6-6 16,-6 0-274-16,-6-4-1368 0</inkml:trace>
  <inkml:trace contextRef="#ctx0" brushRef="#br0" timeOffset="92962.05">26838 11091 1935 0,'0'0'366'16,"0"0"-241"-16,0 0-73 0,0 0-15 15,0 0-15-15,0 0-13 16,0 0 22-16,92-101-31 16,-83 89 1-16,-2 6 39 15,-5 2-16-15,0 4-3 16,-2 0 0-16,2 0-15 15,3 3 14-15,-1 15 6 16,3 5 5-16,0 9 33 16,-1 2-49-16,3 6 2 15,-2-5-17-15,0-3-8 0,-3-5-28 16,-2-10-89 0,0-9-161-16,-2-8-295 0</inkml:trace>
  <inkml:trace contextRef="#ctx0" brushRef="#br0" timeOffset="93186.95">27168 10799 932 0,'0'0'844'16,"0"0"-625"-16,0 0 87 15,0 0-42-15,58 150-79 16,-37-91-90-16,-2 6 4 15,-1-1-63-15,-7-4-20 16,-3-4 1-16,-8-9-17 0,0-10-17 16,-12-9-31-16,-11-6-76 15,-19-13-29-15,9-5-338 16,0-4-657-16</inkml:trace>
  <inkml:trace contextRef="#ctx0" brushRef="#br0" timeOffset="95561.24">28091 10784 575 0,'0'0'669'15,"0"0"-453"-15,0 0-39 0,0 0 7 16,0 0-40 0,0 0 7-16,0 0-2 0,0 67 23 15,0-19-43-15,0 6-53 16,0 4 3-16,0 0-43 15,0-5-29-15,0-4-4 16,0-11-3-16,0-10-22 16,0-12-19-16,0-10-90 15,0-6-28-15,-9-16-158 16,-5-8-311-16</inkml:trace>
  <inkml:trace contextRef="#ctx0" brushRef="#br0" timeOffset="96245.54">27928 10994 1113 0,'0'0'397'0,"0"0"-196"16,0 0-178-16,0 0 28 0,0 0 0 16,123-23-14-16,-65 20-3 15,2 2-34-15,-2-2-25 16,-5 3 25-16,-10 0-16 16,-10 0 16-16,-13 0 7 15,-8 0 2-15,-12 0 53 16,0 7 80-16,-5 6-5 15,-13 4 73-15,0 6-118 16,3 1-40-16,6 1-29 16,5 1-23-16,4-3 0 15,0-2 10-15,4-2-9 16,15-9 11-16,4-6-12 0,2-4-7 16,-1 0 0-16,-2-5-23 15,-4-15 28 1,-5-3-42-16,-9-2-13 0,-4-3 35 15,0 1-43-15,-6 3 31 16,-9-1 17-16,1 7 17 16,5 4 0-16,7 4 0 15,2 2-35-15,2 3-48 16,19 1-42-16,2 3 63 16,2 1 44-16,0 0 18 15,-7 1 7-15,-3 13 22 16,-3 3 37-16,-3 2 48 15,-3 6-23-15,-2 1 13 0,-1-2-12 16,-1 0-40 0,0-4 32-16,0-7-62 0,1-4-16 15,-1-5 18-15,3-4-18 16,-1 0 0-16,2-9-6 16,5-12 10-16,5-6-26 15,3-3 14-15,2 1-31 16,2 0 32-16,-3 6-17 15,2 5 18-15,-2 3 0 16,-2 9 0-16,-3 4-9 16,1 2 9-16,-3 0 0 15,0 8 4-15,-3 8 10 16,-1 5-13-16,-5 2-1 16,-4 2-18-16,0-1 17 15,0-3-134-15,-25-4-139 0,-1-7-226 16,-8-8-319-16</inkml:trace>
  <inkml:trace contextRef="#ctx0" brushRef="#br0" timeOffset="96358">28334 10846 1487 0,'0'0'346'16,"0"0"-190"-16,0 0-125 15,0 0-31-15,71-126-163 16,-42 98-453-16</inkml:trace>
  <inkml:trace contextRef="#ctx0" brushRef="#br0" timeOffset="96450.87">28554 10593 327 0,'0'0'1103'0,"0"0"-812"0,0 0-203 16,0 0-50-16,154-10-38 16,-98 9-187-16</inkml:trace>
  <inkml:trace contextRef="#ctx0" brushRef="#br0" timeOffset="97398.78">29485 10659 1847 0,'0'0'223'16,"0"0"-172"-16,0 0 83 16,-4 123 43-16,4-65-66 15,0 5-32-15,4 1-5 16,6-5-62-16,-1-4-12 15,-3-11 0-15,-6-14-42 16,0-10-19-16,0-14-85 0,-15-6-136 16,-14-2 9-16,-9-24-63 15,-7-9-211-15,-1-10 219 16,3-3 328-16,12 4 227 16,16 6 140-16,15 9-190 15,4 11-94-15,34 9-77 16,18 4-6-16,12 5-1 15,13 0-82-15,6 0-34 16,-1 0-54-16,-5 7 94 16,-15-3 77-16,-12-1 19 15,-18 0 59-15,-18-3 66 16,-18 1 45-16,0-1 155 16,-25 4-91-16,-16 2-111 15,-7 5 73-15,-4 7-71 16,2 1-60-16,5 7-16 0,9 5-20 15,14 1-31 1,11-1-17-16,11 2-3 0,0-5-20 16,20-5 23-16,8-9-43 15,9-9 1-15,-2-5-47 16,3-2-27-16,-5-20-39 16,-6-4-25-16,-2-6 59 15,-8 0 11-15,-5-1 96 16,-6 6 14-16,-4 7 23 15,1 8 97-15,-3 5 19 16,0 7-64-16,0 0-26 16,0 0-49-16,4 13 56 0,0 5 37 15,4 2-51-15,0 4 29 16,3-2-29-16,1 0-21 16,3 0 17-16,5-5-37 15,0-2 22-15,0-5-20 16,1-6 4-16,-2-4-14 15,-3 0-8-15,-1-10-31 16,-5-9 23-16,-2 0-24 16,-3 1 47-16,-5 4 7 15,0 4-7-15,0 4 62 16,0 4-25-16,0 2-27 16,0 0-10-16,4 0 8 15,0 8-8-15,4 8 16 0,0 2-14 16,1 1 9-1,3-5-11-15,-1 1-70 0,-1-11-45 16,2-2-242-16,-5-2-362 16</inkml:trace>
  <inkml:trace contextRef="#ctx0" brushRef="#br0" timeOffset="97533.65">30192 10716 1942 0,'0'0'332'0,"0"0"-206"16,0 0-126-16,0 0-18 16,-34 102-207-16,21-50-399 0</inkml:trace>
  <inkml:trace contextRef="#ctx0" brushRef="#br0" timeOffset="97670.03">29958 11604 52 0,'0'0'2364'0,"0"0"-2050"16,0 0-184-16,0 0-130 16,0 0-25-16,0 0-247 15,0 0-1272-15</inkml:trace>
  <inkml:trace contextRef="#ctx0" brushRef="#br0" timeOffset="98316.64">28490 10720 1332 0,'0'0'556'15,"0"0"-411"-15,0 0 36 16,0 0-48-16,0 0-47 15,0 0-12-15,0 0-26 16,11 0 20-16,0 0-18 16,4 6 2-16,4 2-31 15,1 2-21-15,13 3-2 0,-7 2-136 16,-1-7-613-16</inkml:trace>
  <inkml:trace contextRef="#ctx0" brushRef="#br0" timeOffset="103924.52">24332 11289 641 0,'0'0'359'0,"0"0"-143"0,0 0-94 16,0 0-50-16,0 0-17 15,0 0-39-15,0-10 37 16,0 9 13-16,0-2 44 15,0 3 72-15,0 0-24 16,0 0-26-16,0 0 9 16,0 0-68-16,0 0 6 15,0 0-29-15,0 0-29 16,0 0 27-16,4 0-29 16,1 0 9-16,7 0 42 15,-2 3-46-15,4 0 15 16,-1 1-12-16,0 0-27 15,3 0 18-15,-3 0-9 16,5 0-9-16,1 1 0 16,9-2-88-16,-4 2-190 0,-3-5-909 15</inkml:trace>
  <inkml:trace contextRef="#ctx0" brushRef="#br0" timeOffset="110176.32">3313 10543 165 0,'0'0'314'16,"0"0"-174"-16,0 0-69 15,0 0 102-15,0 0-76 16,0 0-29-16,42 3-16 16,-40-2 7-16,-2-1 24 15,2 0 41-15,-2 0 14 16,0 0-49-16,0 0 8 16,0 0-22-16,0 0-43 15,0 0-12-15,0 0-20 0,2 4 0 16,1 2 11-16,3 0-4 15,4 5 18-15,-2-2-18 16,1 4-7-16,3-2 7 16,-1 4-7-16,-3-1 0 15,4-1-9-15,-3-3 9 16,-1 3-9-16,-1-3 9 16,0 0-8-16,0-1 6 15,-3-1 4-15,2 3 8 16,-1-1-4-16,2 3 5 15,0-3 8-15,1 3-19 16,4 1 1-16,-1 0-2 16,2-1 3-16,-1 2-2 15,0-3 9-15,2 3-1 16,-3-4 3-16,0 1-11 16,1-2-5-16,-6 2-2 0,1 0 7 15,-1 0-10 1,2 1 10-16,-2 0 0 0,5 1 12 15,0 0-12-15,3 3 0 16,-2 1 12-16,5-1-5 16,-5 0-7-16,0-1 0 15,1 0 7-15,-2-2-7 16,-1 0 0-16,0-4 1 16,-1 0-7-16,1-3 0 15,-2 2 6-15,1-3 0 16,3 0 0-16,-4 2 0 15,3 0 0-15,1-1 1 16,-4 2-2-16,1 1 1 0,0 2 0 16,-2 0 0-16,2-2 0 15,-3 2 5-15,3-2-5 16,3 0-9-16,-4 1 8 16,3-1-3-16,1-3 4 15,-1 4 0-15,-3-4 7 16,4 2-7-16,-3 0 0 15,-3-1 0-15,2 2-3 16,-2-2 3-16,1 2 0 16,-1 1-8-16,-2-3 19 15,2-1-16-15,0-3 5 16,1 3-3-16,-1-4-8 0,0 3 12 16,2-2-1-16,-2 3 3 15,-1-2 10-15,1 4-12 16,1-1-1-16,0 2 0 15,2 0-6-15,2 2-22 16,2 0-26-16,0 1-34 16,12-3-75-16,-2 3-97 15,-2-7-649-15</inkml:trace>
  <inkml:trace contextRef="#ctx0" brushRef="#br0" timeOffset="121042.74">16104 8671 758 0,'0'0'330'0,"0"0"-194"16,0 0-57-16,0 0-9 15,0 0-6-15,0 0 26 0,4 4-36 16,1 6-25-1,-5 4 39-15,0 4-15 0,0 6 30 16,0 6 41-16,0 10-23 16,0 10-4-16,0 10 8 15,2 8-43-15,2 11 12 16,-2 2-43-16,4-2-19 16,-4 0 14-16,0-5-10 15,-2-9-7-15,0-4-5 16,2-11 4-16,-2-6 2 15,0-13-10-15,0-4-15 16,0-11-9-16,0-6-116 0,0-8-55 16,0-2-281-1,-4 0-67-15</inkml:trace>
  <inkml:trace contextRef="#ctx0" brushRef="#br0" timeOffset="123246.48">16086 8807 570 0,'0'0'208'16,"0"0"-150"-16,0 0-12 16,0 0 32-16,0 0 3 15,0 0 65-15,0 0-53 16,147 6-24-16,-95-6 4 15,6-4-40-15,4-2 15 16,7 0 0-16,2 0-32 16,3 2 51-16,1-1-35 15,4 2-26-15,5 0 28 16,1 2-33-16,4 0-1 16,2-4 0-16,1 3 0 15,-1 0 7-15,-2 2-7 16,0-2 9-16,-5 2 5 15,3-2-14-15,-2-1 25 0,0 2 18 16,-1-3-13-16,1 2 14 16,2 0-31-16,2 0-4 15,3-2 15-15,-1 2-23 16,5-4 22-16,0 2-11 16,1-1-6-16,1 1 22 15,-1 0-28-15,1 1 0 16,2-1 45-16,-2 0-26 15,2 0 3-15,1 0-22 16,-1-2 9-16,-2 1-9 16,-3-2 1-16,-1 1-1 15,-7 2 7-15,-2 0 3 16,-6 0-8-16,2 1-2 0,0 0 0 16,0 0-6-16,4-1-3 15,0 0 3-15,2-4-4 16,-3 1-56-16,1-2 66 15,-2 1-11-15,0 0 11 16,-2 1 0-16,0-1 1 16,-1-3-1-16,0 1 8 15,-1 0 1-15,-2-1 5 16,-1 0-14-16,2 1 0 16,2 0 5-16,0 2-4 15,3-1-1-15,0 5 0 16,-2-3 13-16,2 3 2 15,0 0-3-15,6 0-3 0,24 2 31 16,32 2-39 0,27 0 67-16,8 0-62 0,-10 0 0 15,-23 0-12-15,-41 0 0 16,-19 0 6-16,-24 2-6 16,-3-2 12-16,11 0-6 15,7 0 0-15,14 0 11 16,-5 0-17-16,-1 0 6 15,-1-6 0-15,-2-4-12 16,-4-2 5-16,-2-2 0 16,-4-4 6-16,-1 0-1 15,-1 0 1-15,-5 2 1 16,-1 0 0-16,-5-1-8 0,0 3 9 16,0 2-1-1,1 1 2-15,3-2 8 0,3 4-3 16,3-2-7-16,5 4 0 15,2-2-8-15,4 4 9 16,0-2-1-16,-4 3 0 16,2-1 12-16,-4 4-9 15,1 1-3-15,-1-1 1 16,4-1 26-16,0-2-26 16,4-1 5-16,0-1-3 15,1-2 8-15,-1 0-8 16,-3 0-3-16,0-1 0 15,-2 0-7-15,0 1 13 16,2-2-6-16,3 2 0 16,1 0 11-16,5 1-24 0,3 2 13 15,1 1 0-15,1 0-1 16,1 4 1-16,-3 0 0 16,-1 0 0-16,-4 0 7 15,-4 0-4-15,-5 0-3 16,2 0 0-16,1 2-8 15,5 4 3-15,5 0 5 16,8-2 0-16,3-1 15 16,0 0-18-16,2-2 3 15,-2 2 0-15,-2-1-6 16,-2 4 22-16,-1-2-16 16,2 2 0-16,-1 0 2 0,0-1 4 15,0-4-6-15,0-1 0 16,1 0-14-16,-2 0 10 15,-1 0 4-15,-2 0 0 16,-1 0-5-16,-4 0 5 16,-4 0 0-16,-1-1 1 15,1 1-2-15,2 0-1 16,0 0 2-16,-2 0-1 16,-3 0 14-16,-1 0-12 15,-8 0-1-15,-1 0 0 16,-6 0-1-16,1 0 7 15,0-5-7-15,-5 1 1 16,3 4 0-16,-3-2 2 16,2 2-2-16,-1 0 0 0,-3 0-2 15,-4 0 1-15,-4 4 1 16,-2 3 0 0,2 0 0-16,-1 1 0 0,0 0 1 15,0 0-1-15,-1 0 13 16,0 1-11-16,2-1 29 15,6 1-30-15,7 1 7 16,8 7 12-16,3-2 106 16,-5 6-86-16,-9-4-40 15,-12 3 11-15,-13-3-10 16,-10-4-1-16,-7 0 1 16,-9-6-8-16,-6 2 17 15,-5-2-10-15,0-2 30 0,0 4-14 16,-5 4 34-16,-8 3-1 15,-3 8-11-15,-2 7 28 16,1 6-42 0,-1 7 12-16,0 4-6 0,0 2-30 15,0 0 31-15,-1 0-18 16,-2-2-4-16,-1-3 24 16,2-1-32-16,0-2 8 15,5-2-5-15,5 0 4 16,6 0-8-16,4-2 19 15,0-2-8-15,0-5 2 16,8-5-7-16,0-6-6 16,-4-3 0-16,0-4 20 0,-1-3-28 15,-3-2 8 1,0-4 0-16,0-2-10 0,0 0 4 16,0-2-12-16,0 2-32 15,-13 2-84-15,-64-2-81 16,4 1-360-16,-18-3-518 15</inkml:trace>
  <inkml:trace contextRef="#ctx0" brushRef="#br0" timeOffset="126209.26">16309 9781 796 0,'0'0'254'0,"0"0"-164"15,0 0-12-15,0 0 47 16,0 0-28-16,0 0-42 16,0 0-4-16,-72 0-3 15,68 0 51-15,2 0 11 16,-2 0-43-16,-3 0-16 16,-2 4-32-16,0 4 6 15,2 0 20-15,1 1-44 16,-1-1 20-16,2-1-9 0,1 1-2 15,0 1 33-15,1-1-42 16,3-2 1-16,0 0-2 16,0 0 0-16,0-2 0 15,0-2 0-15,9 0 41 16,5 0 33-16,5-2-46 16,2 2-3-16,1 0 3 15,2 2-28-15,5-3 39 16,2 2-21-16,8-3 1 15,3 0 34-15,7 0-39 16,2-8 11-16,3 0-1 16,-3 2-18-16,-2 0 16 15,-2 3-13-15,-5 3-8 16,-2 0 5-16,0 0 5 0,0 0-11 16,5 0 14-16,-1 0-8 15,6 0 18-15,3 0-13 16,3-2-10-16,-1-1 12 15,3-4-1-15,-4 6-12 16,-3 1 0-16,0 0 0 16,-2 0 12-16,2 0-12 15,3 0 0-15,8 0-6 16,5 0 13-16,6 0-7 16,4 0 0-16,0 0 14 15,-3 0-14-15,-5 0 0 16,-2 0 0-16,-7 0-5 15,-2 0 11-15,0 0-6 0,2 0 0 16,3 0 9-16,3 0-15 16,1-9 6-16,5 4 0 15,-3-3-15-15,-3 2 21 16,1 1-6-16,-5 2 2 16,1 0 5-16,-3 2-13 15,-2-2 6-15,0 1 0 16,2 1 0-16,3-3-2 15,3 0 2-15,5-3 0 16,6 1 18-16,-4 1-28 16,-1-1 10-16,-6 0 0 15,-3 0-9-15,-3-1 9 16,-4 1 0-16,-1-2-3 16,-2-1 15-16,3 2-11 15,2 0-1-15,7-2 0 0,4 1-10 16,4 0 10-16,8 0 0 15,-1 0-1-15,0 0-7 16,0 0 0-16,-4 0 8 16,-2 2-6-16,-5 0-7 15,-1-3 13-15,1 4 0 16,3-1 0-16,1 0 10 16,1 0-16-16,0-2 6 15,-3 0 0-15,-3 2 3 16,2-1-3-16,-3-2 0 0,0 1 1 15,-1 0 9 1,1 0-10-16,-2 2 0 0,0-3 1 16,2 4-10-16,1 1 18 15,3-1-9-15,4 1 0 16,0 1 7-16,3-1-17 16,4-3 10-16,-1-2 0 15,1-1-2-15,-2-2-6 16,-1-1 8-16,-6 1 4 15,-1 0 3-15,-4 3 1 16,-1 0-8-16,-2 4 0 16,-1 1 13-16,1-1 4 15,-1 1-17-15,4 1 0 16,-4-2 12-16,3-1-5 16,0 2-7-16,-1 0 0 0,1-1 1 15,0 0 8 1,0 1-9-16,-4 1 0 0,-1 2 6 15,1 1-2-15,-1-1-3 16,5 1 0-16,-1-3-2 16,7 3 7-16,2-2-6 15,0 1 0-15,1-4 6 16,-1 1-16-16,2 2 11 16,-2-2-1-16,-4 0 4 15,1 2 4-15,-5-2-8 16,-5 2 0-16,2-2 0 15,1 2-7-15,2-1 8 16,5 0-1-16,-1-1 0 16,4 0 9-16,-1 1-10 15,1-2 1-15,0 4 0 0,-2-4-3 16,-2 3 3-16,3 0 0 16,-5 0 0-16,2-2-6 15,1 2 6-15,-6-2 0 16,1 0 6-16,-5-1-17 15,-2 4 12-15,-1 1-1 16,-1-2 0-16,2-1 15 16,4 2-15-16,3-3 0 15,4 2 0-15,1-4-10 16,-1 2 11-16,0 0-1 16,1 0 0-16,-5 0 14 15,-3 0-14-15,1 2 0 16,-3-4 0-16,0 2-12 0,3-1 13 15,-1 0-1 1,-1 1 0-16,1 0 10 0,-1 2-5 16,1-2-5-16,4 2 0 15,1 0-17-15,-3 0 34 16,3 0-17-16,-4 0 4 16,-1-1-2-16,2 3 18 15,0-1-20-15,1-1 0 16,4-1-12-16,-2 0 18 15,3-1-6-15,-6-1 0 16,-3 4 12-16,-7 0-14 16,-6-2 2-16,-2 3 0 0,-6-2-7 15,0 2 13 1,0-2-6-16,6 2 0 0,2 0 12 16,4 0-23-16,2 0 11 15,0 0 0-15,-1 0-6 16,3 0 7-16,-2 0-1 15,2 0 0-15,0 0 10 16,-2 0-8-16,-4 0-2 16,4 0 0-16,0 0-9 15,2 0 16-15,0 0-7 16,2 0 0-16,1 0 9 16,-3 0-6-16,-1 0-3 15,-1-2 0-15,0-2-13 0,-3 0 19 16,0 2-6-16,1 0 0 15,-3 0 9-15,1 0-8 16,-1 2-1-16,-2 0 0 16,-3 0-5-16,1 0 15 15,0 0-10-15,-2 0 4 16,1 0 7-16,6 0 0 16,-1 0-11-16,0 2 0 15,-2 2-3-15,-2-1 11 16,-7 2-8-16,-6-3 16 15,-1 2-15-15,-4 1 41 16,2-3-30-16,0 3-11 16,5-1 10-16,2 4-9 15,5 0-2-15,9 2 0 16,33 8 9-16,2 2-3 0,13 5 55 16,6 2-61-1,-25-3-22-15,2-4 17 0,-14-2 5 16,-13-6 35-16,-12-2-34 15,-13-3 13-15,-13-4-14 16,-11-3 0-16,-7 0 26 16,0 0-26-16,0 0-14 15,-7-2-5-15,1-3-28 16,-1 0 28-16,-2 5-78 16,2 0-280-16,1-2-416 0</inkml:trace>
  <inkml:trace contextRef="#ctx0" brushRef="#br0" timeOffset="126343.81">32088 9385 160 0,'0'0'2040'15,"0"0"-1753"-15,0 0-146 16,0 0 3-16,0 0-83 16,0 0-61-16,0 0-194 15,-122-7-513-15</inkml:trace>
  <inkml:trace contextRef="#ctx0" brushRef="#br0" timeOffset="127544.95">32325 8599 1235 0,'0'0'785'16,"0"0"-531"-16,0 0-34 15,0 0-64-15,0 0-62 16,0 0-18-16,13 36-9 16,9 0 9-16,12 10-20 0,5 6-1 15,9 3 44-15,7 0-54 16,3 1-24-16,2-2 10 16,-4-4-25-16,-7-7 5 15,-11-9-11-15,-9-10 10 16,-12-10-14-16,-7-6 4 15,-8-8-33-15,-2 0-6 16,0 0-60-16,0-11-16 16,-25-22-95-16,5 1-275 15,-2-3-282-15</inkml:trace>
  <inkml:trace contextRef="#ctx0" brushRef="#br0" timeOffset="127895.02">32855 8482 1677 0,'0'0'651'15,"0"0"-451"-15,0 0-58 16,0 0-38-16,0 0-43 16,-125 52 6-16,76-6-29 15,-9 12-10-15,-5 8 22 16,-1 6-18-16,-3 1 15 15,3 2 10-15,1-6-41 16,7-5 29-16,7-5-12 0,9-7-10 16,11-13 23-1,10-8-31-15,7-9-9 0,5-10-6 16,7-6 9 0,0-4-9-16,0-2 0 0,0 0 6 15,0 0 0-15,0 0-6 16,0 0-51-16,0 0-33 15,0 0-72-15,9-2-33 16,-7-4-597-16</inkml:trace>
  <inkml:trace contextRef="#ctx0" brushRef="#br0" timeOffset="129141.33">16409 10208 778 0,'0'0'569'0,"0"0"-263"16,0 0-28-16,0 0-30 15,0 0-45-15,0 0-111 16,0-4-16-16,0 4 19 16,0 0-33-16,0 0 7 15,0 0-45-15,0 0-12 16,0 0-12-16,-8 8-29 15,-10 9-26-15,-16 16-42 0,3-2-481 16,6-5-1136-16</inkml:trace>
  <inkml:trace contextRef="#ctx0" brushRef="#br0" timeOffset="131680.07">24965 9665 316 0,'0'0'489'16,"0"0"-257"-16,0 0-36 16,0 0-60-16,0 0-59 15,0 0 6-15,0 0-44 16,0-6 10-16,-2 6-2 16,2 0-40-16,0 0 20 15,-3 0-26-15,3 0 7 16,-2 0 80-16,0 0-6 15,-3 0-7-15,-1 0-48 16,0 0-26-16,-1 0-2 16,0 0-3-16,2 0 4 0,1 0 39 15,4 0-38 1,0 0 16-16,0 0 5 0,0 0-11 16,0 0 43-16,0 0-30 15,0 0-10-15,0 0 15 16,0 10 30-16,0 0-9 15,0 2-16-15,0 2-19 16,0 0 19-16,0 2-12 16,0 2-15-16,0 3 32 15,0 1-39-15,0 1 14 16,0 4 21-16,0 1-34 16,2 2 45-16,0 0-32 15,3-1-13-15,-3 2 36 16,0-3-36-16,1-1-1 15,-1-4 16-15,0-2-7 16,1-4 0-16,-1 1-9 16,0-2 1-16,0 0 11 0,2 2-4 15,-2 0-8-15,3 1 0 16,-3-2 1-16,3 2 16 16,-3-3-17-16,3 1 0 15,-5 0-1-15,0-1 2 16,0-1-1-16,0 0 7 15,0-1-7-15,0 0 28 16,0-2-28-16,0 0 1 16,0-2 5-16,0-1 0 15,0-2-6-15,0-3 0 0,0-1 12 16,0 2-15 0,0-3 3-16,0-2 0 0,0 2-9 15,0-2 18 1,0 2-9-16,0 2 0 0,0-2-13 15,0 0 13-15,6 0-34 16,3 0-2-16,-3 0 35 16,2-2-7-16,-4 0 8 15,-2 0 3-15,0 0 4 16,-2 0 20-16,0 0-10 16,0 0 0-16,0 0 1 15,0 0-10-15,0 0-8 16,2 0 0-16,3 0 6 0,1 0 2 15,6 0-8 1,-1 0-8-16,5 0 7 0,3-2-45 16,24-8-51-1,-3 2-238-15,0 0-267 0</inkml:trace>
  <inkml:trace contextRef="#ctx0" brushRef="#br0" timeOffset="134526.94">14155 9709 535 0,'0'0'375'16,"0"0"-94"-16,0 0-32 16,0 0-45-16,0 0-41 15,0 0-2-15,0 0-55 16,0 0 0-16,0 0-22 16,0-2-37-16,0 2 6 15,0-2-38-15,0 2-13 16,0 0 4-16,0 0-6 15,0 0-67-15,0 0-84 16,-2 0-151-16,-1 0-68 16,0 7-349-16</inkml:trace>
  <inkml:trace contextRef="#ctx0" brushRef="#br0" timeOffset="139277.57">23096 10870 922 0,'0'0'518'0,"0"0"-291"16,0 0-61-16,0 0-44 0,0 0-65 15,0 0-10 1,0 0 47-16,0-6-29 0,2 6 34 16,-2 0 11-16,0 0-29 15,2 0 12-15,5 0-49 16,0 0-8-16,4 0 36 16,2 0-54-16,3 10 1 15,1 5 12-15,3 2-31 16,1 3 30-16,-4 0-30 15,1 2-13-15,-3-1-17 16,-3 2-117-16,-5-7-346 16,-3-5-914-16</inkml:trace>
  <inkml:trace contextRef="#ctx0" brushRef="#br0" timeOffset="143034.29">18884 11396 165 0,'0'0'241'0,"0"0"-94"0,0 0-16 15,0 0 44-15,0 0-19 16,0 0-9-16,-31-4-37 16,29 4-23-16,-2 0 31 15,2-2-27-15,-1 2 7 16,3 0 45-16,-2 0-36 15,-2-3-7-15,-1 3-2 16,0 0-32-16,-3 0 2 16,1 0-35-16,-5 0-2 15,-3 0 20-15,1 0-40 16,2 0 24-16,3 0 13 0,5 3-27 16,4-3 23-16,0 0-43 15,0 0-1-15,0 0 32 16,0 0-31-16,0 0 22 15,0 0 14-15,0 0-36 16,0 0 36-16,0 0-37 16,0 0-3-16,6 0-4 15,11 0 14-15,4-4-2 16,1-3-5-16,1 1 1 16,-2 2 7-16,0 0-8 15,-8 1 0-15,-1 3 0 16,-8 0 0-16,-4 0 0 0,0 0-1 15,0 0-8 1,-9 0-58-16,-16 7-127 16,5 3-387-16,3-2-1158 0</inkml:trace>
  <inkml:trace contextRef="#ctx0" brushRef="#br0" timeOffset="144009.32">19227 11436 755 0,'0'0'339'0,"0"0"-139"16,0 0-74-16,0 0-5 16,0 0 0-16,0 0-31 15,0 0-5-15,58-33-16 16,-41 20-18-16,-2-1 34 0,-1-5-41 15,-2 1-4-15,2-2 13 16,-5 2-39-16,2-2-2 16,-5 1-4-16,2 2-8 15,-4 5 24-15,-2 1-23 16,0 8 6-16,-2 2 37 16,0 1-37-16,0 0 20 15,0 0-6-15,0 0-20 16,0 0 17-16,0 0-18 15,0 0 0-15,0 0 0 16,0 0 14-16,0 0-14 16,0 0 5-16,0 0-4 0,0 0 35 15,0 0-29 1,0 0 17-16,0 1 19 0,0 9-28 16,0 2 15-16,0 3-13 15,0-2-9-15,0 1 22 16,0 3-12-16,0 1 26 15,0 3 23-15,3 2-44 16,-1 1 26-16,0-1-31 16,0 0-17-16,-2-4 46 15,2-4-47-15,0-3 14 16,0-6-11-16,-2-1 13 16,0-5-19-16,0 1 3 15,0-1-13-15,0 3-1 16,0 1-104-16,0 13-89 15,-12-1-110-15,-5 0-291 0</inkml:trace>
  <inkml:trace contextRef="#ctx0" brushRef="#br0" timeOffset="145783.9">16871 11600 385 0,'0'0'562'0,"0"0"-380"15,0 0-42-15,0 0-40 16,0 0-23-16,0 0 19 16,0 0-33-16,-5-7 37 0,5 7 39 15,0 0-26-15,0 0-5 16,0 0-55-16,0 0-40 15,0 0-13-15,0 0-86 16,0 7-42-16,9 5-95 16,2 0-434-16</inkml:trace>
  <inkml:trace contextRef="#ctx0" brushRef="#br0" timeOffset="151155.96">16846 11644 186 0,'0'0'228'0,"0"0"-32"16,0 0 2-16,0 0-33 15,0 0-31-15,0 0 23 16,0 0 1-16,0-26-51 16,0 24-22-16,0 0 8 0,0 0-32 15,0 2-1-15,0 0-23 16,0 0-2-16,0 0 25 16,0 0-25-16,0 0 22 15,0 0-10-15,0 0-26 16,0 0 26-16,0 0-34 15,0 0-11-15,0 0 30 16,0 0-32-16,0 0 9 16,0 0-9-16,0 0-12 15,0 0 11-15,0 0 1 16,2 0 0-16,0 0 15 16,3 0-14-16,-3 0 32 15,0 0 16-15,1 0-24 16,-1 2 27-16,0 2-39 0,3 2-12 15,1 1-1-15,5 2-6 16,5 5-104-16,-3-4-258 16,-1 0-545-16</inkml:trace>
  <inkml:trace contextRef="#ctx0" brushRef="#br0" timeOffset="153589.18">21222 11386 97 0,'0'0'225'0,"0"0"-9"0,0 0-30 16,0 0-22-16,0 0 12 15,0 0-68-15,0 0-22 16,-5-36 1-16,5 32-42 16,0-3 46-16,0 1-31 15,0 2-11-15,0-2 30 16,0 2-38-16,0 0 20 16,0 1 5-16,0 0-38 15,0 3 16-15,0-2-44 16,0 2 13-16,0 0-19 0,0 0 12 15,5 0-6 1,-1 0 0-16,-2 0 6 0,0 0-6 16,-2 0 0-1,3 0 0-15,0 0-5 0,1 0 13 16,-2 5 0-16,0-2-6 16,0 0 7-16,-2 0-15 15,0-1 15-15,0 0-1 16,0 2 64-16,0 0-19 15,-2 5 16-15,-4 0-13 16,1 4-32-16,2 1 14 16,3 2-19-16,0 2-19 15,0 0 21-15,0-2-15 16,0-3-6-16,0 0 0 16,0-7-116-16,3-2-157 15,2-4-569-15</inkml:trace>
  <inkml:trace contextRef="#ctx0" brushRef="#br0" timeOffset="159596.18">12269 7099 702 0,'0'0'264'0,"0"0"-60"0,0 0-45 16,0 0-43-16,0 0 46 16,0 0-31-16,-15-17-7 15,15 3-26-15,4 0-7 16,5 0 33-16,5 2-31 16,-1 2-46-16,3 1 1 15,1 3-47-15,-1 0 13 16,-1 3-14-16,-1 1 12 15,-5 2-14-15,-5 0 2 16,-4 0-9-16,0 5 9 16,0 4 27-16,-11 5 12 15,-5 0 10-15,-3 1-42 16,3-4 20-16,1 3-27 0,3-2-63 16,-3 6-146-1,1-4-173-15,3 0-467 0</inkml:trace>
  <inkml:trace contextRef="#ctx0" brushRef="#br0" timeOffset="160352.57">11984 9645 995 0,'0'0'352'0,"0"0"-187"16,0 0-47-16,0 0 32 15,0 0 4-15,0 0-44 16,0 0 3-16,-4 2 20 15,-5-2-46-15,2 0 2 16,0 0-25-16,1 0-33 16,1 0-7-16,5-2-6 15,-2-4-15-15,2 2-3 16,0 0 2-16,0-1-11 16,0 4-14-16,0 0-41 15,0-5-75-15,2-1-216 16,5-3-229-16</inkml:trace>
  <inkml:trace contextRef="#ctx0" brushRef="#br0" timeOffset="165000.32">11625 12833 955 0,'0'0'410'16,"0"0"-175"-16,0 0-21 16,0 0-89-16,0 0-96 15,0 0 10-15,0 0-38 16,12-5 6-16,-8 2 13 15,-4 3-6-15,2 0 41 16,-2 0 8-16,0 0-8 16,0 0 38-16,0 0-38 0,0 0-20 15,2 0 4-15,3-2-29 16,-1 2-1-16,4-2-9 16,-4 0 0-16,2 2 24 15,1 0 5-15,-1 0 25 16,6 0 16-16,3 13-36 15,3 11 50-15,3 7-19 16,2 10-44-16,2 1 37 16,2 4-57-16,-2-4 27 15,-6-3-10-15,-1-6-6 16,-7-9 2-16,-1-7-14 16,-8-8-17-16,0-5 16 15,-2-4-64-15,0 0-18 16,-4 0-28-16,-23-13-127 15,2-10-240-15,-2 2-287 0</inkml:trace>
  <inkml:trace contextRef="#ctx0" brushRef="#br0" timeOffset="165181.94">11635 13060 675 0,'0'0'702'16,"0"0"-423"-16,0 0 6 16,0 0-5-16,0 0-123 15,0 0-45-15,0 0-10 16,52-14-66-16,-15 9 19 0,1 3-55 15,-1-4-1 1,1-3-14-16,-7 1-146 0,-4-5-144 16,-7-8-94-16,-7 1-186 15,-5 2-543-15</inkml:trace>
  <inkml:trace contextRef="#ctx0" brushRef="#br0" timeOffset="165299.76">11936 12902 633 0,'0'0'616'0,"0"0"-214"15,0 0 125-15,0 0-268 16,0 0-45-16,0 0-99 15,0 0-24-15,-101 112 9 16,74-66-79-16,1 4 8 16,1-2-29-16,-2 10-75 15,9-12-113-15,5-14-515 0</inkml:trace>
  <inkml:trace contextRef="#ctx0" brushRef="#br0" timeOffset="167636.07">12595 12781 664 0,'0'0'319'0,"0"0"-114"16,0 0 17-16,15 106-50 16,-8-70-19-16,2-6-18 15,-5-3-64-15,-2-10-43 0,-2-6 39 16,0-9-44-1,0-2 95-15,0-2 27 16,0-20-114-16,0-11-31 0,0-4-13 16,5-3-32-16,7-3 11 15,0 6-42-15,9 5 40 16,0 5 24-16,4 11-19 16,4 9 31-16,0 7 0 15,-2 0 1-15,0 11 45 16,-2 17-10-16,-8 6 44 15,-1 8-10-15,-3 7-32 16,-3-4 45-16,-2 2-56 16,3-5-3-16,3-8 11 15,-1-10-34-15,5-8 8 16,-1-12 1-16,6-4-9 0,4-7 30 16,6-24-31-16,0-9 6 15,1-8-15-15,-1-7-14 16,-6 2 16-16,-7 0 7 15,-7 8 0-15,-8 6 3 16,-5 13-3-16,0 8 0 16,0 9 8-16,-16 9-8 15,-4 0 0-15,-2 13 31 16,-2 13-23-16,1 6 57 16,5 4-28-16,9 2-20 15,9 4 10-15,0-1-27 16,9-5 13-16,16-2-13 15,8-8 12-15,3-6-33 16,2-10 14-16,2-10-60 0,-4 0 37 16,-3-8-24-16,-4-15 30 15,-4-7 8-15,-8 3 0 16,-3-3 4-16,-6 1 10 16,-1 8 2-16,-3 6-6 15,-1 6 17-15,-3 4-7 16,2 5-4-16,-2 0 21 15,3 6-20-15,-1 11 19 16,-2 2-10-16,0 6 41 16,0 1-27-16,0-1-1 15,2-2-14-15,0-3 9 16,5-7-12-16,-1-4-6 16,4-5-21-16,3-4 21 15,3 0-23-15,1-19 21 0,5-4-4 16,1-8-30-16,1 2 29 15,-4-1-18-15,1 4 25 16,-9 7 1-16,-1 5-1 16,-1 9 60-16,-1 5-14 15,-1 0-27-15,4 0 20 16,3 7-17-16,1 11-7 16,-1 7-4-16,-1 2-2 15,-3 5-9-15,-5-2 0 16,-6 1-51-16,0-3-7 15,-10-1-88-15,-13-10-212 16,0-9-385-16</inkml:trace>
  <inkml:trace contextRef="#ctx0" brushRef="#br0" timeOffset="167793.65">12960 12537 1568 0,'0'0'487'15,"0"0"-384"-15,18-110 3 16,22 57-75-16,16-1-31 16,40-20-124-16,-14 14-225 15,-6 7-309-15</inkml:trace>
  <inkml:trace contextRef="#ctx0" brushRef="#br0" timeOffset="167928.29">13588 11914 1071 0,'0'0'694'0,"0"0"-321"0,0 0-87 15,0 0-106-15,0 0-85 16,0 0-12-16,-24 111-59 16,15-65-24-16,9 16-52 15,0-11-214-15,2-9-565 0</inkml:trace>
  <inkml:trace contextRef="#ctx0" brushRef="#br0" timeOffset="168985.45">14870 12477 1360 0,'0'0'494'0,"0"0"-311"0,0 0 23 16,0 0-6-16,0 0-114 15,0 0-26-15,-137-50 13 16,100 63-41-16,-3 13 37 15,-7 11-5-15,2 8-25 16,6 6 28-16,10 3-47 16,8-2-5-16,17 1-15 15,4-5 13-15,6-7-14 16,19-6 1-16,8-9-33 16,3-12 10-16,7-13-15 15,1-1 11-15,2-15-6 16,-1-17-27-16,-5-8 48 15,-4-9-39-15,-9-3 17 0,-7-2 25 16,-7 8-3 0,-3 10 12-16,-8 14 21 0,0 10-10 15,-2 8 68-15,0 4-69 16,0 1 12-16,-2 24-11 16,-10 7 8-16,1 8 34 15,0 9-6-15,4 1-27 16,7 1 32-16,0-1-52 15,0 0 14-15,16-3-13 16,7-7 7-16,0-6-8 16,6-8 4-16,0-10 5 15,5-8-18-15,-1-8-1 16,1 0-18-16,0-12 27 0,-3-10-60 16,-4-2 6-1,-8-1 16-15,-7 6 17 0,-6 3 21 16,-4 7 2-16,-2 6 14 15,0 3 47-15,0 0-55 16,0 0 6-16,0 0-1 16,0 14-10-16,0 4 55 15,0 3-32-15,0 4-25 16,11-3 8-16,1 2-7 16,1-7-2-16,0 0-7 15,-1-7-88-15,3-10-17 16,-3-12-398-16,-4-14-694 0</inkml:trace>
  <inkml:trace contextRef="#ctx0" brushRef="#br0" timeOffset="169101.15">15221 12628 967 0,'0'0'1281'16,"0"0"-957"-16,0 0-155 16,0 0-125-16,0 0-44 15,0 0-174-15,0 0-661 0</inkml:trace>
  <inkml:trace contextRef="#ctx0" brushRef="#br0" timeOffset="170018.69">16182 12825 1637 0,'0'0'508'0,"0"0"-420"15,0 0-2-15,0 0-25 16,0 0-24-16,0 0-37 16,120-34 26-16,-79 14-26 15,-6-4 1-15,-1-4-3 16,-8-2 14-16,-1-1-12 15,-8-6 0-15,-1 0 9 16,-5-3-3-16,-2 0-6 16,-3 0 0-16,-2 0 2 15,-4 6 13-15,0 8-11 16,0 6 26-16,-4 6-15 0,-4 6 50 16,-3 6-23-1,2 2-11-15,-5 0 6 0,-3 2-19 16,-3 16 21-16,-1 8-10 15,2 4-28-15,1 7 53 16,5 2-48-16,3 5 6 16,6 5 18-16,4 0-24 15,0 1 6-15,0-3-12 16,8 0 1-16,11-8 0 16,1 0-1-16,-1-7 0 15,6-6-1-15,0-4 10 16,0-8-10-16,4-7 1 15,0-4 0-15,4-3-9 0,3 0 18 16,-1-12-9 0,-2-7 0-16,3-4-7 0,-5-4 6 15,-4 0-13-15,-2-3 14 16,-10-1-19-16,-4 3 22 16,-4 1-3-16,-7 6 0 15,0 3 16-15,0 5-17 16,-2 4 1-16,-12 5-25 15,-1 4 16-15,-3 0 18 16,-2 2-3-16,0 14 40 16,2 4-45-16,0 6 63 15,4 0-44-15,8 2-19 16,4 0 25-16,2 3-16 16,2-1-6-16,20-5-4 15,10-2-2-15,5-7 1 0,8-10-60 16,2-6-37-16,13-25-24 15,-11-10-216-15,-11-8-648 0</inkml:trace>
  <inkml:trace contextRef="#ctx0" brushRef="#br0" timeOffset="170204.2">16998 12176 1572 0,'0'0'679'0,"0"0"-426"15,0 0-123-15,0 0-54 16,0 0-10-16,0 0-66 0,0 0 66 16,137 74-30-16,-123-34-29 15,-14 7-7-15,-2 0-21 16,-77 17-40-16,6-14-228 16,-9-11-983-16</inkml:trace>
  <inkml:trace contextRef="#ctx0" brushRef="#br0" timeOffset="173678.9">12468 13184 766 0,'0'0'295'0,"0"0"-118"16,0 0-11-16,0 0-68 15,0 0-7-15,0 0-59 16,-2 0 9-16,2 0 36 15,0 0-21-15,0 0 5 16,0 0-11-16,0 0-5 16,6 0 30-16,5 0-27 0,1 2-14 15,5 1 15 1,3 1-43-16,7-3 13 0,7 3 27 16,1-2-24-16,5-2 24 15,3 0-27-15,1 0-4 16,1 0 20-16,-1 0-35 15,0 3 24-15,1-3 0 16,2 0-24-16,0 0 37 16,2 0-36-16,2 0 0 15,3 0 12-15,-1 0-2 16,-2 0-11-16,3 0 0 16,-5 0 1-16,-5 0 14 0,-4 0-13 15,-1 0 14-15,-6 0 9 16,5 0-16-16,-1 0 19 15,9 0-28-15,0 0 14 16,5 0-8-16,3-3 1 16,-1-1-7-16,1 2 2 15,-7 1 8-15,-5 1-10 16,-5 0 0-16,-1 0 1 16,-3 0 9-16,4-3-10 15,0 3 0-15,3-1 0 16,5-2 11-16,-1 1-22 15,1 1 12-15,0-2-1 16,-5 3 28-16,-3 0-16 16,0 0 11-16,-2 0 6 15,3 0-29-15,2 0 16 0,5 0-16 16,5 0 2-16,4 0-4 16,0 0 2-16,-3 0 0 15,-4 0-6-15,-2 0 15 16,-8 0-9-16,-1 0 0 15,-3 0 0-15,-2 0-3 16,1 0 4-16,3 0-1 16,3 0 4-16,3 0 10 15,3 0-13-15,1 0-1 16,-3 0 0-16,0 0-10 16,1-2 11-16,-6 1-1 15,-1-4 0-15,1 4 18 16,4-6-28-16,1 3 10 0,2 0 0 15,6-2 1-15,-1 2-1 16,-3-1 0-16,-3 3-1 16,-7-3 11-16,-3 1-10 15,-4 1 0-15,-2 0 1 16,-3 1 8-16,3 0 5 16,2 0-14-16,2-2 0 15,0 2 14-15,0 2-10 16,0 0-4-16,1 0 0 15,-3 0 5-15,0 0 4 16,-2 0 3-16,-3 0 3 16,1 0-9-16,-1 0 19 15,-2-2-25-15,3 0 0 16,2 0 9-16,0-2 6 0,2 2-14 16,4-1-1-16,0 2 15 15,3-1-9-15,-1-1-6 16,-3 3 0-16,-6-1-1 15,-5 0 13-15,-6 1-12 16,-6-3 6-16,-4 3 1 16,-1-2 19-16,0 1-26 15,3-4 7-15,2 3-11 16,0-2 5-16,2 0-1 16,0 2 0-16,0-2 9 15,-4 2-9-15,-1 2 0 0,-1-2 0 16,-3 2-9-1,0 0 6-15,3-2 3 0,0 0 0 16,-3 2-9-16,2-2-2 16,-4 2-49-16,0 0-74 15,0 0-140-15,0 0-513 0</inkml:trace>
  <inkml:trace contextRef="#ctx0" brushRef="#br0" timeOffset="173829.5">17530 13006 2152 0,'0'0'389'15,"0"0"-210"-15,0 0-31 16,0 0-41-16,0 0-107 0,0 0-54 16,0 0-409-16</inkml:trace>
  <inkml:trace contextRef="#ctx0" brushRef="#br0" timeOffset="181646.69">13758 13461 390 0,'0'0'772'0,"0"0"-544"15,0 0-121-15,0 0 2 16,0 0-49-16,0 0-19 16,0-18-6-16,0 16 10 15,0 0 44-15,0 0-29 16,0-2 8-16,0 2 23 16,-2-4-53-16,0 2 0 15,-4-2 15-15,2 0-33 0,-2-2 39 16,-1 0-24-1,-1 0-18-15,-2 0 34 0,-1-3-30 16,0 2 16-16,0 1 3 16,-4 2-17-16,1 0 24 15,-1 3-14-15,-4 2-24 16,0 1 43-16,-4 0-50 16,1 0 27-16,-1 8-6 15,2 6-23-15,0 2 28 16,3 6-23-16,5 0-4 15,2 0-2-15,4 0-4 16,5-2 5-16,2-2 0 16,0-1 1-16,0-2-8 15,4-1 2-15,10-2-2 16,3-2-2-16,6-2-11 0,1 1 13 16,5-2 6-16,3 1-28 15,-1 3 29-15,-2 0-33 16,2 2 25-16,-4-1 0 15,-2 2-6-15,-2 0 14 16,-2 0 0-16,-5 2-7 16,-1 0 5-16,-2 0 2 15,-4 2 0-15,0 0-7 16,-2 2 8-16,-3-2-1 16,-4 0 0-16,0-3 8 15,0 2 7-15,-2-1-1 16,-13-4 7-16,-8 0 46 15,-2-4-34-15,-4-2 25 0,-2-2 5 16,-2-2-29 0,-1-2 28-16,1 0-41 0,0 0-6 15,2-10 16-15,4-4-29 16,2 0 11-16,6-2-9 16,5-1 7-16,5 6-16 15,3 1 5-15,3 4-34 16,3 0-9-16,0 0-99 15,24-6-106-15,5 0-358 16,2 0-330-16</inkml:trace>
  <inkml:trace contextRef="#ctx0" brushRef="#br0" timeOffset="182397.64">14306 13408 753 0,'0'0'366'0,"0"0"-181"16,0 0-3-16,0 0 10 15,0 0-23-15,0 0 18 16,0 0-63-16,-91-42-22 15,64 42 37-15,-6 0-53 16,-2 11 17-16,-2 9-29 0,1 5-25 16,1 11 29-1,4 1-57-15,6 7-20 0,8 3 28 16,7 3-20 0,10 1-5-16,0 2 5 0,18-3 0 15,11-1-18-15,5-5-21 16,1-5-35-16,3-9 0 15,3-5-95-15,16-9-48 16,-8-7-106-16,-2-9-82 0</inkml:trace>
  <inkml:trace contextRef="#ctx0" brushRef="#br0" timeOffset="182847.44">14772 13343 1124 0,'0'0'296'16,"0"0"-128"-16,0 0 17 15,0 0-7-15,0 0-22 16,-103 118-63-16,90-71 27 15,6 3-1-15,3 3-36 16,4 4 16-16,0-3-43 16,0-2-27-16,15-2 13 15,3-8-42-15,2-8 13 16,2-6-13-16,5-8-45 16,2-10-34-16,18-10-98 15,-9 0-153-15,-4-4-244 0</inkml:trace>
  <inkml:trace contextRef="#ctx0" brushRef="#br0" timeOffset="183145.64">15113 13614 1527 0,'0'0'516'0,"0"0"-397"16,0 0-33-1,0 0 32-15,0 0 29 0,0 0-57 16,0 0 12-16,0 116-40 16,11-88-18-16,5 0-8 15,-1-4-34-15,3-6 2 16,-5-6-4-16,1-6-48 15,-1-6-19-15,5-7-120 16,-3-16-328-16,-6-7-614 0</inkml:trace>
  <inkml:trace contextRef="#ctx0" brushRef="#br0" timeOffset="183265.31">15128 13449 1627 0,'0'0'355'0,"0"0"-252"0,0 0-103 15,0 0-237-15,0 0-653 16</inkml:trace>
  <inkml:trace contextRef="#ctx0" brushRef="#br0" timeOffset="183543.57">15438 13243 1211 0,'0'0'345'0,"0"0"-274"0,0 0 112 15,0 0 36-15,87 121-38 16,-56-63-42-16,0 13-84 15,-8 5 19-15,-13 1-23 16,-10 4-38-16,-10 4-13 16,-88 43-34-16,4-21-223 15,-11-11-498-15</inkml:trace>
  <inkml:trace contextRef="#ctx0" brushRef="#br0" timeOffset="199138.73">14371 13941 82 0,'0'0'903'16,"0"0"-680"-16,0 0-131 15,0 0-2-15,0 0-56 16,0 0 3-16,-2 0 23 15,2 0 5-15,0 0 34 16,0 0-31-16,0 0-20 16,-3 0 38-16,3 0-8 15,-3 0 18-15,1 3-9 0,-2-1-34 16,-2 2-8-16,-3 0 3 16,-3 4-27-16,1-2 28 15,-2 0-42-15,-1 0 10 16,4-2-17-16,-2 1-17 15,5-5-77-15,1 0-280 16,6 0-293-16</inkml:trace>
  <inkml:trace contextRef="#ctx0" brushRef="#br0" timeOffset="199854.49">16158 13559 1640 0,'0'0'580'0,"0"0"-441"16,0 0-40-16,0 0-27 15,0 0-31-15,0 0-6 16,140 0-10-16,-84 6-19 16,4 4-12-16,-4 2 6 15,4 4-165-15,-16-1-349 0,-17-1-339 0</inkml:trace>
  <inkml:trace contextRef="#ctx0" brushRef="#br0" timeOffset="200006.48">16222 13768 1829 0,'0'0'697'0,"0"0"-627"15,0 0-3-15,0 0-52 16,154-12 8-16,-47 5-23 0,-18 4-227 15,-9-2-572-15</inkml:trace>
  <inkml:trace contextRef="#ctx0" brushRef="#br0" timeOffset="200969.33">17594 13212 1038 0,'0'0'387'0,"0"0"-190"16,0 0-119-16,0 0 53 15,0 0-52-15,0 0-23 16,0 0 20-16,-113 16-9 0,95-4 14 16,0 2-14-16,3 1-20 15,2 0 29-15,3 2-76 16,8 1-12-16,2 0-12 16,0 2 18-16,23 0-4 15,6 0 9-15,4-1 1 16,5 4-1-16,-1-1 1 15,0 2 0-15,-4 0 0 16,-7 0 12-16,-1 1-12 16,-9 0 0-16,-5 3 6 15,-5 1 18-15,-6 0-14 16,0-1 26-16,0 1 20 0,-19-6-23 16,-6 0 10-1,-6-4 6-15,-3-2-26 16,-1-1 33-16,-2-7-31 15,6-2-11-15,7-1-14 0,6-5 6 16,5 2-8 0,6-3 2-16,5 0-41 0,2 0 12 15,0 0-39-15,0 0-15 16,0 0 36-16,11 2 4 16,5 2 43-16,4 4 0 15,2 5 0-15,2 4-7 16,1 7 14-16,0 6-7 15,1 11 2-15,1 9 11 16,-2 6-11-16,-1 8 5 16,-2 6 4-16,1 3 36 0,-4 4-14 15,2 2 13 1,-5 2 21-16,-1-2-24 0,-1 3 33 16,-3 1-30-16,-3-1-5 15,4-8 18-15,-3-4-30 16,1-8 11-16,2-6 5 15,-1-7-31-15,-2-7 32 16,-1-8-38-16,0-2-7 16,-4-10 9-16,0-2-10 15,-2-5 0-15,-2-4-10 16,0-3-51-16,0-6 10 16,0-2-106-16,-15 0-155 15,-3-10-477-15</inkml:trace>
  <inkml:trace contextRef="#ctx0" brushRef="#br0" timeOffset="-212697.52">18677 13028 22 0,'0'0'1129'15,"0"0"-843"-15,0 0-80 16,0 0-26-16,0 0-73 15,0 0-1-15,-24-46-20 0,15 40 4 16,0 0 23-16,-4-2-47 16,-3 2 9-16,-7 2-2 15,0 4-51-15,-9 0 23 16,-6 0-29-16,0 1 10 16,-2 14 20-16,1 3-46 15,4 4 20-15,7 0-20 16,6 4 4-16,6-2-14 15,9 2-4-15,5 1 14 16,2-2 0-16,0-3-19 16,13-2 18-16,12-4-23 15,6-2-13-15,4-4 36 16,8-3-33-16,1-1 22 16,6-1-7-16,-2 3-43 0,-3 3 26 15,-5 3-25-15,-7 4 15 16,-6 6 45-16,-6 4-18 15,-4 4 19-15,-3 4 17 16,-5 0-5-16,-5 1 45 16,-4-2-15-16,0-3-15 15,0-5 56-15,-17-4-35 16,-8-2 32-16,-6-3 5 16,-3-7-43-16,-3-3 25 15,-2-3-23-15,4-5-43 16,1 0 26-16,7 0-27 15,8-14-1-15,5-7-33 0,8-4-62 16,6-4-31 0,2-18-87-16,20 9-403 0,5-1-1169 15</inkml:trace>
  <inkml:trace contextRef="#ctx0" brushRef="#br0" timeOffset="-212197.2">19117 12982 1204 0,'0'0'399'15,"0"0"-227"-15,0 0-33 16,0 0-66-16,0 0-29 16,0 0 69-16,0 0-20 15,0 68 29-15,2-32-2 16,-2 6-43-16,0 8 18 16,0 6-44-16,0 4-18 15,0 5 32-15,-2-3-54 16,-3-4 13-16,2-8-2 15,1-10-22-15,2-7 8 16,0-9-8-16,2-9 0 16,12-4 0-16,4-8 16 15,4 0-16-15,5-3 39 0,2 0-39 16,2 0 28-16,0-3-27 16,0-5 7-16,-2 2 21 15,-2 1-29-15,-2 1 0 16,-10-1 4-16,-3 4 11 15,-8 1-23-15,-2 0 8 16,0 0-28-16,-2 0-1 16,0 0-62-16,0 0-42 15,0-4-178-15,0-3-403 0</inkml:trace>
  <inkml:trace contextRef="#ctx0" brushRef="#br0" timeOffset="-211828.4">19892 12896 1509 0,'0'0'391'0,"0"0"-199"0,0 0-61 15,0 0 29-15,-116 101-63 16,91-48-33-16,6 5 23 16,2 8-20-16,9 7 4 15,8 1-16-15,0 0-45 16,0-4 29-16,17-6-39 15,8-10-10-15,4-10 8 16,4-12-53-16,3-9-11 16,11-23-114-16,-7 0-210 15,-7-5-263-15</inkml:trace>
  <inkml:trace contextRef="#ctx0" brushRef="#br0" timeOffset="-211518.97">20201 13090 1547 0,'0'0'304'0,"0"0"-217"16,0 0 15-16,0 0 10 15,0 0 12-15,19 113-34 16,-9-76 29-16,3 3-4 16,1-1-54-16,-1-3 30 15,1-2-53-15,-3-8-36 16,0-4 14-16,-2-8-16 0,-2-7-9 16,1-7-37-16,1-21-100 15,-1-11-89-15,-2-8-612 0</inkml:trace>
  <inkml:trace contextRef="#ctx0" brushRef="#br0" timeOffset="-211379.53">20208 13014 1560 0,'0'0'683'16,"0"0"-537"-16,0 0-69 15,0 0-77-15,0 0-191 16,0 0-284-16,0 0-854 0</inkml:trace>
  <inkml:trace contextRef="#ctx0" brushRef="#br0" timeOffset="-210962.83">20576 13190 1395 0,'0'0'892'0,"0"0"-676"15,0 0-85-15,0 0-17 16,0 0-53-16,0 0-22 0,0 0-39 15,89 0-39-15,-78 0-1 16,0 0-108-16,-4 0-155 16,-1-1-448-16</inkml:trace>
  <inkml:trace contextRef="#ctx0" brushRef="#br0" timeOffset="-210595.78">20972 13211 1614 0,'0'0'399'0,"0"0"-357"16,0 0-10-16,0 0-7 15,0 0-23-15,107-121 9 16,-85 97-11-16,-3 5 0 15,-9 6 26-15,-3 5 20 16,-3 4 22-16,-1 2 41 16,-1 2-51-16,1 0 5 15,-1 0-41-15,4 10 22 16,1 14 40-16,-1 8-17 16,2 9-7-16,0 3 8 15,-1 1-59-15,-3 0 24 16,0-3-33-16,0-8-19 15,-2-6-4-15,-2-8-116 0,0-20-106 16,2 0-375-16,2-8-1141 0</inkml:trace>
  <inkml:trace contextRef="#ctx0" brushRef="#br0" timeOffset="-210379.98">21371 12843 1528 0,'0'0'637'16,"0"0"-526"-16,0 0-18 16,0 0 50-16,94 113-55 15,-67-59-51-15,-5 8-15 16,-7 2-10-16,-6 0-12 0,-7-6 5 16,-2-5-5-1,0-9 0-15,-9-8-8 0,-6-8-121 16,1-8-194-16,8-14-647 0</inkml:trace>
  <inkml:trace contextRef="#ctx0" brushRef="#br0" timeOffset="-210121.7">21797 13146 1861 0,'0'0'358'0,"0"0"-247"15,0 0-1 1,133-32 19-16,-77 30-64 0,-2 2-53 16,-3 0 15-16,-9 0-27 15,-10 0-46-15,-13 0-12 16,-9 0-146-16,-10-10-97 15,0-3-267-15</inkml:trace>
  <inkml:trace contextRef="#ctx0" brushRef="#br0" timeOffset="-209942.69">22055 12930 1401 0,'0'0'648'0,"0"0"-487"15,0 0 128-15,0 0-118 16,0 0-50-16,-9 132-6 15,9-88-84-15,7-2 10 16,4 0-41-16,-2-5-18 16,2-7-19-16,3-9-141 15,-1-6-300-15,-2-11-278 0</inkml:trace>
  <inkml:trace contextRef="#ctx0" brushRef="#br0" timeOffset="-209468.15">22728 12894 1927 0,'0'0'388'0,"0"0"-235"0,0 0-9 15,-141-18-34-15,108 18-31 16,4 7-34-16,3 16-45 15,-1 8 50-15,7 6-35 16,1 1 8-16,13 4-4 16,6 1-13-16,0-1 2 15,12-3-5-15,12-5 7 16,12-7-2-16,4-12-8 16,2-8-29-16,3-7 13 15,-3-13-47-15,-2-19 14 16,-9-7 16-16,-4-11-33 15,-9-5 50-15,-7 1-12 0,-5 6 28 16,-4 14 29-16,-2 10 2 16,0 14 12-16,0 10 23 15,-2 0-64-15,-6 7 30 16,-1 20 7-16,-1 7-4 16,4 8 29-16,4 4-40 15,2 4 7-15,0 0-22 16,8 0-7-16,11-5-4 15,1-5-62-15,15-8-53 16,-6-8-101-16,-2-14-498 0</inkml:trace>
  <inkml:trace contextRef="#ctx0" brushRef="#br0" timeOffset="-209247.25">23042 13309 202 0,'0'0'1696'0,"0"0"-1214"16,0 0-397-16,0 0 80 16,0 0-44-16,0 0-47 15,0 0 14-15,-4 122-43 16,17-94 3-16,5-2 9 16,2-3-47-16,2-6 17 15,3-3-27-15,1-7-19 0,-1-7-21 16,2-23-71-16,-8-13-165 15,-7-8-682-15</inkml:trace>
  <inkml:trace contextRef="#ctx0" brushRef="#br0" timeOffset="-209109.48">23002 13018 1855 0,'0'0'555'15,"0"0"-400"-15,0 0-2 16,0 0-153-16,0 0-71 15,0 0-320-15,0 0-702 0</inkml:trace>
  <inkml:trace contextRef="#ctx0" brushRef="#br0" timeOffset="-208943.25">23461 13349 22 0,'0'0'2279'15,"0"0"-1900"-15,0 0-142 16,15 112-122-16,-10-70-78 16,-5 1-37-16,0 8-58 15,-11-11-75-15,-6-9-350 0</inkml:trace>
  <inkml:trace contextRef="#ctx0" brushRef="#br0" timeOffset="-207625.58">24093 12909 1326 0,'0'0'346'0,"0"0"-119"0,0 0-13 16,0 0-70-16,17 132-30 15,-11-84-10-15,-2-1-67 16,1 0-22-16,-1-9 11 16,1-11-18-16,0-9-2 15,-5-9 4-15,2-9-9 16,0 0 46-16,4-13-26 15,6-16-21-15,1-8-15 16,8-3-30-16,2-2 7 16,4 4-4-16,-2 6-1 15,0 10 41-15,-3 6-17 16,0 7 13-16,-2 9-1 0,0 0 14 16,-2 11-4-1,0 11 33-15,-1 8-7 16,4 4 32-16,1 2-23 0,3-4-23 15,3-4 32-15,3-6-46 16,3-12 15-16,0-7 0 16,-1-3-14-16,-4-11 10 15,-2-17-12-15,-5-8 0 16,-9-8-3-16,-4-4 3 16,-5-2-6-16,-4 4 6 15,0 7 0-15,-8 13-18 16,-10 11 18-16,0 6-19 15,-2 9 4-15,5 0 15 16,-1 9 24-16,5 11 16 0,1 6-31 16,4 5 30-16,6 6-11 15,0 0-22-15,2-2 30 16,21 1-30-16,6-4-2 16,6-6-4-16,5-8-3 15,3-5 2-15,-1-13-24 16,-2 0-30-16,-2-10 34 15,-7-13-30-15,-7-4 20 16,-4-2 29-16,-7 3 1 16,-1 4 0-16,-7 2 1 15,-1 4 0-15,-2 4 15 16,-2 4-14-16,2 5 10 16,-2 3-11-16,0 0-12 15,0 3 12-15,0 9 1 0,0 2 0 16,0 0 20-16,0-2-21 15,0 0 21-15,2-2-2 16,-2 0-18-16,2-3 19 16,4 4-13-16,0-5-7 15,1 0 0-15,6-2 6 16,1-4-17-16,6 0 11 16,-1-4-21-16,2-14 14 15,1 0 4-15,-4-4 3 16,0 2 3-16,-5 2 3 15,-1 3-6-15,-4 6 19 16,-1 4-18-16,-1 2 30 16,-2 3-31-16,6 0 1 0,-4 4 15 15,3 9-16 1,3 4 0-16,-6 3 0 0,1 0-2 16,-3 0-8-16,-4 2-62 15,0 3-57-15,-33 2-81 16,-5-3-440-16,1-6-377 15</inkml:trace>
  <inkml:trace contextRef="#ctx0" brushRef="#br0" timeOffset="-207482.85">24469 12577 1228 0,'0'0'259'0,"0"0"-187"15,0 0-72-15,177-133-119 16,-110 101-273-16</inkml:trace>
  <inkml:trace contextRef="#ctx0" brushRef="#br0" timeOffset="-207335.58">25045 12216 1109 0,'0'0'985'15,"0"0"-652"-15,0 0-153 16,0 0-61-16,0 0-67 15,0 0-31-15,0 0-3 16,-56 106-18-16,30-47-93 16,6-12-127-16,-1-4-561 0</inkml:trace>
  <inkml:trace contextRef="#ctx0" brushRef="#br0" timeOffset="-206205.6">26618 12555 1397 0,'0'0'530'0,"0"0"-340"16,0 0 10-16,0 0-83 16,-123-21-40-16,88 26-61 15,-5 13 8-15,0 6 21 16,4 0-32-16,5-1 38 16,13 4-51-16,7-3 9 15,11-2-8-15,0 2-1 16,20-2 0-16,13 0-6 15,12 0 15-15,4 1-28 0,5-1 19 16,-3-2-23-16,-7 2 23 16,-4-3 0-16,-11 2 9 15,-6-2-7-15,-13 3 4 16,-7-1 34-16,-3 1-10 16,-3 0-3-16,-16 0 26 15,-10-4-21-15,-2-2 19 16,-2-5-3-16,1-5-47 15,3-3 22-15,5-3-23 16,5-3-24-16,11-16-25 0,8-26-82 16,6 2-151-1,12 0-518-15</inkml:trace>
  <inkml:trace contextRef="#ctx0" brushRef="#br0" timeOffset="-205473.53">27091 12484 1258 0,'0'0'616'15,"0"0"-418"-15,0 0-14 16,0 0-131-16,0 0-47 15,0 0 50-15,0 0-8 16,0 93 19-16,0-49 8 16,0 7-21-16,0 4 21 15,0 3-34-15,-10 0-14 16,2-1 6-16,-1-4-32 16,3-6 12-16,2-7-13 15,4-10 15-15,0-10-11 16,0-8-4-16,10-8 0 15,9-4 12-15,11 0-10 0,6 0 17 16,4 0-11 0,4-4-7-16,1-4 43 0,-5 3-26 15,-5-1-6-15,-6-1 23 16,-8 5-34-16,-8-2 21 16,-5 2-12-16,0 2 4 15,-4 0-16-15,3 0 2 16,-1 0-15-16,0-2-19 15,6-8-83-15,-3 1-69 16,0-4-462-16</inkml:trace>
  <inkml:trace contextRef="#ctx0" brushRef="#br0" timeOffset="-205155.81">28013 12403 423 0,'0'0'1477'16,"0"0"-1237"-16,0 0-74 16,0 0 18-16,0 0-86 15,-124 47-70-15,97 4 38 16,0 9 20-16,4 7-28 15,8 4 18-15,6 3-23 16,7 3-32-16,2-4 16 16,2 0-37-16,16-7 0 0,4-8 0 15,2-10-9-15,3-12-28 16,2-10-32-16,21-22-95 16,-11-4-158-16,-1-1-486 0</inkml:trace>
  <inkml:trace contextRef="#ctx0" brushRef="#br0" timeOffset="-204905.9">28301 12773 360 0,'0'0'1499'0,"0"0"-1187"15,0 0-130-15,0 0-69 16,0 0 1-16,0 0-23 15,0 0-43-15,-3 124 37 16,3-87-13-16,0-1-34 16,5-3-3-16,5-2-28 15,2-7 8-15,-1-6-15 16,3-8-30-16,1-10-9 16,5-20-89-16,0-13-330 15,-6-10-806-15</inkml:trace>
  <inkml:trace contextRef="#ctx0" brushRef="#br0" timeOffset="-204756.82">28271 12557 2072 0,'0'0'520'16,"0"0"-313"-16,0 0-91 16,0 0-116-16,0 0-19 15,0 0-105-15,0 0-119 16,48 0-429-16</inkml:trace>
  <inkml:trace contextRef="#ctx0" brushRef="#br0" timeOffset="-204441.4">28768 12783 2134 0,'0'0'516'0,"0"0"-370"15,0 0-32-15,0 0-93 0,0 0 0 16,0 0-21-16,0 0-37 16,71 4-40-16,-32-4-122 15,-8 2-398-15,0-2-399 0</inkml:trace>
  <inkml:trace contextRef="#ctx0" brushRef="#br0" timeOffset="-204106.29">29221 12869 1716 0,'0'0'617'0,"0"0"-557"16,0 0 20-1,0 0-71-15,0 0-9 0,77-105-46 16,-54 84 7-16,-5 3 39 15,-7 7 13-15,-5 5 32 16,-4 3 28-16,-2 3 3 16,3 0-33-16,-1 3 3 15,1 16 15-15,1 7-9 16,1 10 20-16,-1 4-26 16,0 4-1-16,5 2-39 15,-2-1-6-15,2-7 0 16,-3-6-79-16,1-14-82 15,-3-8-146-15,1-10-569 0</inkml:trace>
  <inkml:trace contextRef="#ctx0" brushRef="#br0" timeOffset="-203883.89">29668 12454 975 0,'0'0'982'15,"0"0"-781"-15,0 0 46 16,99 112-30-16,-59-51-96 16,2 7-15-16,-7 2-56 15,-8 1-23-15,-11-7-7 16,-16-8-20-16,0-9-1 16,-16-9 1-16,-11-7-16 15,-4-7 4-15,-7-8-58 16,7-4-188-16,7-9-605 0</inkml:trace>
  <inkml:trace contextRef="#ctx0" brushRef="#br0" timeOffset="-203613.78">30499 12356 1242 0,'0'0'724'16,"0"0"-657"-16,0 0 195 15,0 141-20-15,0-69-86 0,5 4-48 16,-2 4-56-16,1-6-40 16,-4-4 19-16,0-7-31 15,0-9-19-15,0-12-23 16,0-8-73-16,-10-22-74 15,0-8-313-15,-1-4-337 0</inkml:trace>
  <inkml:trace contextRef="#ctx0" brushRef="#br0" timeOffset="-202832.36">30328 12773 1835 0,'0'0'314'0,"0"0"-157"16,0 0-12-16,0 0-80 15,160-24-65-15,-93 24-10 0,2 0-84 16,-1 0-61-16,-14 0-147 16,-8 3 73-16,-15-3 99 15,-14 0 130-15,-7 0 60 16,-10 0 182-16,0 0 31 16,0 0-66-16,0 0-84 15,-10 0-54-15,1 4-13 16,-4 6 13-16,2 9-30 15,-2 4-14-15,4 1 26 16,2 3-51-16,5 1 0 16,2 1 26-16,0-1-25 15,18-4-2-15,9-6 1 16,2-7-12-16,4-6 2 16,0-5-7-16,-4 0 17 15,-4-20-15-15,-6-9 21 0,-7-2-12 16,-7-8-2-16,-5 3-1 15,0 4 0-15,-5 4 18 16,-7 7-6-16,2 8 29 16,3 5-30-16,3 2 8 15,4 4-10-15,0 2 2 16,0 0-4-16,0 0-14 16,0 0 8-16,0 8-3 15,6 5 22-15,3 0-8 16,2 3-3-16,1 3 0 15,-4-2 0-15,3 3 0 0,-1-2 0 16,0-1 11-16,-3-4-2 16,-1-2 2-16,0-4-11 15,-2-4 0-15,-2-3 9 16,0 0-8-16,3 0 16 16,3-10-15-16,4-6-1 15,3-2-2-15,3-3-22 16,2 2 8-16,-2 0 2 15,0 3 5-15,-1 4 8 16,2 4 0-16,-4 4 9 16,1 1 7-16,-3 3-2 15,3 0-5-15,-1 0 25 16,1 15-34-16,-3 1 30 16,1 6 3-16,-1 0-21 15,-5 2 25-15,2 2-24 0,-3-3-12 16,-5-1 7-16,-2-5-8 15,0-2-13-15,0-5-37 16,-5-2-68-16,-13-8-46 16,1 0-648-16,3 0-786 0</inkml:trace>
  <inkml:trace contextRef="#ctx0" brushRef="#br0" timeOffset="-202623.97">30707 12601 1881 0,'0'0'732'0,"0"0"-549"16,0 0-25-16,0 0-89 16,0 0-20-16,0 0-49 15,116-107-56-15,-87 99-18 16,0-6-112-16,-10 3-201 15,-3-2-600-15</inkml:trace>
  <inkml:trace contextRef="#ctx0" brushRef="#br0" timeOffset="-202498.83">31050 12316 1326 0,'0'0'873'16,"0"0"-576"-16,0 0-77 15,0 0-92-15,140-19-55 0,-81 19-73 16,-11 0-95-16,-7 7-402 0</inkml:trace>
  <inkml:trace contextRef="#ctx0" brushRef="#br0" timeOffset="-202035.16">30958 12697 1472 0,'0'0'492'0,"0"0"-393"16,0 0-40-16,0 0-59 16,0 0-48-16,0 0-580 0</inkml:trace>
  <inkml:trace contextRef="#ctx0" brushRef="#br0" timeOffset="-201698.8">31974 12377 1121 0,'0'0'355'16,"0"0"-108"-16,-15 107 45 16,13-50-79-16,2 3-30 15,0 4-71-15,0-2-50 0,4 0-13 16,5-4-49-1,2-5 6-15,-2-7-13 0,-4-10-41 16,-3-10-62-16,-2-14-99 16,0-12-179-16,-11-8 51 15,-9-15-246-15</inkml:trace>
  <inkml:trace contextRef="#ctx0" brushRef="#br0" timeOffset="-201029.05">31843 12841 218 0,'0'0'540'0,"0"0"-33"15,0 0-224-15,-62-132-7 16,62 106-164-16,8 8-87 15,24 6-25-15,13 4-77 16,7 2-48-16,11 6 17 16,-1-2-57-16,-2 2 24 0,-4 0 71 15,-11-2 70 1,-7 0 29-16,-13 2 150 0,-10-2-69 16,-13 2 83-16,-2 0 57 15,0 0-35-15,-19 0-119 16,-6 0-5-16,-4 16-4 15,2 3-29-15,4 8-21 16,6 1-14-16,3 3-22 16,6-4 20-16,5 0-21 15,3-4 0-15,0-2-7 16,5-6 1-16,13-7-67 16,4-3 7-16,4-5-23 15,3-5-7-15,0-18-77 16,-2-9-44-16,-2-8 84 15,-6-3 54-15,0-1 70 0,-9 6 9 16,0 10 26-16,-8 10 156 16,0 10 26-16,-2 8-72 15,0 0-31-15,0 8-73 16,0 13 63-16,-2 9-13 16,-2-1-22-16,-1 3-1 15,5-2-26-15,0-1-32 16,0-8 45-16,7-1-38 15,8-6 7-15,1-1-8 16,4-9 8-16,-4-4-30 16,3 0 12-16,4-4-6 15,1-14-3-15,1-4-12 16,-8-3 24-16,-3 2 0 16,-5 2 7-16,-7 5 5 0,-2 4 21 15,0 6-9-15,0 4 43 16,0 2-52-16,0 0 0 15,0 0-15-15,0 14 0 16,0 4 6-16,2 5-6 16,5-1 0-16,0-3-3 15,4-1 12-15,2-4-18 16,-1-4-3-16,12-10-64 16,-6 0-30-16,-2-14-401 0</inkml:trace>
  <inkml:trace contextRef="#ctx0" brushRef="#br0" timeOffset="-200898.04">32755 12212 1144 0,'0'0'1138'0,"0"0"-901"16,0 0-153-16,0 0-84 16,0 0-8-16,0 0-88 15,-6 114-241-15,2-59-476 0</inkml:trace>
  <inkml:trace contextRef="#ctx0" brushRef="#br0" timeOffset="-200783.43">32728 13124 1640 0,'0'0'518'16,"0"0"-297"-16,0 0-83 16,0 0-138-16,-62 127-211 0,33-112-791 0</inkml:trace>
  <inkml:trace contextRef="#ctx0" brushRef="#br0" timeOffset="-194846.72">18568 14423 500 0,'0'0'539'0,"0"0"-340"16,0 0-49-16,0 0-54 0,0 0 89 15,0 0-33-15,52 113-34 16,-43-91 26-16,-5 0-25 16,0 0-2-16,-2 0-15 15,0-2-54-15,1-4 5 16,-1-2 1-16,3-2-21 15,-3-7 4-15,3 0-30 16,1-3 5-16,5-2 14 16,7 0-26-16,5-4 0 15,3-11-33-15,2-8-1 16,1 0 10-16,-6-4 0 16,-3 4 6-16,-7-2 18 15,-6 7 0-15,-2 2 9 16,-3 8 17-16,-2 0 6 15,0 6 25-15,0-1-27 0,0 3-8 16,0 0 4-16,0 0-20 16,0 0 6-16,0 9 5 15,0 3 0-15,0 7 34 16,0 4-26-16,0 2 3 16,0 4-10-16,0-5-17 15,11 0-1-15,0-2 0 16,3-8-8-16,1-4-1 15,3-8-52-15,3-2-24 16,10-12-71-16,-5-12-526 16,-4-4-585-16</inkml:trace>
  <inkml:trace contextRef="#ctx0" brushRef="#br0" timeOffset="-194482.04">19083 14493 1066 0,'0'0'534'0,"0"0"-385"15,0 0-13-15,0 0 2 16,0 0 5-16,0 0-10 16,0 0 5-16,34 63-15 15,-32-35 0-15,0-2-62 16,-2-3-28-16,0-4-8 16,0-7-15-16,0-4-5 15,0-8-5-15,0 0-5 16,0 0-4-16,0-16-28 0,6-7-71 15,3-8 8-15,5-1-79 16,3 3-5-16,4 6 72 16,-1 4 101-16,-1 9 11 15,2 3 45-15,1 7 54 16,0 0 9-16,0 8-44 16,1 14 26-16,-3 6-33 15,-2 6-47-15,-2-2-10 16,-3 1-27-16,5 0-157 15,-3-11-206-15,1-12-714 0</inkml:trace>
  <inkml:trace contextRef="#ctx0" brushRef="#br0" timeOffset="-194044.53">19823 14458 1696 0,'0'0'512'0,"0"0"-337"16,0 0 27-16,0 0-73 16,-125 14-23-16,96 7-80 15,5 2 11-15,7 2-37 16,7 0-3-16,10-2 2 16,0-8-4-16,0-3-11 15,16-8 16-15,5-4-27 16,6-2 20-16,2-23-41 0,2-6-92 15,-4-11-58-15,-6-6-68 16,-6-9 15-16,-4 0 129 16,-4 1 72-1,-3 6 50-15,-4 12 130 0,0 11 54 16,0 17 30-16,0 5-23 16,0 5-88-16,0 11-38 15,0 17-1-15,0 8 11 16,0 6 4-16,0 6-39 15,0-3 31-15,0-4-67 16,0-2 10-16,5-8-26 16,-1-4 12-16,0-7-32 0,3-7-33 15,11-13-134-15,0 0-290 16,2 0-571-16</inkml:trace>
  <inkml:trace contextRef="#ctx0" brushRef="#br0" timeOffset="-193545.86">20014 14480 93 0,'0'0'1282'0,"0"0"-1044"0,0 0-155 15,0 0 141-15,0 0-106 16,0 0-106-16,0 0 93 16,34 16-57-16,-1-13-1 15,5 0-20-15,7-3-27 16,1 0-1-16,-1 0-51 15,-7-13 6-15,-7-4 31 16,-8 0-16-16,-10-2 31 16,-9 1 6-16,-4-1 0 15,0 6 18-15,0 4 11 16,-13 0 2-16,-1 6 27 0,1 3-11 16,-3 0 11-1,-1 0-3-15,-2 12-15 0,2 7 50 16,-1 7-23-1,1 5-26-15,3 5 42 0,5 3-65 16,5-1 13-16,4 0-22 16,0-6-6-16,17-4 6 15,8-8-15-15,6-10-49 16,27-10-27-16,-6-10-152 16,-6-14-466-16</inkml:trace>
  <inkml:trace contextRef="#ctx0" brushRef="#br0" timeOffset="-192908.05">20642 14476 1041 0,'0'0'491'0,"0"0"-415"15,0 0-31-15,0 0-45 16,0 0-2-16,0 0-21 15,90-117-24-15,-90 99 47 16,0 4 52-16,-3 6 81 16,-12 8 70-16,-3 0-78 15,0 4 7-15,3 20 9 16,1 11-54-16,5 6 12 16,7 12-16-16,2 5-28 0,0 1 29 15,18 8-59 1,4 0-4-16,2-1-8 0,1-4-7 15,-2-2 3-15,-6-7-4 16,-7-9 7-16,-6-9-5 16,-4-13-7-16,0-8-19 15,0-10 19-15,-14-4 0 16,-3 0 23-16,-4-8-1 16,1-16-21-16,1-6-2 15,0-10-18-15,9-6 19 16,3-5-17-16,7 0 17 15,0 3-1-15,24-5-11 16,10 7-21-16,4 6 12 16,2-4-20-16,2 8-12 15,-2 0 19-15,-4-1-24 0,-7 8 43 16,-4 1 14-16,-10 2 2 16,-1 8 11-16,-8 4-1 15,-4 9 17-15,-2 1 40 16,0 4-32-16,0 0-2 15,0 0-7-15,2 17-9 16,3 7 54-16,-1 5-50 16,2 4-2-16,2-1 2 15,1-1-20-15,-1-8-4 16,-1-5-14-16,0-7-72 16,0-11-72-16,-1 0-443 15,0-17 124-15</inkml:trace>
  <inkml:trace contextRef="#ctx0" brushRef="#br0" timeOffset="-192794.9">21113 14201 1905 0,'0'0'476'0,"0"0"-370"16,0 0-106-16,0 0-122 16,0 0-540-16</inkml:trace>
  <inkml:trace contextRef="#ctx0" brushRef="#br0" timeOffset="-192360.93">21431 14364 1726 0,'0'0'361'16,"0"0"-238"-16,0 0 154 15,0 0-130-15,0 0-113 16,0 0-13-16,0 0-14 15,-2 55 17-15,9-25-18 16,-3 1 3-16,0 1 32 16,1-5-40-16,-2-6 23 15,-1-3-24-15,0-5 10 16,0-8-10-16,0-5 0 16,3 0 11-16,1-5 7 15,3-20-18-15,5-5-24 0,1-9 12 16,1 0-42-1,-1 0 21-15,1 6-22 0,-5 6 40 16,3 9 5 0,-6 10 20-16,3 4-4 0,1 4 27 15,3 0-17-15,1 8 35 16,1 10-27-16,2 4-2 16,-4 0 25-16,3 2-37 15,-5-1 14-15,3-1-21 16,-3-1-3-16,5-7-7 15,11-5-50-15,-4-5-156 16,-1-4-477-16</inkml:trace>
  <inkml:trace contextRef="#ctx0" brushRef="#br0" timeOffset="-191791.78">22015 14436 491 0,'0'0'949'0,"0"0"-731"16,0 0-76-16,0 0 51 16,0 0-146-16,0 0-47 15,0 0-75-15,-20-10 9 16,20 7 66-16,0 3 21 16,0 0-9-16,0-1 32 15,0 1-30-15,0-3-14 16,0 3-72-16,0 0-103 0,0 0-183 15,0 0-46-15,0 0 154 16,0 0 250-16,0 0 9 16,0 0 235-16,0 0 87 15,0 0-84-15,0 0-14 16,0 0-36-16,2 0-107 16,4 0-13-16,4 4 17 15,5 0-17-15,6 5 3 16,3-9-60-16,7 0-14 15,-2 0 25-15,0 0-31 16,-5-13-1-16,-6-5-6 16,-7 0 7-16,-5-4 6 15,-6 3-6-15,0 0 0 16,-14 7 40-16,-9 5-30 16,-4 4 53-16,1 3-16 0,-3 3-11 15,5 12 37-15,1 8-44 16,8 4-1-16,3 2 35 15,8 5-42-15,4 2 16 16,0 4-9-16,14-6-17 16,12 0-22-16,10-4-4 15,4-11-85-15,27-15-53 16,-12-4-347-16,-3 0-727 0</inkml:trace>
  <inkml:trace contextRef="#ctx0" brushRef="#br0" timeOffset="-191391.61">22732 14414 1420 0,'0'0'578'0,"0"0"-333"15,0 0 47-15,0 0-141 16,-143-27-41-16,108 27-41 16,6 9-41-16,7 4 21 15,4 10-38-15,12 3-5 16,6 2 16-16,0 2-16 15,8-6 3-15,19-2 9 16,6-8-16-16,7-10-4 16,5-4-11-16,-5-6-52 15,-2-28-18-15,-7-9-58 16,-11-11-3-16,-7-7 43 16,-5-6 20-16,-4-9 80 0,-2 3 2 15,0 8 0-15,3 8 69 16,-3 24 28-16,-2 15 43 15,0 14-45-15,0 4-74 16,0 13 23-16,0 15-2 16,0 16 5-16,0 10 11 15,0 9-7-15,0 5 9 16,0 5-46-16,6-3 2 16,6 0-34-16,-1-8-59 15,7-5-63-15,-3-14-136 16,1-19-577-16</inkml:trace>
  <inkml:trace contextRef="#ctx0" brushRef="#br0" timeOffset="-191218.45">23140 14508 1028 0,'0'0'1166'16,"0"0"-935"-16,0 0-20 15,0 0-12-15,0 0-87 16,0 131-30-16,0-93-52 15,-13-1-30-15,-7-3-48 16,-14 2-88-16,3-9-208 16,4-14-944-16</inkml:trace>
  <inkml:trace contextRef="#ctx0" brushRef="#br0" timeOffset="-189925.41">23497 14368 1470 0,'0'0'397'0,"0"0"-268"16,0 0-52-16,0 0 59 15,0 0-27-15,0 0-36 16,114 118-11-16,-106-80-37 15,-3 0 9-15,-3-9-4 16,-2-4-30-16,0-8 0 16,0-16 10-16,0-1-3 15,0 0 26-15,4-20-33 16,8-14-15-16,5-3-14 16,6-3-89-16,6 3-9 15,0 7 38-15,-2 8 52 16,-4 5 37-16,-7 11 9 15,-3 6 28-15,-5 0 50 16,-4 12-8-16,-2 17 36 16,5 3-34-16,1 6-29 15,6 1 9-15,11-2-46 0,6-5 3 16,7-13-7-16,6-9-10 16,3-10-2-16,-1-3-2 15,-3-23-2-15,-7-6-2 16,-7-7-11-16,-10-7 18 15,-7 2-8-15,-8 3 17 16,-4 6-6-16,0 9 17 16,-8 8-10-16,-10 10-10 15,-5 6 5-15,1 2-5 16,0 6 11-16,-1 16-10 16,6 10 29-16,7 3-24 15,6 4 4-15,4 1 23 16,9 1-32-16,18-5 11 0,11-9-12 15,4 0-17 1,5-11 4-16,2-6-44 0,-2-10-34 16,-5 0 42-16,-6-21-36 15,-5-8 21-15,-6-1 37 16,-7-6 27-16,-5 4 2 16,-5 2 8-16,-5 1 2 15,-1 9 42-15,-2 5-17 16,0 6 19-16,0 6-1 15,0 3-54-15,0 0-2 0,0 6-3 16,0 10 4 0,0 2 4-16,0-5 4 0,0 4-5 15,0-3 23 1,0-1-20-16,0 2 30 16,5-1-36-16,-1 0 1 0,3-3-13 15,1 0 13 1,4-5-1-16,1-4 0 0,2-2-20 15,6 0 19-15,-1-10-33 16,-1-7 13-16,-2-2 11 16,-2-2 10-16,-1 2 0 15,-4 1 35-15,0 3-20 16,-4 4 36-16,1 5-37 16,-3 3-13-16,1 3 16 15,1 0-6-15,1 0-11 0,2 9 6 16,2 4 0-1,-2 6 3-15,0-1-9 0,0 2 0 16,-3 0-11-16,-1 1-7 16,-2 2-31-16,-3-7-39 15,-3-2-127-15,-13-4-383 16,-4-6-498-16</inkml:trace>
  <inkml:trace contextRef="#ctx0" brushRef="#br0" timeOffset="-189786.86">23902 14115 1650 0,'0'0'666'0,"0"0"-598"16,0 0-68-16,123-131-4 16,-43 87-256-16,4 0-370 0</inkml:trace>
  <inkml:trace contextRef="#ctx0" brushRef="#br0" timeOffset="-189642.15">24662 13626 1884 0,'0'0'688'15,"0"0"-494"-15,0 0-92 16,0 0-35-16,0 0-3 16,-93 104-55-16,64-54-9 15,-9 22-51-15,9-14-171 16,6-11-628-16</inkml:trace>
  <inkml:trace contextRef="#ctx0" brushRef="#br0" timeOffset="-188936.77">26081 13962 1380 0,'0'0'602'0,"0"0"-431"0,0 0-15 16,0 0-36-16,0 0-57 15,-136-26 18-15,98 34-60 16,1 10 10-16,1 4-5 16,5 2-26-16,6 1 18 15,10-1-18-15,10-3-27 16,5 3 26-16,9-4-19 15,23-1 12-15,10-5 8 16,9-3-11-16,5 0 2 16,-1-3 0-16,1 6-3 15,-5-2 3-15,-9 4 10 16,-10 6-1-16,-10 4 21 16,-13 2 5-16,-9 6 44 0,-5 2-17 15,-24 0 14 1,-8-2 5-16,-5-1-33 0,1-10 15 15,3-2-6-15,7-7-47 16,6-9 33 0,10-5-34-16,6 0-64 0,9-37-33 15,9 1-109-15,13-7-507 0</inkml:trace>
  <inkml:trace contextRef="#ctx0" brushRef="#br0" timeOffset="-188504.1">26562 13990 1311 0,'0'0'529'15,"0"0"-284"-15,0 0-25 16,0 0-100-16,0 0-76 15,0 0-36-15,0 0 45 16,29 40 4-16,-21-8 10 16,-6 7 31-16,-2 5-38 15,0 4 3-15,0 2-17 16,0-2-37-16,0-2 25 0,0-10-27 16,2-1-6-1,9-7-1-15,3-9 12 0,7-2-12 16,6-9 1-16,4-4 0 15,2-4 35-15,-1 0-26 16,-5 0-2-16,-7 0 38 16,-7 0-22-16,-9 0 25 15,-2-2-8-15,2 2-40 16,-2-2 3-16,0 2-4 16,4-4-78-16,1-4-16 15,1-13-69-15,2 4-119 16,-4-5-685-16</inkml:trace>
  <inkml:trace contextRef="#ctx0" brushRef="#br0" timeOffset="-188186.72">27349 13866 1219 0,'0'0'880'16,"0"0"-661"-16,0 0-76 16,0 0 34-16,0 0-86 15,0 0-83-15,0 0 63 16,-116 78-38-16,94-29-4 0,0 2 50 16,4 6-42-16,2 1 30 15,10 2-1-15,3 0-58 16,3-2 29-16,5-5-37 15,15-6 0-15,4-4-7 16,1-11-41-16,0-8-21 16,2-13-4-1,19-11-107-15,-4-1-196 0,-4-19-831 0</inkml:trace>
  <inkml:trace contextRef="#ctx0" brushRef="#br0" timeOffset="-187915.79">27692 14127 1787 0,'0'0'387'16,"0"0"-216"-16,0 0-28 15,0 0-68-15,0 0 61 16,0 0-53-16,0 0 1 15,0 132 18-15,0-98-38 16,0 0 5-16,4-3-38 16,6-7-22-16,-1-9-9 15,-1-3 0-15,4-7-69 16,1-5 10-16,2-23-74 16,-3-10-173-16,-4-6-653 0</inkml:trace>
  <inkml:trace contextRef="#ctx0" brushRef="#br0" timeOffset="-187802.38">27712 13950 848 0,'0'0'1214'0,"0"0"-892"0,0 0-168 15,0 0-108-15,0 0-46 16,0 0-245-16,0 0-591 0</inkml:trace>
  <inkml:trace contextRef="#ctx0" brushRef="#br0" timeOffset="-187600.39">28026 14128 811 0,'0'0'1439'0,"0"0"-1142"15,0 0-173-15,0 0-41 16,0 0-46-16,0 0-37 15,0 0-41-15,134-9-129 16,-112 1-348-16,-4-1-244 0</inkml:trace>
  <inkml:trace contextRef="#ctx0" brushRef="#br0" timeOffset="-187262.45">28568 14181 1842 0,'0'0'629'15,"0"0"-545"-15,0 0 27 16,0 0-89-16,0 0-21 16,71-109 26-16,-46 88-26 15,-4 3-1-15,-4 6 18 16,-7-1-17-16,-5 9 49 15,0 2 9-15,-5 2-20 16,4 0 5-16,1 10-43 16,1 11 31-16,3 7 4 15,2 4-36-15,-2 3 30 16,2 3-28-16,-2-3-2 0,-2-5 0 16,-1-8-72-16,-3-10-34 15,-1-8-137-15,2-4-531 16</inkml:trace>
  <inkml:trace contextRef="#ctx0" brushRef="#br0" timeOffset="-187014.04">28953 13802 1405 0,'0'0'791'15,"0"0"-664"-15,0 0-1 0,0 0 6 16,0 0-19-1,105 137-11-15,-81-78-8 0,-1 5-52 16,-7 2 1 0,-5-1-13-16,-9-5-28 0,-2-4 47 15,0-6-27-15,-7-7-11 16,-13-9-11-16,-5-6-4 16,-4-6 3-16,-2-6-34 15,0-10-77-15,7-2-85 16,8-4-593-16</inkml:trace>
  <inkml:trace contextRef="#ctx0" brushRef="#br0" timeOffset="-184935.05">29733 13968 1428 0,'0'0'354'16,"0"0"-174"-16,0 0 6 15,0 0-119-15,0 0-4 16,0 0 21-16,0 0-36 16,-3 106 23-16,9-71-14 15,5-3-8-15,2-7-6 0,3-2-37 16,-1-4 6-16,5-11-12 16,3-5-31-16,-2-3-11 15,6 0-108-15,-4-20-77 16,-1-7-84-16,-7-4 15 15,-1-9-66-15,-7 0 27 16,-5 3 76-16,-2 10 259 16,0 4 278-16,0 11 30 15,0 7-18-15,0 2-16 16,0 3-103-16,0 0-102 16,0 8-28-16,2 7 91 15,4 5-28-15,4-1-24 16,1 2 18-16,2-1-48 15,3-3-10-15,1 0-19 0,1-3-13 16,1-5-16-16,-2-4-1 16,1-5-89-16,7 0-80 15,-4-18-197-15,-2 0-147 16</inkml:trace>
  <inkml:trace contextRef="#ctx0" brushRef="#br0" timeOffset="-184586.17">30291 13904 827 0,'0'0'709'16,"0"0"-550"-16,0 0 112 15,0 0-106-15,0 0 10 0,0 0-83 16,8 108-14-16,-6-81 1 16,3-4-52-16,-3-2-3 15,0-7-4-15,-2-6-19 16,0-4 12-16,0-4-7 15,0 0 0-15,0 0-4 16,0-16-2-16,0-6-63 16,4-6 25-16,4-3-52 15,3 3 6-15,-1 6 33 16,4 4 6-16,-3 7 44 16,3 6-22-16,-3 5 23 15,0 0 44-15,2 0-5 0,-2 8 13 16,0 10 10-1,3 5-32-15,-3 2 13 0,3 1-43 16,9 7-34 0,-2-7-155-16,1-8-446 0</inkml:trace>
  <inkml:trace contextRef="#ctx0" brushRef="#br0" timeOffset="-184313.78">30836 13957 1672 0,'0'0'395'15,"0"0"-147"-15,0 0-33 16,-123-3-72-16,98 11-70 0,6 8-49 16,5 8-24-16,5 1-12 15,9-1 5-15,0-3-2 16,0-4 18-16,17-5-20 15,4-8 4-15,8-4-14 16,2-4-4-16,5-20-139 16,-2-10-133-16,-6-7-98 15,-1-33 1-15,-9 10-146 16,-5 2-296-16</inkml:trace>
  <inkml:trace contextRef="#ctx0" brushRef="#br0" timeOffset="-183900.45">30929 13618 95 0,'0'0'963'0,"0"0"-593"16,0 0-27-16,0 0-106 15,0 0-145-15,0 0 66 16,0 0-26-16,-44 84-42 0,32-39-24 16,6 4-7-16,2 2-25 15,4 0 32-15,0-1-48 16,2-5 12-16,12-5-23 16,1-8 1-16,3-6-9 15,-1-10 1-15,6-4-11 16,2-10 1-16,1-2 10 15,8 0-9-15,-3-7 7 16,2-12-34-16,-4-2 4 16,-4 2 12-16,-6-2 8 15,-5 2 12-15,-7-2 1 16,-5 4 5-16,-2 2 31 16,0-1-16-16,-2 6 7 15,-12 2-28-15,-1 4 11 0,2 4 16 16,-3 0 1-16,7 0-1 15,-1 6-15-15,6 10 1 16,2 4-7-16,0 3 11 16,2 3-4-16,0 2 29 15,0-5-32-15,4 4 2 16,10-1-12-16,1-8-45 16,23-4-28-16,-4-4-155 15,0-10-425-15</inkml:trace>
  <inkml:trace contextRef="#ctx0" brushRef="#br0" timeOffset="-183234.66">31494 13980 1113 0,'0'0'788'15,"0"0"-639"-15,0 0-72 16,0 0-64-16,0 0-13 15,0 0-78-15,0 0-102 16,55-70 95-16,-50 60 85 16,-5 1 119-16,0 7 30 15,0-1 22-15,0 3-32 16,0 0-109-16,-5 12 6 0,-2 12 54 16,3 6-47-16,-1 11 41 15,5 0-16-15,0 8-8 16,0 1-14-16,11 2-29 15,5 2 13-15,4-2-21 16,0-2-9-16,1-4 14 16,-6-3-12-16,-1-9-2 15,-8-5 0-15,-4-10-2 16,-2-7 1-16,0-6-22 16,-16-2 5-16,-5-4 18 15,-6 0 2-15,-2-16 29 16,4-6-12-16,5-2-13 15,9-11-1-15,9-3-5 0,2-3-25 16,8-2 3 0,17-6-62-16,4 8-37 0,2 5-10 15,0 2 33-15,-2 6 61 16,-2 2 16-16,-4 2 21 16,-4 2 22-16,-3 0-13 15,-5 4 11-15,-5 5 17 16,0 1-10-16,-6 5 26 15,2 4-26-15,-2 3 4 16,0 0 12-16,0 0-42 16,0 14 46-16,0 13 32 15,2-1-26 1,2 5 23-16,5 5-31 0,0-5-27 16,2 1 6-16,-2-6-23 15,0-7-2-15,0-6-28 0,0-9-44 16,6-8-61-1,-1-17-226-15,1-8-1062 0</inkml:trace>
  <inkml:trace contextRef="#ctx0" brushRef="#br0" timeOffset="-183119.18">31897 13749 2023 0,'0'0'391'15,"0"0"-266"-15,0 0-125 16,0 0-60-16,0 0-525 15,0 0-517-15</inkml:trace>
  <inkml:trace contextRef="#ctx0" brushRef="#br0" timeOffset="-182431.39">32117 13930 1517 0,'0'0'575'0,"0"0"-541"16,0 0-13-16,0 0 33 16,0 0-9-16,0 0 11 15,0 0-44-15,9 113-6 16,-5-85 38-16,4-2-35 16,-4-4 12-16,-2-10-7 0,2-2-8 15,1-10 8-15,-3 0-2 16,2 0 10-16,3-10-22 15,2-10-80-15,4-4-9 16,5-1-8-16,2 0-129 16,2 3 72-16,1 5 25 15,-6 5 84-15,-3 6 45 16,-3 4 25-16,-1 2 46 16,-2 0 29-16,-1 0-15 15,-1 11 9-15,1 2-24 16,0 0 9-16,0 2 38 15,1 2-43-15,1-2 21 16,0 0-36-16,2-1-39 0,3-4 17 16,1-4-25-1,3-2-12-15,4-1 41 0,3-3-40 16,2 0 16 0,-3 0-7-16,-1-5-4 0,-4-3 10 15,2-6-16-15,-6 1 0 16,-1 0-9-16,-4-4 24 15,-3 1-11-15,-5 0 8 16,-2-2-5-16,0 2 28 16,0 0-19-16,-9 2-16 15,-3 5 0-15,-5 3-2 16,2 0 2-16,-1 3 26 16,5 3 9-16,0 0 9 15,2 0-35-15,3 15-8 16,-3 3 14-16,2 3 3 15,4 3 4-15,3-2-11 0,0 2-10 16,12-1-1-16,5-3 0 16,8-4-62-16,6-2-25 15,27-11-190-15,-8-3-347 16,-2 0-687-16</inkml:trace>
  <inkml:trace contextRef="#ctx0" brushRef="#br0" timeOffset="-181895.56">33062 13971 722 0,'0'0'897'0,"0"0"-655"0,0 0 26 16,0 0-30-16,0 0-89 16,-116-21-81-16,96 28-17 15,5 4 19-15,-6 5-24 16,13-2 3-16,-4 3-49 15,10-2 15-15,2-1-7 16,0 3-8-16,0-7 7 16,14-1 14-16,5 0-21 15,8-5 0-15,2-4-27 16,2 0-48-16,-2-10-28 16,-2-11-103-16,-4-4-34 15,-6-5 67-15,-3-6 73 16,-3-8 98-16,-3-3 1 15,4 0 2-15,-6 4 16 16,1 9 58-16,-3 10 29 0,-4 12 18 16,0 6-17-16,0 6 5 15,0 0-36-15,0 0-46 16,0 2-1-16,0 16 3 16,-4 6 40-16,-5 7 8 15,3 4-38-15,4 1 2 16,-2 4-5-16,4 0-18 15,0 3 29-15,0-4-9 16,6 0-9-16,0-5 16 16,-1-5-31-16,1-4 8 15,-2-5-11-15,2-6-2 16,-4-6-5-16,0-4-5 0,0 0-44 16,0-4-11-1,5 0-57-15,-1 0-91 0,1-8-521 16</inkml:trace>
  <inkml:trace contextRef="#ctx0" brushRef="#br0" timeOffset="-181744.2">33512 14101 1906 0,'0'0'739'0,"0"0"-587"16,0 0-74-16,0 0-78 0,0 0-33 15,-116 6-767-15</inkml:trace>
  <inkml:trace contextRef="#ctx0" brushRef="#br0" timeOffset="-180508.35">12691 13836 1016 0,'0'0'802'16,"0"0"-469"-16,0 0-110 15,0 0-86-15,0 0-43 16,0 0-53-16,68-12 0 16,-39 8-18-16,0 0 1 15,0 2 64-15,0-2-31 16,-4 2-17-16,-8 2-8 16,-5 0-19-16,-8 0-26 15,-4 0 11-15,0 0-99 0,-10 0-187 16,-4 0-793-16</inkml:trace>
  <inkml:trace contextRef="#ctx0" brushRef="#br0" timeOffset="-178532.3">12784 16311 1603 0,'0'0'591'16,"0"0"-398"-16,0 0-9 15,0 0-78-15,0 0-9 16,0 0-35-16,67-9-23 0,-40 5 24 16,-1 4-53-1,-1-4 13-15,-5 4-23 0,-6 0-15 16,-12 0-70-16,-2 0-249 16,0 0-1203-16</inkml:trace>
  <inkml:trace contextRef="#ctx0" brushRef="#br0" timeOffset="-177541.55">13624 15668 1216 0,'0'0'295'16,"0"0"-103"-16,0 0-18 15,0 0-76-15,0 0 15 16,0 0-68-16,0 0 22 15,-73-53 8-15,60 53-44 16,-3 0 31-16,0 0 14 16,-2 6-37-16,-4 10 22 15,0 2-33-15,0 6-21 0,3 6 4 16,4-2-11-16,6 1 0 16,6 3-11-16,3-5 22 15,6 0-17-15,17-4 6 16,9-2-39-16,6-4 0 15,2-7-76-15,0 3 42 16,-2-3 29-16,-2-2 4 16,-3 1 34-16,-4 4 0 15,-5 1 4-15,-3 4 2 16,-5 0 1-16,-8-1 38 16,-6 6 32-16,-2 3 10 15,0-2 19-15,-18 2-29 16,-9-4-2-16,-4 0 20 15,-2-8-41-15,-1-2 10 16,1-1-10-16,2-8-39 16,2-3 16-16,4 0-25 0,6 0-15 15,3 0-16 1,5-18-91-16,7 0-117 0,4 1-424 0</inkml:trace>
  <inkml:trace contextRef="#ctx0" brushRef="#br0" timeOffset="-177012.84">14157 15754 1275 0,'0'0'569'16,"0"0"-400"-16,0 0-21 16,0 0-18-16,0 0-77 15,0 0-11-15,0 0 63 16,9 57-32-16,-3-27 13 0,-2 8 7 15,-1 6-37-15,-3 1 24 16,0 9-43-16,-3-2-18 16,-12 3 29-16,-5-5-39 15,5-6 11-15,1-9-14 16,7-9 3-16,7-8-11 16,0-9 2-16,5-8 0 15,15-1-6-15,3 0 12 16,3-6 0-16,0-7-3 15,1 0 3-15,0 4 11 16,0 0-17-16,0 1 0 16,-6 2-12-16,2 6 19 15,-3 0-7-15,-2 0 0 16,-4 0-11-16,-4 0 0 16,-5 0-41-16,-3 0-20 15,-2 0-1-15,0 0-142 0,0-4-378 16,0-4-650-16</inkml:trace>
  <inkml:trace contextRef="#ctx0" brushRef="#br0" timeOffset="-176656.39">14963 15647 1472 0,'0'0'539'16,"0"0"-395"-16,0 0-11 16,0 0-49-16,0 0 41 15,0 0-19-15,0 0-14 16,-118 132-16-16,93-86 29 15,6 2-46-15,5 2-12 16,8 4 8-16,6 3-46 16,0-7 7-16,2-3-16 15,16-5-6-15,1-11 5 16,4-9-48-16,4-12-30 0,8-10-38 16,-4 0-204-1,-2 0-384-15</inkml:trace>
  <inkml:trace contextRef="#ctx0" brushRef="#br0" timeOffset="-176343.36">15308 15892 1328 0,'0'0'737'16,"0"0"-548"-16,0 0-69 0,0 0 24 15,0 0 0-15,0 0-45 16,0 0-4-16,-35 107-38 16,35-76 4-16,0-7-2 15,4 2-33-15,9-4 6 16,1-4-31-16,-1-4-1 15,1-6-24-15,-3-8-79 16,5-6-43-16,-5-16-234 16,-1-8-883-16</inkml:trace>
  <inkml:trace contextRef="#ctx0" brushRef="#br0" timeOffset="-176234.25">15308 15892 1783 0,'-4'-138'547'0,"2"133"-436"0,2-1-93 15,0 2-18-15,4 0-659 0</inkml:trace>
  <inkml:trace contextRef="#ctx0" brushRef="#br0" timeOffset="-176004.7">15605 15611 1818 0,'0'0'574'0,"0"0"-506"0,0 0 75 16,0 0-23-1,131 105-38-15,-91-50-10 0,-6 3-64 16,-10 0 2-16,-15 1-9 16,-9-6 11-16,0-4-24 15,-24-5 12-15,-17 0-64 16,8-12-55-16,6-10-395 0</inkml:trace>
  <inkml:trace contextRef="#ctx0" brushRef="#br0" timeOffset="-175779.94">16298 15873 1360 0,'0'0'648'0,"0"0"-503"0,0 0-39 16,126-17-27-16,-80 17-79 16,14 0-33-16,-12 0-357 15,-5 0-695-15</inkml:trace>
  <inkml:trace contextRef="#ctx0" brushRef="#br0" timeOffset="-175607.14">16414 16146 1099 0,'0'0'1375'0,"0"0"-1153"15,0 0-109-15,0 0-50 16,141-12-31-16,-87 2-32 15,-13-2-137-15,-12 2-576 0</inkml:trace>
  <inkml:trace contextRef="#ctx0" brushRef="#br0" timeOffset="-175005.72">15248 15450 757 0,'0'0'733'0,"0"0"-523"15,0 0-82-15,0 0 1 16,0 0-72-16,0 0 7 15,0 0-46-15,16 12-2 0,-16-12 71 16,0 0-4-16,0 0 28 16,0 0-3-16,0 0-50 15,0 0 5-15,0 0-42 16,0 0-15-16,0 0-6 16,3 0-8-16,1 0-36 15,2 0-25-15,-1 0-90 16,-3 0-235-16,-2 4-786 0</inkml:trace>
  <inkml:trace contextRef="#ctx0" brushRef="#br0" timeOffset="-173690.89">11421 15798 880 0,'0'0'274'0,"0"0"-147"0,0 0-94 16,0 0-15-16,0 0 22 15,0 0-25-15,0 0 31 16,0 23 24-16,0-9-15 16,0 3 27-16,0 0-27 15,0 10 71-15,0-4-43 16,0 7-48-16,0 7-2 15,2-1-12-15,2 0-20 16,1 2 17-16,-1 2-17 16,0-2 15-16,-1 0 32 15,-3-2 16-15,0 4 8 16,0 1-17-16,0-2-33 16,0 8 13-16,0-3-29 15,0 3-4-15,0 1-4 0,0-9 2 16,0-3 0-16,0-2 0 15,0-5 1-15,0-3-10 16,0 2 9-16,0 2 0 16,0-4-7-16,-7 2 7 15,0 2-2-15,1-3-17 16,2 0-31-16,-1-1 49 16,0 2-18-16,1-2 19 15,-1-3-3-15,3-2 12 16,0 3-9-16,2-2 0 15,-2 0 6-15,0 5-7 16,-3 1 1-16,3 2 0 16,-5-3-5-16,2 9 6 15,1-5-1-15,-2 1 3 0,1-1 6 16,1-6 1-16,2 0 5 16,2 0-4-16,-2-3 20 15,2-4-24-15,-3 5 18 16,3-1-5-16,-3-4-19 15,-1 8 36-15,2 2-12 16,0-2 0-16,0 10 20 16,2-4-38-16,0-2 8 15,0-3-15-15,0-8 10 16,0-1-4-16,0-6-6 16,0-4 0-16,0-2-2 15,0 2 11-15,0-4-9 0,0-2 0 16,0 2 8-16,0-4-7 15,0 0-1-15,0 0 0 16,0 0-12-16,0 0-9 16,0 0-66-16,0-4-115 15,0-6-345-15</inkml:trace>
  <inkml:trace contextRef="#ctx0" brushRef="#br0" timeOffset="-171973.88">17434 15643 833 0,'0'0'494'0,"0"0"-393"0,0 0-22 16,0 0 5-16,0 0-18 15,0 0 15-15,-46 56 47 16,36-37-46-16,4 4 13 16,1 2-44-16,5-2-13 15,0 3 4-15,0 0-36 16,19 2 11-16,2 2-6 15,8-2 0-15,5 0 24 16,1 3-35-16,2-4 0 16,-6 3 20-16,-2 1-19 15,-6 1-1-15,-4-1 0 16,-9 5 9-16,-5-5 5 0,-5-1-14 16,0 3 1-1,-5-2 31-15,-16 0-32 0,-6-4 20 16,-6 4 33-16,-8 0-40 15,-3-4 29-15,-3 1-20 16,2-6-14-16,2-5 9 16,12-2-17-16,8-7-17 15,9-4 16-15,9 0-49 16,5-4-38-16,0 0 14 16,0 0-2-16,5 0 75 15,11 0 1-15,-1-4 0 16,3 4 15-16,1 0-8 0,4 0 40 15,2 9-46 1,2 8 0-16,-3 5 18 0,0 10-18 16,-1 0 8-1,-1 9 6-15,-5 3-5 0,-1 6 13 16,-3 6-3-16,-1-2-20 16,-1 4 51-16,1 0-36 15,3 4 22-15,1-3 9 16,1 3-36-16,1-3 24 15,-3 4-17-15,-1-1-4 16,-7-4 18-16,-3 0-23 16,-4-1 16-16,0-7-5 15,0-6-19-15,0-4 28 16,0-3-28-16,2-12 1 16,-2-5 6-16,3-4-1 0,-1-2-4 15,0-6-2-15,0-2 6 16,-2-1-15-16,0-2-9 15,0 1-70-15,0-4-83 16,0 0-310-16,-4 0-227 0</inkml:trace>
  <inkml:trace contextRef="#ctx0" brushRef="#br0" timeOffset="-143507.36">17392 15587 1107 0,'0'0'280'16,"0"0"-280"-16,0 0-89 0</inkml:trace>
  <inkml:trace contextRef="#ctx0" brushRef="#br0" timeOffset="-141524.68">18615 15494 662 0,'0'0'747'16,"0"0"-461"-16,0 0-80 16,0 0-54-16,0 0-19 15,0 0-53-15,0 0 1 0,-94-58 1 16,75 51-32-16,-6 5 29 15,-2 2-31-15,-4 0-4 16,-5 0 2-16,1 9-16 16,-1 9 6-16,0 1-24 15,8 6 0-15,5-2-15 16,7 4 3-16,10-1 0 16,6 1-7-16,0-1 7 15,6-2-6-15,15-7 5 16,1 0-45-16,7-3 44 15,2-4-11-15,5-7-17 16,2 3 29-16,1-3-23 16,4 3 4-16,-1-2-2 15,-4 0-21-15,-3 0 32 16,-8 6 0-16,-6-3 9 16,-8 8-4-16,-8 3 12 0,-5-1 9 15,0 6 28-15,-8 0-13 16,-11-2 25-16,-6 2 2 15,-4-6-29-15,-6 1 38 16,-3-3-39-16,-3-3 7 16,4-2-4-16,3-6-11 15,5-3 16-15,9-1-35 16,7 0-14-16,7-1-16 16,3-13-74-16,3-8-32 15,18-1-170-15,4 6-496 0</inkml:trace>
  <inkml:trace contextRef="#ctx0" brushRef="#br0" timeOffset="-140492.43">19177 15516 1070 0,'0'0'299'0,"0"0"-33"0,0 0-36 15,0 0-56-15,0 0-6 16,0 0-72-16,0 0-9 16,-54-36 22-16,32 33-49 15,-5 3 15-15,-7 0-23 16,-1 0-16-16,-5 13 16 15,-1 9-37-15,1 4 27 16,5 7-6-16,8 2-18 16,12 6-7-16,13 3-11 15,2 0 1-15,6-2 2 16,21 0 4-16,6-5-4 16,9-6-1-16,6-5-2 0,2-12-11 15,8-10-38-15,3-4-45 16,17-12-25-16,-16-9-205 15,-15-4-352-15</inkml:trace>
  <inkml:trace contextRef="#ctx0" brushRef="#br0" timeOffset="-140108.46">19662 15356 1555 0,'0'0'510'15,"0"0"-379"-15,0 0 24 16,0 0-39-16,0 0-70 16,0 0 0-16,0 0 34 15,-127 117-26-15,112-78 7 16,6 6-9-16,2-1-40 16,7 6 27-16,0-2-39 15,0 2 1-15,16-1-9 16,-1-6-31-16,3-5-65 0,13-8-124 15,-4-12-301-15,0-14-54 16</inkml:trace>
  <inkml:trace contextRef="#ctx0" brushRef="#br0" timeOffset="-139781.33">19919 15561 163 0,'0'0'1142'0,"0"0"-827"15,0 0-175-15,0 0 41 16,0 0 29-16,0 0-84 15,0 0 5-15,-2 101-27 16,6-76-35-16,4 0 14 16,1-6-62-16,1-1 4 15,-2-6-8-15,-1-2-7 16,-1-6-20-16,2-4-19 0,-2-4-105 16,1-13-146-16,-5-10-492 15</inkml:trace>
  <inkml:trace contextRef="#ctx0" brushRef="#br0" timeOffset="-139658.66">19919 15561 1433 0,'-41'-111'562'0,"39"109"-419"16,2 0-17-16,0 0-126 16,0 2-80-16,9 0-237 15,4 0-257-15</inkml:trace>
  <inkml:trace contextRef="#ctx0" brushRef="#br0" timeOffset="-139341.51">20224 15584 1302 0,'0'0'850'16,"0"0"-601"-16,0 0-73 15,0 0-42-15,0 0-87 16,0 0-15-16,0 0-26 15,80 0 3-15,-71-1-18 0,-4-2-35 16,-3 2-61-16,-2 1-131 16,0-5-501-16</inkml:trace>
  <inkml:trace contextRef="#ctx0" brushRef="#br0" timeOffset="-138949.55">20578 15587 1600 0,'0'0'610'0,"0"0"-464"0,0 0-23 15,0 0-75-15,0 0-48 16,0 0-30-16,0 0 14 15,56-63 5-15,-50 51 11 16,1 4 27-16,-2 2-27 16,-3 2 52-16,0 4-9 15,-2 0-32-15,2 0 23 16,1 0-25-16,-1 0-3 16,4 14 56-16,1 12-20 15,2 1 19-15,0 5-2 16,-1-1-36-16,2 4 13 0,-1 1-36 15,-3-8-1-15,1-2 0 16,-7-4-80-16,0-8-47 16,0-14-118-16,0 0-356 15,0-2-530-15</inkml:trace>
  <inkml:trace contextRef="#ctx0" brushRef="#br0" timeOffset="-138685.26">20843 15306 1273 0,'0'0'569'0,"0"0"-463"16,0 0 78-16,0 0-24 15,0 0-71-15,125 117-8 16,-98-72-26-16,-6 8-7 15,-2 0 8-15,-9-3-39 16,-2 3 8-16,-8-9 6 16,0 1-23-16,-12-7-16 15,-23 6-21-15,1-15-181 16,5-7-416-16</inkml:trace>
  <inkml:trace contextRef="#ctx0" brushRef="#br0" timeOffset="-138056.94">19876 15218 1365 0,'0'0'570'0,"0"0"-397"15,0 0-8-15,0 0-109 16,0 0-2-16,0 0-54 16,0 0 12-16,-9-9-29 15,7 8 11-15,2 1-100 0,0-3-383 16,11 3-707-16</inkml:trace>
  <inkml:trace contextRef="#ctx0" brushRef="#br0" timeOffset="-137193.24">21264 15615 1209 0,'0'0'574'0,"0"0"-385"0,0 0 30 16,0 0-62-1,0 0-40-15,0 0-64 0,0 0-8 16,149-13-21-16,-108 13-3 15,-3-1 13-15,-5 1-33 16,-8-3-1-16,-10 3-7 16,-9-1-94-16,-6-3-97 15,0-2-161-15,0-1-454 0</inkml:trace>
  <inkml:trace contextRef="#ctx0" brushRef="#br0" timeOffset="-136889.07">21436 15433 1083 0,'0'0'625'16,"0"0"-378"-16,0 0-89 15,0 0-41-15,0 0-73 16,0 0-5-16,0 0 70 15,0 51-15-15,2-19-12 16,2 4 28-16,3 0-46 16,4 5-7-16,0-2-23 15,3-2-34-15,-3-3 23 16,0-7-23-16,-2-4-23 16,-4-8-17-16,3-8-111 15,-1-3-197-15,-3-4-681 0</inkml:trace>
  <inkml:trace contextRef="#ctx0" brushRef="#br0" timeOffset="-135601.51">22581 15362 998 0,'0'0'711'15,"0"0"-444"-15,0 0-9 16,0 0-110-16,0 0-48 16,-125-21-66-16,87 30 18 15,-4 11 1-15,-3 6-8 16,3 1 25-16,2 4-29 15,6 3 2-15,13 5-15 0,7-1-28 16,14 2 17-16,0-2-17 16,6-2 0-16,17-3 2 15,4-8-1-15,6-6-1 16,2-14 0-16,3-5-17 16,3 0 16-16,1-22-36 15,-4-8-18-15,-5-11 26 16,-8-3-33-16,-5-6 30 15,-9-3 4-15,-7 5-14 16,-4 5 42-16,0 15 1 16,0 12 19-16,-2 13 38 15,-5 3-37-15,3 0-21 16,0 0 1-16,-3 13 20 16,0 14 39-16,0 0-33 15,1 7-5-15,4 3 26 0,2 3-33 16,0 0 13-16,0 0-15 15,11 0-7-15,7-3 2 16,4-1-8-16,2-5-18 16,3-5 7-16,0-4-46 15,2-7-10-15,0-8-35 16,0-6-84-16,-2-1 1 16,-3-1-108-16,-4-17 46 15,-2-3 81-15,-5 3 54 16,-3-5 112-16,-4 7 7 15,-4 2 92-15,-2 4 109 16,0 6 35-16,0 4-15 0,0 0-56 16,0 0-109-16,0 0-22 15,0 10 20-15,0 5 18 16,0 6 0-16,0 0-30 16,0 0-25-16,0 1 19 15,7-2-42-15,4-4 5 16,0-6-6-16,0-5-81 15,3-10-47-15,-3-17-228 16,-5-6-844-16</inkml:trace>
  <inkml:trace contextRef="#ctx0" brushRef="#br0" timeOffset="-135485.82">22809 15494 1770 0,'0'0'397'0,"0"0"-233"16,0 0-139-1,0 0-25-15,0 0-591 0,0 0-343 0</inkml:trace>
  <inkml:trace contextRef="#ctx0" brushRef="#br0" timeOffset="-135117.8">23254 15668 1362 0,'0'0'553'0,"0"0"-480"16,0 0 118-16,0 0 7 16,0 0-91-16,0 0-46 15,6 109-31-15,-6-82-30 16,-2-2-26-16,-2-6-138 0,4-6-232 15,0-5-385-15</inkml:trace>
  <inkml:trace contextRef="#ctx0" brushRef="#br0" timeOffset="-134035.71">23437 15534 1600 0,'0'0'149'0,"0"0"-113"0,0 0 80 16,0 0 30-16,0 0-3 16,68 103-38-16,-52-75-56 15,-3 2 6-15,-4-7-12 16,-4-2-29-16,-5-6 21 15,2-10-29-15,-2-5-5 16,0 0 33-16,3 0-31 16,1-16-3-16,2-9-46 15,8-2-58-15,1-3-53 16,6 6-56-16,-2 2 32 16,0 5 117-16,-7 12 29 15,0-1 35-15,-5 6 51 0,-1 0 11 16,-2 6 64-16,4 7-2 15,-2 5-9-15,3 5-8 16,0 3-45-16,2-4 10 16,0-1-23-16,2 0-23 15,1-4 20-15,1-10-27 16,3-2-5-16,3-5 21 16,3 0-33-16,2-7 19 15,1-9-21-15,0-6-13 16,-6-4 7-16,-4-1 6 15,-5 0 0-15,-4 1 0 16,-6-1 11-16,-2 10-11 16,0-2 18-16,0 5-17 0,-2 5 37 15,-9 3-38 1,0 4 11-16,2 2-4 0,0 0-7 16,0 0 17-16,0 8 1 15,3 7-17-15,-1 2 27 16,7 5-19-16,0 0-9 15,0 2 14-15,11 2-4 16,14-2-10-16,4-2 0 16,4-7-19-16,0 0 2 15,3-9-44-15,-5-6-7 16,-2 0 27-16,-2-6-40 16,-2-13-17-16,-6-2-11 15,-3-2-12-15,-5-4 96 16,-2 4 1-16,-4 3 24 15,-1 6 14-15,-2 9 21 0,-2-3 57 16,0 8-23-16,0 0-48 16,0 0 7-16,0 8-10 15,0 1 27-15,0 8 30 16,0 1-30-16,0 0 4 16,0 0-17-16,0 0-32 15,0-4 29-15,7-6-28 16,1 2 0-16,6-7 2 15,-1-3-3-15,3 0-6 16,2 0-9-16,0-3-22 16,-3-11 36-16,-1 4-5 15,-3 2 6-15,-5-1 16 0,-1 2 15 16,0 5 16 0,-3-2 0-16,0 4-30 0,2 0 4 15,3 0-21-15,1 0 0 16,2 4-8-16,1 5 16 15,1 4-8-15,-4 5 0 16,3-5 10-16,-4 2-22 16,0-1 9-16,-5-1-71 15,-2-6-35-15,0-2-142 16,-20-5-267-16,-5 0 2 16,-4 0-194-16</inkml:trace>
  <inkml:trace contextRef="#ctx0" brushRef="#br0" timeOffset="-133897.07">23815 15444 540 0,'0'0'1522'16,"0"0"-1288"-16,0 0-167 16,0 0-67-16,103-142-37 15,-36 103-533-15,0 3-272 0</inkml:trace>
  <inkml:trace contextRef="#ctx0" brushRef="#br0" timeOffset="-133752.46">24475 14977 1088 0,'0'0'1185'16,"0"0"-843"-16,0 0-158 16,0 0-82-16,0 0-92 0,0 0-10 15,0 0-32-15,-116 116-161 16,83-76-336-16,4-8-728 0</inkml:trace>
  <inkml:trace contextRef="#ctx0" brushRef="#br0" timeOffset="-132417.03">25255 15243 1046 0,'0'0'323'0,"0"0"-179"16,0 0 13-16,0 0-62 15,0 0-63-15,0 0 37 16,-94-17 26-16,72 17 26 16,2 0-1-16,-2 14-52 0,1-2-3 15,2 4-22 1,5 3-33-16,3 2 30 0,7 1-40 15,4 0-7-15,0 0 6 16,11-5-22-16,13 2-10 16,5-2 8-16,7-4-7 15,1 1 24-15,3-4-23 16,1 6 21-16,-3-2-3 16,-5 4 26-16,-8-1-12 15,-10-2-1-15,-11 2 0 16,-4-4 14-16,0 0 23 15,-15-3 29-15,-8-2 23 16,-3-2-41-16,-3-2 17 16,3-4-16-16,-1 0-35 15,4 0 13-15,3 0-27 0,5-4-66 16,8-19-105-16,5 6-427 16,2-2-424-16</inkml:trace>
  <inkml:trace contextRef="#ctx0" brushRef="#br0" timeOffset="-132013.12">25799 15249 1190 0,'0'0'363'0,"0"0"-104"15,0 0 21-15,0 0-112 16,0 0-48-16,-121 19 5 15,94-1-13-15,3 2-14 16,1 4 0-16,8 2-38 16,1 4 13-16,8 7-35 0,6-2-19 15,0 1 2-15,0 0-20 16,16-1-2-16,3-2-4 16,4-4-53-16,4-5-8 15,12-13-118-15,-5-5-189 16,-5-6-356-16</inkml:trace>
  <inkml:trace contextRef="#ctx0" brushRef="#br0" timeOffset="-131673.02">26195 15146 1480 0,'0'0'398'0,"0"0"-177"16,0 0 20-16,0 0-111 16,-132 103-6-16,111-66-32 15,5 3-31-15,7 2 8 16,7-2-39-16,2 2 6 15,0-4 1-15,8 3-25 16,11-5 20-16,0-3-32 16,4-4-1-16,-1-5 0 15,2-7-70-15,1-8-26 16,10-9-114-16,-4-4-285 0,-4-10-147 0</inkml:trace>
  <inkml:trace contextRef="#ctx0" brushRef="#br0" timeOffset="-131419.71">26424 15360 1765 0,'0'0'503'15,"0"0"-329"-15,0 0-48 16,0 0-53-16,0 0 7 0,0 0-35 15,0 0 22-15,-8 102-16 16,8-78-23-16,8-2 20 16,1-3-48-16,3-3 14 15,-1-2-14-15,-1-6-42 16,11-8-40-16,-5-3-139 16,-1-12-513-16</inkml:trace>
  <inkml:trace contextRef="#ctx0" brushRef="#br0" timeOffset="-131295.03">26440 15226 992 0,'0'0'1059'0,"0"0"-771"15,0 0-96-15,0 0-90 16,0 0-102-16,0 0-61 16,0 0-299-16,-9-14-350 0</inkml:trace>
  <inkml:trace contextRef="#ctx0" brushRef="#br0" timeOffset="-130936.99">26705 15356 1594 0,'0'0'520'0,"0"0"-353"16,0 0 60-16,0 0-77 15,0 0-83-15,0 0-65 16,0 0 21-16,-6 0-22 15,6 0 6-15,8 0 40 16,4 0-27-16,1 0-4 16,3 0-16-16,3 0-9 0,13-4-40 15,-3 2-267 1,-5-2-641-16</inkml:trace>
  <inkml:trace contextRef="#ctx0" brushRef="#br0" timeOffset="-130565.98">27089 15414 644 0,'0'0'1443'0,"0"0"-1231"15,0 0-78-15,0 0 29 16,0 0-133-16,0 0-30 15,0 0 0-15,64-64-15 16,-53 44 15-16,0-2 0 0,-2 1 2 16,-2 4 12-16,-3 5-14 15,1 2 0-15,-3 5 20 16,-2 5-18-16,2 0 7 16,0 0-9-16,0 0 12 15,4 0 14-15,-2 15 1 16,2 3 2-16,3 4 35 15,-3 4-39-15,4 2 10 16,-4 4-23-16,1 2-10 16,-1-2-4-16,0-2-57 15,-2-8-81-15,-2-8-212 16,0-9-400-16</inkml:trace>
  <inkml:trace contextRef="#ctx0" brushRef="#br0" timeOffset="-130322.63">27387 15087 1380 0,'0'0'741'16,"0"0"-629"-16,0 0 70 16,0 0-29-16,0 0-53 15,109 139-57-15,-82-89-22 16,-5-2 31-16,-6 2-35 15,-10-1 17-15,-6-6 7 16,0-1-27-16,-4-3 19 0,-12-7-33 16,-8 0-40-16,2-10-66 15,3-10-374-15</inkml:trace>
  <inkml:trace contextRef="#ctx0" brushRef="#br0" timeOffset="-128829.63">27875 15498 512 0,'0'0'767'0,"0"0"-577"15,0 0 7-15,0 0 2 16,0 0 24-16,0 104-107 15,-11-65-58-15,-5-3-14 16,-1-4-44-16,1-6-8 16,7-7-50-16,7-12-192 15,2-7-296-15</inkml:trace>
  <inkml:trace contextRef="#ctx0" brushRef="#br0" timeOffset="-128464.6">28230 15190 1590 0,'0'0'581'0,"0"0"-456"16,0 0 19-16,0 0-55 15,0 0 5-15,0 0-5 16,-10 126-44-16,10-82 10 16,0-4-14-16,7 0-35 15,6-3 26-15,0-12-32 16,-1 0-16-16,1-9-7 15,-3-7-66-15,-4-4-53 16,-2-5-106-16,-4-19-312 16,0-3-185-16</inkml:trace>
  <inkml:trace contextRef="#ctx0" brushRef="#br0" timeOffset="-127762.48">28097 15341 1149 0,'0'0'602'0,"0"0"-384"16,0 0-17-16,0 0-72 0,0 0-108 15,0 0-4-15,0 0-3 16,152-25-8-16,-94 21 8 16,0 4-14-16,-9 0 0 15,-9 0-4-15,-9 0 11 16,-12 0-1-16,-9 0 9 16,-7 4 15-16,-3 0 75 15,0 6-29-15,-13 3 9 16,-6 4 10-16,1 6-72 15,5-4 7-15,2 6-30 0,8-4 13 16,3 4-13-16,0-8 1 16,21 0 0-16,6-3 0 15,6-11-1-15,2-3 0 16,1 0-15-16,-5-1-35 16,-6-18 31-16,-11-1-12 15,-8-2 23-15,-6 0-2 16,0 0 7-16,-16 0 3 15,-1 5-1-15,-4-2 2 16,4 2 5-16,5 8-6 16,6 1 0-16,6 6-6 15,0 2 5-15,0 0-13 16,13 0 14-16,7 0-23 16,1 0 23-16,-4 0-10 15,1 0 10-15,-1 5-14 0,-3 3 23 16,1 1-9-16,-1 5 9 15,-3 0-1-15,-2-1 8 16,-2 2-15-16,-2 1-1 16,-5-7 21-16,0 0-15 15,0-5 5-15,0-4-2 16,0 0-3-16,4 0 12 16,5 0-18-16,4-7 0 15,3-8-1-15,4-3-27 16,-3 1 28-16,-1 0-6 15,-3 7 15-15,-1 0-2 16,-3 5 8-16,-3 5-4 16,-2 0 8-16,4 0-12 15,-2 15 1-15,1 8-4 0,-1 4 8 16,-4 3-18-16,-2-2 6 16,0-4-50-16,0-4-31 15,-21-7-153-15,-2-13-128 16,-1 0-224-16</inkml:trace>
  <inkml:trace contextRef="#ctx0" brushRef="#br0" timeOffset="-127628.84">28494 15240 1940 0,'0'0'337'0,"0"0"-110"15,0 0-108-15,0 0-119 16,0 0-48-16,0 0-277 0,0 0-333 0</inkml:trace>
  <inkml:trace contextRef="#ctx0" brushRef="#br0" timeOffset="-127496.19">28706 14991 1687 0,'0'0'516'0,"0"0"-307"16,0 0-59-16,120-46-105 15,-66 40-28-15,13 6-17 16,-14 0-154-16,-8 0-534 0</inkml:trace>
  <inkml:trace contextRef="#ctx0" brushRef="#br0" timeOffset="-126561.66">29443 15029 1392 0,'0'0'283'16,"0"0"-122"-16,0 0 129 16,0 0-86-16,19 112-2 15,-9-66-74-15,1 7-46 16,1-6-3-16,-3 3-57 15,-1-3-21-15,-6-4-1 16,-2-12-43-16,0-9-47 0,-2-8-27 16,-15-10-105-16,-10-4-5 15,-6-14-59-15,-1-12 124 16,-1-9 125-16,8-4 37 16,9-2 21-16,11 4 72 15,7 7-36-15,15 3-17 16,24 10-40-16,10 7-5 15,11 0-1-15,4 3-53 16,3 6 26-16,-5-4 22 16,-6 5 11-16,-9 0 5 15,-11 0-5-15,-11 0 22 16,-15 0 98-16,-5 0 47 0,-5 0 57 16,-2 0-49-16,-21 6-102 15,-6 11 71-15,-4 4-59 16,-3 4-45-16,5 5 23 15,6 2-52-15,10-2 6 16,11 0-2-16,4-2-6 16,4-10-18-16,21 0-1 15,6-10-47-15,7-8 5 16,4 0-72-16,-4-16-40 16,0-7-36-16,-9-10-67 15,-10-1 111-15,-5-2 86 16,-7 2 70-16,-5 10 124 15,-2 5 55-15,0 10 71 16,0 5-73-16,0 4-99 16,0 0-25-16,-2 4-52 0,0 14 35 15,-3 2 18-15,3 6-25 16,2-4 15-16,0 1 12 16,0 0-47-16,2 1 29 15,13-4-38-15,2-1 1 16,2-8 1-16,6-3-2 15,-1-6-1-15,3-2-14 16,2-2-20-16,-4-13 21 16,-6-10 0-16,0 0 1 15,-9-6 2-15,0 3 22 16,-6 2-2-16,-4 8 34 16,0 1 0-16,0 12 44 15,0 1-33-15,0 4-33 0,0 0-21 16,0 0 0-1,0 8-5-15,0 6-2 0,0 3 14 16,0 6-4-16,9-5-3 16,2 0-37-16,0-2-3 15,11-10-110-15,-2-6-233 16,1 0-975-16</inkml:trace>
  <inkml:trace contextRef="#ctx0" brushRef="#br0" timeOffset="-126425.06">30355 14852 2372 0,'0'0'464'0,"0"0"-310"0,0 0-70 15,0 0-84-15,0 0-120 16,-62 141-69-16,37-65-549 0</inkml:trace>
  <inkml:trace contextRef="#ctx0" brushRef="#br0" timeOffset="-126295.38">30092 15896 2218 0,'0'0'559'15,"0"0"-477"-15,0 0-33 16,0 0-49-16,-145-48-100 16,113 35-840-16</inkml:trace>
  <inkml:trace contextRef="#ctx0" brushRef="#br0" timeOffset="-125561.33">27908 15538 1255 0,'0'0'511'0,"0"0"-329"16,0 0 39-16,0 0-76 15,0 0-78-15,0 0-44 16,0 0 35-16,2 19 32 16,12-2-38-16,3 2 4 15,4 3 8-15,-6 0-40 16,-1-4-1-16,-8-8-23 15,-4-2 1-15,-2-4-2 16,0-4 14-16,-17 0-4 16,-10 0 15-16,-4-4-12 0,-4-10 1 15,0-4-5-15,7 1-2 16,6 4 37-16,6-1-25 16,7 5-3-16,7 5-6 15,2 3-9-15,0 1-11 16,9 0-13-16,15 0 24 15,7 10 17-15,5-1-17 16,4 4 2-16,-4 1 2 16,-2-2-4-16,-1-2-53 15,-8-6-134-15,-6-4-702 0</inkml:trace>
  <inkml:trace contextRef="#ctx0" brushRef="#br0" timeOffset="-124992.89">28440 15047 358 0,'0'0'1479'0,"0"0"-1143"16,0 0-132-16,0 0-51 15,0 0-81-15,0 0-60 16,0 0 11-16,-31 0-23 0,31-4 0 15,0-10 0-15,3 0 6 16,2-2 29-16,1 6 8 16,-4-2-7-16,0 6 23 15,1 3-35-15,1 3-6 16,0 0-10-16,6 0 5 16,3 0 2-16,7 7-3 15,5 3-12-15,4 2 0 16,21 2-70-16,-7 0-101 15,-3-8-559-15</inkml:trace>
  <inkml:trace contextRef="#ctx0" brushRef="#br0" timeOffset="-124253.88">30673 15356 983 0,'0'0'273'0,"0"0"-48"16,0 0 21-16,0 0-18 0,0 0-29 15,0 0-28-15,0 0-23 16,52 84-62-16,-52-66-4 16,0 4-58-16,0-4-24 15,-2-4-18-15,-6-5-183 16,4-9-346-16,4 0-623 0</inkml:trace>
  <inkml:trace contextRef="#ctx0" brushRef="#br0" timeOffset="-123508.86">30927 15125 1192 0,'0'0'808'0,"0"0"-716"0,0 0-81 16,0 0 93-16,0 0 15 16,0 0-71-16,0 0-8 15,65 118 0-15,-49-98-18 16,1 1 23-16,1-12-26 16,0 0-3-16,0-9 17 15,0 0-27-15,-1-4 14 16,-1-14 2-16,-5-4-21 15,-4-4 35-15,-5-1-17 16,-2-1-17-16,0 3 29 16,-7 0-31-16,-6 7 0 0,-1 6 1 15,6 4 18-15,1 6-25 16,7 2 6-16,0 0-68 16,0 0-5-16,17 10-17 15,8 2-45-15,9-2-44 16,4 3-75-16,2-4 61 15,0-1 24-15,-5-2 27 16,-4-2 79-16,-8-4 63 16,-7 0 71-16,-9 0 158 15,-7 0 91-15,0 0-20 16,0 0-113-16,-5 6-96 16,-11 2 9-16,1 6-30 0,-3 3-5 15,0 5-27 1,5-2-31-16,6 4 11 0,5-1-18 15,2 0 0-15,0-5-3 16,7-2 3-16,13-6-14 16,1-8-11-16,6-2-45 15,-2 0 37-15,2-12-28 16,-5-8-6-16,-4-2 49 16,-2 1 16-16,-8 2 2 15,-3 5 55-15,-5 6 14 16,0 5 28-16,0 0-39 15,0 3-46-15,0 0 10 16,0 0-11-16,0 9-7 16,0 10 16-16,0 0-2 15,0 6 7-15,0 0-25 0,0 2-8 16,0-7 8-16,2-2-60 16,2-10-19-16,6-8-61 15,-4-8-170-15,1-11-461 0</inkml:trace>
  <inkml:trace contextRef="#ctx0" brushRef="#br0" timeOffset="-123354.27">31286 14777 1832 0,'0'0'717'0,"0"0"-569"0,0 0-95 15,0 0 9 1,0 0-47-16,0 0-15 0,140 16-34 15,-57 7-164-15,-17-1-449 16,-3-3-664-16</inkml:trace>
  <inkml:trace contextRef="#ctx0" brushRef="#br0" timeOffset="-122907.47">32030 14949 1833 0,'0'0'476'16,"0"0"-387"-16,0 0 76 15,0 0-76-15,0 0-89 16,0 0 27-16,0 0-12 15,71 32-3-15,-34-14 7 16,0 4-13-16,3-4-12 16,-2 1 6-16,-5-4-37 15,-6-1 12-15,-7 1 4 16,-11-8 20-16,-7-1 1 16,-2 2-14-16,0 5 14 15,-19 0 39-15,-6 7 21 16,-6 7 16-16,0 4-22 15,-7 8 8-15,7-1-14 0,2 1-24 16,8 1 18-16,5-5-31 16,8-9-4-16,6-2-14 15,-1-8-11-15,3-6-18 16,0-4-35-16,15-6-78 16,10-10-115-16,4-7-649 0</inkml:trace>
  <inkml:trace contextRef="#ctx0" brushRef="#br0" timeOffset="-122522.45">32610 14995 1704 0,'0'0'335'16,"0"0"-228"-16,0 0 41 15,0 0-71-15,0 0-4 16,0 0-21-16,0 0-44 16,-50 124 43-16,48-89-17 15,2-2-10-15,0 2 5 16,0-5-28-16,2-2 12 16,14-6-13-16,2-4 0 15,4-9 2-15,5-5 7 16,2-4-1-16,2 0 18 15,3-17-17-15,-5-8 20 16,-3-4-19-16,-3-7 23 16,-8-4 33-16,-6 0-45 0,-9-1 22 15,0 2-4-15,-13 10-39 16,-23 8-21-16,-13 13-75 16,-51 8-44-16,8 0-165 15,3 0-541-15</inkml:trace>
  <inkml:trace contextRef="#ctx0" brushRef="#br0" timeOffset="-121981.94">31558 15240 995 0,'0'0'378'0,"0"0"-93"16,0 0-8-16,0 0-65 0,0 0-76 15,0 0-95-15,0 0-41 16,-116-41 0-16,74 41-77 15,-26 0-126-15,14 10-126 16,0 3-460-16</inkml:trace>
  <inkml:trace contextRef="#ctx0" brushRef="#br0" timeOffset="-118269.88">18834 16589 1156 0,'0'0'388'0,"0"0"-109"15,0 0-32-15,0 0-67 16,0 0-23-16,0 0-53 16,-89-10-25-16,50 10-12 15,-7 14-11-15,-4 12 34 0,-2 3-38 16,2 9-3-16,6 3 16 16,13 8-53-16,13-3 13 15,13 2-25-15,5-8 6 16,17-4-15-16,17-9 9 15,11-10-31-15,3-13 23 16,8-4-28-16,4-14 5 16,-1-16-8-16,-4-10-37 15,-8-4 27-15,-11-10-2 16,-12-4 15-16,-8 0 35 16,-12-1-3-16,-4 15 4 15,0 12 33-15,0 10-18 16,-6 18 55-16,-3 4-58 0,2 0-11 15,-4 21 44-15,2 12-14 16,2 7 11-16,0 4 4 16,7 5-25-16,0-3 24 15,3-2-35-15,15-4-9 16,4-5-2-16,4-4-24 16,3-9-41-16,14-16-49 15,-5-6-133-15,-7 0-475 0</inkml:trace>
  <inkml:trace contextRef="#ctx0" brushRef="#br0" timeOffset="-117851">19337 16866 1275 0,'0'0'500'0,"0"0"-311"0,0 0 22 16,0 0-93-16,0 0-42 16,0 0-5-16,0 0 38 15,-2 44 13-15,2-18-34 16,0-4 3-16,0 1-23 16,2 4-30-16,9-5 14 15,5-4-35-15,1-4-17 16,4-6 0-16,-1-8-25 15,-3 0-32-15,8-26-55 16,-9-6-176-16,-5-7-558 0</inkml:trace>
  <inkml:trace contextRef="#ctx0" brushRef="#br0" timeOffset="-117731.31">19337 16556 1465 0,'0'0'781'0,"0"0"-555"16,0 0-86-16,0 0-65 15,0 0-75-15,0 0-216 16,0 0-583-16</inkml:trace>
  <inkml:trace contextRef="#ctx0" brushRef="#br0" timeOffset="-117042.16">20493 16862 1928 0,'0'0'360'16,"0"0"-274"-16,0 0 12 15,0 0-29-15,0 0-23 16,-82 118-46-16,53-81-45 16,7-10-157-16,9-4-531 0</inkml:trace>
  <inkml:trace contextRef="#ctx0" brushRef="#br0" timeOffset="-116501.6">21476 16686 1333 0,'0'0'320'0,"0"0"-120"16,0 0-56-16,-3 107 2 15,3-80-62-15,5-5-48 16,4-8-5-16,2-10-30 0,2-4-1 16,3 0 0-1,7-23-85-15,4-6-70 0,-2-7-114 16,2-5 108-16,-2 6 72 15,-5-2 89-15,-5 5 9 16,-1 11 151-16,-7 13 45 16,-3 3-9-16,0 5-82 15,1 0-31-15,4 18 32 16,2 8-26-16,2 6-26 16,5 3-27-16,5 1-36 15,4-4-25-15,28-11-163 16,-8-2-320-16,2-15-314 0</inkml:trace>
  <inkml:trace contextRef="#ctx0" brushRef="#br0" timeOffset="-115734.66">22142 16625 1505 0,'0'0'743'16,"0"0"-530"-16,0 0-41 15,0 0-76-15,-133-2-32 16,110 21-20-16,7 2-43 15,10 2 14-15,6-4-15 16,0 2-32-16,6-7 5 16,17-5-38-16,1-9-11 15,1 0-24-15,0-3-74 16,-4-16-17-16,0-3 23 16,-8 3 69-16,-4-2 99 15,-4 7 51-15,-3 9 53 16,0 1 18-16,0 4-70 15,0 0-51-15,5 21 45 0,-1 8-6 16,6 10 16-16,-1 6-11 16,1 9 7-16,-2-3 6 15,-3 4 1-15,-1-1 10 16,-6-6-11-16,0-7-30 16,0-9 17-16,-2-6-38 15,-9-12-1-15,-5-10 3 16,1-4 11-16,1 0-4 15,3-17-10-15,7-10-6 16,4-10 0-16,0-11-48 0,18-5-43 16,10-10-3-1,7-4-114-15,0 8 12 0,-1 1 122 16,-5 13 74-16,-5 6 6 16,-7 12 59-16,-3 5 48 15,-5 8 11-15,-2 10-42 16,-5 4-3-16,0 0-55 15,2 10 3-15,0 16 41 16,2 9-19-16,0 0-10 16,1 2 5-16,1-1-44 15,6-4 19-15,1-2-17 16,4-12-2-16,1-4 0 16,6-10-51-16,1-4-32 15,4-9-22-15,0-14-158 16,-2-7-103-16,-6-2 79 0,-5-4 166 15,-5 10 121-15,-7-1 85 16,-4 13 147-16,-2 5 71 16,0 9-85-16,0 0-75 15,0 0-73-15,3 9-45 16,-1 13 54-16,5 5-43 16,0-5-30-16,4 1-6 15,2 0-8-15,0-11-53 16,3-3-77-16,10-9-140 15,-1-7-235-15,-2-11-247 0</inkml:trace>
  <inkml:trace contextRef="#ctx0" brushRef="#br0" timeOffset="-115493.3">22913 16611 1393 0,'0'0'648'0,"0"0"-397"16,0 0-20-16,0 0-124 15,0 0-25-15,0 0-20 16,0 0-49-16,-60 85 33 15,60-59-46-15,4-2 11 16,16-7-4-16,3 0-7 16,3-7 0-16,1-10-1 15,-3 0-12-15,-1-4 11 16,-8-19 2-16,-3 0 0 16,-10-8-10-16,-2 3 8 15,0 2 1-15,-6 4-31 16,-10 4-41-16,-5 9-77 0,4 8-363 15,5 1-92-15</inkml:trace>
  <inkml:trace contextRef="#ctx0" brushRef="#br0" timeOffset="-115200.18">23376 16673 1086 0,'0'0'836'0,"0"0"-531"16,-124-36-65-16,80 22-91 15,12 10-12-15,12 4-58 16,11 0-59-16,9 4-9 0,0 19-10 16,0 0 25-16,15 4 7 15,8-1-32-15,4 1 35 16,6-4-36-16,1-2-10 15,1-6 8-15,0-3-50 16,1-12-38-16,5 0-109 16,-10-22-406-16,-12-4-353 15</inkml:trace>
  <inkml:trace contextRef="#ctx0" brushRef="#br0" timeOffset="-115051.63">23187 16433 1721 0,'0'0'497'0,"0"0"-365"16,0 0 45 0,0 0-104-16,0 0-73 0,0 0-11 15,0 0-115-15,-89 71-83 16,64-48-163-16,-4-2-16 0</inkml:trace>
  <inkml:trace contextRef="#ctx0" brushRef="#br0" timeOffset="-114900.54">22746 16374 537 0,'0'0'917'15,"0"0"-555"-15,0 0-113 16,0 0-104-16,0 0-76 16,0 0-69-16,0 0-4 15,111 75-204-15,-93-20-353 0</inkml:trace>
  <inkml:trace contextRef="#ctx0" brushRef="#br0" timeOffset="-114784.85">22900 17062 1287 0,'0'0'790'0,"0"0"-564"16,0 0-62-16,0 0-103 16,0 0-61-16,0 0-339 0</inkml:trace>
  <inkml:trace contextRef="#ctx0" brushRef="#br0" timeOffset="-114433.79">24125 16681 804 0,'0'0'1223'0,"0"0"-1030"15,0 0-111-15,95-127-35 16,-52 72-8-16,-1-3-39 16,-6-4-17-16,-9 0-8 15,-11 12 4-15,-12 6 21 16,-4 17 73-16,0 17-3 16,-20 10 3-16,-2 0-27 0,-5 28 4 15,0 16 64-15,0 9-59 16,5 15 26-1,7 2-7-15,11 2-38 0,4 5-3 16,2-12-33-16,21-6-30 16,11-9-27-16,24-10-116 15,-9-15-154-15,1-14-465 0</inkml:trace>
  <inkml:trace contextRef="#ctx0" brushRef="#br0" timeOffset="-113864.58">24685 16571 1642 0,'0'0'709'16,"0"0"-487"-16,0 0-44 0,-148 0-59 15,115 16-34-15,11 12-77 16,9 3 11-16,10 4-19 16,3 2 6-16,7-1-13 15,15 0-1-15,7-10-17 16,4-5-17-16,0-6-64 15,2-7-3-15,-6-8-79 16,-4-4-78-16,-2-18-34 16,-5-4 60-16,-5-2 105 15,-6-3 126-15,-7 4 9 16,0 9 137-16,0 6 108 0,0 3-7 16,-2 7-43-1,-3 2-110-15,3 5-45 0,-2 13 46 16,4 9-5-16,0 0-22 15,0-1-39 1,0 2-10-16,15-6 13 0,7-4-23 16,5-8-1-16,0-6-18 15,2-4-66-15,-2 0-33 16,-3-23-69-16,-2 0-36 16,-6-11 89-16,-7 2 68 15,-7 0 66-15,-2 2 88 16,0 7 91-16,0 9 38 15,-2 7-43-15,-2 7-87 16,2 0-14-16,-1 0-52 16,1 15 16-16,0 5 30 15,2 6-27-15,0 1 19 16,0-1-25-16,0-4-10 0,11-2 10 16,2-4-33-16,1-2 5 15,1-11-6-15,3-3-45 16,11-7-11-16,-4-19-107 15,-4-6-429-15</inkml:trace>
  <inkml:trace contextRef="#ctx0" brushRef="#br0" timeOffset="-113727.58">25145 16186 1974 0,'0'0'490'16,"0"0"-405"-16,0 0-85 15,0 0-15-15,0 0-314 0,-55 125-490 0</inkml:trace>
  <inkml:trace contextRef="#ctx0" brushRef="#br0" timeOffset="-113591.98">24778 17245 2275 0,'0'0'473'0,"0"0"-417"15,0 0-26-15,0 0-30 16,0 0-146-16,0 0-726 0</inkml:trace>
  <inkml:trace contextRef="#ctx0" brushRef="#br0" timeOffset="-113264.38">24851 16722 1300 0,'0'0'598'0,"0"0"-331"16,0 0-17-16,0 0-73 16,0 0-79-16,0 0-79 15,0 0-19-15,-51-59-181 16,15 59-172-16</inkml:trace>
  <inkml:trace contextRef="#ctx0" brushRef="#br0" timeOffset="-110925.83">19288 16692 712 0,'0'0'209'0,"0"0"-106"16,0 0-21-16,0 0-40 15,0 0-10-15,0 0-31 16,11-23 13-16,-6 23-14 16,-3-4-22-16,0 4 21 15,-2-2-12-15,2 2 13 16,0-4 19-16,-2 0 6 16,2 0 44-16,1 4 28 15,-1-5 1-15,0 5 24 16,0-4 6-16,-2 4 9 15,3 0-33-15,-3 0-60 16,0 0-6-16,0 0-16 16,0 0-21-16,0 0 21 15,0 0-22-15,0 0-1 0,0 0-24 16,0 0-237-16,0 0-525 0</inkml:trace>
  <inkml:trace contextRef="#ctx0" brushRef="#br0" timeOffset="-95270.84">17635 15548 907 0,'0'0'280'16,"0"0"-146"-16,0 0 5 15,0 0-17-15,0 0 49 16,0 0-15-16,13-19 7 15,-13 17 28-15,0 2-29 16,0 0-36-16,0 0-32 16,0 0-36-16,0 0-6 0,0 0-52 15,-6 0 14-15,-6 0-17 16,-8 0 3-16,-7 11-11 16,-4-1-47-16,-16 21-89 15,9-5-157-15,7-2-447 0</inkml:trace>
  <inkml:trace contextRef="#ctx0" brushRef="#br0" timeOffset="-92694.13">17561 15731 618 0,'0'0'657'0,"0"0"-470"16,0 0-88-16,0 0 45 15,0 0-31-15,0 0-33 16,0 0-20-16,-38-15-48 16,27 15 55-16,2 0 33 0,-4 0-30 15,2 0 49-15,-3 0-64 16,-1 7-9-16,1 1 21 16,3 0-48-16,3 2 1 15,0 2 2-15,2 2-15 16,2 0-7-16,-1 3 0 15,3 2 0-15,-2 4 11 16,2-6-2-16,2 1-9 16,0 1 0-16,0-6-8 15,0-1 7-15,0 1 1 16,0 1-12-16,6-5 12 16,1 0 0-16,-1 0 11 15,0 3-2-15,4-1-2 16,-3 1 6-16,1 2-13 15,1-4 0-15,3 2-11 0,-2-2-11 16,2 2 13 0,1-6-21-16,-2 1 2 0,3-2 28 15,-6 1-3-15,3-2 3 16,-1 4-13-16,-4-4 22 16,1 2-9-16,-1 3 4 15,0-4 6-15,0 3 1 16,-4-4-11-16,2 4 0 15,-1-2 15-15,-1 2-15 16,0-2 0-16,-2 1 2 16,2 4 7-16,2-3-5 15,-1 2-4-15,0 3 1 16,-3-5-1-16,0 5 1 0,0-3-2 16,0 3 1-1,0-4 0-15,0-1 3 0,-3 1 7 16,-6 0-2-16,0 0 11 15,-1 1-7-15,-2-2-9 16,1 1 18-16,-3 0-20 16,3 0 18-16,-2 0-13 15,2-6-2-15,2 3 19 16,0 3-13-16,2-5-1 16,0-3 7-16,1 4-10 15,2-1 2-15,-3 0-8 16,-2 4-4-16,0-6-2 15,0 2 12-15,0 4-6 16,-2-4 1-16,4-2 10 0,-1 2-8 16,2 0-3-1,2-4-6-15,2 0-2 0,0 0 5 16,2 0 3-16,0 0-6 16,0 0 12-16,0 0 12 15,0 0-18-15,0 0-12 16,0 0 11-16,0 0-13 15,0 0 7-15,0 0 7 16,0 0-15-16,0 0 6 16,0 0 6-16,0 0-6 15,2 0 2-15,8 4 7 0,-2-4 0 16,5 4 14 0,1-2-8-16,-1 6 0 0,3-4-6 15,1 4 0-15,2-2-6 16,-2 2 12-16,-1 2-6 15,-1 3 0-15,-1-5 8 16,-5 5-7-16,-3-3-1 16,2 3 0-16,-4 0-7 15,-2-3 14-15,2 4-3 16,1 2-2-16,-3-2 8 16,0 0-2-16,0 3-8 15,-2-4 0-15,2 1-9 16,-2-4 18-16,0 6-9 15,0-2 12-15,0 0-4 16,0 2 22-16,0-1-29 0,0-1-1 16,0 4 7-1,0-6-1-15,0 2-6 0,2 0 1 16,4-1 7-16,-4 4 4 16,0-3-12-16,0-1 0 15,-2 0 0-15,0 1 0 16,0 1 0-16,0 2 23 15,0 1-23-15,0-2 28 16,0-2-28-16,0 0 0 16,0-2-6-16,0-2 17 15,0 0-11-15,0 2 0 16,0-6 10-16,0 6-2 0,0-2-8 16,0 3 1-1,0-4 22-15,0 0-21 0,0 0 8 16,0 4-1-16,0-8-3 15,2 8-4-15,0-3-2 16,3-3 0-16,-1 2-6 16,3 1 7-16,-2-2-1 15,-1-2 7-15,1 2-1 16,-3-5 12-16,2 3-18 16,0 3 0-16,3-1-3 15,0 2 4-15,2 1-1 16,-1 0 1-16,4-1 5 15,-3-2 8-15,-3 0-14 16,3 3 0-16,-2-4-6 16,0 3 17-16,4-2-11 0,-3-2 7 15,6 2 4 1,-3 0 0-16,1-3-11 0,-1 0 0 16,-5-1-17-16,1-4 26 15,-5 0-9-15,1 4 14 16,-3-4-7-16,0 0 41 15,0 0-24-15,0 0-15 16,0 4-9-16,0-2 0 16,-3-2-39-16,-15 0-52 15,0 0-101-15,-1 0-430 0</inkml:trace>
  <inkml:trace contextRef="#ctx0" brushRef="#br0" timeOffset="-87322.35">11336 17696 715 0,'0'0'383'0,"0"0"-208"16,0 0-46-16,0 0-65 16,0 0-32-16,0 0 3 15,-4 0-34-15,4-4 1 0,0 4 20 16,0 0-4 0,0 0 46-16,0-2 25 0,0 2-19 15,0 0 4-15,0 0-33 16,0 0 0-16,0 0-8 15,0 0-26-15,0 0 17 16,0 0-23-16,0 0 7 16,0 0 20-16,0 0-19 15,0 2 6-15,0 14 26 16,0 2 14-16,0 10-5 16,0 2-13-16,0 3 0 15,0 6 1-15,0-3-18 16,0 1 12-16,0-1 1 15,0-10-24-15,-5-5 32 16,3-6-35-16,2-3-6 0,-4-8 0 16,2-2-124-16,-4-2-469 0</inkml:trace>
  <inkml:trace contextRef="#ctx0" brushRef="#br0" timeOffset="-80827.89">11793 17369 550 0,'0'0'342'0,"0"0"-122"16,0 0-67-16,0 0-27 15,0 0-42-15,0 0-12 16,0-14 21-16,0 10-57 16,0 4 62-16,0-3-2 15,0 3-34-15,0-5 13 16,0 5-51-16,0 0 19 0,0 0-1 16,0 0-41-16,0 0 29 15,0-4-8-15,0 4-13 16,0-6 20-16,0 2-21 15,0 4 2-15,0-4-4 16,0 4-6-16,0-4-8 16,0 0-86-16,0 2-182 15,0-7-302-15</inkml:trace>
  <inkml:trace contextRef="#ctx0" brushRef="#br0" timeOffset="-71000.2">11859 17587 980 0,'0'0'483'16,"0"0"-375"-16,0 0-5 15,0 0-24-15,0 0-18 16,0 0-31-16,5-21-22 15,-1 21 48-15,1 0 19 16,-2-4 29-16,-1 4 27 16,0-4-57-16,0 0 7 0,2-7-11 15,1 4-36-15,-1-7-13 16,2 0-8-16,2 1-7 16,-2-1-6-16,-1 5 8 15,-1-4-8-15,-2 3 16 16,-2 3-16-16,2-2 19 15,-2 7-19-15,0-2 0 16,0 4 7-16,0 0-6 16,0 0 28-16,0 0 5 15,0 0-11-15,0 0 32 16,0 0-54-16,0 4-1 16,0 14-19-16,-6 19 19 15,-3 13 58-15,-3 16-21 16,2 11-21-16,-1 2 35 15,-1 1-37-15,3 0 30 16,1-11-8-16,1-7-36 0,4-13 21 16,1-18-18-16,2-9 3 15,0-10-6-15,0-10 1 16,0-2-1-16,0 0 30 16,0 0-30-16,-2 0 0 15,-7-3-70-15,-6-16-133 16,-1 1-171-16,1-1-451 0</inkml:trace>
  <inkml:trace contextRef="#ctx0" brushRef="#br0" timeOffset="-70611.47">12271 17656 796 0,'0'0'889'0,"0"0"-655"15,0 0-102-15,0 0 46 16,0 0-80-16,-135 54-8 16,85-24-2-16,0 3-23 15,2-4-1-15,11-2 14 16,12-9-47-16,12-9-4 15,13 2-27-15,0-4-48 0,11 2 32 16,14 5-5-16,6 0 21 16,2 2 42-16,0 4-35 15,1 0 14-15,-3 0 10 16,-6 2-17-16,-7-4 23 16,-5 0-29-16,-4 0-7 15,0-6-1-15,-5 2 0 16,5 3-37-16,5-4-81 15,-1-7-271-15,2-2-472 0</inkml:trace>
  <inkml:trace contextRef="#ctx0" brushRef="#br0" timeOffset="-69988.83">12691 17744 689 0,'0'0'1209'0,"0"0"-963"16,0 0-101-16,0 0 36 16,0 0-117-16,0 0-30 15,-123 29-34-15,94-4 30 16,-2 11 0-16,0 0 4 15,2 8 27-15,6 4-25 0,8-1-15 16,8 0-21-16,7-5-3 16,0-3 2-16,13-11-14 15,12-6 0-15,4-5 15 16,7-16 0-16,1-1 0 16,6-10 27-16,1-16-26 15,-2-10 6-15,-1 1-3 16,-5-7 4-16,-7 3-14 15,-7-5 7-15,-5 0-1 16,-5 2 6-16,-5-3 2 16,-5 5-4-16,-2 6-4 15,0 2 1-15,0 10-2 16,-9 8-11-16,-9 6-18 16,-5 8 29-16,-4 0-8 0,2 12 9 15,-4 10 14-15,4 2-13 16,2 2 30-16,5 4-25 15,7-2 2-15,7 8 10 16,4-1-17-16,0 1 13 16,6 0-14-16,15-1 1 15,4 2 29-15,0-7-30 16,0-3 27-16,-2-4-17 16,-3-4-2-16,-5-8 1 15,-3-1-9-15,-1-2-39 16,0-4-13-16,9-4-133 15,-3 0-435-15,-1-12-467 0</inkml:trace>
  <inkml:trace contextRef="#ctx0" brushRef="#br0" timeOffset="-69790.98">13370 17995 1962 0,'0'0'685'0,"0"0"-581"15,0 0-98-15,0 0 24 16,0 0-30-16,116 0-64 16,-64 4-226-16,-13 1-536 0</inkml:trace>
  <inkml:trace contextRef="#ctx0" brushRef="#br0" timeOffset="-69627.02">13347 18222 1957 0,'0'0'578'0,"0"0"-499"16,0 0-35-16,0 0 17 15,0 0-35-15,172-17-26 16,-114 4-246-16,-11 2-549 0</inkml:trace>
  <inkml:trace contextRef="#ctx0" brushRef="#br0" timeOffset="-68971.18">14263 17965 1921 0,'0'0'384'16,"0"0"-247"-16,0 0-54 16,0 0-28-16,0 0 39 15,0 0-38-15,0 133-8 0,0-94-8 16,0 1-32-16,0-4 20 15,0-7-28-15,0-8 1 16,0-8 1-16,0-8-2 16,0-5 0-16,0-5-9 15,0-26-72-15,-6-12-65 16,2-16 28-16,2-5-9 16,2-6 47-16,0 8 23 15,0 7 57-15,0 15 19 16,6 17-1-16,0 6 70 15,-1 13-12-15,1 4-34 16,4 0 13-16,3 12-9 16,5 16 24-16,1 3-14 15,4 8-14-15,4-2 21 16,-2-1-36-16,1-6 3 0,-4-12-5 16,-2-8-18-16,-1-10-2 15,-2 0-5-15,1-18-11 16,5-14 5-16,0-12-65 15,4-5-20-15,-2-5-17 16,-2 8-51-16,-6 7 78 16,-3 8 56-16,-8 18 25 15,-2 8 38-15,1 5 23 16,-3 5 1-16,5 16 53 16,2 15-38-16,0 4-5 15,1 7-20-15,0 0-20 16,-1 1 14-16,-1-5-45 15,2-5-1-15,-4-10-11 0,3-10-101 16,-2-3-132-16,0-15-511 0</inkml:trace>
  <inkml:trace contextRef="#ctx0" brushRef="#br0" timeOffset="-68613.88">15360 17806 1313 0,'0'0'509'0,"0"0"-393"0,0 0 63 15,0 0-14-15,0 0-95 16,0 0-17-16,0 0 26 15,-76 55 26-15,49-19 31 16,-2 12-45-16,-4 2-22 16,-1 9 17-16,5-7-56 15,5 5 9-15,6-11-36 16,7-1 9-16,4-18-24 16,5-4-3-16,2-9-48 15,0-14-7-15,0 0-72 16,12-25 38-16,7-14-144 0,24-42-364 15,-5 12 233-15,-5 4-335 16</inkml:trace>
  <inkml:trace contextRef="#ctx0" brushRef="#br0" timeOffset="-68430.86">15364 17852 697 0,'0'0'360'16,"0"0"-108"-16,0 0-20 16,0 0 26-16,0 0-37 15,0 0-49-15,0 0-30 16,129 85-18-16,-110-41-40 15,-4 6 9-15,-1 4-46 16,-1-2-36-16,-3-2 7 16,2-1-18-16,-5-9-20 0,-3-4-58 15,-4-9-157 1,-4-6-247-16,-15-11-140 0</inkml:trace>
  <inkml:trace contextRef="#ctx0" brushRef="#br0" timeOffset="-68281.31">15240 18143 1328 0,'0'0'648'16,"0"0"-389"-16,0 0-37 15,0 0-152-15,0 0-27 16,0 0-7-16,0 0-36 16,124 5-30-16,-68 2-319 15,-7 0-371-15</inkml:trace>
  <inkml:trace contextRef="#ctx0" brushRef="#br0" timeOffset="-68017.18">15879 17911 1625 0,'0'0'294'0,"0"0"-92"16,0 0 30-16,0 0-67 16,86 124-85-16,-49-88-53 15,-2 4 7-15,-3-3-34 16,-8-8 0-16,-4-4 0 0,-6-10-65 16,-6-5 8-16,-1-10-111 15,-1-4-366-15,-2-14-34 0</inkml:trace>
  <inkml:trace contextRef="#ctx0" brushRef="#br0" timeOffset="-67770.26">16216 17842 183 0,'0'0'1803'0,"0"0"-1457"16,0 0-245-16,0 0 4 15,0 0 10-15,0 0-36 16,-99 126 10-16,64-77-11 16,-3 1-18-16,0-2 7 0,5 0-61 15,6-6 2-15,4-2-8 16,5-4-6-16,5-5-30 16,0-10-66-16,2-11-88 15,0-5-335-15,4-5-684 0</inkml:trace>
  <inkml:trace contextRef="#ctx0" brushRef="#br0" timeOffset="-66465.38">17060 17517 1313 0,'0'0'345'16,"0"0"-182"-16,0 0-22 0,0 0-39 15,0 0-59-15,0 0-28 16,0 0 41-16,-7 13-6 16,3-7 3-16,2-3-25 15,-3 6-26-15,2 1 32 16,-1 4-21-16,-4-2 2 15,-6 6 23-15,-4-4-23 16,2 0 40-16,1-2-37 16,3-4-16-16,8-6 37 15,2-2-39-15,0 4 1 16,-3-4 8-16,-1 4-2 16,-3 4 33-16,0-2-13 15,2 1 0-15,3 4 13 0,2-3-40 16,2 0-3-16,0-2-3 15,0-2-7-15,4 4 13 16,5-3 15-16,0 0 5 16,0-1 19-16,2 0-27 15,1 2 11-15,0 2 3 16,1 2-24-16,1 2 9 16,-3-2-11-1,1-2 0-15,-6 0-6 0,-1-2 7 16,-3 6-1-16,-2-2 5 15,0 4 2-15,0 5-5 16,-11-3-2-16,-11 2 0 16,-8 4 33-16,-3-4-32 15,2 0 7-15,2-4 2 16,9-2-2-16,7-6 0 0,8-2-8 16,3-4-29-1,2 0 20-15,0 0-48 0,0 0 49 16,0 0 1-16,4 0 14 15,9 0 1-15,8 0-8 16,4 0 0-16,1 0-6 16,0 4 12-16,-1 2-6 15,-2 6 0-15,-5 2 6 16,-5 4-6-16,-5 8 0 16,2 5 12-16,-1 6 42 15,1 3-43-15,-1 0 24 16,1-3-11-16,-4-8-23 15,1 0 8-15,-3-8-9 0,-2 0-54 16,3-2-50 0,-3-6-437-16,1-9-579 0</inkml:trace>
  <inkml:trace contextRef="#ctx0" brushRef="#br0" timeOffset="-65061.89">18196 17776 752 0,'0'0'314'16,"0"0"-135"-16,0 0 10 15,0 0-48-15,0 0-13 16,0 0 19-16,0 0-32 16,7-22 30-16,-7 18 1 15,0 2-62-15,0-2 5 16,-11 0-37-16,-5-5-16 16,-4 8 19-16,-4 1-34 15,-3 0 3-15,-2 0 28 16,-2 1-30-16,4 12 20 15,2 1-33-15,8 4-8 0,5 0-1 16,6 0-3-16,1 4 3 16,5-4 0-16,0 4-15 15,0-4 9-15,5-4 6 16,9 5-18-16,3-7 17 16,5 2-30-16,7 0 8 15,5-2-8-15,3 2-49 16,1-6 25-16,-2 5-12 15,-2 0-1-15,-8-3 48 16,-2 4-2-16,-5-2 22 16,-9 2 2-16,-1 0 7 15,-6 1 34-15,-3 4-21 16,0 0-16-16,0 1 35 16,-7-1-16-16,-8-5 29 0,-4 0 13 15,-2 0-22 1,-2-6 35-16,1 0-47 0,-3-2-17 15,3-6 10-15,4 0-26 16,2 0-14-16,5 0-14 16,5-3-84-16,6-22-123 15,0 0-287-15,4 2-308 0</inkml:trace>
  <inkml:trace contextRef="#ctx0" brushRef="#br0" timeOffset="-64476.71">18858 17776 454 0,'0'0'323'0,"0"0"-28"16,0 0-78-16,0 0-1 15,0 0-16-15,0 0-19 16,0 0 11-16,-29-32-40 16,18 24-75-16,-2 3-8 15,-3 0-6-15,-5 5 12 16,0 0 0-16,-6 0-13 15,2 0 14-15,-2 14-26 0,0 4-27 16,6 4 18-16,-2 6-26 16,3 6 22-1,7 7-6-15,3 5-25 16,8 6 22-16,2-2-28 16,8-2-5-16,15-2-2 0,12-8 14 15,5-6-14-15,-1-7-4 16,1-14-47-16,1-6-35 15,17-14-106-15,-12-16-364 16,-4-8-602-16</inkml:trace>
  <inkml:trace contextRef="#ctx0" brushRef="#br0" timeOffset="-63966.13">19444 17660 876 0,'0'0'651'15,"0"0"-509"-15,0 0 22 16,0 0-54-16,0 0-23 16,0 0-26-16,0 0-38 0,-67-8 63 15,54 8 28-15,-1 0-12 16,-3 4 5-16,-4 0-43 16,-1 10 6-16,-5-2-20 15,1 6-32-15,1 8 24 16,3 2-20-16,7 4-7 15,3 7-3-15,5-1-3 16,7 6-9-16,0 0 22 16,0 0-21-16,0 2 47 15,3 2-34-15,5-4 2 16,6-4 3-16,1 3-18 16,6-5-1-16,1-3 3 15,-2-2 15-15,0-7-19 0,-4-4 1 16,-3-9-2-1,-4 0-7-15,-3-7-49 16,4-6-18-16,3 0-67 16,1-8-170-16,-4-10-347 0</inkml:trace>
  <inkml:trace contextRef="#ctx0" brushRef="#br0" timeOffset="-63514.12">19528 18125 1255 0,'0'0'587'0,"0"0"-443"16,0 0 10-16,0 0-100 15,0 0-34-15,0 0-19 16,94-104 8-16,-71 74-9 16,-6 4 1-16,-5 2 15 15,-4 6-16-15,-4 6 20 16,-1 6 42-16,-3 2-16 0,2 4 23 15,-2 0-34-15,2 0-18 16,1 13 33-16,-1 6-5 16,3 7 31-16,1 6-18 15,0 4-46-15,-1 4 24 16,-1-3-36-16,-1-4-3 16,-3-5-29-16,5-10-132 15,-1-6-180-15,2-12-382 0</inkml:trace>
  <inkml:trace contextRef="#ctx0" brushRef="#br0" timeOffset="-63215.25">19900 17642 1060 0,'0'0'1100'16,"0"0"-851"-16,0 0-184 15,0 0-37-15,0 0 27 16,0 0-28-16,0 0 0 16,119 81-17-16,-90-42-1 15,-5 5 3-15,-6 2-12 16,-7 7 6-16,-6-3 12 16,-5 4-3-16,0-2 28 15,0-2-7-15,-14 1-35 0,-1-8 12 16,-1 1-13-1,-2-12-18-15,4-1-18 16,4-13-119-16,3-9-352 0,7-9-861 16</inkml:trace>
  <inkml:trace contextRef="#ctx0" brushRef="#br0" timeOffset="-63030.11">20467 18159 1793 0,'0'0'538'15,"0"0"-441"-15,0 0 19 16,0 0-42-16,-31 113-74 0,25-85-16 16,2-8-249-1,0-10-390-15</inkml:trace>
  <inkml:trace contextRef="#ctx0" brushRef="#br0" timeOffset="-62047.59">21014 17612 1189 0,'0'0'517'0,"0"0"-352"15,0 0-18-15,0 0-23 16,0 0-65-16,0 0-14 16,-113-28 2-16,91 28-15 15,-1 0 54-15,2 0-19 16,-2 14-19-16,3 0 2 16,5 3-41-16,5 0 3 15,6 5-12-15,4 0-16 16,0-2-1-16,8 1-20 0,15 2-21 15,6-4 37-15,4-2-51 16,3 1 13-16,0 4 20 16,-2 4-11-16,-5 1 41 15,-4 4-9-15,-4 2 18 16,-5-3 5-16,-5 2-4 16,-5-6 11-16,-6-5 39 15,0-2-25-15,-4-5 72 16,-14 3-30-16,-4-4-17 15,-3-3-4-15,-4-2-32 16,0-2 8-16,2-6-23 0,-2 0-5 16,5 0 5-1,2-18-82-15,4-14-128 0,7 0-302 16,5 2-372-16</inkml:trace>
  <inkml:trace contextRef="#ctx0" brushRef="#br0" timeOffset="-61629.48">21473 17670 1302 0,'0'0'364'16,"0"0"-153"-16,0 0 75 15,0 0-134-15,0 0-56 16,-120 9-11-16,103 2-21 15,-2 3 30-15,2 8-18 16,3 6-17-16,4 2 13 16,3 13-32-16,7-3-28 15,0 7-1-15,4-2-5 16,18 0-5-16,7-10-1 0,7-3-16 16,2-10-1-16,0-9-105 15,18-13-93-15,-12 0-351 16,-6-17-404-16</inkml:trace>
  <inkml:trace contextRef="#ctx0" brushRef="#br0" timeOffset="-61229.77">22044 17539 1298 0,'0'0'482'15,"0"0"-340"-15,0 0 10 16,0 0-25-16,0 0-31 16,0 0-71-16,0 0 18 15,-114 4 10-15,104 7-10 16,-2 1 11-16,1 6-1 15,-2 8 11-15,-1 1 29 16,1 10-48-16,1 7-2 0,4 0-18 16,6 6-16-1,2 5 9-15,0-8-1 0,0 6-16 16,4-3 18 0,10-4-19-16,-1-3 16 0,3 2-16 15,-1-9 1-15,3 0-2 16,2-5-51-1,11-13-120-15,-2-9-286 0,-4-9-346 0</inkml:trace>
  <inkml:trace contextRef="#ctx0" brushRef="#br0" timeOffset="-60818.56">22217 17906 1277 0,'0'0'409'0,"0"0"-273"15,0 0 11-15,0 0-77 16,0 0-64-16,0 0-6 15,-17-104-48-15,38 96 14 16,0 4 28-16,2 4-12 16,-3 0 2-16,-5 0 0 15,-1 12 16-15,-5 6-1 16,-9 4 4-16,0 3-3 16,0 5 59-16,-14 2 3 0,-3-2 22 15,-2 2 3 1,4-6-11-16,9-4-4 0,3-5-53 15,3 2-19-15,0-9-22 16,11-2 21-16,12-3 0 16,19-5-38-16,-2 0-156 15,-5-13-193-15</inkml:trace>
  <inkml:trace contextRef="#ctx0" brushRef="#br0" timeOffset="-60494.74">22503 17554 120 0,'0'0'1708'0,"0"0"-1425"16,0 0-226-16,0 0-17 16,0 0 12-16,0 0-37 15,0 0-6-15,111 0-9 16,-91 8 2-16,-4 2 1 15,-7 2-2-15,-2 6 19 16,-3 9 58-16,-2 0 11 16,-2 13-10-16,0 8-2 15,0 6-35-15,0 4-2 16,0 0-39-16,0 1 0 16,-8-5-1-16,-11-2-3 15,-8-8 1-15,-2-2 2 0,-17 13-110 16,6-13-135-16,7-15-398 15</inkml:trace>
  <inkml:trace contextRef="#ctx0" brushRef="#br0" timeOffset="-60240.62">23080 18143 1315 0,'0'0'360'0,"0"0"-98"16,0 0 11-16,0 0-110 15,0 102-99-15,0-80-18 16,-3-3-46-16,-3-7-85 15,2-6-218-15,-1-6-672 0</inkml:trace>
  <inkml:trace contextRef="#ctx0" brushRef="#br0" timeOffset="-60012.55">23468 18083 1817 0,'0'0'606'16,"0"0"-501"-16,0 0-2 16,0 0-103-16,0 0-69 15,0 0-230-15,0 0-317 16,37 15-320-16</inkml:trace>
  <inkml:trace contextRef="#ctx0" brushRef="#br0" timeOffset="-59888.48">23738 18039 1340 0,'0'0'0'0,"0"0"-119"0</inkml:trace>
  <inkml:trace contextRef="#ctx0" brushRef="#br0" timeOffset="-59767.66">24210 18065 80 0,'0'0'1865'0,"0"0"-1590"0,0 0-275 15,0 0-225-15,0 0-758 16</inkml:trace>
  <inkml:trace contextRef="#ctx0" brushRef="#br0" timeOffset="-59638.1">24629 18021 2055 0,'0'0'471'0,"0"0"-292"16,0 0-27-16,0 0-152 15,0 0-18-15,0 0-326 16,0 0-1150-16</inkml:trace>
  <inkml:trace contextRef="#ctx0" brushRef="#br0" timeOffset="-58875.11">26055 17489 1164 0,'0'0'540'0,"0"0"-379"0,0 0-12 16,0 0-46-16,0 0-12 15,0 0-66-15,-127-22 28 16,93 32 7-16,1 6 2 16,2 3 18-16,2-1-53 15,8 4-15-15,11-2-12 16,10 0-33-16,0 0-95 16,13-3-6-16,18 0 36 15,10-3-5-15,3 0-22 0,2 2-13 16,3 2 27-1,-5 0 1-15,-5 4 83 0,-10 3 27 16,-12 0 19 0,-12 4 123-16,-5 0 40 0,-7 7 42 15,-20 1-4 1,-6-1-83-16,-7-6-29 0,0-2-37 16,2-6-32-16,2-11 10 15,5-2-49-15,12-9-1 16,7-20-45-16,8-13-240 15,4-6-317-15</inkml:trace>
  <inkml:trace contextRef="#ctx0" brushRef="#br0" timeOffset="-58488.79">26607 17467 1273 0,'0'0'588'0,"0"0"-407"15,0 0 34-15,0 0-47 16,-114 5-54-16,93 12-63 0,-4 7 4 16,2 6 10-16,5 11-8 15,3-1 18-15,6 10-54 16,7 2-11-16,2-2-10 16,7 3 0-16,14-8-1 15,14-5-28-15,0-3-81 16,27-15-56-16,-8-8-155 15,-8-14-310-15</inkml:trace>
  <inkml:trace contextRef="#ctx0" brushRef="#br0" timeOffset="-58151.24">27193 17317 1392 0,'0'0'343'0,"0"0"-178"15,0 0 29-15,0 0-50 16,0 0-40-16,-102 114-18 15,86-68 13-15,5 8 5 16,5 2-11-16,2 3-23 0,4 3-40 16,0-2 19-1,4-1-41-15,11-7-2 0,5-2-6 16,2-6 0-16,2-8-60 16,14-10-106-16,-4-7-295 15,-8-17-239-15</inkml:trace>
  <inkml:trace contextRef="#ctx0" brushRef="#br0" timeOffset="-57743.5">27455 17616 1175 0,'0'0'492'16,"0"0"-453"-16,0 0 112 15,0 0-10-15,0 0-74 16,39 138-42-16,-32-98 33 16,-3-5-57-16,-4-12 35 15,0-5-9-15,0-9-26 16,0-9 43-16,0 0 16 16,-2-15-60-16,2-15-17 15,0-6-117-15,0-4-44 16,0 0 40-16,11 3 54 15,2 8 65-15,0 11 19 16,3 4 0-16,2 10 47 16,0 4 0-16,-1 0 8 0,4 4 41 15,-5 13-17-15,1 6 15 16,-3 7-9-16,-1-2-15 16,-2 8 3-16,-2-6-48 15,-2-6-10-15,-1-2-15 16,-2-14-151-16,-1-8-234 15,-1 0-707-15</inkml:trace>
  <inkml:trace contextRef="#ctx0" brushRef="#br0" timeOffset="-57485.38">28031 17356 1084 0,'0'0'339'15,"0"0"-83"-15,0 0 54 16,51 156-109-16,-42-92-68 16,-3 2-57-16,-4 6 6 15,-2-6-18-15,0 2-29 16,-4-5 11-16,-9-6-46 15,-11 10-36-15,3-19-175 16,2-20-448-16</inkml:trace>
  <inkml:trace contextRef="#ctx0" brushRef="#br0" timeOffset="-56652.49">28388 17168 1358 0,'0'0'498'15,"0"0"-406"-15,0 0 93 16,0 0-110-16,0 0-56 16,0 0-5-16,113 5-13 15,-84 9-1-15,-5 4 13 0,-3 4-12 16,-11-4-1-16,-7 4 18 16,-3 0 7-16,0 0 46 15,-13 0 2-15,-8 1-21 16,4 0 16-16,-1-4-38 15,5 2 5-15,3-3-26 16,6 0-1-16,4 0-4 16,0 4-4-16,0-4-12 15,14-1 11-15,3-4-10 16,8 2 10-16,2-3 0 16,0-6-37-16,-1 2 17 15,-2-5-36-15,-3 3-12 16,-5-6 11-16,-6 0-9 0,-5 0 43 15,-5 0 24 1,0 0 15-16,0 0 39 0,-9 0-34 16,-9 0-2-16,1 5 22 15,0 3-12-15,7-2 9 16,0 11-13-16,6 0-23 16,4 11 5-16,0 6-6 15,0 6 0-15,2 2 7 16,10 2-6-16,1 5 5 15,3-3-6-15,-1 2 9 16,-1-2-5-16,-6-6-3 16,-3-5 0-16,-5-8 19 15,0-4-20-15,0-2 16 16,-11-7-16-16,-9-2-12 16,-18-3-35-16,2-8-318 0,-2-1-693 0</inkml:trace>
  <inkml:trace contextRef="#ctx0" brushRef="#br0" timeOffset="-55233.39">26719 17383 1013 0,'0'0'234'0,"0"0"-108"0,0 0-56 15,0 0-34-15,0 0 27 16,0 0 2-16,0 0 55 16,-31-4 29-16,21 4-27 15,-3 0-7-15,1 0-50 16,-1 0-1-16,1 0 2 16,-2 0-35-16,1 0 26 15,-3 0-20-15,-2 8-18 16,2 3 17-16,3 0-36 15,-1-1 24-15,4 2 1 16,-1-1-23-16,1-4 29 16,-1 3-18-16,1 3 1 15,-2-8 38-15,3 7-51 16,-2-2 28-16,2-1-8 16,0 5-20-16,3 0 29 0,-2-2-29 15,2 2-1-15,2 0 10 16,-1-3 1-16,1 0-10 15,2 3 1-15,0-2 7 16,2 1 11-16,0 2-18 16,0 1 4-16,0-3 22 15,0 6-27-15,0-5 17 16,0 3-18-16,0 0 6 16,0-3 11-16,0 0-17 15,0 0 0-15,0-2 4 16,0 3 5-16,2-3-9 15,2 1 6-15,0-3 3 16,1 5 19-16,-3-3-17 0,2 1-2 16,1-4-3-16,-2 1 6 15,-1 2-12-15,0-6 0 16,2 2 0-16,-2 2 7 16,3-2-6-16,-1-4-1 15,0 4 0-15,4-2-12 16,-4 2 11-16,3 2 1 15,1-2 0-15,0-2-1 16,0 1 2-16,-3 4 4 16,1-7 11-16,-2 4-15 15,4-4 12-15,0 2-13 16,3 3 0-16,3-7-3 0,-1 3 14 16,0-3-10-1,3 0-1-15,0-2 2 16,-3 0 3-16,-2 2-5 0,-1-2 0 15,-4 0 1-15,0 0 0 16,3 0-1-16,1 0 2 16,-2 0 11-16,5 0-5 15,1 0-8-15,-1 0 0 16,-1-6-5-16,-1-1 11 16,-1 2-6-16,0-5 0 15,-3 6 6-15,1 0 3 16,1-2-9-16,-2 2 0 15,-2 0-5-15,-1-1 7 16,-2 5-2-16,0-3 9 16,-2 3-8-16,2 0 15 0,-2-4-16 15,0 4 1-15,0 0 12 16,0 0-12-16,0 0-1 16,0 0 0-16,0 0 2 15,0 0-8-15,0 0 6 16,0 0-39-16,0 0-3 15,0 0-73-15,0 0-107 16,0-6-551-16</inkml:trace>
  <inkml:trace contextRef="#ctx0" brushRef="#br0" timeOffset="-53917.7">28087 17321 819 0,'0'0'396'0,"0"0"-214"16,0 0 60-16,0 0-29 16,0 0-57-16,0 0-9 15,0 0-50-15,-11-4-23 16,11 4 7-16,0 0-26 15,-2-2-1-15,-4-2-17 16,2 4-24-16,-2-7 31 16,-5 2-6-16,-3-1-27 15,-3-2 7-15,-6 4-17 16,-2 0 11-16,-2 2-11 16,3-2 5-16,6 4 27 15,2 0-33-15,10 0 1 0,2 0 11 16,4 0-12-1,0 0-1-15,0 0-10 0,0 0-35 16,0 0 31-16,0 0-22 16,0 0 1-16,0 0 20 15,0 0-30-15,0 0-58 16,0 6-39-16,0 2-236 16,0-8-297-16</inkml:trace>
  <inkml:trace contextRef="#ctx0" brushRef="#br0" timeOffset="127.8">20217 12743 740 0,'0'0'345'16,"0"0"-154"-16,0 0-104 15,0 0-33-15,0 0-6 16,0 0 4-16,0-2 25 16,0 0-8-16,0 2 44 15,0 0 13-15,0 0-41 16,0 0 0-16,0 0-22 0,0 0-33 15,0 0 5-15,0 0-33 16,0 0-1-16,0 0 10 16,0 0-1-16,0 0-9 15,0 0 4-15,0 0-4 16,0 0 25-16,0 0-25 16,0 0 13-16,0 0 21 15,0 0-14-15,0 0 23 16,0 0-5-16,0 0-5 15,-3 0 15-15,3 0-37 16,-2 0-3-16,2 0 1 16,0 0-2-16,0 0-1 15,0-4-6-15,0 0 0 0,0-5 26 16,0 2-27-16,-4 1 0 16,2 0 18-16,0 4-8 15,2 2-7-15,0 0-3 16,0 0-67-16,4 0-194 15,5 0-690-15</inkml:trace>
  <inkml:trace contextRef="#ctx0" brushRef="#br0" timeOffset="4381.92">27763 6084 383 0,'0'0'212'0,"0"0"-88"0,0 0-59 16,0 0-46-16,0 0 8 15,0 0-11-15,0 0 10 16,0 0 31-16,0 0-20 16,0 0 31-16,0 0 22 15,0 0-35-15,0 0-3 16,0 0-32-16,0 0-13 15,0 0 15-15,0 0-21 16,0 0-1-16,0 0 2 16,0-2-1-16,0 2 18 15,0 0 9-15,0-3 1 0,0 2 29 16,0-2-2-16,0 1-3 16,0 2-33-16,3-1-11 15,-1-2-2-15,-2 3-7 16,2-2 0-16,-2 2 2 15,0 0 0-15,3 0-2 16,-3 0 8-16,2 0-2 16,-2 0 4-16,2-1-10 15,-2 1 1-15,2 0 51 16,-2 0-19-16,0 0 18 16,0 0-10-16,2 0-40 15,0 0 15-15,5 0-16 16,2 0-1-16,4 0-15 0,-2 6-136 15,-1-3-158-15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7A3C-8B6E-482A-E4DC-9DB8493DF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BAFEE-A1AD-FD51-2885-A5768DFCC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470D8-7B89-AF4C-81E9-392B5337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D38-0245-4B8F-A8B1-8136D98DCD9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EEC76-2E5E-8D34-BF07-C26350A0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7BB38-51DE-B567-6EEC-B98FDC64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E673-4267-4A69-A3F8-14924E9C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B2CE-AA06-B7E2-F14F-F37433F0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E9A0D-C1F4-7EE0-8383-E78343088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2B82-E0DB-D8CE-C879-36343E38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D38-0245-4B8F-A8B1-8136D98DCD9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D4827-D87E-42A5-0039-AFD565A9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0A50F-3F01-3707-2155-E4A96490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E673-4267-4A69-A3F8-14924E9C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54A1B-572F-532E-3036-5DAB43983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519A6-5E75-8848-42B4-4D09F8817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6ECE6-2BAB-AFD4-85DC-963C4952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D38-0245-4B8F-A8B1-8136D98DCD9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A0F4-FFF2-EA8D-3FEC-38EBE3B7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2F56-F9CE-3EC4-834E-E3E03B6B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E673-4267-4A69-A3F8-14924E9C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8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7EE5-32AB-A362-B358-384C777B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B852-9FF6-FE04-B4C7-2A2002A78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2F372-306E-F027-423D-D841BD98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D38-0245-4B8F-A8B1-8136D98DCD9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81CEF-9A53-C9F1-E005-ECCD9B08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5A852-13D9-0D7C-7457-0B605C20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E673-4267-4A69-A3F8-14924E9C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1C38-53D5-59BE-151C-9FF51446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60601-D4E3-AD32-2D83-CD73760E2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7DBAC-83F0-5469-F926-A9E3A3B7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D38-0245-4B8F-A8B1-8136D98DCD9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3C26E-1A13-581D-BD7B-557C99BD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618BF-0048-9F19-A8E4-EC6BD784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E673-4267-4A69-A3F8-14924E9C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2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BD3F-0FC3-A591-D21E-2B4638E2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9C7E-332C-BA8D-8C7E-11F0E0305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749B1-978E-C009-A06F-8FB190478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B36F1-5838-AE0F-C621-FBAD4AE6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D38-0245-4B8F-A8B1-8136D98DCD9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E84EA-0FD2-AF65-E6E8-E1581C11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B7C46-45B3-7BF6-CF35-AA7F5DC1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E673-4267-4A69-A3F8-14924E9C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7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6533-5C6A-3483-347D-2B218DD6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212BF-550F-4708-BCBA-EF08F3F8D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F454F-70F7-D3F2-A08F-785B55A96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6376B-FCEB-27F5-DDF3-A6F398D8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AD066-4990-28BF-6826-61793B7EE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D63EA-2166-49FF-DBDB-DFC50118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D38-0245-4B8F-A8B1-8136D98DCD9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0454-CB55-23E5-8CC9-AFE4F2B3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ECC81-5E2A-6EC3-9B80-002134CB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E673-4267-4A69-A3F8-14924E9C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2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6071-A86F-73B1-C2FB-32676382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3CFF2-DCA1-32C6-B37B-5BE6A05A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D38-0245-4B8F-A8B1-8136D98DCD9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5A637-F38D-C16D-5CA6-889F3BD1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0FEDB-D367-CE37-5BEC-E1C50403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E673-4267-4A69-A3F8-14924E9C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4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F0B75-F307-B6C7-8E13-501D442C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D38-0245-4B8F-A8B1-8136D98DCD9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501FE-D0EA-9AAC-A5EC-540777C2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1FD1E-0BC5-4E37-D1B4-6020A1CA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E673-4267-4A69-A3F8-14924E9C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7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52C2-8F1A-E88E-C253-2398619B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2F4C-541C-9D32-15FD-F2F5DEEC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E478D-1BF8-AD7E-9D07-6656802F0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BC17D-5E8D-D0C9-ADA2-4805C9ED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D38-0245-4B8F-A8B1-8136D98DCD9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015F2-3E9E-984B-49CF-84AD3EF2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AF27F-37C9-BFA8-84D0-D0A724EA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E673-4267-4A69-A3F8-14924E9C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8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E5B3-FED0-8844-A310-D7FBB67A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95163-F4A7-6BF5-7CD1-625CCE989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8BE90-9264-8B0F-2CE3-DC1009537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67707-C871-1BC8-AFA4-E5A62D18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D38-0245-4B8F-A8B1-8136D98DCD9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45C54-1598-2FFA-9AD1-13531A68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E416F-B602-B068-67C8-F61E0029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E673-4267-4A69-A3F8-14924E9C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5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97E21-4EEE-8C69-6081-79BBF2A4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6433A-F151-DA56-5DD2-4307AF91E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05797-D167-8F99-61AB-8E498FE3D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F0D38-0245-4B8F-A8B1-8136D98DCD9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C73A2-1657-7D6D-902D-57F7E5287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F9223-2A6B-AC1B-177B-706AFA5C2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E673-4267-4A69-A3F8-14924E9C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8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4C3F-2F3B-4C0E-8572-F7A9D9D3C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11680-868C-16C0-8F5F-A764AA589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6449EB-DC37-63FD-43A0-3F6ED128BF81}"/>
                  </a:ext>
                </a:extLst>
              </p14:cNvPr>
              <p14:cNvContentPartPr/>
              <p14:nvPr/>
            </p14:nvContentPartPr>
            <p14:xfrm>
              <a:off x="162000" y="45360"/>
              <a:ext cx="11902680" cy="658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6449EB-DC37-63FD-43A0-3F6ED128BF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640" y="36000"/>
                <a:ext cx="11921400" cy="65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701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E9612E24A31348B5951F20F052821B" ma:contentTypeVersion="2" ma:contentTypeDescription="Create a new document." ma:contentTypeScope="" ma:versionID="4b926e98131bc0aba68a576cce74ff27">
  <xsd:schema xmlns:xsd="http://www.w3.org/2001/XMLSchema" xmlns:xs="http://www.w3.org/2001/XMLSchema" xmlns:p="http://schemas.microsoft.com/office/2006/metadata/properties" xmlns:ns2="66b93461-79f3-44af-954b-acc8e441733c" targetNamespace="http://schemas.microsoft.com/office/2006/metadata/properties" ma:root="true" ma:fieldsID="432f251e0680007ab3c879da40303651" ns2:_="">
    <xsd:import namespace="66b93461-79f3-44af-954b-acc8e44173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93461-79f3-44af-954b-acc8e4417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4049C0-263A-4397-9597-20B4CB44BB3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71E9F0-CE5A-4AA2-9348-FC3FBDE2BA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EE1AD6-F349-4457-AEF4-6437D2FB61AC}"/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Màn hình rộng</PresentationFormat>
  <Paragraphs>0</Paragraphs>
  <Slides>1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2" baseType="lpstr">
      <vt:lpstr>Office Theme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Quang Dung</dc:creator>
  <cp:lastModifiedBy>Pham Quang Dung</cp:lastModifiedBy>
  <cp:revision>3</cp:revision>
  <dcterms:created xsi:type="dcterms:W3CDTF">2022-05-13T06:35:53Z</dcterms:created>
  <dcterms:modified xsi:type="dcterms:W3CDTF">2022-05-24T04:08:52Z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0x01010026E9612E24A31348B5951F20F052821B</vt:lpwstr>
  </property>
</Properties>
</file>