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20T05:40:3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991 677 887 0,'0'0'354'0,"0"0"-136"0,0 0 72 16,0 0-41-16,0 0-63 16,0 0-35-16,-5-28-46 15,5 28-34-15,0 0 5 16,0 0-34-16,-2 0 10 15,2 0-10-15,0 0-23 16,0 0 7-16,0 0-4 16,0 0-21-16,0 0 2 15,0 0-3-15,0 10-16 16,0 14 15-16,0 17-23 16,0 15 24-16,5 14 0 15,1 10 0-15,2 4-8 16,2 1-16-16,1-7-38 15,3-10-32-15,-1-18-92 0,5-24-49 16,-3-14-143-16,-1-12-164 0</inkml:trace>
  <inkml:trace contextRef="#ctx0" brushRef="#br0" timeOffset="398.88">1013 595 546 0,'0'0'578'16,"0"0"-419"-16,0 0-57 16,0 0-16-16,0 0-44 15,123-57-25-15,-98 57-17 16,-8 4 0-16,-13 13 1 0,-4 5 25 16,-2 6 47-1,-25 5 48-15,-6 2 5 0,-1 1-28 16,5 0-13-16,12-3-68 15,5-3 1-15,12-2-18 16,0-4-23-16,12-4-19 16,15 0-17-16,6 0 50 15,5 2 0-15,0 2 18 16,-3 4-9-16,-1 4 0 16,-10 2 1-16,-8 3 12 15,-13-5 5-15,-3-2 75 16,-9-4 25-16,-16 0-10 15,-4-3-4-15,0-4-46 16,-4-3-40-16,2-10-3 16,-1-3-15-16,8-3-55 0,10-25-53 15,7-7-379-15,7 1-537 16</inkml:trace>
  <inkml:trace contextRef="#ctx0" brushRef="#br0" timeOffset="760.39">1435 1099 950 0,'0'0'1043'0,"0"0"-889"16,0 0-36 0,0 0-16-16,122-62-74 0,-84 26-28 15,-7-4-88-15,-11-4-70 16,-9-2-3-16,-11 7 108 15,0 1 53-15,-11 6 38 16,-9 9 48-16,-2 11-25 16,1 9 1-16,4 3-37 15,-1 0 1-15,3 20-17 16,1 7 22-16,5 12 45 16,5 5-5-16,4 6 19 15,0 7-18-15,0-4-51 16,13-1 4-16,9-1-25 15,3-10-10-15,4-4-14 16,2-9-98-16,15-20-115 16,-7-6-161-16,-3-2-388 0</inkml:trace>
  <inkml:trace contextRef="#ctx0" brushRef="#br0" timeOffset="1032.76">1844 1088 1005 0,'0'0'654'15,"0"0"-410"-15,0 0-113 16,0 0-32-16,0 0-33 16,-33 117-32-16,33-84-9 15,23-4-14-15,3-5-10 16,3-8-2-16,4-6-13 16,-4-8-2-16,-2-2 5 0,-7-12 11 15,-7-13 3-15,-5-11-2 16,-8-2-1-16,0-1 31 15,-12 1 21-15,-11 3-15 16,-3 8-37-16,0 6-11 16,-4 11-36-16,4 10-58 15,-1 0-133-15,6 14-95 16,8 0-417-16</inkml:trace>
  <inkml:trace contextRef="#ctx0" brushRef="#br0" timeOffset="1347.74">2210 1038 1405 0,'0'0'374'0,"0"0"-160"16,0 0-35-16,0 0-91 15,0 0 3-15,-76 129-45 16,76-95-18-16,0 0 13 0,18-4-30 16,7-4 15-1,2-6-3-15,4-10-23 0,0-8 0 16,11-8-16-16,-11-20-168 15,-4-4-502-15</inkml:trace>
  <inkml:trace contextRef="#ctx0" brushRef="#br0" timeOffset="1968.63">2597 1074 1587 0,'0'0'362'0,"0"0"-174"16,0 0-27-16,0 0-80 0,41-138-81 15,-24 82-9-15,-5-4-44 16,-6-4 1-16,-6 0 35 16,0 8 17-16,-4 9 7 15,-10 14 42-15,1 15-1 16,1 11 6-16,4 7-31 15,1 11-3-15,1 24-20 16,2 15 9-16,-2 15 12 16,6 7 31-16,0 6-9 15,0 1 8-15,0 1 19 16,0-4-60-16,10-7 26 16,-4-10-30-16,1-15-6 15,-3-11 4-15,0-19 2 16,2-5-12-16,0-9-10 15,3-4-29-15,7-24 26 16,5-14-120-16,6-6-58 0,0-2-7 16,2 4 0-16,0 7 8 15,-4 10 84-15,-3 6 74 16,-6 10 38-16,-6 4 10 16,-7 9 21-16,-3 0 64 15,0 0 26-15,-24 20 55 16,-7 6-13-16,-6 5-32 15,2 1 14-15,3-4-61 16,15-2-38-16,10-5-24 16,7 2-16-16,7-3 9 15,17 2 15-15,7-1-21 0,0-2 12 16,4 0-20-16,-9-5 6 16,-6 3-7-16,-4-3 0 15,-7 0-29-15,-1-2-40 16,-3-2-198-16,-3-6-385 15</inkml:trace>
  <inkml:trace contextRef="#ctx0" brushRef="#br0" timeOffset="3397.62">4754 830 922 0,'0'0'498'16,"0"0"-359"-16,0 0 52 16,0 0-53-16,0 0-81 15,0 0-4-15,0 0 8 16,-24 14 37-16,4 5-2 15,-7 6 14-15,-4 8 13 16,-9 12-56-16,-7 5-12 0,-2 7 21 16,-2 1-25-16,-1 0-5 15,4-1-3-15,5-4-29 16,7-6 16-16,5-5-17 16,8-10-13-16,8-7 4 15,5-7 8-15,2-7-12 16,4-3 0-16,2-7-9 15,-1 2-16-15,3-3-47 16,0 0-53-16,0-9-52 16,3-12-336-16,11-5-129 0</inkml:trace>
  <inkml:trace contextRef="#ctx0" brushRef="#br0" timeOffset="4026.96">4716 874 588 0,'0'0'393'0,"0"0"-188"16,0 0-78-16,0 0 16 15,0 0 2-15,0 0-40 0,0 0 32 16,69-11-34-16,-38 6-39 15,8 1-1-15,7-2-16 16,8 2 15-16,10 0-3 16,7 0-38-16,10 1 20 15,8 3-30-15,7 0 17 16,4 0 9-16,2 0-15 16,1 0 20-16,-5 0-2 15,0 0-14-15,-2 0-8 16,-3 0 2-16,-1-3-19 15,-10-3 15-15,-13 1-15 16,-15-2 0-16,-19 3-1 16,-14 2 0-16,-19 2-36 15,-14 0-129-15,-19 2-151 16,-9 6-345-16</inkml:trace>
  <inkml:trace contextRef="#ctx0" brushRef="#br0" timeOffset="4880.02">4236 1514 633 0,'0'0'130'16,"0"0"30"-16,0 0 17 16,0 0 12-16,0 0-35 15,0 0-86-15,0 0 1 16,-4-6 18-16,4 1 2 16,0 4 69-16,0-2-29 15,0 3-20-15,0 0-6 16,0 0-44-16,0 0-19 0,0 0-4 15,8-1-10 1,9-1 16-16,10 0-17 0,6 2-3 16,10 0-1-16,8 0-20 15,13 0 30-15,13 0 8 16,10-5-19-16,8-4 18 16,5-1-26-16,3-2-3 15,0 3-7-15,-10 1-1 16,-7 6-1-16,-9 1 5 15,-11 1 6-15,-5 0-8 16,-8-2-3-16,-4-1 0 16,0 0 3-16,-2-4-1 15,2 1-2-15,0 1 7 16,0 1-1-16,-2-3 0 0,-9 5-6 16,-12 1 0-1,-5-2-11-15,-13 2-7 0,-3 1-11 16,-5 0 3-16,0-3-47 15,0 1-16-15,0 1-32 16,0-4-20-16,-9-2-24 16,-5-2-144-16,-1 3-500 15</inkml:trace>
  <inkml:trace contextRef="#ctx0" brushRef="#br0" timeOffset="5622.44">6365 833 864 0,'0'0'280'0,"0"0"-81"16,0 0-71-16,0 0-18 15,0 0 56-15,-111 125-20 16,84-78-1-16,-2-1-12 16,0 4-31-16,-5 0 10 15,1-2-33-15,0-1-35 16,-3 1 7-16,1-4-30 16,-1-5 12-16,3-4-1 0,1-3-21 15,8-6 11-15,1-2-22 16,10-4-1-16,6-2-5 15,7-2-109-15,4-6-157 16,12-6-370-16</inkml:trace>
  <inkml:trace contextRef="#ctx0" brushRef="#br0" timeOffset="6390.24">4228 1489 734 0,'0'0'304'16,"0"0"-81"-16,0 0-15 16,0 0-27-16,0 0 9 15,0 0-58-15,0 0-32 0,0 9-5 16,0 14-34-16,0 12 39 16,2 9-27-16,0 13-20 15,2 7 8-15,-4 11-37 16,0 3 3-16,0 5 3 15,0-5-29-15,0 0 27 16,0-6-8-16,0-5-13 16,4-9 20-16,2-5-27 15,1-10 10-15,1-7-1 16,0-4-3-16,-2-5 0 16,-1-5-6-16,-3-4 0 15,0-5-5-15,-2-3 5 16,0-1 0-16,2-5-14 15,-2-3-30-15,0 2 1 0,0-3-64 16,2 0-75-16,0 0-103 16,1 0-16-16,-3 0-43 15,0 0-289-15</inkml:trace>
  <inkml:trace contextRef="#ctx0" brushRef="#br0" timeOffset="6821.11">4293 2552 711 0,'0'0'268'0,"0"0"-33"16,0 0-82-16,0 0-11 16,0 0-59-16,0 0 54 0,0 0-22 15,20-29-49-15,-7 25 10 16,7-2 11-16,5 0-27 16,6 0 21-16,7-1-20 15,7 3-2-15,3 0-15 16,8 0-33-16,9 0 20 15,1 2-22-15,9 0 10 16,4-1 14-16,4 2-33 16,4-3 12-16,2 1-9 15,3-3 5-15,-3 3 1 16,-3-1-9-16,-3 4 0 16,-5 0 12-16,-7 0-12 15,-6 0 1-15,-7 0 19 16,-2 0-13-16,-8 0 27 15,-1 0-19-15,-7-4-3 0,-9 0 15 16,-6 0-26 0,-10 0 13-16,-5 2-4 0,-6 0-8 15,-4 2 20-15,0 0-21 16,0 0 1-16,0 0-2 16,0 0-69-16,-16-10-173 15,3 0-326-15,-1-2-275 0</inkml:trace>
  <inkml:trace contextRef="#ctx0" brushRef="#br0" timeOffset="7279.83">5942 1398 1187 0,'0'0'236'0,"0"0"-118"15,0 0-2 1,0 0-14-16,-11 114 7 0,9-64-17 16,-1 8 21-16,1 12-3 15,-3 6-15-15,1 7 25 16,4-1-52-16,0-4-22 16,0-4-12-16,0-4-19 15,0-6 19-15,2-7-16 16,5-7-17-16,-2-5 18 15,-3-8-13-15,0-5-3 16,0-7 1-16,-2-8 4 16,3-7-16-16,-1-8-51 15,2-12-106-15,0-18-119 16,1-10-483-16</inkml:trace>
  <inkml:trace contextRef="#ctx0" brushRef="#br0" timeOffset="7879.01">6426 938 929 0,'0'0'316'0,"0"0"-137"16,0 0-81-16,0 0-18 15,0 0-58-15,0 0-6 16,0 0 0-16,-14-50 9 16,14 48 102-16,0 2 36 0,0 0-23 15,2 0-36-15,0 2-72 16,2 18 14-16,2 12 10 15,-2 11-19-15,0 8 52 16,1 7-35-16,-1 5 10 16,-2 5-8-16,0-2-18 15,2-2 15-15,2-1-29 16,0-8-15-16,1-7 15 16,-1-11-24-16,-1-10 0 15,2-4-1-15,-5-5-10 16,0 0-5-16,0 0-8 15,1-1-46-15,-3 4 0 16,0 7-159-16,0-3-256 16,-3-7-91-16</inkml:trace>
  <inkml:trace contextRef="#ctx0" brushRef="#br0" timeOffset="8313.71">6552 1742 863 0,'0'0'336'16,"0"0"-198"-16,0 0-23 15,0 0-12-15,0 0-3 16,0 0-6-16,-97 122 18 16,62-78 36-16,-2 5-36 15,-3 5 38-15,0 2-12 16,-1 3-53-16,6-3-8 15,4-3-38-15,4 0-11 16,3-8-6-16,1-2-14 0,3-5 4 16,1-4 8-1,0-6-20-15,3-3 22 0,3-6-22 16,3-2-1-16,2-6-6 16,4-2-87-16,-1-3-169 15,3-6-346-15</inkml:trace>
  <inkml:trace contextRef="#ctx0" brushRef="#br0" timeOffset="9409.78">7552 1317 16 0,'0'0'1056'15,"0"0"-740"-15,0 0-129 0,0 0 32 16,0 0-52 0,0 0-75-16,56-44 2 0,-27 22-42 15,5-6 13-15,3-6-24 16,4-6-20-16,-1-4 28 16,-2 0-5-16,-3-3-2 15,-2 2 8-15,-1 3-21 16,-1 5-9-16,-2 7-11 15,-7 6-1-15,-3 7 1 16,-9 6-9-16,-5 7-6 0,-3 4-8 16,-2 0-55-1,0 0-64-15,0 0-134 16,0 4-74-16,0 2-243 0</inkml:trace>
  <inkml:trace contextRef="#ctx0" brushRef="#br0" timeOffset="9908.7">8157 838 945 0,'0'0'230'0,"0"0"-61"16,0 0-38-16,0 0-47 0,0 0-40 16,0 0 21-16,0 0-27 15,131-5 40-15,-80-1 21 16,5 3-37-16,9-2 4 16,4 0 16-16,8-1-26 15,10 2 1-15,7-2-1 16,22 0-19-16,25-3 11 15,23 0-33-15,10-1-14 16,-9 2 20-16,-14 1-19 16,-22 4 2-16,-6 1-4 15,-3-4 11-15,-1 4 3 16,-3-4-14-16,-1 0 1 16,-14 2 1-16,-19-3 4 0,-16 6-6 15,-8-5 0-15,10 2 1 16,3 0 3-16,6-2-4 15,-7 3 0-15,-10 0-6 16,-9 0 3-16,-15 2-26 16,-14 1-57-16,-22 0-134 15,-20 0-41-15,-16 0-229 0</inkml:trace>
  <inkml:trace contextRef="#ctx0" brushRef="#br0" timeOffset="10172.94">8022 1295 201 0,'0'0'0'0</inkml:trace>
  <inkml:trace contextRef="#ctx0" brushRef="#br0" timeOffset="10809.29">7658 1307 104 0,'0'0'345'16,"0"0"-26"-16,0 0-66 15,0 0-87-15,0 0-72 16,-125 20-3-16,113-18 11 15,4 1 22-15,1-3 4 16,5 0-14-16,2 0-16 16,0 0 9-16,0 0-25 0,9 0-19 15,13 0 8 1,9 0-44-16,9-3 11 0,6-3-9 16,8 2-7-16,9 0 21 15,3 0-22-15,10 0 4 16,7-2 8-16,5-1-1 15,9-2 4-15,5-1-15 16,3 0-14-16,0 2 16 16,-3 2-23-16,-2 1 2 15,-4 4-4-15,-5 1 2 16,-4 0 0-16,0 0 12 16,-2 0-11-16,2 0 5 15,2 0-6-15,0 0 0 0,2 0-1 16,1-4 12-1,-3 1-11-15,-4-4 0 0,-5 3 0 16,-4 0 12 0,-10 0-12-16,-5 2 0 0,-6 0-7 15,1-2 5-15,-3 0-2 16,1-2 2-16,0-1 4 16,-5 0-5-16,-5-1 3 15,-6 2 0-15,-7 2-9 16,-9-1 6-16,-9 4 3 15,-5 1 12-15,-6 0-11 16,-2 0 10-16,0 0-11 16,0 0 0-16,0 0-1 15,0 0-29-15,0 0-28 0,0 0-63 16,0 0-65-16,0 0-83 16,0-5-70-16,0-1-1178 0</inkml:trace>
  <inkml:trace contextRef="#ctx0" brushRef="#br0" timeOffset="11393.45">11167 736 409 0,'0'0'619'16,"0"0"-412"-16,0 0-46 15,0 0-82-15,0 0-47 16,0 0-30-16,0 0 49 15,-27 8 35-15,13 6 7 16,-5 4 44-16,-6 4 4 16,-2 4-21-16,-6 6-22 15,0 2-17-15,-3 2 5 16,5 4-39-16,2-1-12 16,6-2 5-16,5-1-28 15,5-1 11-15,7-9-2 16,-1-4-21-16,2-6 21 15,3-8-21-15,0-4 0 16,2-2-1-16,-5 1-80 0,-10-1-122 16,-1 1-273-16,-2 0-331 0</inkml:trace>
  <inkml:trace contextRef="#ctx0" brushRef="#br0" timeOffset="13254.29">7637 1386 709 0,'0'0'223'0,"0"0"-52"16,0 0-104-16,0 0 28 15,0 0-27-15,0 0-26 16,0 0 28-16,7-21 21 0,-7 21 17 15,0 0 41 1,0 0-16-16,0 0-3 0,0 0-56 16,0 0-46-16,0 0-7 15,0 0-15-15,0 12-5 16,0 6 2-16,0 4 6 16,0 6 0-16,0 3 28 15,0 3 8-15,0 0 16 16,0 4-18-16,0 0 8 15,0 0-10-15,0 2-29 16,0-2 19-16,0 0-23 16,0 1-2-16,4-6 20 15,0 4-25-15,2-1 18 16,0-3-8-16,-4 3-10 16,3-7 20-16,-3-5-21 0,0-6 0 15,0-4 1 1,-2-8 0-16,0 0-1 0,0-2 8 15,0 2-1-15,0 0 6 16,0 0-13-16,0 0 0 16,-2 0 2-16,2-2-2 15,0-1-1-15,0-2-5 16,0-1-46-16,0 0 6 16,0 3-32-16,0-1 9 15,0 1 39-15,0 3-4 16,0 2 13-16,-2 2 21 15,0-2 0-15,2 1 7 16,0-3-6-16,0-3-1 16,0 1 15-16,0 2-15 15,0-2 10-15,0 0 8 0,0 2-17 16,0 1 10-16,0-2-11 16,0 3 0-16,0 1 20 15,0-3-4-15,0-1 7 16,0-1 17-16,0 0-24 15,0-4 18-15,2 3-22 16,-2-3-12-16,0 0 18 16,2 0-18-16,-2 2 0 15,0-2 2-15,0 0 7 16,0 0-6-16,0 0-3 16,2 0-14-16,0 0 2 15,8 0-28-15,1 2 40 0,5-2-2 16,3 0 4-16,8 0 0 15,4 0-2-15,9-7 0 16,9-1-1-16,5 1 1 16,6-2 0-16,5 0 0 15,2-2 14-15,4 1-19 16,-3 5 6-16,2-2-1 16,-3 1 11-16,0-2-10 15,-1 0 10-15,1 1 8 16,1-2-19-16,-2 1 17 15,3 2-16-15,2 0-1 0,3 0 6 16,-1 0 3 0,0 2-7-16,-1-2-2 0,-3 2 6 15,-4 0 1-15,-1 2-1 16,-1 2-6-16,-5-2 12 16,0-1-11-16,2 1 4 15,2-4 6-15,5 0-10 16,0-5 15-16,-3 3-12 15,-4 2-2-15,-2 0-4 16,-6 0-3-16,-4 2 5 16,-2 2 0-16,0-2 8 15,1 0-7-15,5 0-1 16,-2 0 1-16,0 0 5 0,-4 0-6 16,-5 2 0-1,-8 2-1-15,-8 0 4 0,-6 0-10 16,-3 0 5-16,-5 0 2 15,0 0 2-15,1 0 7 16,1 0-6-16,7 0 3 16,5 0 2-16,4 0 12 15,2 0-20-15,0 0 1 16,-4 0-1-16,-3 0 1 16,-4 0-1-16,-4 0 2 15,-5 0 7-15,-2 0-18 16,-3 0 7-16,-1 0-47 15,-3 0 9-15,-2-2-54 16,0-8-56-16,0-2-323 16,-2-2-163-16</inkml:trace>
  <inkml:trace contextRef="#ctx0" brushRef="#br0" timeOffset="13680.12">10681 1123 1054 0,'0'0'391'0,"0"0"-151"15,0 0-31-15,0 0-62 16,0 0-47-16,0 0 9 16,0 0-51-16,0 58-20 15,0-28 13-15,0 5-5 16,0 8 3-16,0 1 4 16,2 9-10-16,3-1 3 15,1 2-23-15,-2 4 2 16,-2 2 18-16,4 1-29 15,-4 1 1-15,0-4 0 16,0-8-14-16,3-8 12 16,-1-8-13-16,0-6 0 15,0-8 2-15,2-4-1 0,-6-8-2 16,2-2-29 0,0-6-104-16,0 0-154 0,0-12-245 0</inkml:trace>
  <inkml:trace contextRef="#ctx0" brushRef="#br0" timeOffset="14269.09">11193 856 613 0,'0'0'319'0,"0"0"-27"16,0 0-34-16,0 0-80 0,0 0-44 16,0 0-21-16,0 0-5 15,0-23-36-15,0 23-22 16,0 0-13-16,0 0-2 15,0 0 20-15,0 0-18 16,0 9-9-16,3 13 50 16,-1 8-21-16,0 10 13 15,0 4-24-15,1 4-30 16,-1 0 15-16,-2 1-11 16,2-1-10-16,0-2 16 15,2-2-26-15,-1-4 10 16,-1-5-7-16,0-10 3 15,-2-6 0-15,2-10-6 16,-2-3-21-16,0-2-63 0,0 5-151 16,0-4-295-16,-4 3-281 0</inkml:trace>
  <inkml:trace contextRef="#ctx0" brushRef="#br0" timeOffset="14583.69">11224 1467 333 0,'0'0'939'0,"0"0"-663"15,0 0-147-15,0 0-30 16,0 0 36-16,0 0-35 15,0 0-11-15,-94 99 33 16,71-63-30-16,-2 4-10 16,3 4-2-16,-3 4-18 15,3 2 11-15,0 0-33 16,1-3-34-16,4-5 16 16,1-7-21-16,1-4-1 15,-1-7 0-15,-5 2-65 16,2-4-185-16,1-6-355 0</inkml:trace>
  <inkml:trace contextRef="#ctx0" brushRef="#br0" timeOffset="15814.06">5931 3748 1110 0,'0'0'155'16,"0"0"-113"-16,0 0 20 15,0 0 139-15,0 0-29 0,0 0-38 16,0 0-38-16,33-50-16 15,-15 23 1-15,0-3-10 16,4-6-18-16,2-6-7 16,3-2-30-16,4-4 2 15,5 0-1-15,2 2-16 16,2 6 14-16,-2 5-15 16,-3 6 3-16,-4 4-10 15,-2 5 8-15,-6 1-1 16,-3-2 3-16,-4 2 6 15,-6-2 6-15,0 5 10 16,-6 4 2-16,1 5 16 16,-5 2-37-16,0 5-3 15,0 0-3-15,0 0-66 16,0 0-18-16,0 0-100 0,0 0-56 16,0 0 67-16,-5 0-101 15,-1 0-618-15</inkml:trace>
  <inkml:trace contextRef="#ctx0" brushRef="#br0" timeOffset="16369.88">6434 3242 563 0,'0'0'217'0,"0"0"-64"15,0 0 62-15,0 0-90 0,0 0 42 16,0 0-32-16,0 0-61 16,23-50-26-16,-10 34-13 15,3 0-33-15,3-4 15 16,2-1 15-16,1-4 19 15,0 1 11-15,2 0-5 16,1-2 29-16,0 4-25 16,-4-3-17-16,-2 5 1 15,-3 0-21-15,-5 0-15 16,-3 2 1-16,-4 5-9 16,1 2-1-16,-5 5 20 15,3 4-19-15,-3 2-2 16,0 0 1-16,0 0-26 15,0 0-20-15,0 0-85 16,0 0-5-16,-5 8-34 0,0 0-189 16</inkml:trace>
  <inkml:trace contextRef="#ctx0" brushRef="#br0" timeOffset="16820.64">6759 2921 1343 0,'0'0'209'0,"0"0"-139"16,0 0-51-16,0 0 26 15,0 0 6-15,0 0 31 16,130 0 35-16,-84 0-51 15,8 0-10-15,4 0 3 16,4 0-22-16,1 6 14 16,3 2-17-16,3-2-19 15,3 1 13-15,4-3-19 16,2-4 0-16,2 0 6 16,0 0-14-16,-2 0 22 15,-2-7-15-15,-3 1-1 16,1 0 15-16,2 2-21 15,-3-2 8-15,1 2 5 16,-8 1-13-16,-5 0 13 16,-15-1-14-16,-10 2 0 0,-12 2 5 15,-8-2-4-15,-9 0-1 16,-5 2 6-16,-2 0-6 16,0 0-29-16,-4 0-118 15,-12 0-185-15,-4 0-534 0</inkml:trace>
  <inkml:trace contextRef="#ctx0" brushRef="#br0" timeOffset="17721.55">5931 3773 1119 0,'0'0'250'15,"0"0"-117"-15,0 0-58 0,0 0 2 16,0 0-7 0,0 0-19-16,0 0 12 0,26 0-3 15,-4 0-5-15,10 0 8 16,5 0 29-16,11 0-10 15,10 0-43-15,8 0-23 16,7 0 18-16,6 0-24 16,0 0 7-16,4 0 3 15,-2 6-18-15,-4-1 22 16,2-1-8-16,-6-4-1 16,3 0 22-16,-1 0-19 15,4 0 8-15,-2 0-8 16,0-2-18-16,-9 0 14 15,-7-3-14-15,-10 3 1 16,-7 1 8-16,-6-2-8 16,-5 1-1-16,-1 1 21 15,1-3-3-15,3-2 15 0,2-1-17 16,4 2-16-16,-2-1 12 16,3-1-10-16,-6 4-2 15,-5 0 4-15,-8 1 8 16,-9 1-12-16,-5 1 0 15,-6 0 0-15,-4 0 19 16,0 0-13-16,0 0 18 16,0 0 5-16,0 0-28 15,0 0 17-15,0 0-18 16,0 0-17-16,0 0 16 16,0-3-36-16,0 3 13 0,2 0-19 15,-2-2-64 1,0-6-47-16,0-2-176 0,3-2-760 15</inkml:trace>
  <inkml:trace contextRef="#ctx0" brushRef="#br0" timeOffset="18177.39">8508 2876 624 0,'0'0'527'16,"0"0"-377"-16,0 0 16 16,0 0-15-16,0 0-65 15,0 0 23-15,-118 144-16 0,80-88-10 16,-1 8 31-16,-1 6-37 15,-3 2 9-15,3 3-11 16,0-5-17-16,1-2 9 16,4-8-45-16,2-4-20 15,-1-10-2-15,5-8-20 16,-13 1-122-16,7-9-144 16,2-8-269-16</inkml:trace>
  <inkml:trace contextRef="#ctx0" brushRef="#br0" timeOffset="19054.71">6054 3866 497 0,'0'0'248'0,"0"0"-158"15,0 0-27-15,0 0-19 16,0 0 106-16,0 0-47 16,0 0-14-16,-4-74 0 15,2 70 60-15,-2 2-15 0,2 0-35 16,2 2 30-16,-2 0-41 16,2 0-27-16,0 0-3 15,0 0-47-15,0 12-2 16,-2 13 18-16,-1 14-14 15,3 7 18-15,0 11-6 16,0 3 15-16,0 4 13 16,0 2-13-16,0-2-4 15,7 3 5-15,1-5-18 16,0 3 21-16,-2 0-7 16,-1 1-8-16,-3 2 9 15,0 4-23-15,-2 0 9 16,2 1-3-16,0-3-20 15,4-4 18-15,0-6-19 16,1-8 0-16,-3-5-2 0,0-8 10 16,-2-1-8-16,0 1 1 15,-2-4 5-15,0 2 1 16,0-1-7-16,0-4 0 16,0-1-4-16,0-8 5 15,0-7-1-15,0-5 0 16,0-9 10-16,0 1-11 15,0-3 1-15,0 0-15 16,0 0 0-16,0 0-82 16,0 2-27-16,0-2-5 15,0 1 7-15,0 2 32 16,0-1-13-16,-2-2-21 16,2 0-38-16,-2 0-440 0</inkml:trace>
  <inkml:trace contextRef="#ctx0" brushRef="#br0" timeOffset="19479.73">6064 5467 910 0,'0'0'323'0,"0"0"-204"16,0 0 34-16,0 0 15 15,0 0 4-15,114-14 0 0,-70 5-23 16,10 1-53-1,9-2-29-15,5 1 13 0,9 3-12 16,2-1-1-16,8 3-18 16,5-2-25-16,6 2 19 15,4 0-25-15,1 0-3 16,-1 2 1-16,-4 0-14 16,-5 2 7-16,-3 0 12 15,-5 0-20-15,-5 0 19 16,-2 0-8-16,-7-5-5 15,-7-1 23-15,-4-1-28 16,-4-1 11-16,-8-2-4 16,-9 2 0-16,-7-3 2 15,-8 5-11-15,-9 3 0 16,-5-1-1-16,-6 4 2 0,-4 0-1 16,2 0 0-1,-2-3-23-15,0 2-8 0,0-5-53 16,-2-15-154-16,-12 2-232 15,-1-3-108-15</inkml:trace>
  <inkml:trace contextRef="#ctx0" brushRef="#br0" timeOffset="20035.43">8007 3702 887 0,'0'0'285'16,"0"0"-156"-16,0 0-16 15,0 0 63-15,0 0-71 16,0 0-21-16,0 0-35 16,0-13-48-16,0 19 17 0,0 12-17 15,-2 12 24-15,2 13 57 16,0 15-10-16,0 12 32 15,0 12 4-15,0 9-46 16,0 1 5-16,0 0-21 16,0 0-12-16,0-3 14 15,0-6-26-15,0-2 5 16,2-5 4-16,2-2-30 16,1-2 35-16,-3 0-9 15,2-3-17-15,-1-3 10 16,0-6-14-16,-1-6-5 15,0-10 1-15,0-12 8 16,0-10-2-16,-2-9-8 0,0-10-13 16,0-3 6-16,0-12-93 15,0-11-102-15,0-12-308 16</inkml:trace>
  <inkml:trace contextRef="#ctx0" brushRef="#br0" timeOffset="20702.43">8564 2867 1260 0,'0'0'298'0,"0"0"-180"16,0 0-61-16,0 0-22 16,0 0 3-16,0 0-11 15,0 0 25-15,-9 131 12 16,9-93 21-16,0 8 24 15,0 4-12-15,0 6-11 16,0 7 4-16,0 2-29 16,3 8 8-16,-1 1-17 15,2 2-24-15,-2-2 20 16,3 1-19-16,-1-3-18 16,1-4 23-16,0 0-32 15,-3-4 13-15,2-4-9 0,0-7 0 16,-2-9 8-1,3-10-14-15,-3-8 1 0,0-7 0 16,1-4 0-16,-1-1-1 16,-2-3 0-16,0 6 6 15,0-1-13-15,0 0-5 16,0 0-30-16,0-2 15 16,0-1-58-16,-5-5-16 15,-6 5-132-15,3-3-158 16,1-4-461-16</inkml:trace>
  <inkml:trace contextRef="#ctx0" brushRef="#br0" timeOffset="21376.57">8626 4489 1156 0,'0'0'333'0,"0"0"-173"15,0 0-10-15,0 0-66 16,0 0-49-16,0 0 3 16,0 0 36-16,-64 49 40 15,37-20-27-15,0 8 7 16,-4 3 16-16,-2 4-15 15,-5 2-20-15,0 4-25 16,-5 0-14-16,1 1 24 16,3-4-28-16,0 0-3 15,6-5 6-15,6-8-34 16,7-4 10-16,6-6-11 16,6-4 9-16,-1-2-7 15,3-2-2-15,-2 0-1 16,4 0 0-16,0 0-46 0,-1-1-6 15,1-2-92 1,-8-3-161-16,2-2-164 0,-3-8-803 16</inkml:trace>
  <inkml:trace contextRef="#ctx0" brushRef="#br0" timeOffset="22135.77">3255 4842 1967 0,'0'0'373'15,"0"0"-295"-15,0 0-78 0,0 0-1 16,0 0-78 0,0 0-120-16,0 0-115 0,125-26-649 15</inkml:trace>
  <inkml:trace contextRef="#ctx0" brushRef="#br0" timeOffset="22285.73">4090 4770 1380 0,'0'0'929'0,"0"0"-886"16,0 0-43-16,0 0-151 15,0 0 19-15,0 0-69 16,0 0 20-16,87 2-445 0</inkml:trace>
  <inkml:trace contextRef="#ctx0" brushRef="#br0" timeOffset="22399.56">4743 4791 1694 0,'0'0'181'0,"0"0"-181"15,0 0-230-15,0 0-1294 0</inkml:trace>
  <inkml:trace contextRef="#ctx0" brushRef="#br0" timeOffset="22503.25">5171 4791 1609 0,'0'0'1043'0,"0"0"-991"16,0 0-52-16,0 0-686 0</inkml:trace>
  <inkml:trace contextRef="#ctx0" brushRef="#br0" timeOffset="26689.23">10451 1164 1018 0,'0'0'372'16,"0"0"-208"-16,0 0-60 15,0 0-53-15,0 0-32 0,0 0 3 16,7 0-22-16,-4 0 9 16,-3 0 3-1,2 0-5-15,0 0 22 0,4 0-20 16,3 0-9-16,9-1 0 16,24-4-60-16,-4 2-188 15,5-3-94-15</inkml:trace>
  <inkml:trace contextRef="#ctx0" brushRef="#br0" timeOffset="35031.26">5840 1480 557 0,'0'0'544'16,"0"0"-388"-16,0 0-95 16,0 0-36-16,0 0-5 15,0 0-19-15,0-13 21 16,0 12 56-16,0 1 50 15,0-3 14-15,0 3-31 16,0 0-13-16,0-1 0 16,0-2-22-16,0 3-11 0,0-1-35 15,0 1-22-15,0 0 10 16,0 0-18-16,0 0-15 16,0 0-1-16,0 0-28 15,0 0 13-15,0 0-7 16,0 0 13-16,0 0 14 15,0 0-28-15,0 0-6 16,0 0-10-16,0 0-16 16,0 0 9-16,0 0-50 15,0 0-92-15,0 4-51 16,0 1-789-16</inkml:trace>
  <inkml:trace contextRef="#ctx0" brushRef="#br0" timeOffset="45495.27">12878 645 1181 0,'0'0'381'15,"0"0"-168"-15,0 0 2 0,0 0-12 16,0 0-58-16,0 0 30 15,-7-22-19-15,-2 20-44 16,-4 0-16-16,-7 2-43 16,-7 0-39-16,-4 0-7 15,-10 25 1-15,2 7-4 16,-1 12 11-16,6 5-14 16,12 2 18-16,11 3-17 15,11-7-1-15,0 1-1 16,22-9 3-16,16-6-3 15,6-11 0-15,10-15 6 16,11-7-3-16,6-18 4 16,5-21-7-16,3-17 0 15,4-27-21-15,-3-25 20 16,-17 4-33-16,-19 11-37 0,-21 19 33 16,-17 30 30-16,-6 6 8 15,0 6 30-15,-4 18 1 16,-16 11-7-16,-3 3-24 15,-6 30-13-15,1 17 11 16,3 17 3-16,7 12-1 16,14 9 1-16,4-2 11 15,8 0-7-15,19-7-5 16,0-10 1-16,0-14 3 16,-2-12-4-16,-8-15-10 15,-5-11-5-15,-4-14-13 16,3 0 28-16,3-14 0 0,5-16-31 15,6-7-8-15,4-1-31 16,-2 2 44-16,-2 6 19 16,-4 10-4-16,-2 8 11 15,-5 6 6-15,1 6-5 16,-2 0 29-16,0 8-12 16,3 12 24-16,2 6 6 15,2 7-39-15,0-4-9 16,4-1-11-16,5-3-74 15,3-7-92-15,19-18-209 16,-7 0-11-16,-2-8-769 0</inkml:trace>
  <inkml:trace contextRef="#ctx0" brushRef="#br0" timeOffset="45962.02">13962 863 1696 0,'0'0'586'15,"0"0"-348"-15,0 0-77 16,0 0-58-16,0 0-42 15,0 0-47-15,0 0-8 16,-89 75-2-16,89-47 4 16,0 0-16-16,0-2 4 15,6-5-22-15,4-5 10 16,-1-9-41-16,3-7 18 16,-4 0 29-16,5-3 10 15,1-16-8-15,3-4-11 16,2-4-69-16,-1 4 46 0,-5 2-8 15,0 7 36 1,-4 4 13-16,0 6 2 0,0 4 2 16,0 0-3-16,0 0 16 15,0 12 24-15,-1 4-28 16,4 2 5 0,-3 2-17-16,-1-4-8 0,0-4-13 15,-2-2-23-15,-2-6-51 16,3-4 7-16,5 0 22 15,1-9 17-15,7-14-79 16,2-3 24-16,2 0 104 16,-1 2 4-16,-4 4 66 15,-3 8 82-15,-3 6-10 16,-1 6-17-16,1 0-38 0,3 10-33 16,-1 15 8-16,1 6-62 15,-9 32-97-15,-3-10-164 16,-4 0-411-16</inkml:trace>
  <inkml:trace contextRef="#ctx0" brushRef="#br0" timeOffset="46091.68">14001 1439 2483 0,'0'0'520'0,"0"0"-429"16,0 0-91-16,0 0-139 15,0 0-778-15</inkml:trace>
  <inkml:trace contextRef="#ctx0" brushRef="#br0" timeOffset="46461.72">15095 1131 2027 0,'0'0'567'15,"0"0"-460"-15,0 0-31 16,0 0-18-16,0 0-32 0,0 0-26 16,51-103-1-1,-31 69-1-15,-4 4-2 0,-8 4 3 16,-1 5 2-16,-2 4 4 15,-1 5 12-15,3 6-17 16,1 1-1-16,6 5 0 16,1 0-14-16,4 3 15 15,2 15 1-15,0 5 0 16,1 8 38-16,-1 3-31 16,2 4 4-16,4-1-12 15,7-6-48-15,30-9-83 16,-4-8-254-16,-4-11-236 0</inkml:trace>
  <inkml:trace contextRef="#ctx0" brushRef="#br0" timeOffset="46760.88">15776 913 1463 0,'0'0'936'0,"0"0"-669"0,0 0-68 16,0 0-99-16,-122-15-70 15,100 27-11-15,6 8-19 16,10 2-9-16,6 2 9 15,0-2-63-15,10-4-44 16,15-6-93-16,6-10-119 16,0-2 2-16,-2 0-169 15,-4-17 154-15,-6-2 332 16,-7 5 107-16,-5 3 249 16,-5 5 136-16,-2 6-197 0,0 0-86 15,2 0-119-15,0 6-47 16,5 11 15-16,4 8-34 15,2 2 0-15,3-2-24 16,20-4-69-16,-5-6-136 16,0-9-474-16</inkml:trace>
  <inkml:trace contextRef="#ctx0" brushRef="#br0" timeOffset="47096.98">16979 961 2082 0,'0'0'689'16,"0"0"-548"-16,0 0-70 15,0 0 11-15,0 0-82 16,0 0-25-16,137-113 8 15,-97 77-50-15,-5 4 11 16,-12 5 55-16,-8 10 1 16,-8 7 21-16,-5 4 39 15,-2 6-32-15,0 0 4 16,0 0-28-16,0 19 5 16,5 12 12-16,1 7-21 0,8 8 8 15,1 4-8 1,1 0-37-16,-3 19-83 0,-6-14-367 15,-5-10-603-15</inkml:trace>
  <inkml:trace contextRef="#ctx0" brushRef="#br0" timeOffset="47230.63">17207 1244 2239 0,'0'0'538'15,"0"0"-422"-15,0 0-44 16,0 0-15-16,0 0-51 15,150-9-6-15,-88 5-112 0,-7-4-644 16</inkml:trace>
  <inkml:trace contextRef="#ctx0" brushRef="#br0" timeOffset="47758.22">18080 721 1763 0,'0'0'536'0,"0"0"-415"15,-127 37-6-15,78-13-62 16,7 2-23-16,15 2-4 15,14 0-26-15,13 0-1 16,0 0-25-16,27 2-50 16,11-2 12-16,6-1-27 15,3-2 45-15,-3 0 31 16,-4-3-4-16,-6-3 19 0,-12-2 0 16,-8-6 0-16,-12-2 45 15,-2-5 67-15,-7 0 19 16,-15-4-25-16,-3 0-72 15,3 0-8-15,9 0-26 16,8-13-36-16,18-24-98 16,21 1-199-16,6 0-379 0</inkml:trace>
  <inkml:trace contextRef="#ctx0" brushRef="#br0" timeOffset="48063.4">18435 880 1377 0,'0'0'683'0,"0"0"-465"15,0 0-40-15,0 0-41 16,0 0-57-16,0 0-63 16,0 0-4-16,-58 114-13 15,83-94-52-15,6-1 1 16,4-10-11-16,1 0-11 16,-1-8 24-16,-6-1 22 15,-6 0 27-15,-10-10 92 16,-7-6-3-16,-6-2-10 15,0 0-27-15,-2-2-29 16,-13 0 3-16,-3 4-26 16,-3 3-12-16,-5 6-48 15,-3 6-44-15,-2 1 18 0,-2 0-8 16,2 1-8-16,2 6-106 16,8 2-86-16,11-5-273 15</inkml:trace>
  <inkml:trace contextRef="#ctx0" brushRef="#br0" timeOffset="48260.87">18620 477 1099 0,'0'0'836'16,"0"0"-487"-16,0 0-84 15,0 0-110-15,0 0-72 16,0 0-12-16,0 0-44 0,53-46-11 15,-49 46-16 1,-4 2-3-16,0 14-18 0,0 16-54 16,0-4-214-16,0-6-586 0</inkml:trace>
  <inkml:trace contextRef="#ctx0" brushRef="#br0" timeOffset="48989.92">18423 716 1652 0,'0'0'636'15,"0"0"-490"-15,0 0 22 16,0 0-21-16,0 0-60 16,0 0-23-16,0 0-13 15,12-21-42-15,-1 8 16 16,0 2-25-16,0 2 1 16,0 2-1-16,-2 3 1 15,2 2-1-15,2 2 0 16,3 0 12-16,4 0-22 15,5 0 10-15,12 18-103 16,-6 7-148-16,-8-1-567 0</inkml:trace>
  <inkml:trace contextRef="#ctx0" brushRef="#br0" timeOffset="50399.15">10155 2310 1770 0,'0'0'518'15,"0"0"-393"-15,0 0 6 16,0 0-61-16,0 0-57 15,0 0 24-15,0 103-11 0,0-52-13 16,0 4 3 0,0-4-10-16,0-4-6 0,7-10 0 15,1-6-49-15,2-14-18 16,-4-8-55-16,-1-9-29 16,-3-4 106-16,0-24-102 15,-2-12-54-15,0-8 114 16,0-6 68-16,-2-5 19 15,-2 1 31-15,4 4 20 16,0 8 63-16,0 5-61 16,8 14-20-16,10 4-8 15,6 11-24-15,1 8 12 16,0 4-9-16,-3 0-2 16,-7 19 4-16,-7 6 1 15,-8 7-3-15,0 5-4 0,-18 0 0 16,-14-2 40-16,-1-1 18 15,-3-3 1-15,7-8 7 16,9-1-60-16,11-6 12 16,9 1-18-16,0-4-54 15,18 2-16-15,13-2-7 16,5 4 39-16,4-2 11 16,-4 3-12-16,-7 7 30 15,-11 0 9-15,-14 8 20 16,-4 1 47-16,-9 2-20 15,-15-4 31-15,-3-4-5 16,4-8-17-16,5-8 34 16,10-7-44-16,3-5-30 15,5 0-16-15,0-9-18 16,5-15-62-16,15-6-37 0,3-6 29 16,8-6 63-16,2-5 0 15,5-6 16-15,2-6 9 16,-1 0 15-16,-2-1 38 15,-4 1-1-15,-6 9-37 16,-10 6 26-16,-6 8-24 16,-8 10-6-16,-3 7 41 15,0 10-22-15,0 9 39 16,-12 0-63-16,-3 7 1 16,-3 19-7-16,3 13 9 15,-1 7 0-15,5 6 46 16,5 6-6-16,6 2-13 15,0-2-4-15,4-1-31 0,13-5 22 16,8-6-23-16,2-10-32 16,6-8-19-16,25-28-142 15,-6 0-163-15,-4-10-480 16</inkml:trace>
  <inkml:trace contextRef="#ctx0" brushRef="#br0" timeOffset="50647.49">10870 2501 1952 0,'0'0'560'16,"0"0"-399"-16,0 0-73 15,0 0-45-15,0 0-26 0,-47 127-10 16,61-94-7-16,15-5-4 16,0-9-47-16,0-6 5 15,-4-13-2-15,-6 0 48 16,-5-13 24-16,-10-13 3 15,-4-4 9-15,0-3-36 16,-9-2 0-16,-6 5-8 16,-4 4-96-16,9 8-70 15,3 9-165-15,7 2-142 0</inkml:trace>
  <inkml:trace contextRef="#ctx0" brushRef="#br0" timeOffset="50899.82">11258 2406 1743 0,'0'0'659'16,"0"0"-479"-16,0 0-37 16,0 0-60-16,0 0-66 15,-122 65 37-15,104-26-14 16,9 2-24-16,9 0 20 15,0-2-30-15,9-7 2 16,15-6-8-16,7-11-5 16,5-6-5-16,18-9-44 15,-10-19-136-15,-9-11-561 0</inkml:trace>
  <inkml:trace contextRef="#ctx0" brushRef="#br0" timeOffset="51466.3">11550 2436 1175 0,'0'0'1081'15,"0"0"-924"-15,0 0-108 16,0 0 9-16,49-129-52 15,-20 74 4-15,-1-8 9 0,-5-3-18 16,-9 2 27-16,-10 7-14 16,-4 13 12-16,0 13 28 15,0 12-5-15,-12 13 11 16,4 6-47-16,-1 12-2 16,-3 26-12-16,6 19 1 15,-1 9 0-15,5 12 7 16,2 2-1-16,0 1 11 15,0-7-1-15,4-8-14 16,3-12 8-16,0-11-10 16,-4-17-13-16,-1-12 12 15,4-10-10-15,3-4 3 16,7-13 1-16,9-15-84 16,0-6-81-16,7 0-62 15,-5 6 43-15,-7 8 94 0,-7 9 58 16,-9 8 39-16,-4 3 0 15,0 0 80-15,-13 6 96 16,-5 8-22-16,3 5-40 16,4 2-17-16,9 3-69 15,2 2-10-15,4 3-13 16,16 0 4-16,4 0-8 16,1-4-1-16,-2-2-19 15,-6-5-1-15,1-6-93 16,11-12-90-16,-4 0-120 15,-1-8-519-15</inkml:trace>
  <inkml:trace contextRef="#ctx0" brushRef="#br0" timeOffset="51900.14">12501 2402 1676 0,'0'0'531'15,"0"0"-354"-15,-135 0-28 16,83 8-50-16,9 8 13 16,15 6-57-16,12 1-10 15,16 2-28-15,0 3-16 16,11-4-2-16,18-2-5 16,6-8-37-16,8-10 23 0,-1-4-44 15,3-10 9-15,-3-22-10 16,-6-12-20-1,-7-14 52-15,-9-9 21 0,-9-4 12 16,-7-3 25-16,-4 8 2 16,0 11 19-16,0 19 45 15,0 18-27-15,0 13 12 16,-2 5-49-16,-2 23-25 16,0 21 7-16,-3 17 1 15,3 12 32-15,2 6-17 16,2-1-24-16,0-6 10 15,0-8-11-15,4-14-35 16,5-11-45-16,-3-17-96 0,-6-22-62 16,0-8-2-16,0-20-270 15</inkml:trace>
  <inkml:trace contextRef="#ctx0" brushRef="#br0" timeOffset="52251.2">12448 2195 1132 0,'0'0'653'15,"0"0"-470"-15,0 0-94 16,0 0 13-16,0 0 9 16,0 0-55-16,0 0-28 15,140 91-2-15,-87-71-26 16,3-5-13-16,-4-4-11 16,-8-7-31-16,-8-4 24 15,-10 0 14-15,-6-16 17 0,-9-6 13 16,-3-5-13-16,-8 2 12 15,0 3 35-15,-23 5 27 16,-6 9 11-16,-6 8-14 16,-1 0-19-16,1 18 15 15,6 14-15-15,4 7-4 16,9 6-5-16,9 2-17 16,7 0 4-16,0-4-30 15,16-6 2-15,10-7-2 16,9-10-12-16,0-11-3 15,5-9-32-15,2 0-60 16,14-38-34-16,-9-2-345 16,-11-4-423-16</inkml:trace>
  <inkml:trace contextRef="#ctx0" brushRef="#br0" timeOffset="52404.79">12855 2041 2096 0,'0'0'603'0,"0"0"-493"16,0 0-65-16,0 0-45 15,0 0-103-15,74-133-205 16,-34 96-376-16</inkml:trace>
  <inkml:trace contextRef="#ctx0" brushRef="#br0" timeOffset="52567.35">13203 1586 1809 0,'0'0'728'16,"0"0"-536"-16,0 0-40 16,0 0-70-16,0 0-16 15,0 0-23-15,0 0-29 16,71 83-14-16,-71-39-6 16,-33 21-70-16,-7-12-198 15,-1-13-1051-15</inkml:trace>
  <inkml:trace contextRef="#ctx0" brushRef="#br0" timeOffset="53185.7">13047 1869 1175 0,'0'0'697'16,"0"0"-319"-16,0 0-93 16,0 0-139-16,0 0-72 15,0 0-68-15,0 0-6 16,20 44 0-16,-8-2-60 16,7 34-83-16,-1-12-219 15,-1-6-329-15</inkml:trace>
  <inkml:trace contextRef="#ctx0" brushRef="#br0" timeOffset="53444.01">13711 2350 730 0,'0'0'1478'0,"0"0"-1211"16,0 0-215-16,0 0-39 16,0 0 8-16,0 0 0 15,0 0 20-15,98 124-38 16,-69-82-3-16,-5-1-71 16,-1-6-129-16,-8-6-135 0,-3-11-145 15,-6-12-612-15</inkml:trace>
  <inkml:trace contextRef="#ctx0" brushRef="#br0" timeOffset="53635.5">13974 2267 546 0,'0'0'1659'0,"0"0"-1283"16,0 0-224-16,0 0-56 15,-143 66-39-15,103-22-1 16,3 9-35-16,-2-1-21 15,6 0 3-15,6-4-3 0,10-7-66 16,15-7-98-16,2-12-202 16,0-12-213-16</inkml:trace>
  <inkml:trace contextRef="#ctx0" brushRef="#br0" timeOffset="54452.77">14224 2307 2225 0,'0'0'535'0,"0"0"-404"16,0 0-80-16,-114 25-26 0,83 3-11 16,4 6-13-16,12 4 7 15,5-1-8-15,10-4-29 16,0-3-19-16,7-8-53 15,13-7-11-15,5-14-12 16,1-1 41-16,6-12 30 16,-1-18-159-16,-2-8-35 15,-2-2 131-15,-10 0 37 16,-3 1 62-16,-10 10 17 16,-2 6 54-16,-2 8 85 15,0 7 81-15,0 8-50 16,0 0-76-16,-2 8-80 15,-6 14 13-15,0 4 18 16,6 6-20-16,2 0 3 16,0-2-27-16,10-5-1 0,11-4-55 15,6-12-87-15,4-9-36 16,2 0-29-16,-4-19-64 16,-4-9-81-16,-4 0 230 15,-11 0 122-15,-3 4 263 16,-5 8-23-16,-2 4 118 15,0 6-73-15,0 4-102 16,0 2-67-16,0 0-91 16,0 2-16-16,0 12 0 15,0 2-1-15,3 2-3 16,6 0-5-16,2-3-1 16,5-4-8-16,-1-5-2 15,5-6 1-15,0 0-1 16,2-12-48-16,3-12-48 15,-5-2-27-15,-3 0 63 16,-5 2 71-16,-5 5 6 0,-5 12 93 16,-2 3 50-16,0 4-74 15,0 0-49-15,0 20-26 16,0 12 0-16,0 10-4 16,4 10 4-16,3 8 0 15,2 1 0-15,4-3 6 16,-2 0-7-16,1-4 1 15,-4-6 0-15,-3-8-10 16,-5-10 3-16,0-12-50 0,0-8 57 16,-15-6 46-1,-10-4 30-15,-2 0-34 16,2 0-21-16,3-12 10 16,4-4-31-16,8-7-24 0,0-21-125 15,6 1-318-15,-1 2-280 0</inkml:trace>
  <inkml:trace contextRef="#ctx0" brushRef="#br0" timeOffset="54620.17">13865 1996 1787 0,'0'0'550'16,"0"0"-381"-16,0 0-84 0,43-109-50 15,7 85-35-15,46 2-55 16,-13 8-115-16,-8 3-353 0</inkml:trace>
  <inkml:trace contextRef="#ctx0" brushRef="#br0" timeOffset="54897.43">15157 1945 2116 0,'0'0'540'0,"0"0"-484"16,0 0-24-16,0 0 1 16,0 0 43-16,-9 149 15 15,9-86-61-15,0 6-3 16,0-1-12-16,7-4-8 15,1-3-14-15,2-14 7 16,-1-11-42-16,-3-12-8 16,-2-9-97-16,-4-15-166 15,0-15-204-15,0-13-873 0</inkml:trace>
  <inkml:trace contextRef="#ctx0" brushRef="#br0" timeOffset="55084.92">14934 1969 1622 0,'0'0'514'0,"0"0"-385"16,0 0-40-16,0 0-9 15,0 0-30-15,158-46 26 16,-95 37-22-16,-3 6-10 16,-4-1 23-16,-8-1-44 15,-5 5-23-15,-5 0 0 16,-9 0-198-16,-11 5-380 0</inkml:trace>
  <inkml:trace contextRef="#ctx0" brushRef="#br0" timeOffset="55470.78">15489 2199 1724 0,'0'0'488'16,"0"0"-432"-16,0 0 19 16,0 0-10-16,-38 127 1 15,38-84 1-15,0-4-26 16,20-3 2-16,5-4-28 15,-3-12-14-15,1-6 11 0,-4-10-6 16,1-4-4-16,1-4 14 16,-6-22-8-16,-4-6 23 15,-6-10 6-15,-5 1 20 16,0-4-8-16,-5 7-38 16,-12 8-11-16,-2 7-8 15,4 10-34-15,1 10-82 16,8 3-197-16,6 0-416 0</inkml:trace>
  <inkml:trace contextRef="#ctx0" brushRef="#br0" timeOffset="55949.03">15786 2139 1704 0,'0'0'335'16,"0"0"-241"-16,0 0 0 15,0 0-3-15,0 0 20 16,66 123-58-16,-48-81-10 16,-2-2-19-16,1 0-23 15,-1-8 7-15,-5-8-2 16,-1-7 3-16,-6-10-9 16,-2-5 0-16,0-2 12 15,2 0 6-15,1-9-18 16,3-14-60-16,2-7-8 15,3-8-6-15,-1-1 29 16,-4 1 21-16,-1 6 24 0,-3 8 33 16,-2 8-6-16,0 6 41 15,1 6 14-15,2 4-51 16,-1 0-11-16,5 0-20 16,2 4 0-16,3 10-6 15,3 3 6-15,1-2 0 16,5 2 0-16,-4-5 7 15,4-5-7-15,-1-2 0 16,0-5 0-16,0 0 42 16,-1-20 9-16,-2-8-1 15,-3-9 1-15,-5-1-24 16,-1-3 13-16,-6 0-40 16,-4 3-18-16,0 4-61 15,0 12-141-15,0 10-335 0</inkml:trace>
  <inkml:trace contextRef="#ctx0" brushRef="#br0" timeOffset="56643.22">16347 2145 1510 0,'0'0'290'0,"0"0"-223"15,0 0-46-15,0 0 18 0,0 0-4 16,131 28-19-16,-89-21-4 16,1-2-6-16,-7-1-6 15,-3-4 0-15,-8 0 1 16,-8-1 21-16,-3-16 63 15,-10-1 14-15,-4-3-12 16,0-2-35-16,-6 2 11 16,-13 2-30-16,-3 2-20 15,-2 9 17-15,-1 3-28 16,1 5 17-16,3 0-10 0,2 7-2 16,5 10-7-1,3 5 26-15,7 6-15 0,2 4 34 16,2 6-11-16,0 5-4 15,4-2-4-15,11-1-26 16,6-3 23-16,5-7-3 16,8-8-11-16,1-8 7 15,3-14-14-15,3 0-2 16,-4-14 0-16,1-16-11 16,-2-7-8-16,-7-3-33 15,-5 3 4-15,-3 1 20 16,-8 8-8-16,1 7 20 15,-6 9 15-15,5 8-31 16,-1 4 22-16,1 0-24 16,-2 0 28-16,-2 8 6 0,-2 9 12 15,-3 5 19 1,0 1 28-16,1 8-36 0,2 3 9 16,2-1-26-16,6-2-4 15,5-5 10-15,7-8 9 16,6-6 56-16,5-12 28 15,3 0-49-15,1-18 1 16,-5-14-57-16,-3-8-34 16,-1-34-95-16,-10 9-337 15,-7 1-995-15</inkml:trace>
  <inkml:trace contextRef="#ctx0" brushRef="#br0" timeOffset="57201.61">17842 1700 1674 0,'0'0'496'0,"0"0"-409"15,-40 105 63 1,21-39-2-16,7 12-45 0,3 11-6 16,9 3-22-16,0-1-18 15,4 0-4-15,17-5-44 16,5-13 3-16,0-12-12 16,3-12-45-16,0-20-16 15,14-29-98-15,-7 0-101 16,-3-18-231-16</inkml:trace>
  <inkml:trace contextRef="#ctx0" brushRef="#br0" timeOffset="57428.23">18149 1846 1864 0,'0'0'712'0,"0"0"-572"15,0 0-95-15,0 0 43 16,0 0-31-16,4 139-3 15,12-75-17-15,5 2-36 16,0 2 23-16,0-5-24 16,-3-9-26-16,-5-8-8 15,-7-15-80-15,-6-8-41 16,0-15-56-16,-33-10-74 16,-5-20-90-16,-1-6-416 0</inkml:trace>
  <inkml:trace contextRef="#ctx0" brushRef="#br0" timeOffset="57857.71">18049 2202 833 0,'0'0'572'0,"0"0"-319"15,0 0-48-15,0 0-53 16,23-117-96-16,21 95-23 16,14-2 6-16,11-6-33 15,0-4 10-15,-4-9-12 16,-15 0 2-16,-11-5 12 16,-19 1 42-16,-16 5 11 15,-4 10 60-15,-4 10 6 16,-18 12-33-16,-3 10-59 15,-2 4-44-15,1 25 18 16,5 16-19-16,6 12 8 16,9 7 26-16,6 1-21 15,0 0 11-15,0-5-7 16,6-7-16-16,3-12 21 0,-1-9-22 16,-2-14 0-1,-4-7 6-15,0-10 4 0,2-1 2 16,1 0-2-16,5-17-10 15,4-8-19-15,6 0-23 16,4 3 35-16,1 8-4 16,0 3-4-16,-1 9 14 15,0 2 1-15,3 0 0 16,-2 13 12-16,2 6-3 16,-5 3-1-16,-5 5-4 15,0-1-4-15,-7-2-19 16,-1-2-114-16,3-9-135 15,-4-4-196-15,3-9-384 0</inkml:trace>
  <inkml:trace contextRef="#ctx0" brushRef="#br0" timeOffset="58674.71">19090 1999 2022 0,'0'0'527'0,"0"0"-395"16,0 0 11-16,-139-8-44 16,101 11-2-16,5 12-43 15,6 9-41-15,5 4 4 16,9 2-17-16,6 5 0 0,7-4-1 16,0 0-8-1,5-3 1-15,15-9-42 0,-1-6-9 16,6-9 29-16,4-4-27 15,2-6 8-15,3-16-51 16,-3-8-26-16,-2-1 12 16,-4 3 33-16,-10 4 63 15,-4 8 18-15,-6 9 42 16,-5 4 72-16,0 3-25 16,0 0-50-16,0 9 1 15,0 6-22-15,0 3-16 16,2 6 21-16,4-2-22 0,1-1-1 15,5-6 0 1,-2-4-18-16,6-7-23 0,4-4-11 16,2 0 21-1,3-12-12-15,2-9-54 0,-5 3 35 16,-2 2 42-16,-7 7 20 16,-3 2 9-16,-4 7 17 15,0 0-25-15,-1 16 32 16,4 15-25-16,-2 8 23 15,1 11-18-15,1 5-5 16,1 5 2-16,1 0 36 16,1-4-15-16,5-4 32 15,-5-5-32-15,2-13 1 16,-3-8-11-16,-1-11-21 16,-4-8 14-16,-4-7 0 15,-2 0 17-15,0-7 17 0,0-14-42 16,-6-12 0-16,-8-4-4 15,-3-13-1-15,-4-9 11 16,1-7-10-16,3-6-2 16,5-1 27-16,8 5-26 15,4 9 15-15,0 6-14 16,8 11 7-16,13 8-17 16,1 8 8-16,3 10-1 15,-3 6 1-15,0 8-8 16,-2 2 1-16,-4 2-1 15,-5 18 8-15,-6 6 20 16,-5 6-19-16,0 4 5 16,-16 0-1-16,-9-4 1 15,-6-4-12-15,-1-10 0 16,1-7-64-16,-2-14-95 0,9-19-302 16,6-10-987-16</inkml:trace>
  <inkml:trace contextRef="#ctx0" brushRef="#br0" timeOffset="58843.38">19288 1548 2051 0,'0'0'584'16,"0"0"-445"-16,0 0-62 16,0 0-31-16,0 0-25 15,0 0-21-15,-147 132 0 0,104-54-47 16,10-12-198-16,10-12-495 15</inkml:trace>
  <inkml:trace contextRef="#ctx0" brushRef="#br0" timeOffset="59136.05">19715 1542 2218 0,'0'0'378'0,"0"0"-263"16,0 0-45-16,88 110 21 15,-55-24-42-15,-4 34 2 16,-16 27-9-16,-13 10-40 15,-11-15 16-15,-24-30-18 16,-3-32-23-16,-32 16-22 16,15-27-279-16,-7-7-431 0</inkml:trace>
  <inkml:trace contextRef="#ctx0" brushRef="#br0" timeOffset="60594.45">9783 3359 1249 0,'0'0'623'0,"0"0"-365"15,0 0-31-15,0 0 1 16,0 0-92-16,0 0-69 16,-58-17-22-16,34 23-44 15,-3 15 14-15,2 5-15 16,6 6-1-16,5 2 0 0,11 1-18 16,3 0 18-1,12-1-11-15,16-7-74 0,13-6-41 16,34-21-143-16,-10 0-120 15,-5-10-521-15</inkml:trace>
  <inkml:trace contextRef="#ctx0" brushRef="#br0" timeOffset="60876.4">10106 3448 1318 0,'0'0'742'16,"0"0"-508"-16,0 0-85 15,0 0-51-15,0 0-24 16,0 0-35-16,0 0-11 15,-73 59 6-15,73-25-28 16,0 4 14-16,2-2-13 0,15-2 1 16,8-6-5-16,0-7-3 15,-1-10 0 1,-1-11-2-16,-4 0 10 0,-1-10-4 16,-7-13 15-16,-4-5-13 15,-7-5 2-15,0 0-7 16,-2 0-2-16,-14 5 1 15,-4 3-55-15,0 4-67 16,-2-6-129-16,2 8-239 16,9-1-280-16</inkml:trace>
  <inkml:trace contextRef="#ctx0" brushRef="#br0" timeOffset="61031.6">10274 3083 2104 0,'0'0'524'0,"0"0"-432"16,0 0-72-16,0 0-20 15,-106 117-20-15,98-73-161 16,5-10-341-16</inkml:trace>
  <inkml:trace contextRef="#ctx0" brushRef="#br0" timeOffset="62444.42">11008 3411 506 0,'0'0'1081'0,"0"0"-758"15,0 0-108-15,0 0-33 16,0 0-36-16,0 0-98 16,0 0 11-16,-67-16-14 15,40 34-37-15,4 6 36 16,0 4-15-16,5 3-28 16,11 0 18-16,7-1-11 15,0-3-8-15,7-8 0 16,15-7-12-16,5-10 4 15,4-2-17-15,3-16 6 16,1-22 8-16,-1-12-91 16,-7-9-1-16,-7-4 13 15,-7-4 4-15,-9 2 28 16,-2 0-52-16,-2 7-2 0,0 12 112 16,0 13 21-16,0 18 90 15,0 11-16 1,0 4-89-16,0 12 2 0,0 21 28 15,0 16 59-15,0 11 11 16,0 8-51-16,0 4 0 16,6-3-34-16,2-5-12 15,3-10-18-15,-1-14 3 16,-2-11-71-16,-1-18-61 16,-7-14-134-16,0-18 39 15,0-12-651-15</inkml:trace>
  <inkml:trace contextRef="#ctx0" brushRef="#br0" timeOffset="62789.48">11026 3219 1242 0,'0'0'489'0,"0"0"-324"0,0 0-88 16,0 0-38-16,0 0-1 16,0 0 41-16,0 0-11 15,121 45-4-15,-90-8 20 16,-4 7-11-16,-5 3 13 15,-5 4-16-15,2-2-24 16,0-3-1-16,1-9-24 16,3-9-20-16,2-10 14 0,-2-10-14 15,4-8 6 1,-4 0 16-16,-6-14-22 0,-3-12 13 16,-5-6 1-1,-7-4-13-15,-2-4 21 16,0 4-22-16,-11 2 18 0,-5 5 16 15,-1 7-7-15,-2 8 14 16,4 6-42-16,-3 8-3 16,-1 0-30-16,-4 7-77 15,1 15-74-15,-5 9-80 16,7-2-108-16,4-8-225 0</inkml:trace>
  <inkml:trace contextRef="#ctx0" brushRef="#br0" timeOffset="62924.49">11215 3204 1542 0,'0'0'475'0,"0"0"-360"0,0 0-28 15,0 0-73-15,0 0-14 16,121-77-126-16,-84 108-127 16,-3 11-311-16</inkml:trace>
  <inkml:trace contextRef="#ctx0" brushRef="#br0" timeOffset="63059.53">11494 4207 1991 0,'0'0'528'0,"0"0"-528"0,0 0-61 16,27-130-191-1,-3 76-407-15</inkml:trace>
  <inkml:trace contextRef="#ctx0" brushRef="#br0" timeOffset="63307.36">12196 3348 1377 0,'0'0'1032'16,"0"0"-800"-16,0 0-105 15,-150-14-56-15,113 22-41 16,6 17 13-16,8 9-42 16,8 6 11-16,11 4-12 0,4 2-6 15,0 0 5-15,17-6-59 16,12-8-74-16,33-19-67 16,-6-12-158-16,0-1-196 0</inkml:trace>
  <inkml:trace contextRef="#ctx0" brushRef="#br0" timeOffset="63669.2">12470 3287 1498 0,'0'0'801'0,"0"0"-540"0,0 0-106 16,0 0-98-16,-120 22-22 15,97 7-17-15,6 6-18 16,5 3 18-16,8-1-18 0,4-1-6 15,0-9-18-15,8-7-62 16,11-10-4 0,1-10-15-16,5 0 23 0,3-22-50 15,-1-8-128-15,0-5 77 16,-7 0 113-16,-5 3 70 16,-5 5 13-16,-6 8 196 15,-2 5 64-15,-2 7 11 16,0 7-140-16,0 0-74 15,0 0-34-15,0 4-28 16,0 17-1-16,0 3-7 16,2 3-6-16,9 4-24 15,5-6-139-15,15-8-129 0,-4-9-187 16,0-8-372-16</inkml:trace>
  <inkml:trace contextRef="#ctx0" brushRef="#br0" timeOffset="63914.33">12753 3292 439 0,'0'0'1701'16,"0"0"-1199"-16,0 0-402 15,0 0-53-15,0 0-15 16,0 0-25-16,0 0 19 16,-13 135-26-16,40-103-5 15,6-7 4-15,3-8-25 16,-1-11 10-16,-2-6 16 0,-6-5-3 15,-4-20 3-15,-10-7 5 16,-7-4-4-16,-6-4 23 16,0 2-24-16,-10 1 0 15,-15 9-27-15,-25 14-182 16,4 8-314 0,4 6-430-16</inkml:trace>
  <inkml:trace contextRef="#ctx0" brushRef="#br0" timeOffset="64563.25">13707 3502 1267 0,'0'0'616'0,"0"0"-474"16,0 0-78-16,104-111-27 15,-59 58 10-15,3-5 30 16,-5-6-15-16,-5 0-19 16,-11-2-43-16,-12 7-22 15,-10 9 16-15,-5 12 12 16,0 15 43-16,-16 10 54 0,-6 11-71 16,-2 2-12-1,-3 12-20-15,0 19 0 0,5 13 40 16,1 7 11-16,8 12 4 15,5 4 14-15,8 2-37 16,0 2-5-16,8-6-22 16,19-7 1-16,6-6-12 15,7-15-36-15,5-13-55 16,6-14-29-16,27-10-116 16,-11-20-120-16,-7-6-565 0</inkml:trace>
  <inkml:trace contextRef="#ctx0" brushRef="#br0" timeOffset="65118.22">14453 3259 126 0,'0'0'1669'0,"0"0"-1151"15,0 0-315-15,0 0-63 16,-119 7-88-16,100 15-6 16,5 6-28-16,10 2-18 15,4 5 22-15,0-2-22 16,9-1-1-16,13-5 0 15,-2-5-41-15,3-10 9 16,-8-6-32-16,-4-6 29 16,-2 0 36-16,-2-15 1 15,-3-8-1-15,0-7-11 0,6-4-35 16,-1 1 0 0,4 6-54-16,3 3-20 0,-1 6 36 15,3 5 28 1,-5 5 40-16,1 7 16 0,-5 1 0 15,-1 0 3-15,0 7 23 16,-2 13 2-16,1 4 46 16,-1 5-43-16,4 0-4 15,-4 0-5-15,1-3-22 16,-3-6 14-16,0-7-14 16,-2-8 0-16,1-5 6 15,-3 0 8-15,5-1-5 16,1-18-9-16,3-4-63 15,4-2 35-15,5-1 0 16,3 0-10-16,-2 3 11 0,4 4-23 16,-1 2 23-16,-3 5 27 15,2 6 0-15,-5 6 36 16,-3 0-13 0,-2 6 8-16,-2 16 36 0,0 6-51 15,-5 2-16-15,1 3-39 16,-5-3-102-16,0-8-57 15,-9-8-138-15,-7-12-787 0</inkml:trace>
  <inkml:trace contextRef="#ctx0" brushRef="#br0" timeOffset="65289.94">14361 3126 1637 0,'0'0'547'15,"0"0"-389"-15,0 0 14 16,0 0-102-16,0 0-27 16,0 0-20-16,0 0-23 15,45 0-25-15,-27 14-105 16,-7-4-183-16,0-6-192 0</inkml:trace>
  <inkml:trace contextRef="#ctx0" brushRef="#br0" timeOffset="65446.99">14480 2851 2049 0,'0'0'548'0,"0"0"-463"16,0 0-52-16,0 0-33 16,0 0-40-16,-114 137-154 15,103-105-395-15</inkml:trace>
  <inkml:trace contextRef="#ctx0" brushRef="#br0" timeOffset="66139.69">14502 3244 1280 0,'0'0'481'16,"0"0"-377"-16,0 0-104 0,0 0-3 16,0 0-90-1,0 0-191-15</inkml:trace>
  <inkml:trace contextRef="#ctx0" brushRef="#br0" timeOffset="70573.44">15385 3259 1209 0,'0'0'556'0,"0"0"-293"16,0 0-110-16,0 0-44 15,0 0-57-15,0 0-10 16,15 7 44-16,-11 18-16 0,0 4-8 16,1 5-17-16,-2 3-35 15,-3-7 4-15,2-5-7 16,0-6-5-16,-2-9 2 16,2-6 5-16,1-4-8 15,3-2 22-15,3-21-23 16,5-6-38-16,5-7-61 15,6-1 22-15,2 4 37 16,4 2-43-16,-2 9 6 16,2 8 28-16,-4 8 31 15,-5 6 18-15,-2 0 11 16,-2 13 14-16,-1 8 25 16,4 8-20-16,-3-1-1 15,1-1-5-15,4-2-23 16,-3-7 9-16,2-8-4 0,3-10-6 15,4 0 47-15,-3-16-29 16,3-18 6-16,-4-13-14 16,-5-7-2-16,-6-10-6 15,-8-4-2-15,-4 3-23 16,-2 3 23-16,0 14 14 16,-8 16 13-16,-3 14 30 15,-3 12-37-15,3 6 13 16,1 6-33-16,2 20 0 15,3 15 2-15,3 6 5 16,2 9-1-16,0 5 6 16,5-1-10-16,11-1 17 15,-1-8-13-15,-1-9-6 0,-6-12 0 16,-1-10-31-16,-3-11 1 16,0-9 8-16,4 0 22 15,-2-10-15-15,5-13-34 16,3-1-46-16,-1-2 75 15,7 5 17-15,0 2 3 16,9 4 0-16,2 2 2 16,2 10-2-16,3 3 7 15,-5 0-7-15,-2 12 9 16,-2 10-7-16,-4 3-4 16,-5 1 2-16,11 5-65 15,-6-9-191-15,2-8-308 0</inkml:trace>
  <inkml:trace contextRef="#ctx0" brushRef="#br0" timeOffset="71279.46">16667 3200 1803 0,'0'0'668'0,"0"0"-457"15,0 0-90-15,0 0-64 16,0 0-14-16,-135-8-42 15,110 29 19-15,3 4-20 16,7 1 1-16,5 1-1 16,8-4 0-16,2-3-22 0,0-6-14 15,14-8-49-15,8-6-34 16,2 0 47-16,3-8-41 16,-2-11-17-16,-3-1 5 15,-7 0 69-15,-3 3 56 16,-5 6 3-16,-5 4 84 15,-2 6 1-15,0 1-38 16,0 0-8-16,0 0-41 16,2 12 30-16,0 3-7 15,4 1-22-15,4 0 18 16,3-3-19-16,2-5-1 16,8-5 0-16,-1-3-25 15,5 0 5-15,0-15 19 16,2-12-24-16,-3-5 13 15,-1-7-14-15,-1-2 10 0,-5-7 10 16,-2-1-6 0,-8 5 12-16,-2 7 6 0,-5 11 39 15,-2 7 56-15,0 11 7 16,0 8-27-16,0 0-29 16,0 4-43-16,-4 20-8 15,-4 11 27-15,2 7-27 16,1 2 25-16,3 0-26 15,2-2 1-15,0-5 1 16,0-4-2-16,0-11-18 16,0-6-34-16,0-7-53 15,0-9 25-15,0 0 25 0,-2-3-55 16,-4-15-49-16,1-2-23 16,5-2 100-16,0 3 67 15,5-2-2-15,12 7 16 16,8 1-8-16,1 6 9 15,1 3 2-15,-2 4 17 16,-1 0 17-16,-2 0 1 16,-1 4-37-16,-6 16-34 15,-3-2-133-15,-8-1-392 0</inkml:trace>
  <inkml:trace contextRef="#ctx0" brushRef="#br0" timeOffset="71446.09">16343 3052 2119 0,'0'0'554'0,"0"0"-466"0,0 0 11 16,0 0-59-16,0 0-40 16,98-120 0-16,-1 70-97 15,-14 7-154-15,-10 5-577 0</inkml:trace>
  <inkml:trace contextRef="#ctx0" brushRef="#br0" timeOffset="71588.73">16908 2613 1729 0,'0'0'593'0,"0"0"-477"0,0 0-116 15,-127 56-58-15,85-23-200 16,6 0-279-16</inkml:trace>
  <inkml:trace contextRef="#ctx0" brushRef="#br0" timeOffset="72323.32">16617 2917 1317 0,'0'0'555'0,"0"0"-382"15,0 0-89-15,0 0-13 16,0 0-42-16,0 0-18 15,0 0 20-15,0 10-30 16,4-5 20-16,3-2 26 16,-1 1 14-16,1 2 22 15,4 2-20-15,2 2-19 16,1 0-1-16,-1 2-41 16,0 1 7-16,-1-1-9 15,-1-1-92-15,-7 0-187 0,0-7-403 16</inkml:trace>
  <inkml:trace contextRef="#ctx0" brushRef="#br0" timeOffset="72833.75">16701 2739 1104 0,'0'0'481'15,"0"0"-376"-15,0 0-47 16,0 0-8-16,0 0-8 16,0 0 14-16,0 0 47 15,62-32-45-15,-48 26 29 16,-1-1 10-16,-1 0-32 16,1-1-19-16,-5 2-46 15,2 2-7-15,-6 4-112 16,-2 0-161-16,-2 0-428 0</inkml:trace>
  <inkml:trace contextRef="#ctx0" brushRef="#br0" timeOffset="73540.7">16329 3060 905 0,'0'0'362'0,"0"0"-169"0,0 0-91 16,0 0 5-1,0 0 15-15,0 0-38 0,0 0-35 16,20-43-14-16,1 29-3 16,2 0-4-16,4-4-14 15,4 3-14-15,7-3-39 16,-9 1-124-16,-6 3-453 0</inkml:trace>
  <inkml:trace contextRef="#ctx0" brushRef="#br0" timeOffset="84604.98">2960 9689 945 0,'0'0'231'0,"0"0"-132"16,0 0 41-1,0 0 0-15,0 0-41 0,0 0-44 16,-15-27-31-16,20 20-1 16,3 1-12-16,-1 2-10 15,-5 2 32-15,-2 2 24 16,0 0 76-16,0 0 11 15,0 0-42-15,0 0-14 16,0 0-64-16,-11 2-11 16,-5 10 11-16,-3 6-23 15,-6 2 19-15,-6 4 13 16,-5 6-2-16,-7 4 23 16,-5 7-33-16,-10 3-10 15,-7 6 27-15,-8 2-29 16,-3 2 32-16,-2 0-5 15,2-1-34-15,5-2 26 0,7-2-13 16,10-4-8-16,12-2 17 16,8-7-24-16,12-6 9 15,4-6-3-15,7-7-5 16,5-4 3-16,-2-3-4 16,4-2 0-16,-1-2 10 15,1 0-10-15,0-4 5 16,0 1-5-16,4-3-79 15,0 0-96-15,8-19-172 16,10-7-346-16</inkml:trace>
  <inkml:trace contextRef="#ctx0" brushRef="#br0" timeOffset="85485.33">3014 9635 970 0,'0'0'224'16,"0"0"-98"-16,0 0 2 0,0 0-13 15,0 0-37-15,0 0 18 16,0 0-11-16,34 0-1 16,-22-3 21-16,5 2 4 15,5-4-50-15,2 0 14 16,7-1-7-16,5-2-3 15,4 2-8-15,7-2-33 16,0 2 13-16,2 1-10 16,-2 4-18-16,0-1 20 15,1 2-26-15,0 0 9 16,4-3 9-16,4 2-18 16,6-3 7-16,5-2-8 15,3 0 1-15,-1 2 10 16,0 0-11-16,-1 2 0 15,0-3 1-15,-1 2 8 0,-1-3-9 16,5-3 0 0,1 2 0-16,-1-4 2 0,5 4-2 15,-2-1 0-15,1 2 13 16,4 1-6-16,-4 2-13 16,3-1 6-16,2 0 0 15,3-2-3-15,6-5 4 16,4 0-1-16,3-4 11 15,4 1-10-15,0-1 5 16,1-2-6-16,-3 3 0 16,-2 0-2-16,-3 4 2 15,3-2 0-15,2 4 0 0,-1 0 8 16,-2 2-8 0,-9 3 0-16,-9 2-1 0,-17 1-6 15,-16 0-59-15,-19 0-35 16,-17 0-43-16,-14 0-139 15,-21 6 53-15,-13 2-358 16</inkml:trace>
  <inkml:trace contextRef="#ctx0" brushRef="#br0" timeOffset="86184.63">2085 10474 544 0,'0'0'703'0,"0"0"-469"16,0 0-87-1,0 0 1-15,0 0-1 0,0 0-96 16,0 0-4-16,-49 33 39 16,28-16-15-16,-2 1 18 15,-6 3-3-15,-2 3 3 16,-3 7-11-16,-2 0-21 16,5 2-20-16,1 1-4 15,7 0-23-15,2-2 1 16,6 0-11-16,1-3 0 15,1-4-2-15,-1 0 4 16,2-6-2-16,-2-3 0 16,5-1-7-16,0-4 6 15,3-3-25-15,1 1-23 16,0-2-18-16,5 2-67 16,0 1-85-16,0 0-52 15,0-2-219-15</inkml:trace>
  <inkml:trace contextRef="#ctx0" brushRef="#br0" timeOffset="86902.32">1622 11064 778 0,'0'0'248'0,"0"0"-152"16,0 0-17-16,0 0 52 15,0 0-5-15,0 0-29 16,0 0 8-16,21 0 3 16,4 0-17-16,4-5-3 15,4-1-15-15,5 0-16 16,9-2 21-16,7 1-40 15,6 1-4-15,5-1 0 16,4-4-14-16,4 0 22 16,3-2-10-16,2 0-12 15,4-1 14-15,5 0-33 16,3 2 19-16,-1-1 3 16,-3 5-22-16,-1 4 20 15,-5 2-21-15,-4 2 0 0,-2 0 10 16,-1 0-1-16,5 0-9 15,2 0 0-15,3 0 10 16,2 0-1-16,1-4-9 16,-3-2 0-16,-3 2-6 15,-7 3-3-15,-4-1 9 16,-1 2 7-16,-4-3-6 16,3 0 6-16,2-4-7 15,4-1 0-15,3-4-4 16,2 1 11-16,-2-2-4 15,-1 3-3-15,-3 0 0 16,-5 1 11-16,-2 4-2 0,-5 2-8 16,-2 0 22-16,0 0-22 15,0 0 3-15,1-1-4 16,3 2 0-16,-1-2 6 16,-3 2-5-16,-7 2 0 15,-3 0 23-15,-7 0-14 16,-7 0 14-16,-5 0-2 15,-7 0-21-15,-4 0 23 16,-4 0-24-16,-4 0 0 16,1 0-22-16,7 0-66 15,-3-12-107-15,-3-4-287 0</inkml:trace>
  <inkml:trace contextRef="#ctx0" brushRef="#br0" timeOffset="87570.54">6394 9204 1333 0,'0'0'326'0,"0"0"-205"0,0 0-38 16,0 0 5-16,0 0-26 16,0 0-20-16,0 0 39 15,98 32 13-15,-47-19-29 16,5-2-5-16,2 1-7 16,0-4-19-16,-2 2 6 15,-6-1-27-15,0-1-12 16,-5 3 17-16,-3-3-18 15,2 0 0-15,-1 1-1 16,-1-2-38-16,0-1 19 16,-1 1 0-16,-6-3 12 0,-4-1-2 15,-4-1 8 1,-4 0 1-16,-10-2-50 0,-3 2-127 16,-7 3-35-16,-3-1-77 15,0-2-257-15</inkml:trace>
  <inkml:trace contextRef="#ctx0" brushRef="#br0" timeOffset="88353.35">5632 10778 502 0,'0'0'147'0,"0"0"47"15,0 0 75-15,0 0-49 16,0 0 19-16,0 0-90 16,0 0-12-16,125-72 16 15,-90 65-73-15,5 0 4 16,1 3-29-16,-1 0-8 16,0 4 8-16,-5 0-34 0,-1 0-4 15,-6 0-12-15,-1 0-5 16,-4-2-11-16,4-6-105 15,-5 0-124-15,-7-2-92 0</inkml:trace>
  <inkml:trace contextRef="#ctx0" brushRef="#br0" timeOffset="88803.81">7394 9234 1058 0,'0'0'318'0,"0"0"-113"15,0 0-88-15,0 0-2 16,0 0-2-16,0 0-80 0,0 0-21 16,-62-8 9-16,39 32 38 15,-6 13 43-15,-8 13-30 16,-14 31-15-16,-21 36 18 15,-17 33-44-15,-9 12 5 16,5-5-8-16,8-17-28 16,22-40 24-16,17-20-23 15,11-23 8-15,3-9-9 16,-6 4-6-16,-25 18-174 16,8-8-198-16,4-16-663 0</inkml:trace>
  <inkml:trace contextRef="#ctx0" brushRef="#br0" timeOffset="89638.24">1546 11241 446 0,'0'0'926'0,"0"0"-665"16,0 0-113-16,0 0 77 0,0 0-65 15,0 0-105-15,0 0-24 16,-5-32-19-16,5 32-12 15,0 0 28-15,0 0-2 16,9 20 27-16,3 13 27 16,3 11-50-16,-1 12 10 15,-1 10-30-15,-3 6-1 16,2 2 3-16,-5-2-5 16,-3-4-7-16,0-7 0 15,1-11 8-15,-2-9-5 16,-3-10-3-16,0-7-1 15,0-6-18-15,0-2-93 16,0-5-85-16,-6 2-62 16,2-7-42-16,2-2-438 0</inkml:trace>
  <inkml:trace contextRef="#ctx0" brushRef="#br0" timeOffset="90388.91">1762 11922 842 0,'0'0'733'0,"0"0"-600"16,0 0-62-16,0 0-24 15,0 0-21-15,0 0 2 16,0 0 19-16,114-3 21 16,-63 3-3-16,6 0-10 15,3 0 7-15,5 0-2 0,5-5 5 16,3-1 6-16,8-3-47 15,2-3 3-15,7 0-5 16,3 1 0-16,1 0 11 16,2 1-8-16,-2 1-25 15,-6 8 29-15,-1 1-27 16,-4 0 8-16,-2 0-10 16,-2 6 1-16,4 4 2 15,4-4-3-15,24-2 0 16,-8-4-4-16,6 0 4 15,5-2-6-15,-19-6-4 16,17 0 14-16,-8 4-4 16,-6 0 0-16,-6 4-30 0,-7 0 19 15,-8 0-9 1,-3-2 18-16,1-4-5 0,4-3 14 16,-2 0-6-16,2-4-1 15,-4 3-3-15,1 1-9 16,-5 3 19-16,-2-1-7 15,-1 6 11-15,1-2-10 16,2 3 12-16,2-1-13 16,1 1 3-16,1-4-12 15,-3-1 11-15,-1 0-2 16,-4-1 4-16,-5 0 8 16,-4 1-11-16,-6 1-1 15,-6 0 0-15,-3 0 48 16,-1 1-18-16,0 0 13 15,3-1-12-15,1 3-25 0,4-2 18 16,-4-1-24-16,-1 1 0 16,-5-1 2-16,0-2 7 15,3-1-9-15,5-1 0 16,10 0 3-16,7-2-4 16,7 0 1-16,-8 1 0 15,-10 0-8-15,-14-1 10 16,-18-2-2-16,-15-4 13 15,-7-6-13-15,0-6 0 16,-16-3-16-16,-6 2-88 16,-16-17-136-16,6 8-290 15,-1 1-746-15</inkml:trace>
  <inkml:trace contextRef="#ctx0" brushRef="#br0" timeOffset="90739.36">6445 10659 1104 0,'0'0'397'15,"0"0"-203"-15,0 0-34 16,0 0 2-16,0 0-54 0,0 0-21 15,0 0-26 1,-9 13-38-16,5 15 1 0,0 18 4 16,-1 12 17-16,0 14-1 15,1 10-11-15,2 4 38 16,2 2-28-16,0-2-4 16,0-12-14-16,6-13-23 15,4-17 8-15,-4-18-10 16,1-12 0-16,-3-14-16 15,14-15-87-15,0-20-146 16,0-6-738-16</inkml:trace>
  <inkml:trace contextRef="#ctx0" brushRef="#br0" timeOffset="91273.16">7238 9488 856 0,'0'0'607'16,"0"0"-393"-16,0 0-110 16,0 0-43-16,0 0-11 15,0 0-35-15,0 0 8 16,-6-57-1-16,10 57 55 15,-2 0 40-15,1 19-17 16,-3 19 60-16,2 17-61 16,2 15-17-16,0 8-13 15,8 6-56-15,1 4 15 16,3 0 7-16,-1-1-35 0,1-7 23 16,-5-5-22-16,-4-10 0 15,-5-6 19-15,1-11-20 16,-3-8 0-16,2-6 0 15,0-4-7-15,0-4-16 16,1 0-59-16,-3-1-71 16,0-6-93-16,0-2-116 15,0-9-723-15</inkml:trace>
  <inkml:trace contextRef="#ctx0" brushRef="#br0" timeOffset="91674.96">7365 10533 1149 0,'0'0'356'0,"0"0"-156"15,0 0-39-15,0 0 19 16,-151 147-42-16,109-93-40 16,-3 6-13-16,-2 6 37 15,0 5-12-15,3 1-59 16,4-2-1-16,4-2-26 16,2-6-22-16,3-1 38 15,-2-7-16-15,2-3 13 0,-1-4-2 16,1-5-28-1,2-6 24-15,6-4-31 0,2-4 1 16,1-2 4-16,5-2-5 16,1-2-6-16,3-5-19 15,5-6-47-15,1-3-1 16,2-8-58-16,3 0-46 16,0-12-92-16,0-10-395 0</inkml:trace>
  <inkml:trace contextRef="#ctx0" brushRef="#br0" timeOffset="91863.97">6648 10878 1455 0,'0'0'310'16,"0"0"-199"-16,0 0-83 15,0 0 9-15,-49 116 7 16,36-63-44-16,-1-7-171 0</inkml:trace>
  <inkml:trace contextRef="#ctx0" brushRef="#br0" timeOffset="93726.35">2753 10551 370 0,'0'0'250'0,"0"0"-187"15,0 0-53-15,0 0 35 16,0 0 114-16,0 0 3 16,0 0 37-16,-4 0 10 15,4 0-63-15,0 0-17 16,0 0-48-16,0-1-29 0,0 1 17 15,0 0-26 1,9-3-3-16,2 2 5 0,0-2-25 16,5 3 8-16,3 0-1 15,4 0-7-15,4 0 33 16,2 0-22-16,4 0-1 16,3 0 16-16,3 0-28 15,2 0 10-15,1 0-16 16,1 0-11-16,-1 0 28 15,0-4-28-15,1 0 7 16,-5 2-6-16,-1 0-2 16,-6 2 9-16,-1 0-9 15,-1 0 0-15,0 0-2 16,2 0 3-16,4 0-1 16,5-3 3-16,5-4 5 0,-1 1-3 15,4 0-5-15,-4-2 0 16,1 2 0-16,-3 2 1 15,-5 2-1-15,0 0 6 16,-9 2-5-16,-6 0-2 16,-3 0 1-16,-2 0 0 15,-1 0 7-15,-1 0-7 16,3 0 0-16,5 0 7 16,1 2-7-16,2-2 10 15,4 0-10-15,3 0 9 16,2 2-10-16,4 0 2 15,-1 2-1-15,-1-2 0 16,-1 0 2-16,-1 0-11 0,-3 1 4 16,0-2 5-16,-4 1-4 15,1-2 5-15,0 3-1 16,2-3 0-16,2 0-3 16,2 0-3-16,2 0-3 15,1 0 4-15,2-3-6 16,-2 0 6-16,0 3 5 15,-3-3 0-15,-1 3 3 16,-1 0-14-16,0 0 11 16,3 0-3-16,3 0-4 15,0 0-4-15,1-4-5 16,3-2 6-16,-1 0 2 16,-2 0 7-16,-5 1 1 0,-3 3 0 15,-10-1-6-15,-8 3-3 16,-10 0-109-1,-6 0-84-15,-22 0-25 16,-10 0-668-16</inkml:trace>
  <inkml:trace contextRef="#ctx0" brushRef="#br0" timeOffset="94727.84">2758 10542 986 0,'0'0'255'16,"0"0"-129"-16,0 0 32 0,0 0-6 16,0 0-56-16,0 0 6 15,0 0-24-15,-3-3-32 16,3-1 43-16,0 2-35 15,0-2 13-15,0 0-13 16,0 0-27-16,8-2-5 16,2-2-14-16,9-4-6 15,4-2 3-15,6-5-4 16,5-6-1-16,4-3 0 16,0-5 9-16,2 0-9 15,-3 1 0-15,-2 0 1 16,-2 4 28-16,-4-1-29 0,-3 6 11 15,1-1 5-15,-2 2-16 16,-3 1 2-16,-2 1-2 16,0 2 11-16,-2 2-14 15,-1-2 14-15,0-2-5 16,-5 2 17-16,0 0-22 16,-3 4 41-16,-3 4-6 15,-1 2-4-15,-3 6 1 16,-2 0-19-16,0 0 8 15,2 2 9-15,0-3-14 16,1-3 8-16,2 0-21 16,1 1-2-16,1-3 2 15,1 0-3-15,-3 2-1 0,0 0 1 16,-3 4 7 0,0-1-16-16,-2 3-24 0,0 0-77 15,0 0-31-15,0 0-83 16,2 0 20-16,3 0 30 15,-1 0-17-15,-2 0-323 0</inkml:trace>
  <inkml:trace contextRef="#ctx0" brushRef="#br0" timeOffset="96111.38">3488 9924 671 0,'0'0'371'16,"0"0"-202"-16,0 0-21 15,0 0 1-15,0 0-53 16,0 0-64-16,0 0 24 16,-31 0 34-16,31 0-14 0,0 0-26 15,0 0-15 1,0 0 14-16,2 0-9 0,12 0-28 16,4 0 16-16,6 0-18 15,5 0-1-15,7-2 32 16,5-2 5-16,3-1 21 15,5 1-30-15,4 1-12 16,5-3 10-16,2-2-29 16,2 2 12-16,3-2-1 15,-5-1-16-15,0 2 17 16,-2 1-5-16,-4 0-7 16,-8 2 15-16,-3 1-19 15,-7 3 5-15,-3-1-7 0,1 1 10 16,1 0-8-1,1-2-2-15,2 2 0 0,6-3 6 16,4-1 0-16,2 0-6 16,4 0 0-16,0 0 2 15,-2 1-10-15,2-3 8 16,-2 1 0-16,-2-1-4 16,0 1 4-16,1-2 0 15,0 1 0-15,0-2 6 16,-3 2-12-16,-2 0 6 15,-1 0 0-15,-3 0-10 16,0 0 4-16,-3 3 6 16,-4-2 0-16,1 1 1 15,-5 0 1-15,2 0-2 16,-2 0 0-16,3 1-1 0,-1-2 7 16,2 1-6-16,1 0 0 15,3 0 0-15,-4 0-5 16,1 0 6-16,-1 2-1 15,-4 0 0-15,0 0 6 16,-4-3-6-16,-2 4 0 16,-6-4 1-16,0 3-4 15,-1-1 3-15,-1-3 0 16,4 3-1-16,1-2 7 16,2 1-6-16,1 0 0 15,-1 0 1-15,-3 2-7 16,-4 2 7-16,-1 0-1 15,-5 0 0-15,0-2 6 0,0 2-6 16,4 0 0 0,2-2 0-16,2 0-11 0,1 0 7 15,-1-1-3-15,-4 3 5 16,-4 0 1-16,-4 0 0 16,-1 0 1-16,1 0-3 15,-1 0-6-15,4 0 9 16,1 0 0-16,0 0 0 15,0 0-14-15,0 0 13 16,1 0-19-16,1 0-5 16,0 0 16-16,1 0-25 15,-1 0-22-15,-4 0 16 16,-2 0 18-16,-5 3 22 16,-2-3 0-16,0 0 34 0,0 0 28 15,0 0-45 1,0 0-6-16,0 0-11 0,0 2-16 15,-4 2 6-15,1 0-9 16,-2 0 2-16,-1 2 16 16,-1 2-7-16,-2 0 8 15,-4 3 2-15,-3 6 7 16,-4 5-8-16,-5 4 9 16,2 5-9-16,0 1 5 15,1 1-6-15,4-2 0 16,2-4 0-16,3-4 6 15,1-1-4-15,0-2 4 16,-2 0-6-16,-4 1 27 0,-2 6-21 16,1 3 13-1,-4 0 11-15,0 2-24 0,3-2 14 16,5-4-2-16,1-5-18 16,3-7 17-16,5-5-16 15,1-3-1-15,3-4 12 16,-2 2-12-16,-6 2-55 15,0 1-208-15,-4-1-315 0</inkml:trace>
  <inkml:trace contextRef="#ctx0" brushRef="#br0" timeOffset="96679.06">5011 10535 644 0,'0'0'209'15,"0"0"-100"-15,0 0 9 16,0 0 57-16,0 0-59 16,0 0 2-16,122-54 11 15,-93 44-2-15,0 1-35 16,5-2 12-16,-1 3-41 0,2 0 41 16,5-1-27-1,3 4-24-15,1-1 9 0,6-2-25 16,-2 0-10-16,4 0 16 15,-1-2-24-15,-2 0 29 16,-4-2-16-16,-3 2-24 16,-9-1 17-16,-6 4-25 15,-7 1-16-15,-11 5-25 16,-7-2-69-16,-2 3-26 16,-14 0-114-16,-9 0-421 0</inkml:trace>
  <inkml:trace contextRef="#ctx0" brushRef="#br0" timeOffset="97700.57">3264 7684 684 0,'0'0'111'0,"0"0"-83"0,0 0-11 16,0 0 16-16,0 0 239 16,0 0-172-16,-9-105-70 15,9 95-30-15,2 4-66 16,9 0-222-16</inkml:trace>
  <inkml:trace contextRef="#ctx0" brushRef="#br0" timeOffset="98733.26">2909 7654 512 0,'0'0'549'0,"0"0"-385"0,0 0-56 15,0 0-53-15,0 0-20 16,0 0-7-16,0 0 7 16,0 0 15-16,0 0-18 15,-2 0-13-15,2 0 31 16,0 0-40-16,0 0 10 15,0 0-6-15,0 0-14 16,0 0 25-16,0 0-24 16,0 0-1-16,-2 2 6 0,2 8-5 15,-3 4-1-15,1 0 2 16,-2 2 5-16,2 2 0 16,-3 1-7-16,3 2 10 15,-2 5 18-15,2 2-16 16,-3 3 13-16,2 2 8 15,-1 3-20-15,0 3 14 16,-1 1-26-16,1 0 16 16,-2 0-6-16,3 3-3 15,0-2-8-15,3 3 2 16,0-2-2-16,0 0 19 16,0-2-19-16,-2 3 12 0,0-6 15 15,-4 4-20-15,1-2 6 16,1-2-13-16,-4 1 1 15,2-2 12-15,0 3-13 16,1-1 0-16,1-1 1 16,2 3 8-16,0-1-9 15,-1-4 0-15,-2 1 0 16,3-3 20-16,-2 1-8 16,-1 2 3-16,-1 3 14 15,-1 1-28-15,2 2 14 16,1-1 0-16,2 0-15 15,2 1 22-15,-2 2-16 16,2 0 16-16,0 2 12 0,0 0-24 16,0 1 8-1,0-2-18-15,0-1 7 0,2 0-1 16,0 1-6-16,0-4 0 16,0-2 4-16,1 3 7 15,2-2-19-15,-1 1 8 16,-2-3 0-16,0-1-7 15,0-4 7-15,-2 1 0 16,3 0 0-16,-1 3 14 16,0 0-14-16,4 6 1 15,2 0 0-15,0 1 15 16,1 3-16-16,3-4 0 16,-4-5 0-16,-1-5 10 15,-5-13-10-15,0-6 0 16,-2-10-4-16,0-4 3 0,0-28-85 15,-8-10-171 1,-5-15-606-16</inkml:trace>
  <inkml:trace contextRef="#ctx0" brushRef="#br0" timeOffset="99614.59">2898 7569 1190 0,'0'0'279'0,"0"0"-154"15,0 0-44-15,0 0-53 16,0 0-5-16,0 0-17 15,0 0-6-15,-2 0 37 16,2 0 31-16,0 0 16 16,0 0 10-16,0 0-33 0,0-6-5 15,9-1-22-15,4-3-34 16,3-4 23-16,2-2-23 16,-1-3 0-16,1 1 4 15,3 0-3-15,-2 0-1 16,2 3 0-16,1-4 12 15,-3 3-13-15,4-3 1 16,2-2 0-16,-1-3-2 16,2-4 3-16,1-4-1 15,0-6 0-15,0-1 8 16,-4 0-2-16,1 3-5 16,-2 1 23-16,0 3 25 15,1 6-39-15,-1 1 5 16,-2 2-12-16,-2 3 6 15,-5 2-2-15,1 3-7 0,-5 2 0 16,-1 1 4 0,-1 2 4-16,-2 2-1 0,-1 1 15 15,1 1-7-15,3-2 7 16,4-4-22-16,5-1 0 16,2-2 0-16,2-2-17 15,2 0-3-15,-7 1-3 16,-6 7-4-16,-7 5 8 15,-3 4-114-15,-19 4-131 16,-2 8-135-16</inkml:trace>
  <inkml:trace contextRef="#ctx0" brushRef="#br0" timeOffset="100516.48">3079 7556 801 0,'0'0'512'16,"0"0"-374"-16,0 0-24 15,0 0-49-15,0 0-37 16,0 0-18-16,0 0-3 16,27 0 14-16,-10 0 31 15,5 0 4-15,7 0 42 0,9 0-12 16,9-4-56 0,9 2 4-16,11-2-27 0,6 1-6 15,10-1 19 1,4 0-20-16,2 1 0 0,-1-4 2 15,-1-2 4-15,-4-4 2 16,-2-1 3-16,-4 3-3 16,-6-4 13-16,-3 5-20 15,-8 0-1-15,-5 3 4 16,-3 4 2-16,-1-1-1 16,0 3-5-16,-2 1 0 15,1-3 2-15,0 3-2 16,0-1 0-16,0-1 1 15,4-1 1-15,2-1 3 0,0 0-5 16,-3 0-2-16,-4 2-6 16,-6 2 8-16,-10 0 0 15,-9 0 0-15,-2 0-5 16,-1 2 5-16,-2 6 0 16,8-1 0-16,4-4-5 15,3 1 11-15,4-2-6 16,0 0 0-16,-3 0 9 15,-1-2-4-15,-3 1-5 16,-4 2 0-16,0 1-1 16,-1 0 1-16,1-2 0 15,5 2 1-15,-3-2 5 16,2-2 2-16,2 0 8 16,-2 0 13-16,0 0 22 15,5 0-29-15,-1-6-4 0,1-2 1 16,-3 2-18-1,-8 2 10-15,-7 2-11 0,-9 2-15 16,-9 0-9-16,0 0-87 16,0 0-68-16,-14 10-52 15,3-2-428-15</inkml:trace>
  <inkml:trace contextRef="#ctx0" brushRef="#br0" timeOffset="101138.75">5777 7542 687 0,'0'0'183'0,"0"0"-73"16,0 0-23-16,0 0-64 15,-38 112-3-15,29-80-7 16,0 0 16-16,5 4 0 16,-1 4-9-16,5 2-4 0,0 7 19 15,0 1-2-15,0 3 34 16,0 6-5-16,0 1 31 15,0 2 2-15,0 2-46 16,3 0-2-16,10 5-10 16,5 1-29-16,-1 4 13 15,4 3-21-15,-4-1 0 16,-1-1 10-16,-5-4-9 16,-5-6-1-16,-3-7 6 15,-3 2-6-15,0-5 24 16,0 2-23-16,5-4-1 15,-1 2 10-15,7-3-3 16,1-4 2-16,1-4-9 16,0-4 7-16,-2-4-5 15,0-1-2-15,-4-1 0 0,-2 0 27 16,1 5-8-16,-1-2-2 16,-1 5 4-16,0 0-11 15,3 0 10-15,2-4-20 16,-2 0 0-16,-1-4-2 15,1-3-1-15,-5-5-39 16,-2 0 15-16,0-7-94 16,0-9-153-16</inkml:trace>
  <inkml:trace contextRef="#ctx0" brushRef="#br0" timeOffset="102287.17">3870 6760 712 0,'0'0'167'0,"0"0"-97"0,0 0-1 15,0 0 106-15,0 0 6 16,0 0 50-16,17-43-94 16,-17 43 17-16,0-1 4 15,0 1-83-15,0 0-26 16,0 0-49-16,16 0 13 15,6-3-15-15,12 3 4 16,6-2-2-16,12-4 15 16,7 0-9-16,11-2 20 15,9 1-13-15,8-5-12 16,7 1 33-16,6-1-33 16,1-1 9-16,-3 2 0 15,-3 3-9-15,1 0 21 16,-2 2-22-16,-1 2 0 0,5 0-3 15,1-2 11 1,-1 1-8-16,0-4 0 16,-5-1 3-16,-1-2-11 0,-5-2 7 15,-10 3-20-15,-5-2 20 16,-3 3-2-16,-7-1 3 16,3 3 0-16,-3-1 7 15,0 0-14-15,1 0-8 16,-1-2-4-16,-2 4 13 15,-6-2-6-15,-5 4 12 16,-9 0 0-16,-8 4 8 16,-11-2-9-16,-7 3 1 15,-10 0-3-15,-4 0-6 0,0 0 6 16,0 0-9-16,-8 7-17 16,-6 3-76-16,5 3-43 15,3 2-4-15,6-6 34 16,0 3 43-16,10-7 13 15,13-3 15-15,2-1 40 16,-2-1 7-16,0 0 19 16,-3 0-13-16,-7 0-6 15,1 0 0-15,1 0-80 16,-1 0-93-16,-3 0-240 0</inkml:trace>
  <inkml:trace contextRef="#ctx0" brushRef="#br0" timeOffset="102651.58">6804 6548 1275 0,'0'0'253'15,"0"0"-175"-15,0 0-18 16,0 0-37-16,-143 119 17 15,99-81-2-15,-3 2-9 16,0 0 66-16,-2-2 8 16,1 2 2-16,2 3-8 15,5-1-58-15,3 4-8 0,1 2-18 16,0 1-11-16,-3-2 12 16,-7 0-14-16,-6-3 1 15,-5-2 26 1,0-4-27-16,2-2 21 0,10-6 10 15,14-4-13-15,12-5 4 16,11-7-22-16,9-3-52 16,0-9-118-16,13-2-89 15,6 0-265-15</inkml:trace>
  <inkml:trace contextRef="#ctx0" brushRef="#br0" timeOffset="103731.25">6619 6679 1145 0,'0'0'289'0,"0"0"-145"15,0 0-83-15,0 0-23 16,0 0-8-16,0 0-29 16,0 0 18-16,-35 96-19 15,33-74 1-15,-1 4 20 16,1 5 0-16,-1 1 31 16,3 5-1-16,0 7-17 15,0 7 7-15,0 5-9 16,0 5-26-16,0 3 17 15,0-2-22-15,0 1-1 16,0-5 7-16,-4-1-6 0,2-3 18 16,-1-4 18-16,3-1 9 15,0-3-2-15,0 0-37 16,0-2 4-16,0 2-1 16,5 4-4-16,-3 4 1 15,-2 4-5-15,0 3-1 16,0 1 10-16,0-2-11 15,0-5 0-15,0-7-7 16,0-4 16-16,5-9-11 16,0 0 2-16,1-3 0 15,3-1-4-15,-1 0 11 16,0 2-7-16,-2 5 0 16,-4 1 6-16,-2-1-6 15,0-2 0-15,0-1 1 16,0-3-7-16,0-5 7 0,0 2-1 15,-2-3 9-15,2-2-8 16,0-2-1-16,0 0 0 16,0 2 1-16,-2 2 15 15,2 2-15-15,-2 2 26 16,0 0-1-16,0 2-25 16,-1-4 17-16,0-1-18 15,1-4 0-15,2-2 6 16,0-2-6-16,0 2 10 15,0-4-2-15,0 0-2 16,0-3 4-16,-2-1 0 0,2-2-8 16,-2-1 26-16,2 2-22 15,0 0 10-15,0-1 14 16,0 6-23-16,0-3 22 16,0 2-17-16,0-2-11 15,0 0 26-15,0 0-27 16,0 3 9-16,0 1 9 15,0 1-17-15,0 2 26 16,0-2-18-16,0-1-8 16,0-4 24-16,0-4-25 15,0-4 24-15,0-1-2 16,0-4-20-16,0 2 14 16,0-3-16-16,0 0 0 15,0 0-8-15,0 0-29 16,-5 0-61-16,-5 2-79 0,-2 0-132 15,1 2-196-15</inkml:trace>
  <inkml:trace contextRef="#ctx0" brushRef="#br0" timeOffset="103939.15">6526 9588 1380 0,'0'0'317'15,"0"0"-225"-15,0 0-82 16,0 0-4-16,0 0-3 16,0 0 4-16,0 0-7 15,-38 63 14-15,31-49-12 0,-2 2 18 16,0-2-16 0,1-2-4-16,-2 2-1 0,4-2-177 15,1-6-623-15</inkml:trace>
  <inkml:trace contextRef="#ctx0" brushRef="#br0" timeOffset="104118.9">6276 9957 929 0,'0'0'598'0,"0"0"-530"15,0 0-49-15,0 0-15 16,0 0-2-16,-109 105-4 15,98-85-46-15,0 6-69 0,4-8-69 16,0-1-870-16</inkml:trace>
  <inkml:trace contextRef="#ctx0" brushRef="#br0" timeOffset="104573.58">5971 10090 1313 0,'0'0'329'0,"0"0"-178"15,0 0-102-15,0 0-33 16,0 0 3-16,0 0-2 16,0 0 17-16,4 78 4 15,-2-47 57-15,-2-1 33 16,0 3-14-16,0-1-19 15,0 3 10-15,5-3-57 0,-3-4 6 16,5-2-47-16,-2-4-7 16,-1-6 19-16,0-6-19 15,0-4 0-15,-1-4 0 16,-1-2-23-16,0 0-13 16,2 0-47-16,6-12-88 15,-1-6-194-15,1-4-1247 0</inkml:trace>
  <inkml:trace contextRef="#ctx0" brushRef="#br0" timeOffset="105640.91">3985 6967 199 0,'0'0'568'0,"0"0"-568"15,0 0-111-15,0 0 111 16,0 0 156-16,0 0-37 15,-102-73 7-15,89 59 0 16,-1 0 19-16,5-2-126 0,5 4-19 16,4-1-316-16</inkml:trace>
  <inkml:trace contextRef="#ctx0" brushRef="#br0" timeOffset="105854.44">3769 6713 1148 0,'0'0'165'0,"0"0"-111"16,0 0 38-16,0 0 70 15,0 0-6-15,0 0-5 16,0 0-121-16,-9-11-30 15,14 4-152-15,-3 5-179 0</inkml:trace>
  <inkml:trace contextRef="#ctx0" brushRef="#br0" timeOffset="106200.93">3002 7401 1313 0,'0'0'340'0,"0"0"-230"15,0 0-65-15,0 0-45 16,0 0 1-16,0 0 8 16,0 0-9-16,-75 88-30 15,75-55-43-15,2-9-102 16,14-4-367-16</inkml:trace>
  <inkml:trace contextRef="#ctx0" brushRef="#br0" timeOffset="106929.75">3863 7263 1179 0,'0'0'152'0,"0"0"-141"16,0 0-11-16,0 0-133 16,0 0-95-16,0 0-427 0</inkml:trace>
  <inkml:trace contextRef="#ctx0" brushRef="#br0" timeOffset="107155.87">3863 7263 810 0,'-51'56'357'0,"49"-64"-94"0,2-2-74 16,0 0-94 0,0-4-35-16,4-5 19 0,11-3-34 15,3-3 20 1,7-5 21-16,0-2 1 16,1 0 3-16,-2 1-18 0,1 5-36 15,-4 4-4-15,-6 4-31 16,-5 7 6-16,0-1-7 15,-3 1-6-15,-5-3 5 16,2-4-24-16,-2 0-16 16,0-2-27-16,0 4-59 15,-2 4-50-15,0 6-116 0</inkml:trace>
  <inkml:trace contextRef="#ctx0" brushRef="#br0" timeOffset="108207.62">4122 6882 557 0,'0'0'241'0,"0"0"-45"0,0 0-18 15,0 0-55-15,0 0-48 16,0 0 50-16,0 0-17 16,19-23-51-16,-14 23-19 15,-3 0 24-15,3 0-19 16,-1 0 12-16,5 0-14 16,5 0-8-16,3 0 0 15,3 0 8-15,5 0-29 16,0 0 7-16,1 0-9 15,-2 0 8-15,-1 0 14 16,2 2-23-16,-2 3 31 16,4 1-21-16,6-5 15 15,6 2 17-15,5-3-28 16,4 0-6-16,0 0-9 16,1 0-1-16,-2-3-5 0,-2-1-2 15,-5 1 1-15,-1 0 5 16,-2 0-6-16,0 2 0 15,-1-4-1-15,-1 3 8 16,1 0-7-16,3-2 0 16,-4 0 2-16,1 2-9 15,1-2 7-15,-1 2 0 16,1-3 2-16,0 1 9 16,1-4-11-16,-1 1 0 15,1-3-1-15,-1-1-11 16,2 1 5-16,-3 3 0 0,-3-2 6 15,-2 6-4 1,-4-1 4-16,-4 0 1 0,-6 1 0 16,-1 3-6-16,-3-2 7 15,3 0-1-15,-1-1 0 16,3-1 9-16,2 1-9 16,2-1 0-16,-1 1 0 15,-4 0-4-15,1 0 4 16,-1 0 0-16,-3 1 0 15,-1 2 4-15,1-1-4 16,-1 1 0-16,1-3 0 16,-1 1-5-16,1 0 6 0,-3 0-1 15,-3 0 1 1,-6 0 8-16,-2 2-3 0,0 0-6 16,0 0-24-1,-12 0-114-15,-2 6-72 0,3 1-187 16</inkml:trace>
  <inkml:trace contextRef="#ctx0" brushRef="#br0" timeOffset="108436.78">5879 6745 1463 0,'0'0'265'0,"0"0"-186"16,0 0-7-1,0 0 16-15,0 0 32 0,-113 97-55 16,90-67-11 0,4 4-46-16,-2 0 3 0,6-4 4 15,1-1-9-15,3-4 3 16,3-5-9-16,-4-3-40 16,-10-1-97-16,4-9-141 15,-4-3-957-15</inkml:trace>
  <inkml:trace contextRef="#ctx0" brushRef="#br0" timeOffset="109457.71">3850 7281 846 0,'0'0'266'0,"0"0"-114"16,0 0-47-16,0 0 17 15,0 0 14-15,0 0-63 16,0 0-36-16,-9-16 20 0,20 14-8 16,0 0 17-1,7 2-17-15,2-3 3 0,4 3 6 16,7 0-21 0,6 0-6-16,2 0 7 0,8 0-23 15,4-3 48-15,3-1-43 16,4-3-10-16,4 1 11 15,-1-1-20-15,-1 1-1 16,-2-1 12-16,-5 2-10 16,-2 3 16-16,-7 0-18 15,-1 2 0-15,-5 0 2 16,-3 0 7-16,-1 0-7 16,1 0-2-16,2 0 0 15,0 0 2-15,1 0-2 16,0 0 0-16,-1 0-1 15,-2 0 7-15,-4 0-6 16,-8-2 0-16,-4-1 7 16,-4 3-6-16,-1-1-1 15,1 1 0-15,1-3 3 0,6 0-2 16,8-2-1-16,1-1 0 16,2 1 1-16,3-4-1 15,-3 4 0-15,-2-2-12 16,-2 1 11-16,-4 2-10 15,-8 1 11-15,-1 0 0 16,-5 1 0-16,0 1 6 16,-2-2-6-16,0 1 0 15,-3 1-1-15,1 1 7 16,-2-3-3-16,-3 2 8 0,0-2-10 16,1 3 25-1,-3 0-19-15,2 0 3 0,2 0-10 16,3 0 5-16,2 0-5 15,0 0 0-15,2 0 0 16,-3 0 0-16,4 0 1 16,-3-1-1-16,-1-4 3 15,2 1 4-15,1-1 1 16,-3 1-7-16,4-2 0 16,-3 0 13-16,-7 3-14 15,-13 3-16-15,-20 0-85 16,-16 0-292-16</inkml:trace>
  <inkml:trace contextRef="#ctx0" brushRef="#br0" timeOffset="110995.48">3689 3894 110 0,'0'0'401'0,"0"0"-201"15,0 0-65-15,0 0-36 16,0 0-67-16,0 0-6 16,0 0-8-16,-18 9-5 15,14-3 14-15,2-5 25 0,0 3 28 16,2-1 17-16,0 1-2 16,0 3-22-16,0-1-25 15,0 0-31-15,0 2 8 16,0 1-25-16,0 0 0 15,0 5 42-15,0 4-29 16,0 4 42-16,0 6-10 16,0 2-15-16,0 6 19 15,0 1-24-15,0 3 6 16,0 3 1-16,4 4-16 16,0 1 25-16,0 7-4 15,4-3 1-15,-4 8 32 16,3 1-33-16,-1 4 17 0,1 3-14 15,0 1-22 1,0-5 14-16,-1-5-23 0,-2-5-3 16,-2-5 16-1,-2-5-21-15,3 0 9 0,-1-2 2 16,3 2-10-16,-1 3 12 16,3-4-14-16,-5 1 0 15,2 3 0-15,-1-3 2 16,-1 0-2-16,0 0 3 15,0 0 4-15,-2 0-4 16,2-1-3-16,3-1 0 16,0-2-2-16,-3-3 2 0,0 0 0 15,0-4 0-15,-2 3 2 16,0-3 5-16,2 3-7 16,-2 2 0-16,0 0-1 15,0 3 4-15,0-3-3 16,0-2 1-16,0-2-1 15,0-3 14-15,0-2-14 16,0 0-2-16,3 4 1 16,-1 3 2-16,0 0-1 15,-2 7 0-15,0-2-15 16,0 1 15-16,0 1 0 16,0-5-2-16,0-4-4 15,0-2-6-15,-2-2 12 16,2-2 0-16,0-2-2 15,0 4 1-15,0 1 1 16,2 2-1-16,2 2-1 16,-2 1-24-16,1-2 26 0,-3 3 0 15,0-2 0-15,0-1-8 16,0 2 9-16,0-1-1 16,5 0 0-16,-1 1-1 15,3-2 0-15,1-6 1 16,0-3-24-16,-4-5 9 15,0-11-57-15,-2-7-43 16,-2-11 4-16,0-21-63 16,0-10-772-16</inkml:trace>
  <inkml:trace contextRef="#ctx0" brushRef="#br0" timeOffset="111696.76">3756 3904 992 0,'0'0'379'0,"0"0"-196"16,0 0-52-16,0 0-83 15,0 0-25-15,0 0-17 16,0 0-6-16,131-131 37 16,-93 92-20-16,1-7 21 15,0-3 53-15,-1 2-14 16,-3 4 35-16,2 5-20 15,-2 6-49-15,3 4-9 16,-2 6-34-16,-5 6 6 0,-7 4-12 16,-3 3 0-16,-10 6-12 15,-5-1 6-15,-2 4-35 16,1-3-3-16,0-1-33 16,-1 3-37-16,-1-3-22 15,-3 2-115-15,0 2-379 16</inkml:trace>
  <inkml:trace contextRef="#ctx0" brushRef="#br0" timeOffset="112412.16">3798 3882 1011 0,'0'0'287'15,"0"0"-39"-15,0 0-70 16,0 0-66-16,0 0 25 15,0 0-38-15,0 0-28 0,-9 0-24 16,14-4-47-16,17-3 28 16,9 0-10-16,9-3-17 15,8 0 23-15,2 0-23 16,8 4 0-16,7 4 19 16,9-1-19-16,11 3 38 15,25 0-15-15,29-6-18 16,21-4 16-16,-12-4-21 15,-33 3 0-15,-35-1-1 16,-24 2 6-16,4-2-6 16,1-1 0-16,-1 4 2 15,-16 0 11-15,-13 5-13 16,-8 3 0-16,-13 1 0 16,-3 0 0-16,-2 0 0 15,-3-3 0-15,3 3 2 0,-1 0 6 16,3-2-8-1,3 2 0-15,4-1-1 0,-3 1-2 16,1 0 3-16,-4 0 0 16,-1 0 1-1,-1 0 5-15,0 0-6 0,-2 0 0 16,0 0 0-16,3 0 1 16,-1 0-1-16,6 0 0 15,-1 0 0-15,-3 0 8 16,2 0-8-16,-6 0 0 15,-2 0 18-15,-2 0-17 16,0 0 31-16,0 0-32 16,-4 0-13-16,-8 1-169 0,-14 9-135 15,4-1-42-15,-3-1-828 16</inkml:trace>
  <inkml:trace contextRef="#ctx0" brushRef="#br0" timeOffset="113280.02">5184 3786 950 0,'0'0'363'0,"0"0"-155"16,0 0-70-16,0 0-77 16,0 0-26-16,0 0 9 15,0 0-38-15,27-13 3 16,-27 13 4-16,2 4-3 15,2 8 14-15,4 9-8 16,-2 5-10-16,3 8 10 16,3 6-10-16,-2 4-6 0,1 3 1 15,1 0 6-15,-6-3-1 16,1 1-6-16,-3-3 0 16,-4 4 18-16,0 4-8 15,0 7 12-15,0 2 2 16,0 6-24-16,0 1 17 15,0 2-17-15,2 1 0 16,8-4-1-16,-1-3 0 16,1-3 1-16,-1-6 0 15,-4-3 9-15,-3 0-15 16,-2-1 6-16,0 3 0 16,0 2-7-16,0 4 7 15,0 3 0-15,-2-1 2 16,2 0 4-16,0-2-3 15,0 1-3-15,0-4-1 16,0-5-7-16,0-1 9 0,9-8-1 16,-3 2 0-16,3-1 5 15,-4 3-7-15,0 0 2 16,-1 4-39-16,0 1 38 16,-2 1-13-16,3 2 14 15,-1-1 1-15,0-2 0 16,2-2 0-16,0 0-1 15,1-1-27-15,1-2 26 16,2-4-13-16,-2-4-16 16,-1-2 29-16,-3-1 1 0,-2 0 10 15,-2 4 7-15,2 5-16 16,-2 2 16-16,0 1-16 16,4 1-1-16,-2-8 0 15,0 0 3-15,2-9 6 16,-2-1-8-16,3-4 11 15,-3 0 19-15,0 0-22 16,-2 1 5-16,2-2-11 16,-2-4 10-16,0-4-26 15,0-8-60-15,0-6-141 0</inkml:trace>
  <inkml:trace contextRef="#ctx0" brushRef="#br0" timeOffset="114398.42">4284 3569 801 0,'0'0'247'0,"0"0"-65"16,0 0-15-16,0 0-7 15,0 0-42-15,0 0-10 16,0 0-29-16,-13-40-12 15,13 34-33-15,0 0-33 16,0 0 24-16,4-3-19 16,3 3 5-16,-3 2 6 15,0 1 0-15,-1 2 24 0,2-2-12 16,1 3-27 0,9-1 18-16,10 1-18 0,11 0-2 15,13 0 10-15,9 0-2 16,15 0 3-16,8-5 1 15,8-1-3-15,2 0 21 16,-4 0-23-16,-7 2 3 16,-5-1 13-16,-7 4-22 15,-3 1 13-15,-3 0-13 16,-2 0 0-16,-2 0 1 16,-5 0 0-16,1 0-2 15,-5 0 1-15,-5-3 14 16,-6 1-16-16,-9-1 1 15,-4 1 0-15,-5 0-8 16,-3 0 5-16,-1 0-23 16,2-1-8-16,0 3-22 15,-7-1 31-15,-2 1 2 0,-2 0 15 16,-7 0 0-16,2 0 8 16,-2 0-1-16,0 0 1 15,0 0-11-15,0 0 10 16,0 0-39-16,0 0-48 15,0 0-2-15,2 0 30 16,-2 0 17-16,0 0 33 16,0 0 10-16,0 0 105 15,-4 0 24-15,-17 0-57 16,-1 0-10-16,-2 0-20 16,-1 1-24-16,5 8 6 15,3-2-24-15,1 2 20 16,1 3-8-16,1 4-4 0,-1 1 24 15,-4 6-31 1,-1 1 13-16,-4 2-6 0,-3 0-1 16,-2-1-14-16,-12 4-35 15,10-2-180-15,5-11-68 0</inkml:trace>
  <inkml:trace contextRef="#ctx0" brushRef="#br0" timeOffset="115757.13">5817 3527 641 0,'0'0'213'0,"0"0"-110"16,0 0 4-16,0 0-30 16,0 0 2-16,0 0 2 15,0 0-37-15,-45-16 8 16,30 16-24-16,-3 0-18 16,0 0 32-16,0 0-16 15,3 0-9-15,3 2-11 16,4 0-6-16,1 2 1 15,5-2-1-15,2-2 7 16,0 0 6-16,0 0 5 16,0 0-10-16,0 2 24 15,0 2-8-15,0 4 24 0,0 2-3 16,0 2-23-16,0 4 20 16,0 2-24-16,-4 2-8 15,2 1-3-15,-4-2-5 16,4 1-2-16,0 2 10 15,2 5-9-15,0 2 23 16,0 4-22-16,0 5-1 16,0 2 11-16,2 4-11 15,0 0-1-15,0 0 2 16,-2 1-1-16,0-4 31 16,4 2-1-16,-2-5 10 0,4-2 7 15,1 0-26 1,-1 2 3-16,4 0-9 0,-4 4-10 15,1 2 18 1,-3 2-23-16,0 0 7 16,-2 1-3-16,1-3 4 0,-1 0-6 15,-2-3-2-15,5 1-1 16,-1-3 20-16,3-1-20 16,1 0 2-16,2-2 2 15,-1 2 5-15,-3-1-9 16,-1-1 0-16,-5 0-1 15,0 2 1-15,0 1 0 16,0 0 1-16,0 1 6 0,0-2-1 16,0 1-3-1,0-7-3-15,0 0 1 0,0-4 4 16,0-2-5-16,2 0 0 16,2 2 0-16,-4 0 6 15,0 4-6-15,0 5 0 16,0 1 0-16,0-1-3 15,0 2 4-15,-2-6-1 16,0-2 0-16,2-5 13 16,0 1-11-16,0-6-2 15,0 2 0-15,0-3-9 16,0 3 9-16,0 3 0 16,0 5 0-16,0 0 10 15,0 1-10-15,0 5 0 16,0-1 0-16,-5-3-6 15,1 4 8-15,2-5-2 0,0 0 0 16,2-7 7-16,0 0-7 16,0-3 0-16,0-2 0 15,0-4-5-15,0-2 6 16,0 0-1-16,0-1 0 16,0 0 9-16,0 1-10 15,0 3 1-15,0 1-1 16,0 0-7-16,0-3 9 15,0 0-1-15,0-4 0 16,0-2 8-16,0-1-7 16,0-1-1-16,0 1 0 15,0 3-7-15,0 0 8 16,4 2-1-16,-2 0 1 16,3 2 5-16,-1 0-3 0,-2-2-3 15,1 1 1-15,1-2-7 16,1 0 7-16,-1 0-1 15,-2-2 0-15,3-4-31 16,-3 0-53-16,0-6-39 16,0 0-87-16,3 0-686 15</inkml:trace>
  <inkml:trace contextRef="#ctx0" brushRef="#br0" timeOffset="115894.21">5857 6607 1592 0,'0'0'537'0,"0"0"-466"0,0 0-71 16,0 0-169-16,0 0-118 15,0 0-420-15</inkml:trace>
  <inkml:trace contextRef="#ctx0" brushRef="#br0" timeOffset="115965.75">5857 6607 1043 0,'-23'84'310'0,"21"-84"-310"15,2 0-348-15</inkml:trace>
  <inkml:trace contextRef="#ctx0" brushRef="#br0" timeOffset="117865.55">6782 6529 834 0,'0'0'333'0,"0"0"-151"16,0 0 3-16,0 0-111 16,0 0-39-16,0 0 62 15,-9 55-47-15,5-28-5 16,1 7 5-16,3 0-22 16,0 4 26-16,0 2-2 0,0 3 2 15,0 0-1 1,0 4-18-16,0 5-11 0,0 3 2 15,0 2-24 1,-2 6 23-16,-3-2-24 0,1-1-1 16,-1-1 9-16,1-3 0 15,0 0-9-15,2-2 34 16,-1 2-9-16,1 3 14 16,0-1-30-16,-3-2-8 15,0 1 2-15,3-6-1 16,-2-1-2-16,0-3 8 15,-1-6-7-15,3 0 9 16,2-5-10-16,0-4-13 0,0-3-1 16,0 0 7-16,5-2 7 15,-1 2 0-15,-4-1-14 16,0 2 13-16,0 2 1 16,0 0-11-16,0-2 5 15,0 0 7-15,0-1-1 16,0-1 0-16,0-2 1 15,2-2-9-15,4-2 6 16,-3 3-12-16,2-2 13 16,-5 4-23-16,0 0 24 15,0 3-7-15,0 1 14 16,-3 2-2-16,-4 2-5 16,1-3 0-16,4 0-8 15,0-6 10-15,2-4-2 0,0-5 14 16,0 0-6-16,0-3 2 15,0-1-10-15,0 4 0 16,0-3 1-16,0 3 5 16,0 0-6-16,0 1 10 15,0 4-8-15,0 0 35 16,0 0-30-16,0-1-6 16,0-4 13-16,4-2-13 15,-2-3-1-15,0-2 3 16,-2-3 7-16,2 2 0 15,-2 1 2-15,0-3-11 16,2 6 22-16,-2-2-23 16,0 1 14-16,0 1-5 15,0-1-3-15,0 0 11 16,0 0-3-16,0-2 13 0,0 0 4 16,0-2-29-1,0 2 13-15,0 0-12 0,0 0 4 16,0 1 5-16,3 1-12 15,-3-4 1-15,0 5 0 16,0 1 5-16,0-2-6 16,0 0 0-16,0 0 2 15,0-1 6-15,0-2-8 16,0 0 0-16,0-4 19 16,0 1-18-16,0 1 7 15,0-2 3-15,0-1-10 16,0 1 27-16,0-1-27 15,0-2 8-15,0 1-9 0,0 1 10 16,0 2-10 0,0 2 0-16,0 2 1 0,0 1 4 15,0-2-5-15,0 0 0 16,0-1 1-16,0-2 7 16,0-2-10-16,0-2 2 15,0-2 0-15,0 0 6 16,0 0-4-16,0 0-2 15,0 0 6-15,0 0 4 16,0 0-7-16,0 0-3 16,0 0-2-16,0 0-9 15,0 0 8-15,0 0 3 0,0 0-6 16,0 2 0-16,0-2 5 16,0 2-32-16,0 1-70 15,0-2-4-15,0 0-50 16,0 2 0-16,0-3 98 15,0 2-52-15,0-1 14 16,0-1-88-16,0 3-533 0</inkml:trace>
  <inkml:trace contextRef="#ctx0" brushRef="#br0" timeOffset="118399.99">6684 9543 886 0,'0'0'193'0,"0"0"-139"0,0 0-53 16,0 0 52-16,0 0 21 16,0 0-6-16,0 0 6 15,0 8-17-15,0-4 43 16,0 2 21-16,-5 2-42 15,-5 2-21-15,-2 4-2 16,-1 2-11-16,-3 0 18 16,3 0-23-16,-3 0 30 15,1 1 10-15,-4 0-37 16,0 1 10-16,-4 4-15 16,-1 3-1-16,-7 2 14 0,-3 5-16 15,-1 3 5-15,-3 2-13 16,-3 2-26-16,6-3 27 15,-1-2-5-15,5-2-7 16,2-4 9-16,2 0-16 16,0-2 6-16,0 1 4 15,4-4-18-15,-4 1 39 16,2 0-12-16,3-3-14 16,2-1 20-16,6-4-33 15,1-2 20-15,6-5-2 16,0 0-17-16,5-3 12 15,-2 0-14-15,2 0 0 0,-2-2-1 16,-1 2 1 0,-2 0 0-16,2-3-12 0,-1-3-95 15,4 0-146-15,0 0-324 16</inkml:trace>
  <inkml:trace contextRef="#ctx0" brushRef="#br0" timeOffset="119668.24">5730 7409 806 0,'0'0'305'0,"0"0"-125"16,0 0 0-16,0 0-55 16,0 0-74-16,0 0-22 0,0 0 17 15,-15-6-15-15,15 6 14 16,0 0 17-16,0 8 29 15,0 10 9-15,0 8-16 16,0 11-35-16,0 4 12 16,0 12-39-16,0 5-3 15,0 5 11-15,0 8-23 16,0 4 18-16,9-3-7 16,-3 2-12-16,0-4 29 15,1-3-21-15,-2 0 10 16,-3-1-1-16,3 3-23 15,-1-1 20-15,3 2-20 16,2 3 7-16,0-2-8 16,-1 2 2-16,1-5-1 15,-4-5 3-15,-3-8 7 0,-2-8-9 16,0-2-1-16,0-6 0 16,0-2 5-16,0-1-5 15,0 0 0-15,0 2 0 16,0-1 12-16,0 1-13 15,0-2 1-15,0 2 0 16,0 0-7-16,0 3 8 16,0-4-1-16,0 2 10 15,0-1-9-15,0 0 9 16,0 0-10-16,0-4 0 16,0 0-10-16,5-2 7 15,-3 0 3-15,-2-2 0 16,0 2 8-16,0 0-7 15,0 3-1-15,0-2 0 0,0 4-5 16,0 1 6-16,0-2-1 16,0 0 0-16,0-1 6 15,0 1-6-15,4-5 0 16,3 1 0-16,-3 0-6 16,0-2 6-16,4 2 0 15,-4-1 0-15,0-3 10 16,-1 0-10-16,1 0 0 15,-2-5 0-15,0 2-12 16,3-6 12-16,-2 2 0 16,1-5 0-16,0-3 11 15,-2-2-10-15,3-3 0 0,-3-4 0 16,0 3 17-16,-2-4-17 16,2 1-1-16,-2 1 16 15,2-2-15-15,-2 1 43 16,0 2-7-16,3 0-22 15,-3-1 18-15,0-1-32 16,0 0-1-16,2-3 3 16,-2-1 5-16,3 0-16 15,-3 0 7-15,0-1-114 16,0-16-88-16,0-4-733 0</inkml:trace>
  <inkml:trace contextRef="#ctx0" brushRef="#br0" timeOffset="121102.43">3035 10507 1005 0,'0'0'375'0,"0"0"-208"16,0 0-93-16,0 0-29 15,0 0 13-15,0 0-7 16,0 0-2-16,-16-4 12 15,16 4 42-15,0 0 11 16,-5 0 11-16,-3 0-71 16,-2 0-31-16,1 0-9 0,-1 0-7 15,0 0-1-15,3 4-6 16,5-2 1-16,0 1-5 16,2-2 4-16,0-1-1 15,0 2 0-15,0-2 0 16,0 0 1-16,0 3 19 15,9-2-7-15,5 1 18 16,5 1-10-16,6-3-6 16,6 1 10-16,7-1-17 15,2 0 5-15,5 0-11 16,2 0-1-16,3 0 27 16,2 0-27-16,-3 0 6 15,-2-4 8-15,-5 2-13 16,1 1 5-16,-6-2-6 15,3 3 0-15,1 0 7 16,-1-2-6-16,4 2 7 0,3-1 2 16,2-4-10-16,2 1 16 15,1-2-16-15,-4-2 0 16,1 0 4-16,-3 1-4 16,-7-2 1-16,-1 1 2 15,-7 2 9-15,-2 2-11 16,-2 0-1-16,0 0 0 15,4 2-6-15,0-3 8 16,5 4-2-16,4-4 0 16,0 4-2-16,0-3 2 15,0 2-12-15,-2 1 1 16,-2 1 2-16,-5 0 8 16,-5 0 1-16,-3 0 0 0,-3 0-3 15,-5 0 3-15,4 0 0 16,1 0 0-16,4 0-9 15,3 0 15-15,4-3-7 16,0 0 1-16,2-4-15 16,-2 1 9-16,1 0 6 15,-3 2 0-15,-3 2-13 16,-1 2 14-16,2-2-1 16,0-1 0-16,2 0 8 15,2-1-6-15,2 0-2 16,1-2 0-16,-3 2-10 15,0 0 17-15,-4 2-7 16,-3 0 5-16,-2 0-4 16,1 0 23-16,-1 0-19 15,4 0-4-15,3 0 11 0,8-3-6 16,0 1-4-16,1 1-2 16,0-3 1-16,-7 2 18 15,-4 2-19-15,-7 0 7 16,0 2-2-16,-2 0-5 15,0 0 0-15,4 0 0 16,0 0 6-16,7 0 5 16,5 4-11-16,1-1 0 15,6-2-8-15,-6 3 7 16,1-2 1-16,-9-1 0 16,-8 1 0-16,-5 1-10 15,-7-3-20-15,-5 1-9 0,-2-1-10 16,-7 0-118-16,-11 0-160 15,-9 0-1125-15</inkml:trace>
  <inkml:trace contextRef="#ctx0" brushRef="#br0" timeOffset="122521.1">2780 7590 651 0,'0'0'579'0,"0"0"-386"16,0 0-77-16,0 0-81 15,0 0-4-15,0 0 4 16,0 0-15-16,9 3 57 16,-2 15-20-16,-1 7 14 15,-1 5 81-15,-1 7-57 16,0 7-2-16,-4 6-25 16,0 6-43-16,0 4 12 15,0 4-25-15,0 0-10 16,0-2 15-16,6-2-17 15,2-1 0-15,3-3 0 16,1-2 9-16,-1-3-6 16,-1 4-3-16,0 0 0 0,-1-1 2 15,-5 3 4-15,0 2-6 16,-2 0 0-16,1 4 7 16,-1-3-7-16,0-4 0 15,3-4 0-15,-1-4-1 16,-1-3-2-16,1-5 3 15,0-2 0-15,-2-2 6 16,1 0 5-16,-3 0-11 16,0 0 0-16,0 3 7 15,0 4 1-15,0 6-8 16,0-2 0-16,0 6 0 16,0-1 3-16,4-2-3 15,-2-4 0-15,3-4-2 0,0-5-6 16,1-1 8-16,-2-5 0 15,1 4 0-15,1-1 0 16,0 4 0-16,-2 4 0 16,0 4 0-16,0 4 9 15,1 2-9-15,-1 1 0 16,-2-2 0-16,0-5-2 16,-2-2 2-16,0-2 0 15,0-3 16-15,0-3-15 16,-2-5 9-16,-2 2-3 15,2-5-6-15,0 0 26 16,-1 2-27-16,1 1 2 16,2 2 1-16,-2 2 11 15,2 1-11-15,0-2-3 0,0 2 1 16,0-2 9-16,0 0-8 16,0-2 17-16,0 1 9 15,0-4-19-15,0-3 21 16,0-6-28-16,0-3 7 15,0-8 2-15,0-5-5 16,0-4 5-16,0 0-4 16,-2 0-7-16,-12-45-1 15,-1-1-200-15,-5-11-381 0</inkml:trace>
  <inkml:trace contextRef="#ctx0" brushRef="#br0" timeOffset="123976.46">2823 7652 199 0,'0'0'572'0,"0"0"-386"15,0 0-102-15,0 0 2 16,0 0-18-16,0 0-22 16,0 0 13-16,-68 0-9 15,68-2-13-15,8 1 8 16,0-2 44-16,-1 3 0 15,-1 0-5-15,2 0-21 16,-2 0 7-16,3 0-19 16,5 3 14-16,3 0 25 15,10-1-31-15,8 0 7 0,10-2 4 16,6 0-42 0,1 0 40-16,1 0-46 0,-2 0-11 15,-6 0 10-15,-3 0-20 16,-7 0 9-16,-6 0-10 15,-2 0 1-15,0 0 10 16,-2 0-11-16,2 0 0 16,2 0 6-16,4 0 0 15,0 0-6-15,5-4 0 16,0 1 1-16,-3-2 4 16,2 3-5-16,-4 0 0 15,0 2 0-15,-4 0 9 16,3 0-9-16,1 0 0 15,-2-4 0-15,5 0-8 16,-1-2 8-16,3 2 0 0,-5-2-6 16,-2 1 6-16,-4 4 0 15,-4 1 0-15,-3 0 0 16,-1 0-1-16,2 0 1 16,6 0 0-16,0 0 5 15,6 0 5-15,2 0-8 16,5 0-2-16,3-8 0 15,1-2-3-15,1 0 4 16,-3 0-1-16,-4 1 6 16,-2 3 0-16,-5 2 0 0,-2 1-6 15,-2 0 0 1,-1-1 4-16,-1 3-3 0,0-2-1 16,1-1 10-16,3-2-10 15,0-1 16-15,4-2-10 16,1 2-6-16,0-2 19 15,-5 4-18-15,-1 1-1 16,-3-1 2-16,-1 3 8 16,1 2-7-16,0-2-3 15,2 2 1-15,1 0-2 16,1 0 2-16,4-1-1 16,3-3 0-16,2-1 10 15,-2-1-7-15,-1 0-3 16,-4-2 0-16,-2 2-3 15,-6-1 12-15,-6 4-9 0,-3-1 0 16,-3 3 9-16,-5-2-6 16,2 3-3-16,-4 0 0 15,5 0 14-15,5 0-12 16,1 0-2-16,5 0 10 16,4-1-4-16,1-1 3 15,-1-1-9-15,-1 1 0 16,-6 0-3-16,-3 2 9 15,-3-2-6-15,-3 2 0 16,2-2 8-16,-3 0-7 16,-3 2 0-16,-2 0 1 15,0-2 17-15,2 2-13 16,6 0-6-16,1-2 0 16,7 0-27-16,-1-2-22 15,4 0-58-15,-6 2-57 0,-3 0-31 16,-8 2-29-16,-4 0-59 15,0 0-121-15</inkml:trace>
  <inkml:trace contextRef="#ctx0" brushRef="#br0" timeOffset="124675.88">5647 7493 920 0,'0'0'317'0,"0"0"-86"15,0 0-74-15,0 0-36 16,0 0-7-16,0 0-22 16,0 0 6-16,-19-4-64 15,30-4-6-15,5-1-2 16,1-6-9-16,3 1 31 16,3-4-5-16,-2-2 16 0,6-3-3 15,2 2-18 1,5-5 24-16,-1-2-25 0,3 0-4 15,0 0 7-15,0-5-28 16,-3 1 0-16,-2 0 14 16,-2 0-18-16,0 1 20 15,-2-1-25-15,2-1 3 16,-1 1 5-16,1-2-11 16,2 0 0-16,4 0 2 15,-4 3 7-15,0 6-9 16,0-1 0-16,-3 5-14 15,1-1 13-15,0 2-19 16,0 1-5-16,0-4 15 0,-2 2-17 16,0-2 27-16,-4-2-18 15,-4 4 18-15,-1 1-3 16,-3 3 3-16,-1 0 0 16,-3 1 15-16,3 2-15 15,1 0 13-15,1-2-13 16,1 1 0-16,2 0-12 15,-7-2 4-15,-2 4-10 16,-3 1 18-16,-5 1 0 16,-2 6 3-16,0-1-3 15,-2 6-38-15,-25 0-90 16,0 6-229-16,0 6-288 0</inkml:trace>
  <inkml:trace contextRef="#ctx0" brushRef="#br0" timeOffset="124998.02">6423 6417 1395 0,'0'0'346'16,"0"0"-170"-16,0 0-9 0,0 0-14 15,0 0-82 1,0 0-23-16,0 0-26 0,20 0-21 16,2 0 19-16,5 0-19 15,2 0-1-15,5 0 0 16,-1 0 13-16,2 1-26 15,-1 2 11-15,-3-3-93 16,-6 1-48-16,-10 2-136 16,-8-1-697-16</inkml:trace>
  <inkml:trace contextRef="#ctx0" brushRef="#br0" timeOffset="126018.55">2856 7633 500 0,'0'0'32'0,"0"0"-32"15,0 0 0-15,0 0 107 16,0 0 105-16,0 0 28 16,0 0-16-16,-4 3-2 0,-6-3-77 15,2-4-48-15,1 2-19 16,1 0-3-16,2 2 16 15,4-4-14-15,0-1-12 16,0-3-27-16,4-6 9 16,9-5-35-16,5-7-11 15,3-4 19-15,6-4-19 16,7-7 25-16,6-3 11 16,5-4-16-16,8-8 17 15,7-2-27-15,1-5-5 16,3 3 7-16,-4 2-11 0,-2 4 2 15,-5 4-4 1,-8 5 7-16,-9 6 2 0,-9 3-7 16,-10 6-2-16,-5 6 67 15,-4 5-27-15,-6 5 33 16,3 8-34-16,-3 1-39 16,0 2 7-16,0 3-7 15,4-1-7-15,0-4-2 16,0 1 7-16,3-4 2 15,1 2 0-15,-6 0-7 16,0 0-13-16,-4 2-33 16,0 4-68-16,0 0-105 15,0 0-121-15,-4 2-370 0</inkml:trace>
  <inkml:trace contextRef="#ctx0" brushRef="#br0" timeOffset="126560.1">3856 6619 1333 0,'0'0'231'0,"0"0"-167"16,0 0-36-16,0 0-15 15,0 0-13-15,0 0 19 16,0 0-18-16,-82 36 0 15,66-28 12-15,1-2-4 16,-1 0 20-16,1 0 1 16,1-1-30-16,3 0 23 15,5-3-14-15,3-2-9 16,3 2 13-16,0-2-13 16,0 0 0-16,5 0 10 15,12 0-9-15,6 0 28 0,4 0-19 16,6 0-9-16,2-2 23 15,3 2-24-15,3-2 0 16,1 2-3-16,0-5-47 16,5 3 15-16,4-7-3 15,5 0 3-15,6 0 26 16,29-1-43-16,-12 2-158 16,-10 4-356-16</inkml:trace>
  <inkml:trace contextRef="#ctx0" brushRef="#br0" timeOffset="126919.86">5879 6539 838 0,'0'0'161'0,"0"0"-161"15,0 0-1-15,0 0-12 16,0 0 13-16,0 0 0 16,0 0 0-16,0 0 109 0,0 0 167 15,0 0-18 1,0 0-60-16,0-3-110 0,-4 2-28 15,2 1-60-15,0 0-19 16,2 0 0-16,0 0-66 16,0 0-10-16,15 0-12 15,5 4-82-15,7-1 30 16,7 2-19-16,-5-4 82 16,-8-1-58-16</inkml:trace>
  <inkml:trace contextRef="#ctx0" brushRef="#br0" timeOffset="128085.92">6719 6599 892 0,'0'0'282'15,"0"0"-100"-15,0 0 9 16,0 0-88-16,0 0-51 16,0 0-19-16,0 0-20 15,-2 35 9-15,-2-18-5 16,-3 7-16-16,1 3 16 15,-2 5-17-15,4 1 1 16,2 3 2-16,0 4 10 16,2 3-9-16,0 3-4 15,0 0 0-15,0 2-7 16,0 3 8-16,0-1-1 16,0-2 18-16,2-2-17 15,2-2 19-15,0-2-20 16,4 0 1-16,-4 2 15 15,3 2-16-15,-3 0 6 0,2 1-1 16,2 0 2-16,-2-2-1 16,-1-1-5-16,-3-5 7 15,0 1 27-15,0-3-22 16,0 1 14-16,3 0-27 16,-1 1 9-16,1-3 5 15,0 0-14-15,-1 0 1 16,0 0-1-16,-2-3 0 15,1 2 0-15,-1-1-1 16,0 0 2-16,0 0 6 16,3 0-7-16,0 1 0 15,-3-4 13-15,2-2-13 16,0-2 23-16,-1-4-2 0,-1-2-20 16,2 0 36-1,0-4-18-15,2 6-9 0,-2 0 18 16,0 4-28-16,1 5 9 15,-3 5-3-15,0 1 1 16,-2 3 0-16,2 2-7 16,-2-1 0-16,2 0 11 15,0-3-10-15,-2-1 14 16,4-2-8-16,-2-5-6 16,0 0 11-16,-2-4-12 15,2 1 0-15,-2 0-1 16,0 3 9-16,0-3-8 0,0 0 0 15,0 0 1-15,0-1 7 16,-2-8-8-16,-2-1 0 16,0-4 9-16,2-4-9 15,0 0 9-15,-2 0-2 16,-1 0-5-16,1 1 1 16,-5 4-3-16,2 1-17 15,-6 8-57-15,2-4-152 16,0-2-255-16</inkml:trace>
  <inkml:trace contextRef="#ctx0" brushRef="#br0" timeOffset="128520.38">6885 9168 588 0,'0'0'602'0,"0"0"-455"15,0 0-47-15,0 0 67 16,0 0-29-16,0 0-34 16,0 0-41-16,6 8-10 15,5-2 14-15,7 2-19 16,-1-2-17-16,8 2 19 15,0-2-30-15,2 0-4 16,2 0-16-16,0-2-52 16,0 0-60-16,8-4-57 15,-8 0-84-15,-7 0-120 0</inkml:trace>
  <inkml:trace contextRef="#ctx0" brushRef="#br0" timeOffset="128695.39">7323 9284 1345 0,'0'0'212'0,"0"0"-212"16,0 0-42-16,0 0 7 15,0 0-50-15,0 0-163 0</inkml:trace>
  <inkml:trace contextRef="#ctx0" brushRef="#br0" timeOffset="130361.97">1649 10997 631 0,'0'0'584'0,"0"0"-436"15,0 0-20-15,0 0 52 16,0 0-37-16,0 0-68 16,0 0-2-16,-6 0-18 15,4 0 52-15,0 0-7 16,-2 0-54-16,-1 2-3 15,3-2-17-15,2 0-2 16,-2 2 1-16,2-2-25 16,0 0 0-16,0 0 0 0,0 0 8 15,0 0-9-15,0 0 2 16,0 0-1 0,4-2 19-16,9-10-19 0,8-7 27 15,6-5 10-15,4-6-36 16,4-6 33-16,7-2-22 15,3-6-12-15,7-2 24 16,-1-4-12-16,2-1 7 16,1-2 4-16,-1 0-22 15,-6 5 16-15,-5 6-7 16,-3 4-9-16,-6 2 31 16,0 2-17-16,-1 0 1 15,-3-2 3-15,-3 1-17 0,-4 2 10 16,-6-2-5-1,-1 1 5-15,-3 0 21 0,-1 2-27 16,0 0 6-16,2 2-1 16,3 2-10-16,0 0 5 15,3 2-6-15,-1 2 1 16,1 0-3-16,-2 3 3 16,-3 5-1-16,-6 5 2 15,-1 3 10-15,-5 5-6 16,0 1-6-16,0-2-6 15,0 2-5-15,4-4 10 16,2-1 1-16,1-4 0 16,3 1 6-16,-1-1 2 15,-5 0-8-15,0-3 0 16,-1 2 1-16,-2 0-1 0,-1 0-1 16,-2 4-22-1,0 4-53-15,0 4-30 0,0 0-57 16,0 0-121-16,-16 24 28 15,1 0 43-15,-1 1-393 16</inkml:trace>
  <inkml:trace contextRef="#ctx0" brushRef="#br0" timeOffset="130764.46">2686 9793 1487 0,'0'0'310'0,"0"0"-183"0,0 0-11 16,0 0 32-16,0 0-74 16,0 0-56-16,0 0 1 15,100-25-19-15,-59 22 0 16,3 0 8-16,3-2 1 15,0 4-2-15,2-4-7 16,-3 1 6-16,4-1 36 16,1-2-11-16,4-2 12 15,3 2-12-15,7 0-31 0,3-2 9 16,3 3-9 0,-3 0-29-16,-1 2 29 15,-7-1-22-15,-6 4 22 0,-5-1-1 16,-2-1 8-16,0 3-3 15,4-1-4-15,4-5 0 16,6 0-7-16,3-2-82 16,23-8-117-16,-14 2-78 15,-10 0-426-15</inkml:trace>
  <inkml:trace contextRef="#ctx0" brushRef="#br0" timeOffset="131517.13">1770 10934 434 0,'0'0'290'15,"0"0"-190"-15,0 0-75 16,0 0-25-16,0 0-18 16,0 0-20-16,0 0-97 15,-88 100-416-15</inkml:trace>
  <inkml:trace contextRef="#ctx0" brushRef="#br0" timeOffset="131964.88">1581 11073 426 0,'0'0'534'0,"0"0"-396"0,0 0-80 15,0 0-21 1,0 0 50-16,0 0-17 0,0 0-1 16,-33-6 34-1,33 6-7-15,0-2-1 0,0 2 18 16,0 0-14-16,0 0 12 15,0 0-33-15,0 0-42 16,0 0-36-16,0 0-56 16,0 0-75-16,0 6 48 15,2-2-33-15,12-3 4 16,1-1 7-16,1 0-2 16,-3 0 47-16,-7 0 2 15,-2 2-64-15,-4 1-6 0,0-2 57 16,0 1 71-16,0-2 98 15,0 3 163 1,-4-3-29-16,4 2-115 16,0 4-27-16,0 4-2 0,0 10-10 15,12 8-11-15,-1 8-39 16,-2 10-21-16,-4 4 9 16,-1 2-16-16,-4-2-89 15,0 7-31-15,0-12-34 16,0-14-125-16</inkml:trace>
  <inkml:trace contextRef="#ctx0" brushRef="#br0" timeOffset="133271.44">1704 11091 1149 0,'0'0'306'0,"0"0"-306"16,0 0-106-16,0 0 106 15,0 0 8-15,0 0 14 16,0 0-21-16,-65 16 15 16,65-16 44-16,0 0 2 15,0 0-18-15,2 0-43 16,10 0 11-16,-1 0-8 15,7 0 3-15,1 0 2 16,8-4 20-16,5 0 18 16,3 0 39-16,6-2 2 15,1-1 27-15,7 1-3 16,4-1-34-16,5-3 4 16,4-1-15-16,5 0-46 0,3-2 7 15,-3 0-27 1,-1 1 15-16,3 2-16 0,-2 2 10 15,0-1-8-15,0 1 4 16,0 1-5-16,2-1 3 16,-3-1 2-16,4 1-6 15,-3 2 3-15,2 1 7 16,-3-2-3-16,-1-1-7 16,-1 2-2-16,-6 0-4 15,-2 2 6-15,-4 1 0 16,-4-3 0-16,-1 1 8 15,-2-1-6-15,-2 0-1 0,-2-2-1 16,4 1 43-16,-2-2-32 16,1-1 8-16,1 0-11 15,-1 0 3-15,3 1-4 16,-1 2-7-16,0 2 0 16,-4-2 1-1,-1 3 0-15,2 0-1 0,-1 2 0 16,-2 0 6-16,1 0-1 15,-1-2-5-15,-3 2 0 16,1-4-1-16,-1 1 7 16,-2 3-6-16,1-3 8 15,-3 1-7-15,0 2 21 16,3 2-22-16,2-2 0 0,2 2 11 16,-2 0-11-16,2 0 3 15,-4 0-3-15,-3 0 0 16,1 0 8-16,-1 0-7 15,3 0 9-15,1 0 3 16,1 0-7-16,3-2 4 16,1 0-10-16,-3 2 2 15,2-2-4-15,-1 0 4 16,4 0-2-16,1 0 1 16,-1 2 11-16,6-2-12 15,-4 0 0-15,4-2 1 16,-3 0-4-16,-1-1 3 15,-4 1 0-15,-3 1 0 16,-6 2 11-16,0-4-12 16,1 3 1-16,-1 0 0 15,7 0-9-15,1-2 10 0,3 2-1 16,3-4 0-16,-1 2-18 16,-1 0 17-16,-5 2-12 15,-2-1 12-15,-9 2-10 16,-7-2 12-16,-4 1-1 15,-2 1 3-15,3-2 4 16,6 0-3-16,8-1-4 16,8 0 0-16,5-2-12 15,4-1 13-15,-4 4-1 16,-5-1 0-16,-10 0-5 16,-14-1 3-16,-5 4 2 15,-8 1 0-15,-4 0 29 16,0 0-16-16,0 0-8 0,-4 0-5 15,-3 0-79-15,2 0-21 16,5 0-129-16,0 0-75 16,0 0 80-16,0-3-135 0</inkml:trace>
  <inkml:trace contextRef="#ctx0" brushRef="#br0" timeOffset="133611.16">6991 9358 1096 0,'0'0'250'16,"0"0"-174"-16,0 0-76 15,0 0-38-15,0 0-104 16,0 0-123-16</inkml:trace>
  <inkml:trace contextRef="#ctx0" brushRef="#br0" timeOffset="133865.75">6991 9358 909 0,'129'-46'483'16,"-129"46"-310"-16,0 0-111 15,-4 6-23-15,-9 10-34 16,-3 10 1-16,-5 7 1 15,-2 6-6-15,-6 10 14 16,-5 8 33-16,-4 6-13 0,0 5 22 16,-4 5-37-1,1 0-19-15,-1 4 16 0,-2 1-16 16,3 2-1 0,2 2 8-16,1 1-7 0,7-1 11 15,2-4-12-15,4-8 0 16,5-6 0-16,2-8 0 15,5 1-55-15,2-16-87 16,4-12-195-16</inkml:trace>
  <inkml:trace contextRef="#ctx0" brushRef="#br0" timeOffset="134483.48">7299 9293 988 0,'0'0'340'0,"0"0"-206"16,0 0-82-16,0 0-23 15,0 0-19-15,0 0 28 16,0 0 4-16,0 53 11 16,0-23 1-16,2 8-13 15,2 6 36-15,0 9-15 16,4 3-20-16,3 3 2 16,-3 4-35-16,2 4 1 15,-4-2 27-15,1 1-14 16,-3 1 24-16,0-3-10 15,1-2-7-15,0-2 21 0,-1-1-22 16,-1-4 5-16,-1-4 1 16,2-7-14-16,0-6 14 15,1-6-6-15,-1-6-4 16,1-6 11-16,-3-4-36 16,-2-6 12-16,0-2-6 15,0-4-6-15,0 2-11 16,0-2-72-16,0 2-91 15,0 0-115-15,-7-3-229 0</inkml:trace>
  <inkml:trace contextRef="#ctx0" brushRef="#br0" timeOffset="134826.73">7317 10542 510 0,'0'0'371'0,"0"0"-108"16,0 0-79-16,0 0-15 15,-125 136-19-15,94-94-56 16,-5 6-19-16,2 2 17 0,-1 0-33 15,1-1 3-15,3-4-10 16,2-4-21-16,7-7 35 16,2-4-7-16,4-4-14 15,5-1 0-15,0-6-43 16,4-3 10-16,-2 0-12 16,-1 0-14-16,-4-2-57 15,-13 1-125-15,5-7-55 16,-2-5-466-16</inkml:trace>
  <inkml:trace contextRef="#ctx0" brushRef="#br0" timeOffset="135321.9">6430 10565 960 0,'0'0'311'15,"0"0"-207"-15,0 0-60 0,0 0 62 16,0 0 4-16,0 0-21 16,0 0 11-16,17 121 15 15,-13-71 1-15,0 7-10 16,-2 6-32-16,0 6 4 16,2 3-26-16,3 0 13 15,1 0-10-15,4-4-27 16,-1-6 17-16,-2-10-5 15,0-6 5-15,-2-9 13 16,-1-7-39-16,-2-7 11 16,1-2-16-16,-3-5-14 15,-2-9 22-15,0 0-22 16,3-5-5-16,-3-2 2 0,0 0-63 16,0-11-100-1,-14-8-347-15,-3-5-920 0</inkml:trace>
  <inkml:trace contextRef="#ctx0" brushRef="#br0" timeOffset="136585.1">1704 12037 462 0,'0'0'204'16,"0"0"-183"-16,0 0-20 16,0 0 84-16,0 0 54 15,0 0-90-15,0 0-29 16,-38 0 19-16,38 0 126 15,0 0 39-15,0 0 1 16,0 0-49-16,0 0 23 0,6 0-65 16,6 0 2-16,5-4-14 15,8-4-33-15,9-3-8 16,7-4-18-16,11-1-24 16,4-2 11-16,8-2-21 15,3 1 15-15,2 2 1 16,3 1-17-16,-3 1 29 15,0 3-27-15,0 1-8 16,5 1 21-16,-1-2-23 16,7-2 9-16,3-2 3 15,3 0-10-15,3 0 9 16,-2-2-11-16,1 2 0 16,-4 1 4-16,-4 4-4 15,-4 0 0-15,0 1-1 16,0 3 9-16,-3-2-9 0,3 2 1 15,-5-4 0 1,-2 1 0-16,-4 3 1 0,-3-4-1 16,0 3 3-16,-1-2 6 15,-1 0-3-15,2 0-6 16,3 0 0-16,1 2 0 16,2 0 1-16,1 2-1 15,0-1 0-15,-3 3 8 16,-1 3-5-16,-3-1-3 15,1 1 0-15,-3-2-1 16,2 2 2-16,-2-4-2 16,3 1 1-16,-1 0-4 15,4 0-4-15,0-2 8 0,-3 0-13 16,-1-1 5-16,-2 4-16 16,-7 0 17-16,-1 3 7 15,-3 0-2-15,-3 0 1 16,-1 0 1-16,-1 0 0 15,-2 0-2-15,4 0-2 16,0 0 4-16,3 0 0 16,1 0 6-16,-2 0-8 15,4 0 2-15,-4 3 0 16,4 3 0-16,-1-2 1 16,3 0-2-16,-3 0 1 15,0 0 0-15,-2 0-3 0,-4-2 3 16,-3 3 0-1,-5-1 3-15,-8-2 4 0,-2 2-2 16,-4-1-5-16,-1-2-8 16,-2 3-2-16,0-1 10 15,5-1 0-15,0 0 1 16,4 0 0-16,0 0-2 16,-4 0-11-16,-2-2-61 15,-5 0-21-15,-9 0-112 16,-9 0-149-16</inkml:trace>
  <inkml:trace contextRef="#ctx0" brushRef="#br0" timeOffset="136696.29">6779 11506 1776 0,'0'0'0'0,"0"0"-3"0</inkml:trace>
  <inkml:trace contextRef="#ctx0" brushRef="#br0" timeOffset="138605.66">1695 11073 1106 0,'0'0'52'0,"0"0"-52"16,0 0 0-16,0 0 31 16,0 0-31-16,0 0-3 15,0 0 3-15,-29 0 16 16,29 0 21-16,0-2 16 15,0-5-9-15,0-4-1 16,0-3 12-16,2 0 19 16,7-3 15-16,5-4-48 15,1-5-2-15,5-7-24 16,5-2-14-16,6-9 4 16,5-4-5-16,6-2 0 0,0 2 1 15,3 1-1 1,2-2-13-16,-5 1-56 0,12-16-77 15,-15 10 8-15,-7 6-185 0</inkml:trace>
  <inkml:trace contextRef="#ctx0" brushRef="#br0" timeOffset="159858.04">9431 4239 879 0,'0'0'266'16,"0"0"-118"-16,0 0-40 15,0 0-22-15,0 0-48 16,0 0 7-16,6-24-26 16,4 18 16-16,-6 0 20 15,3-1 17-15,-5 3 49 16,0 1-52-16,-2 0-2 15,0 2-14-15,0 1-36 16,0 0 20-16,0 0-10 0,0 0-20 16,0 0 27-1,0 0-33-15,0 0 9 0,4 6 5 16,4 12 4-16,-2 9 13 16,1 12-14-16,1 11-9 15,0 10 13-15,-2 7-22 16,1 3 0-16,-1 17-105 15,1-18-168-15,-2-21-274 0</inkml:trace>
  <inkml:trace contextRef="#ctx0" brushRef="#br0" timeOffset="160276.93">9295 4231 1652 0,'0'0'352'0,"0"0"-217"15,0 0-15-15,0 0-79 16,0 0-10-16,0 0-31 16,147-103 2-16,-84 99-13 15,-1 4 7-15,1 0-14 16,-5 22 8-16,-8 9-17 15,-5 5 21-15,-7 6-13 16,-7 4 19-16,-8 6-1 16,-8 2 7-16,-9-2-6 15,-6 0 19-15,0-3-3 0,-11-5 28 16,-13-4 17-16,-7-4 15 16,-9-6 47-16,-5-2-41 15,-4-6 2-15,0-2-14 16,5-2-49-16,6-6 21 15,7-2-39-15,6-3 4 16,5-3-14-16,5-4-7 16,5 0-19-16,6 0-52 15,4 0-159-15,18 0-248 16,4 0 13-16</inkml:trace>
  <inkml:trace contextRef="#ctx0" brushRef="#br0" timeOffset="161242.37">10106 4517 935 0,'0'0'272'0,"0"0"-76"16,0 0-41-16,0 0-9 15,0 0-23-15,0 0-47 16,0 0-53-16,0-18 26 16,0 30 37-16,0 9-30 15,0 4 16-15,0 6-25 16,2 1 3-16,2 1 1 15,4-6-42-15,-2 0 17 16,5-6-21-16,1-2-4 16,-1-9 3-16,-1-6-4 15,4-4-27-15,-1 0 9 0,1-7-4 16,-1-15-21-16,0-6-54 16,-3-6-24-16,-4 2 35 15,-4 3 7-15,0 2 36 16,-2 9 20-16,0 4 8 15,0 7 9-15,0 3 6 16,0 4 0-16,0 0-6 16,0 4 9-16,0 17-3 15,3 5 18-15,11 10-17 16,3 4 21-16,3 8-6 16,3 6-8-16,-2 2 24 15,2 2-31-15,-3 1 28 16,-5-3 24-16,-4-2 10 0,-1-4 37 15,-10-4-35-15,0-7 10 16,0-3 14-16,-5-6-18 16,-11-4 43-16,-4-8-2 15,-2-4-45-15,-2-7 20 16,1-2-27-16,-2-5-26 16,4 0 24-16,-2-5-47 15,5-8-7-15,3-7-4 16,6-3-51-16,4 0 14 15,5-6-66-15,7-13-140 16,15 6-135-16,1 4-196 0</inkml:trace>
  <inkml:trace contextRef="#ctx0" brushRef="#br0" timeOffset="161910.56">10478 4638 1028 0,'0'0'275'16,"0"0"-140"-16,0 0-18 15,0 0 1-15,0 0-74 16,0 0-2-16,0 0 24 16,43 6 12-16,-35 20 32 15,1 7-28-15,-2 2-34 16,0 1-11-16,-3-4-28 0,-2-6 3 16,-2-7-6-1,0-11-5-15,0-7 41 0,0-1 5 16,0-1-1-16,0-22-46 15,-6-9-37-15,1-6-9 16,5-4-17-16,0 0-29 16,0 6 53-16,0 7 8 15,5 8 31-15,10 4-8 16,3 8 2-16,4 5 6 16,5 4 2-16,2 0 6 15,2 0 5-15,-2 16-3 16,0 6 24-16,-2 6 31 15,-5 0-15-15,-6 2 5 16,0-3-27-16,-6-2-19 16,-1-3-3-16,-2-6-6 0,0-5-80 15,4-11-112-15,-3 0-166 16,2-3-1023-16</inkml:trace>
  <inkml:trace contextRef="#ctx0" brushRef="#br0" timeOffset="162844.06">11149 4567 1015 0,'0'0'308'0,"0"0"-99"15,0 0-20-15,0 0-42 16,0 0 47-16,0 0-49 16,0 0-24-16,-81-24-60 15,68 24-48-15,0 13 34 16,1 3-18-16,4 6-1 15,1 1 17-15,7 6-35 16,0-3 2-16,0 0-9 16,11-4 7-16,7-6-20 0,2-5-15 15,5-10-36-15,-1-1 20 16,3-6-34-16,-2-19-54 16,-8-4-66-16,-1-5 30 15,-7 0 99-15,-7 4 30 16,0 6 36-16,-2 8 7 15,0 8 12-15,0 4 67 16,0 4-1-16,0 0-61 16,2 8 39-16,5 12 1 15,0 4-18-15,2 3-3 16,2 2-42-16,0-2 13 16,2 0-14-16,2-7-50 15,-1-6-64-15,7-12-75 16,-6-2-58-16,-4 0-403 0</inkml:trace>
  <inkml:trace contextRef="#ctx0" brushRef="#br0" timeOffset="163530.23">11383 4548 1005 0,'0'0'354'16,"0"0"-98"-16,0 0-120 16,0 0-71-16,0 0 44 15,0 0 16-15,0 0-52 16,49 82-25-16,-38-53-47 15,-2-4 21-15,-3-5-17 16,1-4 1-16,-5-8 4 16,2-8-10-16,-4 0 10 15,3-6-10-15,2-16-11 16,-1-6-41-16,5 0 19 0,3-2-18 16,0 4 1-16,1 5 3 15,1 8 39-15,-1 5 2 16,1 8-1-16,-1 0 6 15,-2 4 2-15,1 16 20 16,-2 6 13-16,2 6 1 16,-1 1-1-16,-2 2 0 15,-1-3-25-15,2-6 13 16,-2-6-18-16,1-8-2 16,3-6 8-16,-1-6-4 15,5-1 3-15,1-22-9 16,3-3-33-16,3-6-2 15,-1 0-18-15,-2 2 7 0,-3 5 45 16,-3 6 2-16,-3 7 5 16,-4 6 55-16,-2 4-27 15,-1 2 16-15,0 0-22 16,3 4 7-16,1 10 35 16,2 4-44-16,-1 2-3 15,1-1 5-15,4-5-28 16,1 1 18-16,2-5-18 15,0-1 0-15,3-9-6 16,1 0-29-16,-2 0-23 16,4-19-13-16,-3-3-68 15,-1-4 22-15,0-3 12 0,-4 4 51 16,-1 0 53 0,-4 6 1-16,2 3 2 0,-5 7 65 15,-3 8 21-15,2 1-2 16,1 1-23-16,5 20 51 15,-4 5-30-15,3 4-45 16,1 2-8-16,-6 1-2 16,3-4-29-16,-5-6 0 15,-1-4-62-15,0-7-170 16,-3-10-124-16</inkml:trace>
  <inkml:trace contextRef="#ctx0" brushRef="#br0" timeOffset="163657.88">12144 4345 1726 0,'0'0'569'16,"0"0"-363"-16,0 0-136 15,0 0-70-15,0 0-261 16,0 0-400-16</inkml:trace>
  <inkml:trace contextRef="#ctx0" brushRef="#br0" timeOffset="163979.01">12508 4417 1407 0,'0'0'553'0,"0"0"-324"15,0 0-8-15,0 0-23 16,0 0-106-16,0 0-25 16,0 0-40-16,-116 65 13 15,109-36 5-15,7 3-30 16,0-2 16-16,12 1-4 16,12-3-27-16,7-4 27 15,2-4-27-15,8-8-10 16,-3-12-14-16,4-15-143 15,-11-18-316-15,-9-7-981 0</inkml:trace>
  <inkml:trace contextRef="#ctx0" brushRef="#br0" timeOffset="164532.54">13293 4121 1016 0,'0'0'403'0,"0"0"-85"0,0 0-36 15,0 0-77-15,0 0-83 16,0 0-51-16,0 0-71 16,-19 38 46-16,19 18 61 15,0 13-40-15,5 4 8 16,6 4-53-16,2 0-14 15,0-4 14-15,6-11-22 16,-7-10-12-16,2-14-21 16,-3-15-79-16,-7-18-99 15,-4-29-104-15,0-18 9 16,-2-10-783-16</inkml:trace>
  <inkml:trace contextRef="#ctx0" brushRef="#br0" timeOffset="164765.92">13281 4084 1230 0,'0'0'354'0,"0"0"-164"16,0 0-101-16,0 0-49 16,0 0 30-16,0 0 13 15,122-75-36-15,-95 75 12 16,-6 9-42-16,-6 10 14 16,-6 4 34-16,-7 1-6 15,-2 1 30-15,-2 1-31 16,-16 2-20-16,-4-2 17 15,2-2-55-15,4-1 0 16,7 2-6-16,9 3-142 0,0-6-126 16,0-5-204-16</inkml:trace>
  <inkml:trace contextRef="#ctx0" brushRef="#br0" timeOffset="165049.16">13626 4452 1666 0,'0'0'259'16,"0"0"-173"-16,0 0 18 15,62-116-23-15,-41 83-50 16,1 3 14-16,-5 8-13 16,2 5-31-16,-6 8 23 0,1 5-24 15,-1 4-3 1,0 0 3-16,0 15 0 0,1 14 65 15,1 4 14-15,2 5-39 16,0 4 22-16,3-4-38 16,3-2-23-1,3-6-1-15,5-6-67 0,18-20-98 16,-7-4-169-16,-3 0-323 0</inkml:trace>
  <inkml:trace contextRef="#ctx0" brushRef="#br0" timeOffset="165271.57">14163 4307 1245 0,'0'0'501'0,"0"0"-289"16,0 0-31-16,0 0-45 15,0 0-73-15,0 0-23 0,0 0-17 16,-35 96-23-16,75-71 26 16,7-5-26-16,-1-9-3 15,-4-7 1-15,-7-4-33 16,-16-6 35-16,-10-17-1 15,-9-6 3-15,-5-5 9 16,-18 2-11-16,-6 2-25 16,0 7-97-16,-8 10-136 15,11 7-22-15,10 4-803 0</inkml:trace>
  <inkml:trace contextRef="#ctx0" brushRef="#br0" timeOffset="165900.88">14658 4248 1868 0,'0'0'387'16,"0"0"-193"-16,0 0-107 16,0 0-32-16,0 0-16 15,0 0-38-15,0 0 14 16,-100 93-15-16,117-63-13 15,6-3-27-15,-5-8-45 16,-3-8-15-16,-6-7 12 16,-7-4-51-16,-2-6 94 0,0-19-134 15,0 0 70 1,0-2 56-16,-2 3 2 0,0 10 48 16,-1 8 3-16,3 6 9 15,0 0 4-15,0 24 53 16,17 12-1-16,2 12 31 15,8 9-47-15,2 7-5 16,0 6-13-16,-4 4-19 16,-5-4 11-16,-9-2-23 15,-11-10 0-15,0-9 12 16,-7-13-6-16,-15-11 57 16,-1-14 60-16,2-9-25 15,0-2-3-15,5-13-21 16,5-20-50-16,5-14-24 15,2-10-6-15,4-14-10 0,0-5-21 16,6-4-96-16,11 2 34 16,2 8 46-16,1 9 53 15,-1 9-3-15,2 10 10 16,-1 6 2-16,-3 8 24 16,-1 9-16-16,-5 2 37 15,0 11-17-15,-1 4 19 16,-2 2-5-16,5 0-30 15,1 12 12-15,1 12 11 16,3 6-24-16,1 4 12 16,0 3-32-16,4 1-29 15,21-5-68-15,-6-7-287 16,-2-16-293-16</inkml:trace>
  <inkml:trace contextRef="#ctx0" brushRef="#br0" timeOffset="166865.29">15253 4215 1687 0,'0'0'543'16,"0"0"-352"-16,0 0-23 15,0 0-105-15,0 0-10 16,0 0-32-16,-121 46-9 16,113-16 6-16,8 0-18 15,0-2-12-15,2-6 11 16,12-7-49-16,3-8 7 15,1-7-3-15,-1 0 12 16,4-17 20-16,-3-10-39 0,-3-1-14 16,-2-1 66-16,-1 6-6 15,-4 5 7-15,-3 6 9 16,-1 4-9-16,1 8 37 16,-2 0-31-16,1 0-6 15,2 4 39-15,3 9-30 16,1 6 7-16,0-2-3 15,3-5-7-15,1 3-12 16,1-7-32-16,1-6-26 16,2-2-19-16,2 0-55 15,0-8-9-15,-2-9 36 16,0 0 34-16,-3 1 77 16,-3 4 8-16,-4 2 49 0,-3 3 51 15,-3 4-3 1,0 3-21-16,2 0-29 0,2 3-20 15,2 9 54-15,1 7-56 16,3 1-20-16,-2-2-4 16,1-2-9-16,1-3-24 15,-1-9-20-15,0-1-11 16,0-3-10-16,2 0 11 16,3-3-19-16,2-8 15 15,0-1-7-15,-3 2 53 16,1 2 12-16,-5 4 0 15,-3 2 41-15,-2 2-1 0,0 0-8 16,-1 0 45-16,3 3-40 16,4 6-1-1,3 1-29-15,10-2-7 0,8 1-6 16,5-5-26-16,-1-1-19 16,0-2-12-16,-6-1-9 15,-12 0 35-15,-2 0 19 16,-11 0 18-16,0 0 46 15,-3 0 45-15,-3 0-13 16,2 0-15-16,0 0-53 16,5 0 8-16,0 0-18 15,4 0-8-15,3-2-27 16,-1 0-80-16,0 2 1 0,3 0 35 16,0 0 18-16,5 0 47 15,6 0 1-15,4-3 1 16,3 2 12-16,1 1-26 15,-2 0 25-15,-8 0 0 16,-4 0 2-16,-9 0 24 16,-4 0 52-16,-2 4 104 15,3-1-41-15,0 3-20 16,0 2-34-16,4-2-6 16,-2 4-48-16,1 1 5 15,-4-1-27-15,-1 5-8 16,-5 3-4-16,-2 4-32 15,0 16-113-15,-6-7-179 16,-5-6-371-16</inkml:trace>
  <inkml:trace contextRef="#ctx0" brushRef="#br0" timeOffset="167000.94">16162 4159 1991 0,'0'0'469'15,"0"0"-350"-15,0 0-95 16,0 0-24-16,0 0-223 16,0 0-564-16</inkml:trace>
  <inkml:trace contextRef="#ctx0" brushRef="#br0" timeOffset="168082.05">16906 4267 886 0,'0'0'269'0,"0"0"-20"15,0 0-11-15,0 0 16 16,0 0-56-16,0 0-84 15,0 0-55-15,-100-50 0 16,75 69-29-16,-1 8 21 16,3 5-5-16,8 5-44 15,5-4 35-15,8 0-35 16,2-8-1-16,0-5-1 16,14-10-6-16,3-6-33 15,4-4 17-15,3-9 1 16,3-18 20-16,-2-5-79 15,-6-4-6-15,-5 6 32 0,-5 8 11 16,-5 12 43-16,-2 8 15 16,1 2-7-16,1 20-8 15,8 22 1-15,5 14 30 16,8 16 8-16,12 27-29 16,0-5 34-16,0 4-13 15,-5-1-11-15,-17-19 8 16,-6 2-22-16,-9-14 6 15,-5-16 25-15,-24-12 21 16,-13-14 80-16,-4-11-20 16,-6-12-42-16,3-1 18 15,2-11-51-15,7-16-5 16,8-11-38-16,13-6-26 0,10-11-38 16,9-3-93-1,24-35-163-15,17 13-302 0,3 11-1068 0</inkml:trace>
  <inkml:trace contextRef="#ctx0" brushRef="#br0" timeOffset="168350.33">17808 3802 1564 0,'0'0'501'0,"0"0"-311"0,0 0-16 16,-142 61-66-16,106-7-22 16,8 17-32-16,5 14 6 15,9 5 10-15,10 2-33 16,4-1-1-16,0-2-33 16,12-8 7-16,9-7-20 15,4-11-8-15,2-13-34 16,2-15-33-16,15-25-124 15,-5-10-254-15,-6-4-223 0</inkml:trace>
  <inkml:trace contextRef="#ctx0" brushRef="#br0" timeOffset="168559.77">18034 3974 1064 0,'0'0'885'15,"0"0"-587"-15,0 0-145 16,0 0-72-16,0 0-60 16,0 0 13-16,2 147 0 15,5-87-25-15,1-2-9 16,1-1-3-16,-2-7-129 16,-5 2-123-16,1-18-78 15,-3-14-402-15</inkml:trace>
  <inkml:trace contextRef="#ctx0" brushRef="#br0" timeOffset="168918.81">17868 3860 1467 0,'0'0'368'15,"0"0"-141"-15,0 0-143 16,0 0-35-16,119-43-39 15,-59 43-10-15,2 15 6 16,5 19-6-16,-5 14-17 16,-8 12-5-16,-12 4-23 15,-11 1 32-15,-13-4 13 16,-11-2 32-16,-7-7 26 16,0-6-15-16,-7-6 32 0,-15-6 35 15,-7-3-9 1,-9-5 31-16,-2-5-44 0,-5 2-24 15,-1-5-2-15,3 0-48 16,8-4 4-16,5-3-12 16,9-2-6-16,3-8-9 15,2-1-74-15,5 0-77 16,7-24-73-16,4-3-281 16,0-7-993-16</inkml:trace>
  <inkml:trace contextRef="#ctx0" brushRef="#br0" timeOffset="169257.91">18646 3916 962 0,'0'0'337'15,"0"0"-79"-15,0 0 12 16,0 104-65-16,0-56-33 0,-2 5-28 16,2 1-21-1,0-2-13-15,0 2-63 0,2-3-15 16,12-4-13-16,-1-3-10 15,1-8 0-15,-4-3-9 16,1-11-66-16,-3-10-106 16,-4-9-195-16,-4-3-172 0</inkml:trace>
  <inkml:trace contextRef="#ctx0" brushRef="#br0" timeOffset="169551.12">18537 3840 1553 0,'0'0'549'0,"0"0"-383"0,0 0-66 15,0 0-68-15,0 0-4 16,136-91-27-16,-85 91 7 16,1 4-13-16,-6 22 6 15,-8 12-1-15,-7 9 0 16,-11 5-34-16,-9 2 34 15,-11 0 0-15,0-5 1 16,-13-9 49-16,-16-8-20 16,-6-10 64-16,-5-7-8 15,1-5-44-15,6-4-12 16,4-6-30-16,0 0-121 16,9-13-131-16,6-9-422 0</inkml:trace>
  <inkml:trace contextRef="#ctx0" brushRef="#br0" timeOffset="169784.5">19273 3488 1405 0,'0'0'372'16,"0"0"-134"-16,120 171-13 15,-72-57-94-15,-12 29-30 16,-20 5-44-16,-16-3-2 16,-44-8-24-16,-35-1-19 15,-28 8-12-15,13-34-155 0,8-18-455 0</inkml:trace>
  <inkml:trace contextRef="#ctx0" brushRef="#br0" timeOffset="170557.43">18577 3756 1355 0,'0'0'528'0,"0"0"-320"15,0 0-83-15,0 0-54 0,0 0-58 16,0 0-13-16,0 0-72 16,4 110-187-16,-4-66-115 15</inkml:trace>
  <inkml:trace contextRef="#ctx0" brushRef="#br0" timeOffset="177824.96">8755 6226 1403 0,'0'0'320'0,"0"0"-128"16,0 0-52-16,0 0-10 16,0 0-44-16,0-6-35 15,0 6 9-15,0 0-59 0,0 0 0 16,0 0-1-16,-4 6 1 16,0 0 5-16,-5 0 0 15,0-2-6-15,0-4 22 16,3 0-11-16,-1 0-11 15,3-4 41-15,4-10-27 16,0 0-14-16,0-2-21 16,0 0-25-16,2 5 35 15,2 4-2-15,-2 3-5 16,-2 4 8-16,0 0-60 16,0 0-52-16,0 11-18 15,0 14 43-15,0-6-78 16,0-2-514-16</inkml:trace>
  <inkml:trace contextRef="#ctx0" brushRef="#br0" timeOffset="178365.16">9275 5581 1450 0,'0'0'323'0,"0"0"-225"0,0 0-47 15,-121 22 9-15,82 3-1 16,1 10 10-16,5 0-29 16,8 2-29-16,11-3 10 15,12-2-21-15,2-4-14 16,16-2-28-16,19 0-4 15,9-4 11-15,4 0 13 0,1 0 9 16,-3 4 5-16,-8 0 8 16,-7 7 0-1,-10 2 9-15,-13 2 39 16,-8 1 42-16,0-4 5 16,-19-4-5-16,-8-4 40 0,-4-5-26 15,4-8-41-15,4-7-11 16,10-6-52-16,4 0 0 15,7-16-117-15,2-42-197 16,11 2-56-16,7 2-453 0</inkml:trace>
  <inkml:trace contextRef="#ctx0" brushRef="#br0" timeOffset="178711.9">9482 5869 1111 0,'0'0'388'0,"0"0"-197"16,0 0 10-16,0 0 10 15,0 0-66-15,0 0-13 16,0 0-48-16,18 120-20 16,-2-89-10-16,4-1-53 15,2-7 17-15,2-3-18 16,-1-7-49-16,2-9 11 16,-4-4-60-16,-3 0 9 15,1-22-27-15,-4-6-80 16,-9-4 91-16,-2 3 105 15,-4 3 27-15,0 10 105 16,0 6-2-16,0 6 15 16,0 4-37-16,0 0-96 0,0 2 13 15,0 16-3-15,12 11 4 16,1 2 27-16,3 6-29 16,2-1-24-16,0-9-16 15,13-12-140-15,-6-11-205 16,-4-4-279-16</inkml:trace>
  <inkml:trace contextRef="#ctx0" brushRef="#br0" timeOffset="179102.54">9890 5534 1774 0,'0'0'523'0,"0"0"-449"16,0 0-59-16,0 0 47 15,-5 147-46-15,12-89 11 16,7 1 2-16,-1 4-28 16,-2-7 11-16,-2-6-9 15,-2-10-2-15,-3-12-2 16,-4-11 1-16,0-12 0 16,0-5 12-16,0-1-12 15,0-21-31-15,0-9-51 16,0-2-20-16,0-2 53 15,9 7 24-15,7 7 7 16,-1 10 0-16,5 8-38 16,1 3 40-16,0 0-9 15,2 13 25-15,-5 9 3 0,-3 5 13 16,-5 0 21-16,-10 4 6 16,0-3-22-16,-14-2 24 15,-13-3-12-15,-4-2-32 16,-1-9-1-16,-7-12-67 15,7 0-230-15,8-14-724 0</inkml:trace>
  <inkml:trace contextRef="#ctx0" brushRef="#br0" timeOffset="180445.61">10305 5909 316 0,'0'0'1091'16,"0"0"-811"-16,0 0-107 16,0 0-4-16,0 0-64 15,0 0-59-15,0 0 2 16,23 19 1-16,-9 2 7 16,1 9 54-16,4 13-34 15,-4 8-2-15,3 10-26 16,-3 5-23-16,3 2 11 15,-2-4-26-15,0-4-10 16,-6-10 6-16,2-13-6 16,-5-11-9-16,-3-14-16 0,-4-10-8 15,0-2 33-15,0-14 0 16,-20-24-7-16,-2-19-78 16,-7-29-7-16,4 0 13 15,5-8-30-15,5 4-2 16,10 24 111-16,1 1 12 15,4 17 39-15,0 14-2 16,9 12-36-16,6 6 1 16,5 8-14-16,1 5 1 15,-4 3 0-15,-3 6 5 0,-3 21-3 16,-5 11 24-16,-6 10-15 16,0 4 5-16,0 2 0 15,-9-4-8-15,-1-7 22 16,2-9-31-16,6-11 0 15,0-8 0-15,2-7 6 16,0-8-12-16,0 0-6 16,14-2 2-16,7-19 10 15,11-6 0-15,2-7-27 16,1-6 21-16,-1 2-25 16,-5 3 31-16,-8 9-6 15,-2 6 6-15,-9 8 31 16,-2 6-8-16,-4 6 2 15,-2 0 10-15,0 0-34 16,1 0 34-16,3 18 3 0,6 5-7 16,-1 4-2-1,6 4-28-15,1-2-1 0,7-4-21 16,2-5-88-16,2-11-49 16,13-9-153-16,-7-2-22 15,-6-17-781-15</inkml:trace>
  <inkml:trace contextRef="#ctx0" brushRef="#br0" timeOffset="180670.28">11004 5959 937 0,'0'0'807'16,"0"0"-422"-16,0 0-153 15,0 0-96-15,0 0-83 16,0 0-44-16,0 0-2 16,-11 29-7-16,31-10 1 0,0-3 23 15,2-1-22-15,-4-7-1 16,-5-4 26-16,-6-4-26 15,-7 0 55-15,0-11 30 16,0-11-64-16,-11-3-22 16,-7-1 0-16,-4 1-14 15,0 9-16-15,-1 8-107 16,-4 8-92-16,8 0-156 16,7 0-137-16</inkml:trace>
  <inkml:trace contextRef="#ctx0" brushRef="#br0" timeOffset="181092.45">11162 5430 1595 0,'0'0'519'0,"0"0"-421"0,0 0-53 15,18 108 60-15,-9-42-14 16,4 9-55-16,-2-1 25 15,3-4-41-15,-3-7-19 16,0-8 4-16,-2-12 1 16,-4-13-12-16,-1-15-15 15,-4-9 3-15,0-6 18 16,0-1 0-16,0-23-24 0,2-5-38 16,7-3-43-1,7 2-5-15,3 6 59 0,4 10 18 16,-1 6 27-16,1 8-3 15,1 0 9-15,0 12 30 16,-1 10 16-16,-4 7 22 16,-7 5 3-16,-8-1-21 15,-4 2 18-15,0-6-23 16,-18-4-5-16,-8-3 11 16,-1-6-23-16,-2-6 5 15,3-8-18-15,3-2-15 16,10-25-91-16,3-8-277 15,8-4-826-15</inkml:trace>
  <inkml:trace contextRef="#ctx0" brushRef="#br0" timeOffset="182215.11">11592 5934 1833 0,'0'0'292'15,"0"0"-292"-15,0 0-19 16,138-59-67-16,-102 25 86 16,-9-2 51-16,-10-8 32 15,-12-2-45-15,-5-6-38 16,-5 2 23-16,-19 5-22 16,-3 9 64-16,-2 13 55 15,0 12-46-15,5 11-7 0,-1 0-61 16,3 18 1-1,4 16-14-15,3 13 20 0,3 6 5 16,6 8 28 0,6 1-30-16,0 0 28 0,0-4-15 15,22 1-29-15,2-9 18 16,7-5-18-16,0-8 9 16,-2-10-9-16,0-8-9 15,0-9-3-15,-2-8 4 16,0-2 8-16,0-6-1 15,-2-14-8-15,0-6 9 16,-6-4 0-16,-1-2 10 16,-5-3-4-16,-1 3-6 15,-8 2 1-15,-2 0-2 0,-2 7-11 16,0 2 11 0,0 5-7-16,-4 6 5 0,-6 7 2 15,2 3 1-15,1 0-6 16,-1 1 5-16,-2 15-15 15,4 8 16-15,1 6 0 16,3 2-1-16,2 3-7 16,0-4 8-16,13-3-7 15,5-3-7-15,7-9-54 16,1-9-14-16,3-7 18 16,0 0-22-16,2-17 33 15,-4-14-65-15,-2-5 18 16,-3-1 37-16,-4-4 10 15,-5 8 53-15,-4 4 52 16,-2 9 51-16,-3 8 33 16,-4 6-28-16,3 6-49 0,1 0-49 15,3 2 11-15,6 16-21 16,3 6 22-16,3 5-21 16,-1 3 22-16,1-3-16 15,-4-1-7-15,-3-4 7 16,-4-5 8-16,-1-7-9 15,-5-5-6-15,0-7 1 16,2 0-5-16,1 0 4 16,6-12-6-16,0-8-36 15,5-4-4-15,-1 4 28 16,-3 2 10-16,-1 8 8 16,-7 7 54-16,1 0-43 0,-1 3-5 15,0 0-5-15,4 9 7 16,-2 6 10-16,1 2-18 15,-1-2 0-15,4-3-2 16,0-2-8-16,1-7-22 16,3-3-46-16,1 0-23 15,3-11 48-15,3-9-58 16,-2-2 4-16,2 0 28 16,-4 4 21-16,-1 4 58 15,-1 4 47-15,-3 7-19 16,1 3 8-16,1 0-9 0,1 0-20 15,5 11 32 1,0-1-33-16,0 0-12 0,-2 1 1 16,-3-3-30-16,-3 5 35 15,-5-1 39-15,-1 0 4 16,-4 0 60-16,0 0-45 16,1 1-17-16,-1-3-11 15,2-1-30-15,3 0-34 16,0-4-198-16,-1-5-498 0</inkml:trace>
  <inkml:trace contextRef="#ctx0" brushRef="#br0" timeOffset="183199.93">13740 5516 1117 0,'0'0'361'16,"0"0"-125"-16,0 0 29 16,0 0-73-16,0 0-45 15,0 0-76-15,0 0-27 16,27 44 51-16,-17 9-35 15,4 9-1-15,-1 8-11 16,1 2-48-16,1-3 0 16,1-6-12-16,0-9-92 15,-5-14-17-15,-4-16-71 0,-7-16-69 16,0-8 65-16,-10-19-106 16,-11-23-206-16,-8-13 314 15,0-11 194-15,4-6 155 16,4-4 30-16,11-2-66 15,8 3-31-15,2 11 99 16,20 14-18-16,18 14-90 16,8 14-41-16,8 12 34 15,4 10-33-15,2 1 32 16,2 32-4-16,-4 13-46 16,-9 12 21-16,-9 11-17 15,-15 5-16-15,-18 0 27 16,-7-3-20-16,-16-4 24 15,-24-7 40-15,-14-6-14 16,-8-10 73-16,-3-8-47 0,3-11-33 16,6-9-8-1,12-8-50-15,10-8 17 0,10 0-18 16,11-12-24-16,7-13-41 16,6-11-83-16,3 1-74 15,24-1-32-15,11 0 96 16,6 4 112-16,10 1 40 15,4 6 6-15,7 0 74 16,1 6 8-16,5 0-14 16,-2 2 2-16,-1 8-45 15,-8-1 0-15,-12 2-11 16,-12 2-14-16,-16 0 12 16,-11-2-12-16,-9-1 28 0,-2-2 5 15,-23 1-32-15,-4 2 54 16,-4 6 29-16,-3 2-6 15,3 0 30-15,4 7-48 16,6 16-19-16,8 5 3 16,7 8-43-16,8 4 11 15,0 1 0-15,12 2-10 16,20-2 8-16,7-8-10 16,9-4-61-16,21-18-91 15,-11-7-334-15,-11-4-417 16</inkml:trace>
  <inkml:trace contextRef="#ctx0" brushRef="#br0" timeOffset="183765.65">14723 5865 1592 0,'0'0'353'16,"0"0"-186"-16,0 0-61 15,0 0-48-15,0 0-37 16,64-123-21-16,-64 102 12 15,0 4-3-15,0 10 10 16,-9 7 24-16,1 0-42 16,0 14 20-16,4 17-10 15,4 13 4-15,0 12 31 16,2 7-32-16,14 7 14 0,2 5-12 16,0-2-14-1,2 2 14-15,-3-5-16 16,-3-8 1-16,-1-7 4 0,-6-15-3 15,-3-12-2-15,-4-14 12 16,0-9-12 0,0-5 109-16,-13-1-42 0,-5-22-55 15,1-8-3-15,3-12-9 16,5-7-15-16,7-8-6 16,2 1-67-16,0-2 14 15,4 5 22-15,12 1 13 16,-1 5 39-16,4 5-36 15,-2-2-7-15,3 7 37 16,-5 5 3-16,1 10 3 16,-7 8 8-16,-1 8 21 15,-6 5 40-15,-2 2-32 0,0 0 0 16,0 0-6-16,2 3-31 16,0 14 35-16,4 9 0 15,5 6-6 1,3 4 16-16,1 0-39 0,4-2 9 15,-2-1-7-15,-1-7-8 16,-3-6-53-16,1-16-149 16,-8-4-326-16,1 0-377 0</inkml:trace>
  <inkml:trace contextRef="#ctx0" brushRef="#br0" timeOffset="183867.97">15034 5564 1588 0,'0'0'363'16,"0"0"-321"-16,0 0-42 0,0 0-496 16</inkml:trace>
  <inkml:trace contextRef="#ctx0" brushRef="#br0" timeOffset="184515.99">15043 5734 1528 0,'0'0'298'0,"0"0"-224"16,0 0-61-16,0 0 12 15,0 0 0-15,0 0 34 16,97 107-17-16,-71-73-24 15,-4 2 8-15,-4 0-8 16,-5-4 13-16,-4-4 7 16,-4-7-32-16,-3-7 8 15,-2-10 9-15,0-4 57 16,0 0 45-16,0-14-125 16,0-16-21-16,7-9-65 15,4-5-81-15,3 3-33 16,3-1 14-16,1 11 33 15,-3 7 96-15,3 6 57 0,-3 8 34 16,-1 4 100-16,-1 6-14 16,1 0-3-16,3 1 12 15,0 16-35-15,2 3-14 16,-1 2-34-16,0 2-28 16,0-4 12-16,-2-2-29 15,-3-3 8-15,3-4-6 16,-3-5 5-16,3-4 12 15,1-2-20-15,4 0-74 16,1-6-87-16,-3-13-118 16,2-8-80-16,-8-1-166 15,-1-3 390-15,-8 6 135 0,-2 3 310 16,-2 6 55-16,0 5-64 16,0 6-37-16,0 5-69 15,0 0-81-15,0 0-76 16,4 16 29-16,3 10 6 15,5 5-27-15,-2 4-14 16,1-1-32-16,3-5-7 16,-1-6-90-16,-4-8-132 15,-2-14-323-15</inkml:trace>
  <inkml:trace contextRef="#ctx0" brushRef="#br0" timeOffset="184652.97">15718 5497 758 0,'0'0'1404'16,"0"0"-1205"-16,0 0-199 15,0 0-232-15,0 0-813 0</inkml:trace>
  <inkml:trace contextRef="#ctx0" brushRef="#br0" timeOffset="184934.15">16084 5332 1041 0,'0'0'404'16,"0"0"-158"-16,0 0-37 0,0 0 64 16,0 0-72-1,0 0-83-15,0 0-5 0,-65 94-43 16,59-48 1-16,4 10-8 15,2 4-14-15,0 5 24 16,0-3-44-16,10-2-28 16,6-4 10-16,2-6-4 15,0-8 1-15,-1-4-8 16,-5-10-44-16,-3-7-29 16,-9-14-107-16,0-7-334 15,0 0-95-15</inkml:trace>
  <inkml:trace contextRef="#ctx0" brushRef="#br0" timeOffset="185184.5">15934 5748 1502 0,'0'0'574'0,"0"0"-426"15,0 0-37-15,0 0-85 16,0 0 1-16,101-107 6 16,-65 97-26-16,-1 7 10 15,-4 3-16-15,-2 4-1 16,0 14 71-16,-4 5-5 15,-1 1 20-15,-4 0 4 16,-1 0-47-16,-7 0 11 16,-1 2-19-16,-3 0-14 15,-4 2-21-15,-2-2-10 16,0-4-27-16,-2-6-113 16,0-7-220-16,0-9-306 0</inkml:trace>
  <inkml:trace contextRef="#ctx0" brushRef="#br0" timeOffset="185273.23">16229 5550 1132 0,'0'0'361'16,"0"0"-180"-16,0 0-181 15,0 0-24-15,0 0-1109 0</inkml:trace>
  <inkml:trace contextRef="#ctx0" brushRef="#br0" timeOffset="185949.15">16570 5556 1166 0,'0'0'345'0,"0"0"-246"16,0 0-40-16,0 0 42 15,0 0 76-15,0 0 34 16,0 0-85-16,-40 26-9 16,17-5-29-16,1 3-59 15,4 3 0-15,7 1-23 16,6 1-6-16,5-1 33 16,0-2-24-16,0-5 1 0,16 0-10 15,2-7 3-15,-2-4-4 16,1-7 1-16,1-3-36 15,-3 0 21-15,4-13-9 16,-6-7-29-16,-2-8 2 16,-2-6-26-16,0-2 13 15,0-3 14-15,0 2 47 16,2 2-16-16,3 7 10 16,1 8-7-16,1 8 16 15,1 6-11-15,1 6 3 16,3 0 7-16,-4 22 1 15,3 7 4-15,3 4 4 16,-4 4 6-16,-1-3 22 16,-2-2-36-16,-3-6 33 15,-4-6-25-15,-5-6-7 16,-1-6 11-16,-3-4-5 16,0-4-7-16,2 0 0 0,7-4 0 15,4-12-68-15,6-4-117 16,4 0-7-16,2-1 71 15,0 6 20-15,-3 5 101 16,-5 8 12-16,-3 2 55 16,-3 0 67-16,0 14 68 15,-1 8-46-15,-2 1-18 16,1 6-88-16,-5 1 4 16,-4 0-54-16,0 6-51 15,-4-6-210-15,-11-12-359 0</inkml:trace>
  <inkml:trace contextRef="#ctx0" brushRef="#br0" timeOffset="186094.52">16222 5390 1955 0,'0'0'365'16,"0"0"-258"-16,0 0-107 15,0 0-474-15</inkml:trace>
  <inkml:trace contextRef="#ctx0" brushRef="#br0" timeOffset="194778.85">8851 7233 952 0,'0'0'351'0,"0"0"-193"16,0 0-104-16,0 0 16 15,0 0 14-15,0 0 14 16,45-33 40-16,-38 32-11 16,-1-4 17-16,-1 5-20 15,-5 0-57-15,0 0 0 16,0 0-41-16,0 0 7 15,0 0-6-15,-5 0-18 16,-10 6-9-16,-1 1 9 0,-1-1-3 16,1-2 29-16,3-4-6 15,6 0-12-15,2 0 18 16,5 0-34-16,0 0-2 16,0 0-6-16,0-8-56 15,5-2 20-15,0 2 13 16,-1 3 24-16,-2 1 5 15,-2 4 2-15,0 0 8 16,0 0 40-16,0 0-37 16,-9 0-12-16,-2 9-31 15,-2 3-76-15,4-2-140 16,4-6-324-16</inkml:trace>
  <inkml:trace contextRef="#ctx0" brushRef="#br0" timeOffset="196237.47">9260 6953 436 0,'0'0'410'16,"0"0"-134"-16,0 0-87 0,-14 150-23 16,14-86-69-16,0 7-20 15,0 0-21-15,12-2-18 16,-2-8-2-16,3-11 11 16,-1-11-46-16,-6-14 30 15,-1-11-24-15,-3-9 5 16,-2-5 93-16,0-12-1 15,0-19-57-15,-11-10-47 16,-1-11-6-16,4-3 4 16,-1-7-29-16,3-6-35 15,-2-1 19-15,8 1-1 16,0 4 48-16,0 13 24 16,8 6-12-16,9 14 32 15,5 8-44-15,3 9 8 16,2 6-17-16,2 8 6 15,-3 0-6-15,-1 4-34 16,-3 17-11-16,-7 2 23 0,-7 4-18 16,-6 4 12-16,-2 1 37 15,-12 6 19-15,-12 0 26 16,-10 2-1-16,-4 0-19 16,-1-5 49-16,-1-6-34 15,7-4-18-15,6-11 10 16,11-4-32-16,9-4-2 15,7-5-23-15,0 2-33 16,7-3 58-16,11 4 0 16,1 0 7-16,2 4 4 15,1 6 20-15,-2 3 34 16,2 4 12-16,3 5-27 16,-3 0 37-16,5 2-26 0,-1-2-33 15,1-2 18-15,0-6-40 16,2-5-12-16,0-8-4 15,9-5-149-15,-7-7-176 16,-7-12-1097-16</inkml:trace>
  <inkml:trace contextRef="#ctx0" brushRef="#br0" timeOffset="196795.02">9678 7271 1654 0,'0'0'349'32,"0"0"-262"-32,0 0-52 0,0 0-25 0,0 0 35 0,0 0 9 15,145 8-53 95,-91-8-1-110,-8 0-3 0,-8-14-51 0,-14 0-24 0,-12-4-3 0,-12 0 18 0,-5 0 42 0,-21 2 21 0,-7 6 32 0,-4 3 54 0,2 7-21 0,1 0 20 0,1 21-42 0,8 5 1 0,8 5 35 15,7 6-44-15,10-7-17 16,0 3-16-16,8 0 33 15,9-1-24-15,1 0-2 16,0-4-3-16,-4-3 1 16,-4-7-7-16,-1-6 0 15,-4-6 9-15,-3-5-8 16,1-1 5-16,-3 0-3 16,2 0 23-16,0 0-26 15,-2 0 15-15,2 0-15 16,-2 0 9-16,0 0-3 15,2 0-6-15,-2 0 0 0,0 0-1 16,2 0 12 0,1 0-7-16,-1 0-2 0,2-4 4 15,4-4-12-15,2-12-17 16,-1 4-167-16,1-2-411 16</inkml:trace>
  <inkml:trace contextRef="#ctx0" brushRef="#br0" timeOffset="199314.18">10228 7199 1189 0,'0'0'492'15,"0"0"-311"-15,0 0-16 16,0 0-51-16,0 0-55 16,0 0-3-16,-108 98 10 15,90-63-24-15,5 5 23 16,1-3-1-16,8 1-36 16,4-4 14-16,0-4-30 15,6-6-11-15,10-3-2 16,3-10-11-16,6-6-25 0,2-5 5 15,2 0-19 1,0-16 2-16,2-7-66 0,-4-3-35 16,-2-2 23-1,-4 1 4-15,0-1 29 0,-5-1 20 16,-1 3 38-16,-2 4 35 16,1 4 1-16,-1 2 0 15,1 2-2-15,-6 3 8 16,-1 4 7-16,-5 5 63 15,-2 0 15-15,0 2 7 16,0 0-7-16,0 0-8 16,0 0-15-16,0 8-44 15,0 8 22-15,0 4 4 16,0 1-25-16,0 4 26 16,4-1-20-16,6-2-3 15,-1 1 9-15,-1 0-29 16,4-4 14-16,-1-2-9 0,-3-2-7 15,4-3 18-15,-1-5-15 16,0-1 4-16,-2-2 32 16,0-1-27-16,2-3 4 15,-2 0 11-15,4 0-26 16,1 0 25-16,1-9-32 16,4-7 6-16,-4-4-6 15,3-5 0-15,-5-4-1 16,-5-3 0-16,0-1-22 15,-4 0 23-15,-2 5-14 16,-2 2 11-16,3 6-4 0,-3 4 7 16,0 5 0-1,2 3 0-15,-2 5 8 0,0 1-6 16,0 2-2-16,0 0-2 16,0 0-11-16,0 0 9 15,0 0 4-15,0 0-1 16,0 0 3-16,0 0 3 15,0 0-5 17,0 0 0-32,0 0-2 15,0 0 10-15,0 0 1 0,0 0 14 0,0 0-22 0,0 0 21 16,0 0-22-16,0 0 0 109,0-2 15-109,0-2-13 0,0-4 2 0,0-2-4 0,0 0 3 0,0 1-1 0,0 3-2 0,0 5 0 0,0 1-10 0,0 0 8 0,0 0 2 0,0 0 0 0,0 0-6 16,0 0-2-16,0 0 7 0,0 0-11 16,0 0 19-16,0 0-7 15,0 0 0-15,0 0 8 16,2 0-5-16,2 1-3 15,3 3 1-15,0 1-6 16,0 1 14-16,-3-4-9 16,0 2 0-16,-2 2 6 0,3 2-12 15,0 2 6 1,-1 4 0-16,5 6-1 0,0 2 8 16,0 4-7-16,0 1 0 15,-1 2 9-15,4 1-5 16,-5-3-4-16,1-6 0 15,-1-5-6-15,-3-3 4 16,1-6 2-16,0-3 4 16,-3-4 2-16,-2 2 7 15,2-2-13-15,2 0 0 16,3 0 7-16,1 0 2 16,4 0-3-16,1 0-6 15,1 0 11-15,-1-2-10 16,1-6-1-16,-3-1 0 15,-3-8 0-15,2-3-5 0,-1-6-1 16,-3-8-6-16,0-6-41 16,-3-4 30-16,-3 0-41 15,0 2 37-15,0 7 26 16,0 12-8-16,-7 6 9 16,1 10 0-16,-1 3 1 15,5 4-9-15,2 0 2 16,0 0-41-16,0 0-19 15,11 0 3-15,7 7 21 16,1 4 12-16,6 2 18 16,0 7 1-16,0 7 9 15,-2 4 2-15,-2 8-1 16,-5 1 8-16,-3 4 0 16,-2-4 5-16,0 0-11 0,0-6 23 15,2-8-24-15,1-4 7 16,-1-10-5-16,-1-2 10 15,-2-7-11-15,1-3 32 16,1 0-12-16,3 0 20 16,-1-7-33-16,1-7-7 15,3-4 20-15,0-3-21 16,2-8 0-16,3-1-8 16,-2-5-4-16,2-2 3 15,-5-1 7-15,-3 2 2 16,-5 4 9-16,-6 4 0 0,-4 7 23 15,0 6 4 1,0 3-12-16,0 3-24 16,-4 3-12-16,-4 3 11 0,2 0-1 15,-1 1-32-15,3 2 33 16,-6 0-16-16,4 0 7 16,-3 0 0-16,5 5 2 15,2 4 8-15,2 5 0 16,0 3-4-16,2 1-5 15,11 0-6-15,3 0-15 16,3 2 29-16,2 0-27 16,-1 0 28-16,2 4-1 15,0 4 2-15,-1 3-2 16,-4 2 1-16,-1 3 0 16,-7 2 18-16,-1-1 1 15,0-2 27-15,-2-2 5 16,5-4-50-16,3-6 21 0,3-8-20 15,4-4-2-15,3-11 23 16,5 0-22-16,5-8 12 16,-3-16-13-16,-2-8-23 15,-4-5 21-15,-8-1-8 16,-3-3-7-16,-6 0 10 16,-3 1 8-16,-3 5-1 15,-2 1 3-15,0 9 4 0,0 3-5 16,0 5-2-1,-11 4 0-15,-1 5 11 0,-1 4-10 16,-1 4-1-16,-1 0 0 16,-1 6 3-16,3 14-3 15,0 4 1-15,4 5 0 16,9 2 13-16,0-1-5 16,0 0-9-16,22-4 2 15,5-4-1-15,4-8-2 16,5-3-16-16,1-10-14 15,2-1-11-15,-3-5-68 16,-3-17-37-16,-6-9-41 16,-3-1 23-16,-6-2 108 15,-2-3 53-15,-5 8 4 16,-3 3 158-16,-1 10-37 0,-2 6 16 16,-1 8-22-16,1 2-82 15,-1 0-3-15,0 20 0 16,1 6-19-16,-1 4 18 15,1 2-29-15,2-3 8 16,1 0-7-16,1-9 8 16,-2-6-1-16,2-6-8 15,0-8-19-15,1 0 18 16,4-18-28-16,1-12-52 16,6-5-4-16,-1-7-48 15,5 2-10-15,-1 3 20 16,0 3 69-16,-1 10 54 15,-4 8 22-15,-3 10 120 16,3 6-24-16,-4 6-49 0,1 17 26 16,-3 8-57-16,0 1-18 15,1-2-4 1,-1-2-16-16,1-4-24 0,7-8 2 16,-1-3-266-16,-1-10-557 15</inkml:trace>
  <inkml:trace contextRef="#ctx0" brushRef="#br0" timeOffset="200033.27">12949 7164 1075 0,'0'0'392'15,"0"0"-140"-15,0 0-63 16,0 0 17-16,0 0-69 15,0 0-46-15,-113 22-7 16,92 5-29-16,8 1-10 16,6 6 23-16,7 0-32 15,0 2 0-15,18 1-18 16,13-4-17-16,11-5 32 16,5-10-33-16,5-10 6 0,1-8-6 15,1-2-3 1,-5-22 3-16,-7-6-13 0,-7-8-2 15,-8-2 5-15,-8-3 5 16,-13 6 5-16,-6 3 12 16,0 10 15-16,-20 5 13 15,-7 13-40-15,-2 6 6 16,-2 0-6-16,7 13 2 16,3 11-2-16,8 0 7 15,10 1-1-15,3 2 18 16,0 1-8-16,21 0-5 15,8 0 29-15,8 0-39 16,8-1 11-16,2-4-1 16,-2-7-11-16,-3-4-34 15,-2-12-105-15,-11 0-209 0,-9-3-524 0</inkml:trace>
  <inkml:trace contextRef="#ctx0" brushRef="#br0" timeOffset="201489.76">13900 6719 637 0,'0'0'553'15,"0"0"-367"-15,0 0-44 16,0 0-1-16,0 0 27 16,0 0-4-16,31 123-30 0,-23-71-2 15,-4 13-46 1,2 4-16-16,3 3 0 0,3-4-55 16,3-5 19-16,-1-15-30 15,1-14-2-15,-4-15 4 16,-4-6 0-16,-2-13-6 15,-3 0 16-15,-2-14-16 16,0-20 15-16,0-12-15 16,-2-17-24-16,-10-8 7 15,5-8-50-15,3 1 24 16,4 6 7-16,0 13 26 16,4 18 9-16,12 10 1 15,2 13 0-15,2 10 7 16,5 6 3-16,4 2-8 15,0 2-2-15,-3 19 2 0,-2 5 10 16,-5 6-11-16,-11 5 0 16,-8 4 14-16,0 3-9 15,-17-2 6 1,-17 0 9-16,-4-5-20 0,-4-6 34 16,2-5-24-16,4-5-11 15,7-8 9-15,9-3-8 16,6-1-2-16,8-1-20 15,6-1-27-15,0 3 32 16,2 2-9-16,19 1 19 0,1 1-2 16,4 1 4-1,1 4 4-15,-2-1 0 0,1 2 1 16,3 0 9 0,3-1-2-16,1 0 11 0,5-4 6 15,-1-6-8-15,4-8 35 16,-1-1-15-16,-5 0-30 15,-1 0 23-15,-5-10-29 16,-5-3 9-16,-3-1 16 16,-6-2-25-16,-1-2 19 15,-3-2-20-15,-5-6 1 16,-2-4 16-16,-4-5-16 16,0 3-1-16,0 5 0 15,0 4 7-15,-8 9-7 16,1 9 21-16,1 0-21 0,4 5 15 15,0 0-15-15,-4 0 0 16,4 0-1-16,-4 0 7 16,-3 9-3-16,-3-3-3 15,4-1 0-15,-1-1 10 16,2 0 4-16,0 1 8 16,1 4-4-16,-5 4-17 15,-1 5 11-15,1 3-12 16,-2 4 0-16,1-2-6 15,6 2 7-15,4-5-1 16,2 2 3-16,0 0 4 16,11 0 7-16,9 0-14 15,5 0 0-15,4-2 28 16,2-2-19-16,0-6 11 16,0-1 5-16,-4-6-19 0,0-5 19 15,-3 0-16-15,-2 0 0 16,3-4 5-16,-2-10-14 15,0-6-12-15,0-6-20 16,2-6-15-16,-1-8 33 16,1-6-32-16,-3-8 7 15,0-8 24-15,-1-6-27 16,-4-9 18-16,-1-3-7 16,-8 0-14-16,-1 4 44 15,-7 7-13-15,0 15 14 16,0 12 34-16,-11 15-10 15,-1 12 15-15,6 9 0 0,-1 6-39 16,1 2 2-16,2 23-2 94,-1 18 0-94,0 13 7 0,5 10-7 0,0 11 37 0,0 2 10 0,16 7-34 0,5-7 17 0,0 0-30 0,6-9 1 0,0-12-7 0,2-12-31 15,2-16-56-15,18-17-93 0,-9-13-298 16,-2 0-150-16</inkml:trace>
  <inkml:trace contextRef="#ctx0" brushRef="#br0" timeOffset="202272.09">15496 7047 1264 0,'0'0'358'15,"0"0"-118"-15,0 0 19 16,0 0-54-16,0 0 45 15,0 0-130-15,-129-38-39 16,95 55-45-16,3 13-24 16,2 8 21-16,6 4-32 15,10 4 10-15,7-1-11 16,6-3 9-16,0-8-21 16,9-8 0-16,8-13-36 15,5-6-11-15,3-7-22 16,2-11 5-16,0-14-99 15,-3-7-60-15,-6-2 134 0,-10 4 48 16,-3 5 53-16,-2 10 85 16,-3 6 27-16,0 5 12 15,0 4-41-15,2 0-61 16,2 0 13-16,7 13-12 16,5 2 6-1,8 6 4-15,5-5-32 0,4-4 8 16,6-9-9-16,1-3-15 15,0-8-8-15,-2-24-52 16,-4-9-42-16,-9-13-31 16,-2-11 21-16,-7-5 88 15,-7-4 28-15,-7-1 11 16,-2 13 30-16,0 12 63 16,0 21 84-16,-2 11 17 15,-5 13-91-15,3 5-37 16,-6 12-64-16,4 20 4 15,-3 15 26-15,5 11-17 0,2 5-2 16,2 6 27-16,0-2-39 16,6-2 20-16,7-7-21 15,-3-9-14-15,-2-13 1 16,-8-15-68-16,0-15-45 16,0-6 2-16,-20-11-164 15,-9-22 7-15,-4-8 56 16,-1-5 12-16,5-3 136 15,7 5 77-15,13 6 195 16,9 10-53-16,0 8-75 0,25 6 22 16,12 4 5-1,9 4 11-15,4 6 71 0,2 0-77 16,-3 7 15-16,-5 16 2 16,-4 3-39-16,-4 6 28 15,-7 2-20-15,-5 1-33 16,-5 3-3-16,-6-5-41 15,-7 2 1-15,-4-5-9 16,-2-5-45-16,0-3-33 16,-4-15-151-16,-11-5-352 15,-1-2-224-15</inkml:trace>
  <inkml:trace contextRef="#ctx0" brushRef="#br0" timeOffset="202385.9">15971 6961 1525 0,'0'0'555'16,"0"0"-280"-16,0 0-137 15,0 0-138-15,0 0-6 16,0 0-212-16,0 0-539 0</inkml:trace>
  <inkml:trace contextRef="#ctx0" brushRef="#br0" timeOffset="203000.99">16416 7003 1689 0,'0'0'497'0,"0"0"-305"15,0 0-54-15,0 0-71 32,0 0 12-32,0 0-50 0,0 0-1 15,-100 11-28-15,96 28 1 0,1 5 3 0,3 1 5 16,0-1-9-16,3-5 3 109,7-7 3-109,1-12-12 0,-1-9-6 0,1-7-8 0,-1-4 13 0,4-7 7 0,3-21-15 0,0-12-74 0,0-6-8 0,1-3 36 0,-2 5 12 16,-1 8-29-16,1 8 67 0,-1 11-10 0,2 6 21 0,-5 9 24 0,5 2-11 15,0 2 30-15,-1 21 12 16,3 6-2-16,0 7 19 16,-2 3-38-16,-1 1 12 15,-3-5-16-15,-1-5-29 16,-4-6 19-16,-1-9-20 16,-1-7 0-16,2-8 7 15,2 0-7-15,9-14-7 16,0-16-60-16,1-6-58 15,1-7 65-15,-4 0 14 16,-1 5 46-16,-5 9 40 16,-2 7 3-16,-5 11 56 0,1 6-27 15,-1 5-54-15,1 0 8 16,3 5-26-16,4 14 16 16,3 3 21-16,1 6-37 15,2 1 14-15,-2-4-14 16,-1 2 9-16,-4-4-21 15,-4-3-31-15,-7-1-71 16,-12-8-86-16,-17-2-140 16,-4-9-459-16</inkml:trace>
  <inkml:trace contextRef="#ctx0" brushRef="#br0" timeOffset="203134.67">16064 6757 1984 0,'0'0'609'0,"0"0"-476"16,0 0-99-16,0 0-34 16,0 0-39-16,0 0-563 0</inkml:trace>
  <inkml:trace contextRef="#ctx0" brushRef="#br0" timeOffset="203986.96">9678 8036 1610 0,'0'0'566'0,"0"0"-374"15,0 0-1-15,-147-11-86 0,98 11-20 16,2 20 7-16,5 9-56 16,7 8 1-16,6 11-1 15,8 6-28-15,15 8 23 16,6 3-31-16,8 1 0 16,26 0-3-16,13-6 3 15,7-5-7-15,8-16-25 16,2-12-47-16,28-27-18 15,-17 0-147-15,-12-18-344 0</inkml:trace>
  <inkml:trace contextRef="#ctx0" brushRef="#br0" timeOffset="204375.81">10075 8131 909 0,'0'0'374'0,"0"0"-102"15,0 0-87-15,0 0-65 0,0 0-72 16,0 0 50-16,0 0 17 16,-80 0-12-16,60 14 9 15,-5 4-24-15,2 5-4 16,4 7-3-16,5-1-35 16,10 4 3-16,4 1-30 15,4 0-19-15,21-2 35 16,6-4-34-16,9-6-2 15,5-8-8-15,19-14-94 16,-8 0-131-16,-7-12-414 0</inkml:trace>
  <inkml:trace contextRef="#ctx0" brushRef="#br0" timeOffset="205174.16">10424 8165 1425 0,'0'0'532'0,"0"0"-343"0,0 0-29 15,0 0-52-15,0 0 5 16,0 0-57-16,-115 92 4 16,115-64-44-16,0 3-15 15,7-4 21-15,11-1-21 16,5-1-1-16,2-6 3 15,2-4 10-15,-2-5-26 16,-4-6-1-16,-5-4-14 0,-7 0 28 16,-5-8-13-16,-1-13 12 15,-3 0-41-15,0-8-17 16,0 4 22-16,0 0-5 16,0 5 15-16,0 6 21 15,5 4 0-15,3 3 6 16,8 5-1-16,0 2-5 15,2 0 3-15,1 0 3 16,2 14-16-16,-2 5 14 16,-1 6-12-16,1-1 14 15,-7-3 2-15,2-2 8 16,-3-5-8-16,0-9-2 16,1-2 0-16,1-3 15 15,3 0-2-15,1-14 2 16,1-4-15-16,-3-4 2 0,1 1-2 15,-5 5 1-15,-2 3-1 16,-2 5 56-16,-5 4-2 16,1 4 2-1,-1 0-14-15,0 0-41 0,2 12 42 16,3 4-25-16,-1 1-18 16,6 4 0-16,-1-3-45 15,3-2-37-15,1-5-47 16,3-10-161-16,1-1-9 15,0-1-83-15,-1-16-133 16,-5 1 336 15,-2 0 179-31,-4 4 269 0,-5 6 35 0,-2 3-60 0,0 3-39 0,0 0-135 16,0 17-2-16,0 6 49 16,0 9-57-16,5 7-13 15,7 5-24-15,5 2-15 16,0 6 1-16,1-2-9 15,-5 3 0-15,-3-6 30 16,-8-5-29-16,-2-11 16 16,0-10 59-16,-14-6-9 15,-6-11 31-15,-4-4-78 16,-24-13-20-16,9-10-152 16,-6-7-335-16</inkml:trace>
  <inkml:trace contextRef="#ctx0" brushRef="#br0" timeOffset="205296.8">10282 8041 1748 0,'0'0'272'0,"0"0"-181"16,0 0-91-16,0 0-141 16,152-105-227-16</inkml:trace>
  <inkml:trace contextRef="#ctx0" brushRef="#br0" timeOffset="206402.24">11416 7967 1837 0,'0'0'339'0,"0"0"-196"15,0 0-121-15,0 0 8 16,0 0-6-16,0 130 19 16,20-78 18-16,5 2-50 15,-1 5-11-15,-5-5-4 16,-4-7-100-16,-9-6-26 16,-6-11-87-16,0-13 27 15,-11-11 57-15,-13-6-7 16,-8-6-17-16,-1-19 89 15,0-9 68-15,6-8 104 0,6-2 44 16,11 0-47-16,10 1-12 16,2 5-30-16,25 6-14 15,8 2-21-15,7 4-23 16,5-2 21-16,-2-1-22 16,-5 1 1-16,-8 5 37 15,-11 5 27-15,-11 4 71 16,-8 8 6-16,-2 3-38 15,0 3-14-15,-9 5-73 16,-7 18-9-16,5 13 1 16,2 11-7-16,9 5 10 15,0 4 7-15,2-1-17 16,20-5 9-16,3-6-11 16,2-10-10-16,-2-11-16 0,-6-10-66 15,-1-12 16-15,-3-1 50 16,-1-17-14-16,1-11 3 15,-1-4-21-15,-3-2 5 16,-2 5 53-16,-4 8 0 16,-1 4 3-16,-1 9 49 15,1 6-11-15,0 2-4 16,3 0-37-16,4 0 1 16,2 10 28-16,6 7-28 15,0 0 22-15,1 4-6 16,3-2-15-16,-1-1-4 15,0-2-9-15,-1-4-29 0,1-8 21 16,0-4-21-16,2 0 39 16,3-16-76-16,-2-5-148 15,-6-8 19-15,-3 1-61 16,-9 2 94-16,-5 6 173 16,-2 5 135-16,0 6 54 15,0 5-51-15,0 4-65 16,-4 0-23-16,4 0-42 15,0 7 20-15,0 6 16 16,0 5-15-16,0 1 46 16,4 2-13-16,8 0-22 15,1-2 16-15,0-1-31 16,3-3-13-16,1-8 12 16,3-2-23-16,1-5-2 0,0 0-13 15,2-12-26-15,-3-8-46 16,-2-4-8-16,-4-1 57 15,-6 4 37-15,-1 4 32 16,-2 5 45-16,-3 5 19 16,-2 6-34-16,0 1-1 15,0 0-60-15,0 14 5 16,4 11-6-16,7 2-13 16,18 7-125 93,-2-6-181-109,2-8-455 0</inkml:trace>
  <inkml:trace contextRef="#ctx0" brushRef="#br0" timeOffset="206521.05">12682 8197 1588 0,'0'0'649'16,"0"0"-441"-16,0 0-90 15,0 0-40-15,0 0-53 16,0 0-10-16,0 0-6 15,-45 119-9-15,57-92-15 16,5-4-36-16,1-7-16 16,-3-6-31-16,-5-10-164 15,-4-4-94-15,-6-15-1399 0</inkml:trace>
  <inkml:trace contextRef="#ctx0" brushRef="#br0" timeOffset="206656.68">12468 8069 1854 0,'0'0'522'0,"0"0"-387"16,0 0-41-16,0 0-94 15,0 0-56-15,0 0-254 16,0 0-356-16</inkml:trace>
  <inkml:trace contextRef="#ctx0" brushRef="#br0" timeOffset="206782.49">12720 7678 1595 0,'0'0'610'0,"0"0"-489"15,-146 78-121-15,75-30-202 16,5-2-1113-16</inkml:trace>
  <inkml:trace contextRef="#ctx0" brushRef="#br0" timeOffset="207218.33">10436 8021 1295 0,'0'0'537'16,"0"0"-210"-16,0 0-87 16,0 0-89-16,0 0-71 15,0 0-62-15,0 0 8 16,133 15-26-16,-95 12-134 15,-2-2-256-15</inkml:trace>
  <inkml:trace contextRef="#ctx0" brushRef="#br0" timeOffset="207714.82">13337 7710 1528 0,'0'0'576'16,"0"0"-434"-16,0 0-83 15,0 0-3-15,0 0 82 16,0 134-12-16,8-68-33 16,0 5-51-16,0 1-5 15,3 1-37-15,1-2-13 16,1 4-83-16,0-19-151 15,-6-18-294-15</inkml:trace>
  <inkml:trace contextRef="#ctx0" brushRef="#br0" timeOffset="207874.99">13295 8197 1160 0,'0'0'1017'15,"0"0"-756"-15,0 0-131 16,0 0-98-16,0 0-32 15,100-122-85-15,-51 104-105 16,13 10-115-16,-13 6-11 16,-11 2-349-16</inkml:trace>
  <inkml:trace contextRef="#ctx0" brushRef="#br0" timeOffset="208748.05">13738 8172 889 0,'0'0'354'15,"0"0"-117"-15,0 0-64 16,0 0-1-16,0 0-6 15,0 0-26-15,0 0-20 16,24 27-58-16,-13-27-4 16,7 0-14-16,5-8-32 15,-1-7 20-15,0 0-32 16,-1-3 0-16,-6 1-3 16,-1 6 16-16,-8 1-11 15,-4 6 42-15,0 2 7 16,-2 2 17-16,0 0-44 15,0 0-23-15,0 0 14 0,5 8-7 16,-1 7-2-16,6 2 15 16,-2 3-20-16,5 0 21 15,1-2-22-15,1-6 0 16,3-3-2-16,0-8-25 16,4-1-7-16,3-1 13 15,0-18-49-15,-4-5-28 16,2 0-53-16,-3-1-25 15,-7 2 91-15,-4 2 40 16,-2 4 45-16,-3 5 27 16,-4 4 71-16,3 6 61 0,-3 2-45 15,0 0-39 1,2 0-31-16,0 10-23 16,2 6 28-16,3 1-21 0,0 2-17 15,2 1 26-15,2 0-25 16,0 0 1-16,2-2 8 15,3-4-12-15,2 0-1 16,-2-3-8-16,-1-8 0 16,3-2 15-16,-1-1-9 15,2 0-12-15,3-10 5 16,-5-9-49-16,2-3 7 16,-6 2-27-16,-4 4 6 15,-5 2 64-15,-1 8-11 16,-3 2 11-16,0 2 3 15,0 2 6-15,0 0-18 16,0 0-12-16,0 0-36 16,0 5 43-16,4 2-31 0,0 0 33 15,3 2 2 1,2-5-35-16,2-2-14 0,6-2-97 16,4 0 8-16,1-2 54 15,5-11-21-15,-5 0 34 16,-2 1 70-16,-6 2 11 15,-5 4 65-15,-5 6 43 16,-2 0 2-16,0 6-45 16,3 19 49-16,1 8-15 15,6 11-50-15,-1 4-37 16,3 6 20-16,-1 1-11 16,-3-1-14-16,0-4 7 0,-6-4-13 15,-4-5-1-15,0-12 4 16,-6-6-4-16,-15-9-7 15,-6-9-28-15,-8-5-48 16,6-10-106-16,6-10-120 0</inkml:trace>
  <inkml:trace contextRef="#ctx0" brushRef="#br0" timeOffset="209217.31">14963 8053 2070 0,'0'0'378'15,"0"0"-334"-15,0 0-44 0,29-131-52 16,-11 83 52-16,-2 2 41 16,-3 6-4-16,-6 8-14 15,-7 12-22-15,0 8 8 16,0 10 6-16,-12 2-15 15,-3 8 1-15,1 22 7 16,6 10-7-16,1 10 26 16,5 8 0-16,2 1-26 15,0-1 38-15,0-4-27 16,11-8-12-16,2-8 6 16,-1-10 4-16,-6-12-10 0,0-10 0 15,1-6 1 1,0-6 2-16,6-20-3 0,1-4-44 15,4-6 17-15,2 3-4 16,-3 8 29-16,4 6 2 16,-1 10 0-16,-1 4 12 15,6 5 1-15,2 0 2 16,0 2 23-16,2 15-37 16,2 5 9-16,2-1-10 15,3 2-50-15,11-3-79 16,-9-8-346-16,-5-6-420 0</inkml:trace>
  <inkml:trace contextRef="#ctx0" brushRef="#br0" timeOffset="209712.83">15641 7967 1635 0,'0'0'669'16,"0"0"-440"-16,0 0-83 15,0 0-30-15,0 0-95 16,0 0-9-16,0 0 0 15,-83 71-2-15,83-40-10 16,9-3 0-16,9-6-36 16,2-5 18-16,-3-2-26 15,-3-7 8-15,-3-4 11 16,-7-4-11-16,1 0 35 0,-3 0 1 16,1-16-22-1,4-5-5-15,1-4-49 16,3-1-22-16,3 0-41 15,1 2-38-15,-1 6 108 0,-1 5 41 16,3 5 28-16,-1 7 9 16,8 1-8-16,-1 0 32 15,7 0 13-15,2 3 16 16,3 10 15-16,1-1-5 16,-4 1-8-16,-2 4 4 15,-6-1-50-15,-6 4 10 16,-6 2-28-16,-1-1-13 15,-8-4-41-15,-2-5-41 16,0-4-106-16,0-8 3 16,0 0-33-16,0-8-15 15,0-14 126-15,0-4-7 0,0-3 127 16,0-7 52-16,0 6 72 16,0 3-16-16,0 4-33 15,0 8-75-15,-2 7-168 0</inkml:trace>
  <inkml:trace contextRef="#ctx0" brushRef="#br0" timeOffset="209875.94">15389 7806 1642 0,'0'0'655'0,"0"0"-411"0,0 0-106 16,0 0-13-16,-45-126-125 15,72 98-21-15,15 4-72 16,28-4-180-16,-8 7-217 16,-9 5 110-16</inkml:trace>
  <inkml:trace contextRef="#ctx0" brushRef="#br0" timeOffset="210095.72">15819 7478 1543 0,'0'0'626'16,"0"0"-440"77,0 0-113-93,0 0-73 0,0 0-33 0,117 15-305 0,-69-6-850 0</inkml:trace>
  <inkml:trace contextRef="#ctx0" brushRef="#br0" timeOffset="210456.07">15982 7782 768 0,'0'0'1345'0,"0"0"-848"16,0 0-366-16,0 0-82 15,0 0-49-15,0 0-197 16,0 0-652-16</inkml:trace>
  <inkml:trace contextRef="#ctx0" brushRef="#br0" timeOffset="210815.31">15622 7553 963 0,'0'0'857'16,"0"0"-378"-16,0 0-225 15,0 0-95-15,0 0-83 16,0 0-10-16,0 0-50 16,-2 4 9-16,14 8 4 15,1 5-29-15,3 3 26 16,-1 6-26-16,3 2-57 0,2 6-92 16,-4-8-442-1,-3-8-1300-15</inkml:trace>
  <inkml:trace contextRef="#ctx0" brushRef="#br0" timeOffset="211894.71">10291 9038 1015 0,'0'0'863'15,"0"0"-654"-15,0 0-98 16,-156 24 16-16,120 4-22 16,7 8-51-16,11 4 2 15,12 1-19-15,6 1-37 16,6-3 28-16,23-3-27 15,10-6 5-15,7-6 2 16,10-8-8-16,8-11-55 16,32-11-101-16,-13-17-231 15,-12-7-513-15</inkml:trace>
  <inkml:trace contextRef="#ctx0" brushRef="#br0" timeOffset="212068.96">10862 9032 1326 0,'0'0'918'0,"0"0"-617"16,0 0-130-16,0 0-105 16,0 0-53-16,0 0 38 15,-8 114-37-15,8-60 1 16,8 0-15-16,2-4-30 16,-3-10-49-16,-7-10-157 15,0-14-326-15,0-12-383 0</inkml:trace>
  <inkml:trace contextRef="#ctx0" brushRef="#br0" timeOffset="212211.25">10583 8995 2078 0,'0'0'573'0,"0"0"-394"16,0 0-85-16,0 0-78 15,0 0-16-15,173-7-42 16,-94 12-162-16,-10 5-392 0</inkml:trace>
  <inkml:trace contextRef="#ctx0" brushRef="#br0" timeOffset="212994.41">11681 8893 1487 0,'0'0'634'16,"0"0"-502"-16,0 0-41 15,-146 46-66-15,111-10 27 16,0 8-28-16,-1 5 32 16,5 2 11-16,6 2-49 15,8-5 16-15,11-2-31 16,6-8 3-16,0-5 4 15,13-10-10-15,14-9 0 16,4-6 0-16,6-8-24 0,9 0 23 16,2-18-19-16,1-9-13 15,0-10 18-15,-4-3-46 16,-10-4 14-16,-6 0 32 16,-14 0-2-16,-10 6 10 15,-5 4 6-15,0 7 1 16,-20 10 20-16,-4 6-11 15,-5 9 2-15,0 2-11 16,0 0 10-16,4 13-7 16,8 3 7-16,8-1 11 15,9 8 39-15,0 3-26 16,7 4 30-16,17 5-5 16,7 7-27-16,5-3 13 15,-1 1-26-15,1-2-18 16,-5-5 15-16,-2-6-10 0,-2-7-12 15,-2-8-16-15,12-12-106 16,-6 0-164-16,-4-4-788 0</inkml:trace>
  <inkml:trace contextRef="#ctx0" brushRef="#br0" timeOffset="213248.9">12432 8955 751 0,'0'0'1258'15,"0"0"-996"-15,0 0-166 16,0 0-5-16,0 0 19 16,-18 138-43-16,32-87-42 15,3-1 15-15,4 2-38 16,-2-5 4-16,-1-3-6 15,1-11-42-15,-6-9-67 16,7-18-98-16,-7-6-150 16,3 0-327-16</inkml:trace>
  <inkml:trace contextRef="#ctx0" brushRef="#br0" timeOffset="213458.91">12738 8985 1283 0,'0'0'862'0,"0"0"-567"16,0 0-151-16,0 0-53 16,0 0-85-16,0 0 49 15,0 0-18-15,19 139-35 16,-7-89 32-16,-3 2-34 16,-1-2-27-16,-6-4-51 15,-2-5-108-15,-6-11-107 16,-17-10-95-16,0-12-336 0</inkml:trace>
  <inkml:trace contextRef="#ctx0" brushRef="#br0" timeOffset="213601.09">12454 9206 1400 0,'0'0'584'16,"0"0"-278"-16,0 0-28 16,0 0-111-16,0 0-117 15,0 0-12-15,0 0-38 16,147-50-23-16,-82 50-103 15,-11 0-353-15,-7 0-620 0</inkml:trace>
  <inkml:trace contextRef="#ctx0" brushRef="#br0" timeOffset="213848.08">13208 8945 1538 0,'0'0'405'0,"0"0"-167"16,0 0-79-16,0 0-80 15,0 0 17-15,0 0-38 16,0 0 9-16,42 134-23 16,-28-83-33-16,-6 3 13 15,1 0-24-15,-3-4-13 16,0-4-54-16,-4-6-126 15,-2-11-201-15,0-18-350 0</inkml:trace>
  <inkml:trace contextRef="#ctx0" brushRef="#br0" timeOffset="214190.51">13183 8889 1612 0,'0'0'316'0,"0"0"-101"15,0 0-80-15,0 0-88 16,0 0-4-16,154-30-31 16,-96 32-12-16,0 19 6 15,-5 12-4-15,-4 9-2 16,-9 7 0-16,-9 2 1 16,-13 4 14-16,-7-1-15 0,-9-2 0 15,-2-6 32-15,0-6-32 16,-9-6 30-16,-8-4 11 15,-5-5-21-15,-5-5 21 16,-7-7-17-16,-1-2 10 16,-8-5-34-16,-5-6-26 15,-8 0-86-15,-7-6-84 16,1-10-88-16,-9-15 13 16,15 8-297-16,18-1 157 0</inkml:trace>
  <inkml:trace contextRef="#ctx0" brushRef="#br0" timeOffset="214290.58">13058 9266 163 0,'0'0'593'15,"0"0"-210"-15,0 0-106 16,123-59-53-16,-72 44-56 16,4 3-4-16,8 1-47 0,2 5-13 15,-3 5-55-15,18 1-49 16,-20 0-50-16,-8 0-333 0</inkml:trace>
  <inkml:trace contextRef="#ctx0" brushRef="#br0" timeOffset="-214290.25">10806 8995 696 0,'0'-2'375'0,"0"1"-87"0,0-2-47 0,0 3-52 0,0-1-8 0,0 1-25 0,0 0-24 0,2 0-25 0,13 0 86 16,8 0-138-16,3 1 17 16,8 5-7-16,1-2-35 15,4 0 12-15,-1 0-27 16,-5 1-15-16,-6-4 15 16,-8-1-15-16,-7 0-1 15,-8 3-25-15,-4 0-75 16,0-1-207-16,0-2-501 0</inkml:trace>
  <inkml:trace contextRef="#ctx0" brushRef="#br0" timeOffset="-213464.92">14192 8653 1483 0,'0'0'537'15,"0"0"-355"-15,0 0-57 16,0 0-55-16,0 0 27 15,0 0-28-15,129 84-48 16,-91-40 22-16,3 6-35 16,-6 4 14-16,-3 4 1 15,-3 6-22-15,-10 3 24 16,-5 3-25-16,-10-1 0 16,-4 0 4-16,-8-7 4 15,-24-6-7-15,-10-7 17 16,-12-10-1-16,-1-3 41 15,1-11-22-15,7-5-14 16,11-7 14-16,15-2-35 16,9-7-2-16,10 0-49 0,2-4-63 15,4 0-66-15,12 0-101 16,2 0-243-16</inkml:trace>
  <inkml:trace contextRef="#ctx0" brushRef="#br0" timeOffset="-204624.27">9910 7700 348 0,'0'0'381'0,"0"0"-238"15,0 0-84-15,0 0-51 16,0 0-8-16,0 0 0 16,-76 34-38-16,59-24 19 0,-4 2-36 15,-3 0-46-15,0 0 23 16,1-2 31-16,5 0 47 15,7-4 14-15,7-4 28 16,4-2 10-16,0 0 37 16,0 0 8-16,0 0 79 15,2-4 4-15,0 0 47 16,-2 1 18-16,2 0-11 16,-2 3-2-16,0 0-50 15,0 0-56-15,0 0-13 16,0 0-61-16,0 0-10 15,0 0-17-15,0 0-14 16,-6 0-7-16,-6 9-4 16,-5 6 1-16,-4 5 14 0,-1 9-14 15,-4 3-1-15,-1 1 5 16,0 7 5-16,3 3 1 16,1 1-11-16,6 0 0 15,3-2 7-15,5 2 1 16,7-4-8-16,2-1 0 15,0-4 12-15,0 0-14 16,4-5 2-16,5 1 0 16,-2-6 17-16,0 1-17 15,-1-2 31-15,1 2-10 16,2-2-21-16,2 1 31 16,2-2-30-16,3-1-1 15,2 2 22-15,0-4-20 16,2 2 8-16,0-4 4 0,0 0-13 15,-3-1 35 1,-1-4-30-16,-1-1-5 0,-3-1 16 16,-3-3-11-16,-1 0 3 15,0-4-8-15,-4 1 7 16,1-5 7-16,-3 1-14 16,-2-1 9-16,2 0 20 15,-2 0-24-15,0 0 18 16,0 0-23-16,0 0 10 15,0 0-7-15,0 0-3 16,0 0-1-16,0 0 1 16,0 0 14-16,0 0-12 0,0 0-3 15,0 0 1 1,-7-1-2-16,-7-16 1 0,-5-5 0 16,-6-6 0-16,-2-7-16 15,-4-2 7-15,2-4 7 16,-2-2-14-16,4-1 14 15,3 0-16-15,8-1 18 16,6-5-6-16,4-2-34 16,6-7 21-16,0-1-17 15,0-6-23-15,8 0 28 16,-2 4-33-16,1 6 47 16,-1 9 11 15,-4 14 12-31,4 7-6 0,-4 7 0 0,0 8 0 0,-2 8-9 0,0 3 9 15,0 0-61-15,0 10-158 16,0 8-346-16,-10 2 239 16</inkml:trace>
  <inkml:trace contextRef="#ctx0" brushRef="#br0" timeOffset="-203853.07">9012 7283 1204 0,'0'0'365'0,"0"0"-223"0,0 0-78 15,0 0 22-15,0 0-32 16,-118 18 37-16,98-18 38 16,-1 0-52-16,2 0 21 15,3-4-14-15,1-2-28 16,6 1 13-16,4 2-59 16,5 1 10-16,0-2-20 15,0 1-27-15,0-2 16 16,0-1-8-16,0 1 19 0,0 4-7 15,0-1 7 1,2 2 0-16,-2 0-41 0,0 0-75 16,0 0-72-16,0 3-24 15,-2 4-120-15</inkml:trace>
  <inkml:trace contextRef="#ctx0" brushRef="#br0" timeOffset="-203221.36">8755 6324 75 0,'0'0'1218'0,"0"0"-913"15,0 0-168-15,0 0-19 16,0 0-2-16,0 0 42 0,0 0-43 16,-37-70-17-16,37 60 7 15,0 0-25-15,0 2-44 16,0-1 1-16,6 3-37 15,2 4-22-15,-2-1-21 16,-1 1-37-16,-5 2 9 16,0 0-46-16,0 0-76 15,0 5-69-15,0 2-114 0</inkml:trace>
  <inkml:trace contextRef="#ctx0" brushRef="#br0" timeOffset="-202530.46">8660 6182 1270 0,'0'0'354'16,"0"0"-122"-16,0 0-113 16,0 0-67-16,0 0-37 15,0 0-15-15,0 0-74 16,-5-2-139-16,1 16-84 0,-2 3-530 15</inkml:trace>
  <inkml:trace contextRef="#ctx0" brushRef="#br0" timeOffset="-197921.96">13804 7519 702 0,'0'0'159'0,"0"0"-128"15,0 0-31-15,0 0-108 0,0 0-546 16</inkml:trace>
  <inkml:trace contextRef="#ctx0" brushRef="#br0" timeOffset="-197622.85">13871 7336 624 0,'0'0'91'0,"0"0"-91"16,0 0-551-16</inkml:trace>
  <inkml:trace contextRef="#ctx0" brushRef="#br0" timeOffset="-197023">13871 7336 780 0,'23'-11'351'0,"-23"7"-203"0,2 2-12 15,2-2-72-15,4 2-50 16,-4-2 5-16,2 2-19 16,-1-2 2-16,-1 2 37 15,-2 0 21-15,2 0 31 16,0 2-21-16,-2-2-32 16,-2 2 5-16,0 0-34 15,2 0 5-15,-2 0 19 16,0 0 2-16,0 0 52 15,0 0-10-15,0 0-34 16,0 0 1-16,0 0-43 16,2 0 10-16,0 0-4 15,5 0 6-15,-3 0-8 0,2 0-5 16,0 0 1-16,-2 0 23 16,-2 0-24-16,0 0 12 15,1 0 25-15,-1 0-6 16,0 0 31-16,2 0-35 15,0 0-26-15,-1-3 19 16,2-1-19-16,-5 2 25 16,2 1 21-16,-2 1-30 15,0 0 17-15,0 0-27 16,2 0-7-16,-2 0 4 16,0 0-3-16,0 0-1 15,0 0 9-15,0 7-8 16,0 10 69-16,0 5-32 0,0 4-11 15,0 2 25 79,0-2-28-94,0-1 24 0,0-4-3 0,-4-3-27 0,1-5 16 0,3-6-23 0,0 0-10 0,0-6 4 0,0-1 7 0,0 0-12 0,0 0 0 0,0 0-23 0,-2 3-26 16,-1-3-100-16,1 0-201 15,0 0-213-15,2 0-1077 0</inkml:trace>
  <inkml:trace contextRef="#ctx0" brushRef="#br0" timeOffset="-196915.36">14043 7449 1512 0,'0'0'669'0,"0"0"-395"15,0 0-131-15,0 0-143 0,0 0-67 16,0 0-427-16</inkml:trace>
  <inkml:trace contextRef="#ctx0" brushRef="#br0" timeOffset="-193581.61">4045 3932 1124 0,'0'0'505'16,"0"0"-271"-16,0 0-68 16,0 0-63-16,0 0-103 15,-6-15-95-15,4 22-97 16,0 9 20-16,2 3-81 0</inkml:trace>
  <inkml:trace contextRef="#ctx0" brushRef="#br0" timeOffset="-192269.24">1670 11031 149 0,'0'0'0'0</inkml:trace>
  <inkml:trace contextRef="#ctx0" brushRef="#br0" timeOffset="-185886.72">1091 13883 985 0,'0'0'256'16,"0"0"-81"-16,0 0-15 16,0 0-24-16,0 0-30 15,0 0 4-15,0 0 7 16,36-67 33-16,-36 61 20 15,0 2-60-15,0-6-44 16,0 3 2-16,-5 1-23 16,-10-1-15-16,-3 3-7 0,-6 4-2 15,-3 0-12 1,-4 4-3-16,-2 17-6 0,-1 12 1 16,2 7 0-16,8 6 15 15,6 4-15-15,12 5-1 16,6-10 0-16,2 3 3 15,22-13-9-15,10-12-12 16,3-8-21-16,1-15 13 16,3-2-6-16,-3-30 10 15,-3-12-6-15,-4-8-57 16,-6-7 17-16,-10 2 14 16,-7 7 6-16,-6 11 48 15,-2 13 30-15,0 10 8 16,0 12 32-16,0 4-21 15,0 0-49-15,0 18-5 16,0 10 5-16,0 9 24 47,0 2-10-47,0 1 21 0,8-4 6 0,7-1-21 0,4-9 10 0,1-7-21 0,4-6-8 16,-2-9 2-16,7-4-3 15,2-6 0-15,1-18 0 16,-1-8-69-16,-4-3 39 15,-7 2-9-15,-5 2 39 16,-6 13 3-16,-4 2 6 0,-3 10 57 16,-2 6-7-16,0 0-38 15,0 4 11-15,0 14-14 16,0 8 14-16,2 4 13 16,5 4-34-16,-1 5 4 15,1-3-15-15,2-1-30 16,0-2-17-16,2-7-146 15,1-8-341-15,-4-12-130 0</inkml:trace>
  <inkml:trace contextRef="#ctx0" brushRef="#br0" timeOffset="-185730.71">1834 14066 1802 0,'0'0'511'0,"0"0"-393"0,0 0 62 15,0 0-50-15,-3 133-89 16,-4-93-12-16,1 0-29 16,6-3-89-16,0-6-165 15,0-17-427-15</inkml:trace>
  <inkml:trace contextRef="#ctx0" brushRef="#br0" timeOffset="-185301.57">2328 13844 1741 0,'0'0'543'0,"0"0"-308"0,0 0-26 16,-114-26-111-16,87 26-66 15,3 2-5-15,-1 19-20 16,6 10-1-16,0 7-6 15,6 4 4-15,9 0-5 16,4-2 1-16,0-5-1 16,13-7 1-16,12-10-47 15,2-9 11-15,6-9 0 16,2-3-7-16,3-25-21 16,0-14-102-16,-4-11-44 15,-8-4 24-15,-6 2 48 16,-9 5 138-16,-6 11 28 15,-5 16 170-15,0 9 64 16,0 10-80-16,0 4-81 0,0 2-35 16,0 23-51-16,0 8-2 15,3 9 19-15,7 8-23 16,5 4-11-16,6-4 2 16,4 3-82-16,8-3-90 15,-6-10-215-15,-5-18-445 0</inkml:trace>
  <inkml:trace contextRef="#ctx0" brushRef="#br0" timeOffset="-185004.19">2671 14034 1776 0,'0'0'511'16,"0"0"-333"-16,0 0-98 15,0 0-13-15,0 0-34 16,0 0-18-16,115-27 10 15,-96 31-25-15,-11 12 0 16,-4 1 5-16,-4 5 3 16,0 5 13-16,-10 1 0 15,-8 2-1-15,2-4 50 16,3-2-42-16,8-4-28 16,5-2 12-16,0-5-12 15,5-1 0-15,13-7 0 16,6-3-13-16,10-2 13 15,6 0-30-15,20-19-67 0,-11-6-184 16,-5 6-517-16</inkml:trace>
  <inkml:trace contextRef="#ctx0" brushRef="#br0" timeOffset="-184857.93">3380 14177 1820 0,'0'0'687'0,"0"0"-519"0,0 0-99 0,0 0-69 16,0 0-57-16,33 0-314 15,-6 0-541-15</inkml:trace>
  <inkml:trace contextRef="#ctx0" brushRef="#br0" timeOffset="-184729.08">3621 14193 1759 0,'0'0'588'0,"0"0"-486"16,0 0-102-16,0 0-42 16,0 0-470-16,0 0-717 0</inkml:trace>
  <inkml:trace contextRef="#ctx0" brushRef="#br0" timeOffset="-184627.22">3952 14189 1672 0,'0'0'294'16,"0"0"-294"-16,0 0-55 0,0 0-816 0</inkml:trace>
  <inkml:trace contextRef="#ctx0" brushRef="#br0" timeOffset="-184465.45">4353 14128 1219 0,'0'0'1101'16,"0"0"-886"-16,0 0-157 16,0 0-58-16,0 0-63 15,0 0-103-15,0 0-317 16,60 7-433-16</inkml:trace>
  <inkml:trace contextRef="#ctx0" brushRef="#br0" timeOffset="-184333.76">4576 14172 611 0,'0'0'916'0,"0"0"-622"16,0 0-55-16,0 0-52 16,0 0-131-16,0 0-56 15,0 0-60-15,105 23-253 16,-63-19-575-16</inkml:trace>
  <inkml:trace contextRef="#ctx0" brushRef="#br0" timeOffset="-184121.02">5133 14047 1773 0,'0'0'473'16,"0"0"-340"-16,0 0-14 15,0 0-43-15,0 0-45 16,0 0-29-16,0 0 19 15,-29 108-21-15,17-72-75 16,0 8-19-16,1-8-187 16,-1-10-218-16</inkml:trace>
  <inkml:trace contextRef="#ctx0" brushRef="#br0" timeOffset="-183633.25">5616 13633 1551 0,'0'0'628'16,"0"0"-461"-16,0 0 14 15,0 0-81-15,0 0-63 16,-131-40 5-16,98 66-42 15,-3 17 6-15,5 9 1 16,2 8 1-16,8 2 5 16,11-2 5-16,10-2-12 0,0-5 12 15,15-9-18-15,12-12-11 16,4-10-4-16,2-13-42 16,6-9 9-16,-2-13 7 15,3-27-101 1,-6-19-47-16,-5-4 10 0,-9-10 114 15,-9-2 38-15,-3 6 5 16,-2 15 22-16,-6 9 154 16,0 22 45-16,0 12-16 15,0 11-100-15,0 0-55 16,4 25 14-16,3 7-8 16,1 12 17-16,4 7-11 15,3 8-26-15,3 5 14 0,4-4-28 16,3 2-7-1,6 4-81-15,-4-13-213 0,-5-17-452 16</inkml:trace>
  <inkml:trace contextRef="#ctx0" brushRef="#br0" timeOffset="-182765.77">6089 14027 1305 0,'0'0'353'0,"0"0"-186"15,0 0-85-15,0 0-33 16,0 0 49-16,0 0 41 15,0 0-62-15,15 92-17 16,-3-64-45-16,-3-6 6 16,-1-6-5-16,-1-6-7 15,-2-6 7-15,-1-4 14 16,1 0 16-16,1-6 14 16,5-16-60-16,3-6-3 15,5-6-15-15,2-1-13 16,-1 5 5-16,-1 7 6 15,2 4 20-15,-3 3-8 16,-3 8 16-16,1 4-1 0,-3 4 30 16,3 0-25-16,-1 0 36 15,6 15-4-15,-2 3-11 16,4-1 16-16,1 2-31 16,-3-10 4-16,-2 1 4 15,-3-7-16-15,-1-3 27 16,-1-3-37-16,6-37-4 15,-4 2-106-15,-5-6-605 0</inkml:trace>
  <inkml:trace contextRef="#ctx0" brushRef="#br0" timeOffset="-169384.08">1606 13399 527 0,'0'0'163'16,"0"0"-121"-16,0 0-32 16,0-6-10-16,0 6 0 15,0 0 6-15,0 0-4 16,-9 0 0-16,-3 4 14 15,4 4-16-15,-1 2 0 0,3-3-48 16,1-2-179-16</inkml:trace>
  <inkml:trace contextRef="#ctx0" brushRef="#br0" timeOffset="-168446.51">1768 13375 462 0,'0'0'817'0,"0"0"-617"16,0 0-88-16,0 0 35 15,0 0-14-15,0 0-7 16,0 0 9-16,-21-26-61 15,13 26-8-15,-1 0-35 0,1 0-3 16,-1 0-1-16,2 0-17 16,0 0 11-1,1 0 16-15,-1 0 11 0,-4 0 31 16,-2 0-27-16,-3 0-24 16,0 0 18-16,6 0 2 15,0 0 13-15,6 0-36 16,2 0-19-16,2 0-1 15,0 0-5-15,0 0-2 16,0 0-10-16,0 0-20 16,2 0 30-16,6 0-7 15,4 0-1-15,1 0-14 16,5 0-49-16,16 0-98 0,-5 0-148 16,0 0-334-16</inkml:trace>
  <inkml:trace contextRef="#ctx0" brushRef="#br0" timeOffset="-168007.29">2559 13381 1393 0,'0'0'317'0,"0"0"-159"15,0 0 4-15,0 0-20 16,0 0-49-16,0 0-50 15,0 0-40-15,-17-10 3 16,17 10-1-16,7 0-5 16,-3 0 0-16,0 0 18 15,-4-2-18-15,0 2 28 16,0-3 48-16,0 2 14 0,0 0 11 16,0-4-48-16,0 1-40 15,0 0 2-15,0 0-15 16,0 2-21-16,2 0-58 15,27 2-157-15,-2 0-144 16,4-2-270-16</inkml:trace>
  <inkml:trace contextRef="#ctx0" brushRef="#br0" timeOffset="-167483.47">3789 13277 1250 0,'0'0'253'0,"0"0"-99"15,0 0-64-15,0 0-23 16,0 0 15-16,0 0-33 16,0 0-2-16,11-2 46 15,-11 2 56-15,0 0 79 16,-15 0-104-16,-3 0-62 16,-4 0-4-16,0 0-19 15,1 0 1-15,2 0-10 16,3 0-29-16,3 0 23 15,5 0-24-15,6 0-2 16,2 0-34-16,0 2-102 16,34-2-56-16,2 0-62 15,4 0-419-15</inkml:trace>
  <inkml:trace contextRef="#ctx0" brushRef="#br0" timeOffset="-166898.97">4720 13190 1431 0,'0'0'331'0,"0"0"-131"16,0 0-47-16,0 0-26 15,0 0-37-15,0 0-63 0,0 0 14 16,21 0-17 0,-12-1-14-16,-3-2 44 0,4 3-23 15,-4 0-13 1,-2 0 1-16,1 0-18 0,-3 0 11 16,0 0-12-16,-2 0 1 15,0 0 25-15,0 0 32 16,0 0 19-16,-4 0-19 15,-9 0-46-15,1 3 14 16,3 1-26-16,3-3 1 16,2 1-7-16,4 0 6 15,0 0-13-15,0-2-7 16,0 3-48-16,8-2 47 16,8-1-46-16,2 0 6 15,-2 0-43-15,-3 0-114 0,-7 3-69 16,-6 6 63-16,0 2-93 15,0-2-217-15</inkml:trace>
  <inkml:trace contextRef="#ctx0" brushRef="#br0" timeOffset="-166304.6">1704 13391 1056 0,'0'0'297'0,"0"0"-114"16,0 0-61-16,0 0-59 15,0 0-21-15,0 0-42 16,0 0 6-16,16-25-18 16,-6 25-4-16,13 0-36 0,0 0-89 15,-4 0-105-15</inkml:trace>
  <inkml:trace contextRef="#ctx0" brushRef="#br0" timeOffset="-166133.28">2767 13401 1453 0,'0'0'0'0,"0"0"-22"0,0 0-198 16,0 0 26-16</inkml:trace>
  <inkml:trace contextRef="#ctx0" brushRef="#br0" timeOffset="-161149.78">2765 9774 919 0,'0'0'282'0,"0"0"-101"15,0 0-46-15,0 0-8 16,0 0-31-16,0 0-49 16,0 0 14-16,0-18-13 15,0 18-14-15,0 0 2 16,0 0-36-16,0 0-15 16,0 0-7-16,0 0-50 15,-10 9 66-15,-1 5-33 16,-4 4-40-16,-16 18-26 0,4-6-100 15,0-1-99-15</inkml:trace>
  <inkml:trace contextRef="#ctx0" brushRef="#br0" timeOffset="-160446.64">1543 11125 639 0,'0'0'149'16,"0"0"-110"-16,0 0-35 16,0 0-4-16,0 0-43 15,0 0 43-15,0 0 26 16,42-4 74-16,-42 4 112 15,0 0 2-15,0 0-29 16,4 0-98-16,0 7-68 16,2 16 73-16,3 7-63 15,3 8-7-15,-2 5 0 16,-1 2-21-16,3 4 14 16,-3-2 10-16,1 1-2 15,0 1 31-15,1-2-36 0,-5 0 11 16,1-7 4-16,-3-2-20 15,-1-6 16-15,-3-5-28 16,0-4 14-16,0-2 3 16,0-3-17-16,0-6 5 15,-3-5-6-15,-1-7-98 16,-1-7-22-16,1-17-155 0</inkml:trace>
  <inkml:trace contextRef="#ctx0" brushRef="#br0" timeOffset="-160079.61">1680 11091 358 0,'0'0'645'16,"0"0"-529"-16,0 0-106 16,0 0 55-16,0 0 5 15,0 0-53-15,0 0 0 16,-5-10-16-16,19 10 1 16,1 0 14-16,7 0 1 0,3-3 24 15,6 3 1-15,7 0-3 16,9 0 58-16,6 0-73 15,9 0-14-15,3 0-10 16,4 0-29-16,5-2 1 16,2 1-5-16,1-3-25 15,46-2 1-15,-21 0-118 16,-5 0-110-16</inkml:trace>
  <inkml:trace contextRef="#ctx0" brushRef="#br0" timeOffset="-159512.12">6459 10692 1018 0,'0'0'169'16,"0"0"-122"-16,0 0-47 0,0 0-1 15,0 0-33-15,0 0-74 16,0 0 88-16,-18 7 19 16,18 6 1-16,0 7 34 15,0 8 8-15,0 6 12 16,0 9-31-16,2 7-23 15,16 20-7-15,-3-12-144 16,1-9-768-16</inkml:trace>
  <inkml:trace contextRef="#ctx0" brushRef="#br0" timeOffset="-154524.47">8794 10379 1041 0,'0'0'214'0,"0"0"-147"16,0 0-54-16,0 0 3 16,0 0-15-16,0 0 12 15,0 0-13-15,-14-70 0 16,12 64 0-16,0 0 0 16,0 2 1-16,2-1 18 15,0 4 44-15,-2-2 25 16,2 1 39-16,0-1-4 15,0 0 23-15,0 2 0 16,0 1-28-16,0 0-30 16,0 0-69-16,0 0-19 15,0 13-2-15,0 16 2 0,0 13 22 16,0 11-10 0,4 6-11-16,7 3-1 15,0 1-9-15,2-6-129 0,3-3-104 16,-3-17-65-16,-2-19-514 15</inkml:trace>
  <inkml:trace contextRef="#ctx0" brushRef="#br0" timeOffset="-154056.72">8765 10208 1560 0,'0'0'368'0,"0"0"-255"0,0 0-68 16,0 0-14-1,98-118-21-15,-54 106-8 0,-1 12-1 16,-7 0-1-16,-7 12-3 16,-14 16-25-16,-11 12-18 15,-4 6 46-15,-15 4 9 16,-18 1 26-16,-8-3 33 16,-3-8-18-16,2-4 14 15,3-10-5-15,13-5-28 16,8-4-4-16,14-4-27 15,4-7-33-15,2-3-41 16,25-3 3-16,8 0 22 16,9 0-23-16,1-3-2 15,-1-3 44-15,-3 1 5 16,-10 5 25-16,-9 0 5 0,-4 12 20 16,-9 10 64-1,-7 5-23-15,-2 1 21 0,0 1 9 16,-17-2-16-16,-12 1 6 15,-5-3 22-15,-4-2-43 16,-2-2-11-16,4-7-2 16,5 1-45-16,4-5 25 15,7-3-32-15,7-6-33 16,4-1-34-16,9-1-136 16,0-16-164-16,5-6-303 0</inkml:trace>
  <inkml:trace contextRef="#ctx0" brushRef="#br0" timeOffset="-153706.65">9266 10509 1565 0,'0'0'343'16,"0"0"-233"-16,0 0-54 15,0 0-54-15,133-116 18 16,-106 72-20-16,-6-4-1 16,-15-2-15-16,-6 2 16 15,0 7 13-15,-20 11 61 0,-5 12 0 16,1 10 11-16,-2 8-18 16,1 2-34-16,0 24 14 15,6 12-33 1,0 15 24-16,7 9 37 15,6 6-28-15,6 2 26 0,0-2-31 16,10-4-34-16,9-6 21 16,6-5-29-16,2-12-10 15,-2-6-39-15,4-11-157 16,-5-10-104-16,-4-12-191 0</inkml:trace>
  <inkml:trace contextRef="#ctx0" brushRef="#br0" timeOffset="-153389.5">9531 10559 1502 0,'0'0'377'0,"0"0"-135"16,0 0-103-16,0 0-80 16,0 0-6-16,0 0-35 15,0 0 4-15,-2 100-5 16,24-67-17-16,5-3 16 15,2-3-16-15,0-8 0 16,0-7 7-16,-4-8-6 16,-8-4 20-16,-1 0 24 15,-5-20-12-15,-9-10 14 16,-2-5-30-16,0-8-9 16,-13 0 9-16,-9 5-16 15,-5 5-2-15,2 9-12 16,3 9-40-16,4 11-10 0,3 4-141 15,3 8-161-15,8 6-320 16</inkml:trace>
  <inkml:trace contextRef="#ctx0" brushRef="#br0" timeOffset="-153100.27">9983 10524 1560 0,'0'0'365'16,"0"0"-133"-16,0 0-71 16,0 0-19-16,-131 44-27 15,109-15-63-15,9 6 0 16,10 2-7-16,3 1-23 15,5 1 23-15,19-5-35 16,10-4 10-16,3-3-17 16,5-13-3-16,14-14-23 15,-8 0-154-15,-9-19-440 0</inkml:trace>
  <inkml:trace contextRef="#ctx0" brushRef="#br0" timeOffset="-152521.83">10220 10569 2111 0,'0'0'177'0,"0"0"-168"15,0 0-9-15,64-112 1 16,-37 58 32-16,-2-6-33 15,-10-7-25-15,-9 3 0 16,-6 6 13-16,0 12 12 16,-4 14 38-16,-9 13 7 0,-1 18 1 15,1 1-21-15,-1 16-15 16,4 22 2-16,5 16 31 16,3 13-1-16,2 9 32 15,0 6-23-15,11-3-17 16,5-1-6-16,-1-9-26 15,3-8 9-15,-5-11-11 16,-3-14-9-16,-4-11 9 16,-3-18-47-16,-1-7 47 15,0-7-14-15,2-27-14 16,7-12-76-16,3-8-2 16,6-2-33-16,4 6-37 15,1 9 67-15,-5 11 76 16,-5 16 33-16,-5 7-10 15,-10 7 7-15,0 0 3 0,-8 16 0 16,-18 8 44-16,-6 6 25 16,1 1 37-16,7 3 16 15,6-5-37-15,14 3-10 16,4 1-49-16,11-4-25 16,20 2 30-16,7-3-31 15,7-4-10-15,-3-4-43 16,5-8-97-16,-14-6-156 15,-8-6-561-15</inkml:trace>
  <inkml:trace contextRef="#ctx0" brushRef="#br0" timeOffset="-151719.97">11296 10419 1480 0,'0'0'342'0,"0"0"-192"15,0 0-24-15,-129 12-45 16,90 8 0-16,8 3-7 15,12 0-59-15,11-1 2 16,8 1-17-16,10-3-1 0,25-3 1 16,10 1-61-16,4-2-10 15,3 3 9-15,-4 0-23 16,-10 4 42-16,-9 2 33 16,-11 0 10-16,-14 2 31 15,-4 0 38-15,-6-1 33 16,-21-2 15-16,-4-3-25 15,4-6 0-15,4-5-33 16,10-6-32-16,9-4-27 16,4 0-6-16,11-48-132 15,16 0-206-15,2-4-235 0</inkml:trace>
  <inkml:trace contextRef="#ctx0" brushRef="#br0" timeOffset="-151537.45">11604 10232 1512 0,'0'0'575'0,"0"0"-467"16,0 0 65-16,0 0-1 15,-3 157-59-15,3-97 7 16,7 3-55-16,10-1-41 16,6-4 2-16,-3-4-26 15,-3-8-50-15,-3-10-60 16,-7-10-182-16,-5-16-294 0</inkml:trace>
  <inkml:trace contextRef="#ctx0" brushRef="#br0" timeOffset="-151408.8">11519 10539 1528 0,'0'0'559'16,"0"0"-354"-16,0 0-75 15,0 0-130-15,0 0-35 16,137-18-206-16,-85 18-411 0</inkml:trace>
  <inkml:trace contextRef="#ctx0" brushRef="#br0" timeOffset="-150786.46">11940 10656 848 0,'0'0'1006'15,"0"0"-649"-15,0 0-101 0,0 0-112 16,31-103-92-1,-16 79-41-15,4 2 33 0,-7 8-43 16,0 4 7-16,-7 3-8 16,-1 7 9-16,0 0-20 15,0 5 10-15,3 11 1 16,3 8 19-16,0 5-7 16,3 3 13-16,6-2-4 15,1 0-19-15,-1-9 17 16,4-4-19-16,-3-9 1 15,2-8-3-15,-2 0-22 16,3-14-7-16,-4-11-52 0,-3-11-78 16,-3-3 38-16,-5-4 10 15,-2 3 18-15,-4 6 95 16,-2 9 39-16,0 12 84 16,0 6-5-16,0 7-36 15,0 0-21-15,0 0-40 16,2 13 1-16,3 9 36 15,3 5-28-15,4 2 15 16,3 3-2-16,6-2-37 16,-1-3 24-16,0-6-30 15,-2-6 1-15,-3-10-3 16,1-5-23-16,-1 0 16 16,3-14 9-16,3-9-64 15,-4-10 36-15,1 1 1 16,-5 0-6-16,-1 7 21 0,-6 4 12 15,-1 11 12 1,-5 6 55-16,0 4-16 0,0 0 4 16,0 0-47-16,0 16-7 15,2 4 33-15,2 2-32 16,3 5 8-16,0-5-10 16,2 0 0-16,-1-4-1 15,3-4-78-15,9-8-87 16,-1-6-150-16,-2 0-419 0</inkml:trace>
  <inkml:trace contextRef="#ctx0" brushRef="#br0" timeOffset="-150319.71">12867 10418 1020 0,'0'0'866'0,"0"0"-541"15,0 0-143-15,0 0-65 16,0 0-43-16,0 0-57 16,0 0 2-16,-83 45 11 15,74-19-29-15,3 3 26 16,6 0-12-16,0-2-15 16,2-1 25-16,15-4-25 15,10-2 15-15,4-6-12 0,5-11-3 16,5-3-9-1,1-3-37-15,-5-25-91 0,-3-10-25 16,-7-9-26-16,-7-9 35 16,-7-6 81-16,-7-4 50 15,0 1 22-15,-6 11 37 16,0 14 148-16,0 16 41 16,0 12-55-16,0 10-79 15,0 2-38-15,-3 0-53 16,-2 22 11-16,-1 12 5 15,1 9 5-15,3 7 13 16,2 2-34-16,0-2 0 16,2-1 5-16,9-5-6 0,1-7 0 15,-1-2-77 1,-9-13-148-16,-2-10-164 0,0-12-352 16</inkml:trace>
  <inkml:trace contextRef="#ctx0" brushRef="#br0" timeOffset="-150193.05">12980 10457 1437 0,'0'0'616'0,"0"0"-390"16,0 0-106-16,0 0 37 15,149-33-74-15,-91 30-59 16,-2 3-24-16,6 0-140 16,-12 16-234-16,-17 0-705 0</inkml:trace>
  <inkml:trace contextRef="#ctx0" brushRef="#br0" timeOffset="-148818.73">13513 10024 1167 0,'0'0'485'0,"0"0"-327"16,0 0 6-16,0 0-30 15,0 0-51-15,0 0 17 16,-125 27-58-16,109-8-10 16,5 4-5-16,7 1-9 15,4 2-5-15,0-1-13 16,9 6 1-16,15-1 15 15,8 2-10-15,-1-2-12 16,0 0 3-16,-6-4-34 16,-10-4 28-16,-11-6-2 0,-4 0 11 15,-4-2 6 1,-19 2 36-16,2 4 23 0,0 3-28 16,8 2-26-16,8 4 12 15,5 2-23-15,0 6-4 16,20 0-5-16,5 2 10 15,2-2-1-15,-2 0 16 16,-6 1-16-16,-3 2 37 16,-7 4-32-16,-7 6 2 15,-2 7-14-15,0 9 4 16,-20 32-88-16,0-15-228 16,-2-5-399-16</inkml:trace>
  <inkml:trace contextRef="#ctx0" brushRef="#br0" timeOffset="-148150.52">8905 12809 1309 0,'0'0'391'15,"0"0"-197"1,0 0 7-16,0 0-51 0,0 0-111 15,0 0-6-15,0 0-33 16,78-45 0-16,-42 40-6 16,-5 4 8-16,-8 1-4 15,-10 0-30-15,-9 1-41 16,-4 11 73-16,-7 2 2 16,-19 7 64-16,-6 1 21 15,-1 3-29-15,4 5 14 16,6 3-41-16,8 1-25 15,11 2 6-15,4 2-12 16,6 0-5-16,21 0-10 16,7-2 29-16,1 0-14 15,-1 0 0-15,-5-1 7 0,-7-1-7 16,-11-2 6-16,-11-2-6 16,0-3 17-16,-11 2-17 15,-9-8-22-15,-3-12-123 16,8-9-216-16,9 0-318 0</inkml:trace>
  <inkml:trace contextRef="#ctx0" brushRef="#br0" timeOffset="-147633.84">9596 11480 217 0,'0'0'1246'0,"0"0"-950"15,0 0-50-15,0 0-27 16,0 0-139-16,0 0-42 15,0 0-9-15,53-88-28 16,-22 83 16-16,0 5-11 16,-4 0 4-16,-2 7 36 15,-7 17-37-15,-7 8 36 16,-9 7 3-16,-2 6-22 16,0 1 15-16,-18-2-41 15,1-4 0-15,0-8-11 16,5-7 11-16,3-9-85 15,9-16-145-15,0 0-167 0,11-23-471 0</inkml:trace>
  <inkml:trace contextRef="#ctx0" brushRef="#br0" timeOffset="-147470.33">9906 11409 1506 0,'0'0'774'0,"0"0"-572"16,0 0-64-16,0 0-61 15,0 0-45-15,-94 115 13 16,89-67-45-16,5 4 10 16,3-2-28-16,21-2-3 15,27-3-91-15,-3-15-103 16,-4-15-345-16</inkml:trace>
  <inkml:trace contextRef="#ctx0" brushRef="#br0" timeOffset="-147289.83">10257 11658 1642 0,'0'0'779'0,"0"0"-587"15,0 0-106-15,0 0-74 16,0 0 18-16,0 0-30 16,-10 117-5-16,12-87-31 15,13-9-91-15,18-19-76 16,-2-2-131-16,1-6-215 0</inkml:trace>
  <inkml:trace contextRef="#ctx0" brushRef="#br0" timeOffset="-146898.86">10527 11379 111 0,'0'0'1837'0,"0"0"-1459"15,0 0-191-15,0 0-90 16,0 0-57-16,0 0 15 15,0 0-39-15,-58 139-14 16,60-101 11-16,19-5-4 16,3-8-15-16,0-5 6 15,-1-8-55-15,-1-10-3 16,-2-2-51-16,-4-5 13 16,-3-20 16-16,-4-6-112 0,-4-5 55 15,-5 1 42-15,0 3 13 16,0 7 72-16,0 10 10 15,0 7 78-15,0 8 48 16,0 0-103-16,0 11 23 16,0 14 47-16,0 9-38 15,4 6 64-15,0 10-41 16,-2 4 17-16,-2 4-6 16,0 5-58-16,0-3 15 15,-10-2-34-15,-6-6-12 16,1-8-7-16,-2-13-152 15,9-8-161-15,3-19-302 0</inkml:trace>
  <inkml:trace contextRef="#ctx0" brushRef="#br0" timeOffset="-146734.3">10964 11728 2046 0,'0'0'337'0,"0"0"-241"16,0 0-27-16,-50 119-69 16,50-75-33-16,0-13-166 15,0-8-343-15</inkml:trace>
  <inkml:trace contextRef="#ctx0" brushRef="#br0" timeOffset="-146247.61">11220 11336 1445 0,'0'0'355'16,"0"0"-207"-16,0 0 10 15,0 0-94-15,0 0-7 16,0 0-32-16,0 0-24 16,87 0 22-16,-52 0-23 0,-1 0 0 15,-3 0 2-15,-4 3 9 16,-7 5-8-16,-11 7-3 16,-9 2 0-16,-2 7 21 15,-25 7 28-15,-11 5 31 16,-4 2-1-16,1 1-23 15,8 1 10-15,8-5-20 16,12-1-18-16,7-3 9 16,6-4-36-16,0-2-1 15,8-7 5-15,11-4 13 16,2-2 4-16,8-6 20 16,2-4-12-16,8-2 22 15,-1 0-40-15,2 0 0 0,-7-13-12 16,-2 0-3-16,-11-5-12 15,-7-1-87-15,-13-15-148 16,0 4-246-16,-6 5-211 0</inkml:trace>
  <inkml:trace contextRef="#ctx0" brushRef="#br0" timeOffset="-146088.03">11240 11558 692 0,'0'0'1008'0,"0"0"-681"16,0 0-184-16,0 0 13 15,0 0 12-15,0 0-52 16,0 0-22-16,123 0-63 16,-84-2-8-16,-3 0-23 0,-5-1-11 15,-8-1-110-15,-7 0-245 16,-8-2-457-16</inkml:trace>
  <inkml:trace contextRef="#ctx0" brushRef="#br0" timeOffset="-142289.2">11920 11434 1748 0,'0'0'626'0,"0"0"-492"0,0 0-40 0,0 0-94 0,-5-11-93 15,18 11-253-15,1 9-142 0</inkml:trace>
  <inkml:trace contextRef="#ctx0" brushRef="#br0" timeOffset="-142234.34">12007 11726 464 0,'0'0'1388'0,"0"0"-1217"16,-74 111-374-16</inkml:trace>
  <inkml:trace contextRef="#ctx0" brushRef="#br0" timeOffset="-141734.68">8629 14349 924 0,'0'0'0'15,"0"0"-155"-15</inkml:trace>
  <inkml:trace contextRef="#ctx0" brushRef="#br0" timeOffset="-140974.71">8437 13854 1128 0,'0'0'220'0,"0"0"-138"15,0 0-53 79,0 0 24-94,0 0-23 0,0 0 1 0,0 0 34 16,5 0 7-16,-3 0-2 0,2 0 26 0,-2 0-11 0,-2 0 37 0,0 0-22 0,2 0-39 0,-2 0-7 0,0 0-42 0,0 0-12 0,0 0-108 15,0 0-35-15,0 0-25 16,0 2 47-16,0 0 72 16,6 0-10-16,-6-2-16 15,2 0-95-15,-2 0-213 0</inkml:trace>
  <inkml:trace contextRef="#ctx0" brushRef="#br0" timeOffset="-140591.73">8502 13776 658 0,'0'0'270'0,"0"0"-184"16,0 0-73-16,0 0-13 15,0 0-26-15,0 0-115 16,-13 0-194-16</inkml:trace>
  <inkml:trace contextRef="#ctx0" brushRef="#br0" timeOffset="-140043.17">8502 13776 610 0,'-13'-6'257'16,"13"2"-17"-16,0-2-69 15,0 2 33-15,0 0-44 16,0-1-75-16,0 2-43 0,0 0-8 16,0 2-33-16,0 1 16 15,0 0-7-15,0 0-9 16,0 0 26-16,0 0-21 16,0 0 7-16,0 12 32 15,0 10 54-15,0 10-4 16,0 3-30-16,6 8-11 15,3 6 11-15,3-2-47 16,-4 0 4-16,1-3-13 16,0-8-1-16,-4-8 1 15,-1-8-9-15,-2-9 0 16,-2-5 7-16,2-6-5 16,-2 0 8-16,3-6-10 0,-1-17-24 15,0-13-55-15,7-10-20 16,0-3 12-16,6 3-7 15,4 8 22-15,-2 8 60 16,3 9-2-16,1 8 8 16,-4 3 6-16,-1 6 5 15,-3 4-4-15,-2 0 38 16,-2 4-25-16,-4 16 25 16,-3 4 41-16,-2 8-27 15,0 4 10-15,-7 0-32 16,-11-1 5-16,-5-1 56 15,-2-4-12-15,-7-4 30 0,3-4-3 16,3-5-54 0,-1-5 18-16,6-3-45 0,4-3-15 15,-1 0 13-15,5-6-23 16,1 0-2-16,6 0 0 16,3-4-104-16,3-20-100 15,13 0-165-15,10-1-437 0</inkml:trace>
  <inkml:trace contextRef="#ctx0" brushRef="#br0" timeOffset="-139533.56">9017 14066 1906 0,'0'0'608'0,"0"0"-500"0,0 0-58 0,0 0-18 0,0 0-8 0,0-4-24 15,10-7-47-15,1-3-28 0,1-2 1 0,-5 2 62 0,-1 4 12 0,-4 2 0 0,-2 3 24 0,0 5-9 0,0 0-5 16,0 0-10-16,0 0-13 15,2 6 9-15,4 12 4 0,-2 7 29 16,2 4-23 0,-1 6 6-16,-1 3 10 0,0 4-20 15,-2-5 8-15,-2 1-10 16,0-3 1-16,-2-6 20 16,-15-2-19-16,-1-5 8 15,-2-5 14-15,2-8-21 16,5-4 10-16,6-4 35 15,7-1-3-15,0 0 12 16,0 0-41-16,9-1-16 16,11-9 0-16,5 1 6 15,1 0-6-15,1 2 0 0,-4 4 2 16,1 0-1 0,-2 3-1-16,-2 0 0 0,-2 0 0 15,-2 0-84-15,-5 0-62 16,-3 0-123-16,-2 0-320 0</inkml:trace>
  <inkml:trace contextRef="#ctx0" brushRef="#br0" timeOffset="-136556.48">9513 13627 1711 0,'-2'-1'374'0,"0"-2"-237"15,2 3-40-15,0 0-10 16,4 0-56-16,21 9-25 16,13 6 31-16,13 6-19 15,10 1 10-15,7 4-5 16,3 2-22-16,-2 0 9 16,-4 0-10-16,-12-4-35 0,-13-2 11 15,-15-4-16 1,-13-5 18-16,-12-1 16 0,0 3 6 15,-16 5 95-15,-15 2-9 16,-5 6-3-16,-6 2-3 16,-1 0-60-16,-1 2 6 15,3 3-23-15,10-8-3 16,7 4-72-16,10-3-162 16,8-7-301-16,6-10-349 0</inkml:trace>
  <inkml:trace contextRef="#ctx0" brushRef="#br0" timeOffset="-136038.87">10357 13569 1498 0,'0'0'476'0,"0"0"-390"16,0 0-75-16,0 0-11 15,0 0 38-15,10 104 89 16,1-43-28-16,0 1-41 16,3 2 24-16,-1-2-30 15,0-10-9-15,3-10-28 0,-6-7-8 16,0-14 7-16,-6-9-14 15,-2-5-14-15,-2-7 14 16,0 0 0-16,0-17-6 16,0-14-100-16,0-10 10 15,0-11-15-15,13 2-13 16,6 2-41-16,3 10 104 16,5 10 24-16,-1 10 17 15,1 8 19-15,0 5 1 16,-5 5 7-16,-1 0 10 15,-6 15 19-15,-1 7 49 32,-8 6-6-32,-6 4 24 0,0 2-8 0,-10 4-20 15,-11-6 6-15,-6-3-25 16,0-5 6-16,0-7-2 0,7-4-54 16,3-6-6-16,3-3-63 15,5-4-161-15,3 0-173 16,3-1-954-16</inkml:trace>
  <inkml:trace contextRef="#ctx0" brushRef="#br0" timeOffset="-135688.8">10951 13889 1857 0,'0'0'473'15,"0"0"-377"-15,0 0-54 0,0 0-7 16,0 0-27-16,0 0-2 16,0 0-12-16,60 29 0 15,-60-1 6-15,0 4 68 16,-18 6-41-16,-11 3 30 16,-2-1-8-16,2-6 18 15,8-4 15-15,13-6-55 16,8-6-18-16,0-5 7 15,20 0-7-15,15-7 20 16,10-2-12-16,4-4-16 16,-3 0 14-16,-3-8-9 15,-12-2-12-15,-8 3-4 16,-14 2-67-16,-9 5-17 16,-16 7-174-16,-10 8-430 0</inkml:trace>
  <inkml:trace contextRef="#ctx0" brushRef="#br0" timeOffset="-133886.53">11782 13293 935 0,'0'0'259'0,"0"0"-192"0,0 0-51 16,0 0 7-1,0 0 9-15,0 0 27 0,22-15 33 16,-20 9 23-16,0 3 29 16,-2-1-39-16,0 1 61 15,0 3 10-15,0 0-53 16,0 0 0-16,0 0-46 15,-9 0-65-15,-4 0-6 16,-7 0-5-16,-5 0-1 16,-6 15 0-16,-2 2 5 15,-3 4-6-15,5 5 1 16,4 2 0-16,10 4 6 16,5 0-6-16,10 1-1 15,2 3 0-15,4-5-39 16,17 0 33-16,6-2-17 0,-1 1-2 15,3-1 25-15,-1-1-26 16,-3-3 15-16,-2 0 5 16,-7-3-10-16,-5-2 11 15,-9-2-1-15,-2-2-26 16,0 2 33-16,-11-2 0 16,-7 2 15-16,-5 1-10 15,4-5 6-15,0 5-2 16,4-2-9-16,6 0 0 15,7 5-8-15,2 1 8 16,0 4 0-16,18 4-28 16,3 2-15-16,2 6 36 15,0 1-6-15,-5 0 13 16,-7 2 26-16,-7 8 26 16,-4 2 27-16,0 2-12 0,0 2-36 15,-2-1 0-15,-5-5-31 16,3-6-3-16,4-6-97 15,0-14-207-15,2-16-377 0</inkml:trace>
  <inkml:trace contextRef="#ctx0" brushRef="#br0" timeOffset="-133127.83">12034 13180 1498 0,'0'0'327'0,"0"0"-231"15,0 0-8-15,-19-24 27 0,17 24 20 0,2 0-135 16,0 15 0-16,0 12 12 16,0 14 46-16,0 7-12 15,0 6-6-15,2 2-30 16,0-2 14-16,1-3-20 0,-1-10-2 16,-2-9 10-1,0-7-12-15,0-11-7 0,0-9-8 16,0-5-7-16,0 0 22 15,2-4 7-15,-2-14-5 16,3-2-4-16,-1-2 4 16,0 4 11-16,1 2 2 15,1 4-14-15,-2 2 16 16,0 4-3-16,-2 4 5 16,2 0 27-16,-2 2-46 15,0 0 11-15,0 0 4 16,0 0-14-16,0 0 10 15,0 0-10-15,0 0-1 0,0 0 15 16,0 0-14-16,0 0-1 16,0 0 0-16,0 0-9 15,2 0 9-15,1 0-21 16,3 4 21-16,2 6-11 16,0 2 11-16,1 2 0 15,-3 0 0-15,2 2-6 16,-6 0 5-16,-2 5-7 15,0-2 8-15,0 3 45 16,0 0-31-16,-10 1 8 16,0-3 17-16,-3-2-27 15,-6-4 37-15,2-7 1 16,-5-4-2-16,-5-3 15 16,0 0-48-16,-2-12 10 15,2-6 4-15,8 1-29 0,5 6 14 16,5-2-14-16,7 8-39 15,2-4-12-15,8-4-122 16,15 0-288-16,2 2-303 0</inkml:trace>
  <inkml:trace contextRef="#ctx0" brushRef="#br0" timeOffset="-132801.52">12372 13575 1676 0,'0'0'582'0,"0"0"-473"15,0 0-48-15,0 0-47 16,0 0-14-16,0 0-11 16,0 0-14-16,0 0 13 15,22-103 12-15,-22 100 33 16,0 3 16-16,0 0 34 15,0 0-61-15,0 0-11 16,0 16 4-16,0 7 26 16,0 2 31-16,5 3-48 15,-1 0-18-15,1-2 9 0,-1-4-9 16,-4-1-12 0,0-2-36-16,0 1-141 0,0-5-111 15,0-5-358-15</inkml:trace>
  <inkml:trace contextRef="#ctx0" brushRef="#br0" timeOffset="-132442.5">12722 13466 2158 0,'0'0'557'0,"0"0"-462"110,0 0-95-110,0 0-34 0,0 0-207 0,0 0-411 0</inkml:trace>
  <inkml:trace contextRef="#ctx0" brushRef="#br0" timeOffset="-132248.58">12917 13194 2189 0,'0'0'465'16,"0"0"-415"-16,0 0-20 16,0 0-21-16,0 0-1 15,112 28-16-15,-89 4-38 16,-12 5-20-16,-11 3 46 16,0-2 20-16,-23-2 7 15,-8-4 36-15,0-5-14 16,-1-8 12-16,11-5-41 15,7-6-22-15,14-8-103 16,6-10-205-16,23-19 3 16,5-6-658-16</inkml:trace>
  <inkml:trace contextRef="#ctx0" brushRef="#br0" timeOffset="-132057.39">13218 13122 1768 0,'0'0'676'15,"0"0"-500"-15,0 0-61 16,0 0-12-16,0 0-24 16,-113 92-53-16,113-52 11 15,0 0-28-15,11 3-9 16,14-8 0-16,4-4-65 16,15-13-74-16,-8-10-380 15,-5-8-835-15</inkml:trace>
  <inkml:trace contextRef="#ctx0" brushRef="#br0" timeOffset="-131695.77">13441 13100 2002 0,'0'0'526'0,"0"0"-415"16,0 0-32-16,0 0-52 16,0 0 19-16,0 0-46 15,114 18 6-15,-65-3-15 16,-2 0-47-16,-7 3-25 0,-12 0-10 16,-11-2 33-16,-13 2 58 15,-4 0 30-15,-7 4 49 16,-17 3 30-16,-3 3-52 15,0 2 5-15,5 1-24 16,2 0-24-16,2-1 15 16,5-2-29-16,0-2 0 15,-1-4-29-15,1-4-178 16,-1-6-381-16,10-10-738 0</inkml:trace>
  <inkml:trace contextRef="#ctx0" brushRef="#br0" timeOffset="-131212.33">13976 12908 937 0,'0'0'1399'0,"0"0"-1173"16,0 0-150-16,0 0-60 15,0 0 41-15,0 0 7 16,0 0-16-16,0 131 13 15,0-66-40-15,0 2-14 16,0-2 8-16,0-8-15 16,0-9-1-16,0-14-5 15,3-10-28-15,-1-12 32 0,0-8-14 16,0-4 1 0,2-4 15-16,3-20-59 0,7-6-87 15,-1 0 27-15,3 1 63 16,-1 9 48-16,-1 7-4 15,-1 5 12-15,-5 5 9 16,2 2 6-16,-1 1 22 47,-3 0 23-47,-2 4-26 0,2 11 44 0,-6 6-23 0,0 5-15 0,0 0 9 16,-19 0-40-16,-1-4 12 15,-2-4 5-15,4-4-25 16,3-4-2-16,3-2-95 0,8-6-224 15,4-2-342-15</inkml:trace>
  <inkml:trace contextRef="#ctx0" brushRef="#br0" timeOffset="-130950.34">14259 13387 1440 0,'0'0'580'16,"0"0"-367"-16,0 0-106 15,0 0 11-15,0 0-52 16,0 0-25-16,114-21-12 16,-99 21-29-16,-3 15 13 15,-8 1 8-15,-2 3 9 16,-2 6 17-16,0-1-24 0,-6 2 5 16,-10-1 12-16,1 0-20 15,-3-2 37-15,1-4-19 16,4 1-24-16,3 0 18 15,0-3-31-15,6-5 7 16,-1-2-6-16,5-4 10 16,0-5-20-16,0-1 8 15,0 0-43-15,17 0 0 16,25-1-11-16,-5-18-134 16,1 2-541-16</inkml:trace>
  <inkml:trace contextRef="#ctx0" brushRef="#br0" timeOffset="-130810.08">14693 13477 1670 0,'0'0'929'0,"0"0"-704"0,0 0-173 16,0 0-52-16,0 0-181 15,0 0-860-15</inkml:trace>
  <inkml:trace contextRef="#ctx0" brushRef="#br0" timeOffset="-130539.64">14799 13100 1164 0,'0'0'885'0,"0"0"-644"0,0 0-137 15,0 0-63-15,0 0-32 16,0 0 13-16,127-3-21 16,-110 36-1-16,-13 9 6 15,-4 2-6-15,-13 2 36 16,-18-1-8-16,0-9-1 16,0-4 7-16,8-6-34 15,10-8-12-15,13-18-113 16,18 0-269-16,11-4-393 0</inkml:trace>
  <inkml:trace contextRef="#ctx0" brushRef="#br0" timeOffset="-130348.52">15113 12984 1925 0,'0'0'610'15,"0"0"-450"-15,-114 32-42 16,76 2 3-16,16 5-73 15,17 6-31-15,5 4 15 16,34 2-32-16,13-1 0 16,12-1-16-16,24-5-71 15,-16-12-125-15,-14-10-517 0</inkml:trace>
  <inkml:trace contextRef="#ctx0" brushRef="#br0" timeOffset="-129194.09">12063 14022 1413 0,'0'0'495'0,"0"0"-347"15,0 0-32-15,0 0-50 16,0 0-66-16,0 0 0 16,0 50 24-16,0 0 26 15,0 9 15-15,0 5-37 16,0 2-14-16,0-4 12 16,0-12-25-16,2-5 1 15,-2-14 1-15,0-10-3 16,0-11 0-16,0-10-9 15,2 0 9-15,0-10-1 16,7-17-111-16,2-11 3 16,5 1 57-16,4-2-33 0,2 7 18 15,4 8 20 1,-1 9 29-16,0 6 11 0,-5 9 14 16,-5 0 2-16,-4 0 35 15,-3 12 17-15,-8 9 28 16,0 2 11-16,-3 1 20 15,-15 0-9-15,-4 3-37 16,-3-4-8-16,1-4-17 16,-3-2-34-16,3-4 16 15,3-3-31-15,8-6-156 16,5-4-152-16,8 0-397 0</inkml:trace>
  <inkml:trace contextRef="#ctx0" brushRef="#br0" timeOffset="-128893.95">12430 14418 1938 0,'0'0'600'16,"0"0"-502"-16,0 0-19 16,0 0-50-16,0 0-29 15,0 0 0-15,98-115-42 16,-85 103-5-16,-6 6 46 15,-4 4 2-15,-3 2 4 16,0 0 19-16,0 0-13 16,0 6 18-16,0 14 5 15,0 8 30-15,0 8-10 0,0 5-53 16,4-2 8 0,0 1-9-16,1 1-33 0,-5-9-49 15,0-1-186-15,-9 1-111 16,-14-9 4-16,-1-7-309 31</inkml:trace>
  <inkml:trace contextRef="#ctx0" brushRef="#br0" timeOffset="-128743.52">12412 14679 745 0,'0'0'642'16,"0"0"-252"-16,0 0-13 15,0 0-101-15,0 0-100 16,0 0-68-16,0 0-29 16,25-7-25-16,2-1 7 15,4 4-44-15,2 0-17 16,0 2-5-16,16-2-171 0,-8-5-348 15,-8 2-754-15</inkml:trace>
  <inkml:trace contextRef="#ctx0" brushRef="#br0" timeOffset="-128648.77">12836 14616 2237 0,'0'0'622'0,"0"0"-502"16,0 0-107-16,0 0-13 15,0 0-151-15,0 0-728 0</inkml:trace>
  <inkml:trace contextRef="#ctx0" brushRef="#br0" timeOffset="-128163.55">12915 14325 2018 0,'0'0'481'16,"0"0"-447"-16,0 0-25 16,0 0 56-16,0 0-13 15,0 0-4-15,94 111-30 16,-56-94-18-16,-2-4 12 16,-5-7-12-16,-4-6-11 15,-8 0 10-15,-3-19 1 16,-7-2-6-16,-5-6 6 15,-4 4-3-15,0 0-8 0,0 10 9 16,0 4 2 0,0 4 0-16,-2 5-15 0,0 0 8 15,0 5-40-15,2 13 25 16,0 4 16-16,0 10 11 16,2 6-5-16,12 8 31 15,1 2-16-15,3 4 31 16,0 5-35-16,-2-7-10 15,-8-2 4-15,-3-12 11 16,-5-8-16-16,0-11 15 16,-20-9 21-16,-11-4 30 15,-5-4-23-15,0 0-30 16,7-3 5-16,7-11-18 16,11-8-15-16,9-3-73 15,8-30-125-15,19 7-362 0,4 3-615 0</inkml:trace>
  <inkml:trace contextRef="#ctx0" brushRef="#br0" timeOffset="-127785.64">13490 14127 1525 0,'0'0'685'0,"0"0"-468"16,0 0-49-16,0 0-65 0,0 0-45 15,0 0-15 1,0 0-34-16,23 26 21 0,6-8-16 16,6 0-14-16,3-2 3 15,-5 0-3-15,-1-2 0 16,-10-2-1-16,-9-1-19 15,-9 0 19-15,-4 5-13 16,0 2 14-16,-17 4 2 16,-8 5-1-16,-1 3 17 15,-1 2 11-15,5 3-28 16,2 0 8-16,5 1-6 16,1 0 6-16,1-3-18 0,3-8-54 15,4-6-154 1,-1-13-351-16,7-6-660 0</inkml:trace>
  <inkml:trace contextRef="#ctx0" brushRef="#br0" timeOffset="-127345.96">13923 14007 2008 0,'0'0'394'0,"0"0"-368"0,0 0-4 16,0 0-22-16,0 0 113 16,-9 104-8-16,9-51-37 15,0-1-45-15,0 3 2 0,9-5-25 16,5-6 7-16,-4-7-14 16,1-12 1-16,-4-9-36 15,-2-6-34-15,-3-10 21 16,0 0 55-16,-2-13 0 15,5-13-68-15,-1-11 5 16,2-3 4-16,1 2-48 16,2 8 21-16,0 10 86 15,-3 10 2-15,4 6-2 16,1 4 0-16,0 0 18 16,0 6 13-16,0 12 28 15,-2 2 21-15,0 4-16 16,-2 0 31-16,-7 4-22 0,0-6-22 15,0-3 19 1,-7-1-37-16,-9-2-2 0,-2-5-31 16,-3 1-6-16,-6-3-132 15,6-5-372-15,6-4-507 0</inkml:trace>
  <inkml:trace contextRef="#ctx0" brushRef="#br0" timeOffset="-127038.91">14288 14390 1205 0,'0'0'853'0,"0"0"-604"15,0 0-130-15,0 0-6 16,0 0-52-16,0 0-6 16,0 0-24-16,0 0-29 15,0 0 17-15,98 28-19 16,-98-10 6-16,0 1 13 15,-15 8-4-15,-14-1 33 16,0 0 10-16,2-2-10 16,4-4 10-16,11-5-37 15,4-2-13-15,6-1-2 16,2-3-5-16,0 0-2 16,5-1 1-16,15-2-24 15,9 0 3-15,24-6-84 0,-4 0-171 16,-4-6-474-16</inkml:trace>
  <inkml:trace contextRef="#ctx0" brushRef="#br0" timeOffset="-126898.17">14749 14518 2326 0,'0'0'487'0,"0"0"-424"16,0 0-63-16,0 0-112 15,0 0-534-15,0 0-854 0</inkml:trace>
  <inkml:trace contextRef="#ctx0" brushRef="#br0" timeOffset="-126379.45">14754 14253 1077 0,'0'0'1039'0,"0"0"-833"16,0 0-142-16,0 0-58 16,0 0 25-16,0 0 20 15,0 0-33-15,18 112 14 16,-3-90-23-16,3-1-3 16,2-10 3-16,0-7-9 15,0-4 0-15,0 0-1 16,0-9 0-16,1-14 0 15,-6-3-25-15,-1-2-5 0,-6 2 25 16,-1 4-7-16,-5 8 13 16,-2 4 22-16,0 6 3 15,0 4 10-15,0 0-35 16,0 14 11-16,0 10-8 16,-2 10 6-16,2 10 14 15,0 6 12-15,0 5-3 16,0 3 12-16,0 4-2 15,2-2-18-15,4 0 40 16,-6-5-40-16,0-11-10 16,-2-8 8-16,-27-12-22 15,-11-6 36-15,-11-8-22 0,-2-10 1 16,4 0 33 0,11-4 7-16,9-13 5 0,13 0-45 15,9-3-15-15,7-1-1 16,0 2-49-16,7-2-33 15,11 3-16-15,-7-2-119 16,-4 1-317-16,-7 2-400 0</inkml:trace>
  <inkml:trace contextRef="#ctx0" brushRef="#br0" timeOffset="-125049.93">8383 13622 1024 0,'0'0'361'16,"0"0"-143"-16,0 0-77 109,0 0-84-109,0 0-10 0,0 0-22 0,0 0-24 0,3-8 19 0,-1 8 9 0,3 13 40 0,2 7-11 0,-1 10-52 0,5 7-6 16,7 27-68-16,-3-6-161 0,12 4-813 0</inkml:trace>
  <inkml:trace contextRef="#ctx0" brushRef="#br0" timeOffset="-124297.83">9591 14369 798 0,'0'0'399'16,"0"0"-96"-16,0 0-144 16,0 0 10-16,0 0-5 15,0-4-72-15,0 3 13 16,0-4 1-16,0 1-5 15,0-2 9-15,0 0-65 16,0 0-8-16,0-4 12 16,5-2-19-16,10-1 11 15,10-6-34-15,4-3-6 16,7 0 4-16,3-8-5 0,2-1-25 16,5-19-99-1,-10 6-190-15,-9 3-436 0</inkml:trace>
  <inkml:trace contextRef="#ctx0" brushRef="#br0" timeOffset="-119583.47">10864 13980 388 0,'0'0'827'0,"0"0"-582"16,0 0-82 0,0 0-48-16,0 0-31 0,0 0-21 15,0-14-9 1,0 10 38-16,0-1-1 0,2-4-14 15,4 0 14-15,3 0-43 16,1 1-20-16,0-4-21 16,3 0-7-16,3 3 0 15,0 0-65-15,-7 3-81 16,-2 6-73-16,-7 0-374 0</inkml:trace>
  <inkml:trace contextRef="#ctx0" brushRef="#br0" timeOffset="-115865.55">6087 14052 810 0,'0'0'362'16,"0"0"-204"-16,0 0-72 0,0 0-24 0,0 0-11 0,0-31-12 15,0 26-27-15,0 1 6 16,0 0 44-16,0 3 39 16,0-2 54-16,0 1-7 15,0 2-1-15,0 0-21 16,0 0-51-16,0 0-5 0,0 0-43 16,0 0-26-1,0 0 1-15,0 0-2 0,0 0-9 16,0 0 2-16,0 0-20 15,0 9 27-15,0 7 17 16,2 4 20-16,5 4 18 16,1 6-39-16,4-4-2 15,-1 2 5-15,0-5-18 16,2 0 9-16,-4-5-10 16,0-6 0-16,-5-4-3 15,-1-4 5-15,-1-2-2 16,-2 0 16-16,0-2-16 15,0 0 29-15,0 0 0 16,0 0-11-16,0 0 17 0,0 0-35 16,0 0 7-16,0 0-2 15,0 0 8-15,0 0-21 16,0 0 8-16,0 0-25 16,2 0 16-16,1-4 17 15,3-10-16-15,-2-6-32 16,1 0-27-16,4-4 59 15,4 2-39-15,0 0-29 16,5 2 49-16,3 2-16 16,0 1 3-16,0 3-10 15,-1 5-11-15,-3-4 33 16,0 7 1-16,-5 3 27 16,0-6 4-16,1 4-3 15,0 0 7-15,1-4 5 16,1 2-12-16,3 1 13 0,-2 3-14 15,-3 0 0-15,-2 3 9 16,-1 0-9-16,-6 0 28 16,3 0 6-16,-3 6 0 15,0 4 27-15,3 2-31 16,0 2-5-16,2 3 9 16,-1-2-25-16,4-1 13 15,-3 2-4-15,-1-3-17 16,-3-2 21-16,-1 1-22 15,-4-4 0-15,0 5 0 16,0 5-97-16,0-2-178 0,0-4-504 16</inkml:trace>
  <inkml:trace contextRef="#ctx0" brushRef="#br0" timeOffset="-112419.52">12374 13786 1472 0,'0'0'478'0,"0"0"-312"16,0 0 29-16,0 0-123 0,0 0-72 15,94-8-13-15,-77 8-345 16,-3 0-861-16</inkml:trace>
  <inkml:trace contextRef="#ctx0" brushRef="#br0" timeOffset="-109577.79">4195 3485 497 0,'0'0'167'0,"0"0"-83"15,0 0-23-15,0 0-38 0,0 0 9 16,-25 0 17 0,23 0 24-16,0-1-39 0,0-8 96 15,-1 1 28-15,1 0-29 16,-2 0 44 0,2 2-51-16,0 2-30 0,-1 0 50 15,1 2 2-15,2-1-29 16,0 3-49-16,0 0 0 15,0 0-40-15,0 0-26 16,0 0 19-16,0 0-19 16,0 0-1-16,0 0 1 15,0 0 0-15,9 0 8 16,8 0-7-16,4 0-1 16,3 0 28-16,1 0-27 15,2-1 5-15,2 1-2 0,2 0 8 16,5 0-11-1,-1 0-1-15,5 0 0 0,0 0-6 16,0 0 12-16,2 0-6 16,-2 0 0-16,3 0 6 15,-3 0-4-15,3 0-2 16,-3 0 0-16,0-2-8 16,-5 0 10-16,1 0-2 15,0 0 0-15,-5 2 9 16,0 0-14-16,-2 0 5 15,-3 0 0-15,-1 0-1 16,0 0-1-16,-1 0 2 16,3-2 0-16,0 0 1 15,4 0-7-15,-3-1 7 16,-1 0-1-16,-4 1 1 0,-5 0 0 16,-5 2-1-16,1 0 0 15,-3 0 8-15,2 0-11 16,1-3 3-16,1 3 0 15,3 0-2-15,-1 0-7 16,1 0 9-16,-3 0 0 16,2 0-12-16,-7 0 5 15,2 0 7-15,-5 0-7 16,1 0 6-16,2 3-19 16,3 1 14-16,0-1-11 15,3 0-20-15,-1 1 11 16,-3-2-24-16,-2 2 4 15,1-2 27-15,-3 0-25 16,0-1 17-16,-1 2 10 16,-3-1-30-16,4 0 32 0,-6 0-9 15,2-2 24-15,-4 0-6 16,0 0 14-16,0 0 12 16,0 0 29-16,0 0 2 15,0 0-8-15,0 0-18 16,0 0-25-16,0 0-6 15,0 0-94-15,4 0-8 16,3 0 4-16,1 0 20 16,-2 0 56-16,-2 0-7 15,-4 0 24-15,0 0 11 0,0 0 8 16,0 0 33 0,-4 0-17-16,-10 7 5 0,-3 6 69 15,-4 3-19 1,-1 5 5-16,-5 8-6 0,-2 7-41 15,-2 4 4-15,-5 2-16 16,-2 2-16-16,-4-1 19 16,2-5-27-16,2-6 11 15,7-8-12-15,14-6-101 16,13-12-84-16,4-6-82 16,4 0-530-16</inkml:trace>
  <inkml:trace contextRef="#ctx0" brushRef="#br0" timeOffset="-109082.24">5289 3802 677 0,'0'0'377'0,"0"0"-165"16,0 0-78-16,0 0-17 0,0 0-49 16,0 0-51-16,0 0 10 15,-2 0-27-15,0 44-1 16,-6-2-117-16,0 2-374 0</inkml:trace>
  <inkml:trace contextRef="#ctx0" brushRef="#br0" timeOffset="-103923.4">579 15248 978 0,'0'0'827'16,"0"0"-563"-16,0 0-37 16,0 0-27-16,0 0-82 15,-6-2-59-15,6 2-6 16,0-3-52-16,8 3 22 0,7-3 1 15,6-1 14-15,3 2 13 16,10-2-11-16,5 1-20 16,7 2 17-16,2-3-37 15,-1 0 9-15,0-1-9 16,-7 5-64-16,-8 0-36 16,-11 0-134-16,-13 0-277 15,-8 0 204-15,0-4-267 0</inkml:trace>
  <inkml:trace contextRef="#ctx0" brushRef="#br0" timeOffset="-103778.79">947 15159 350 0,'0'0'818'0,"0"0"-497"16,0 0-99-16,0 0-73 15,0 0 3-15,0 0 1 16,0 0-50-16,108-13-4 0,-83 39-23 16,-9 6 15-16,-9 4-15 15,-7 0-42-15,-3 4-27 16,-28 0-7-16,2-6-134 15,7-14-394-15</inkml:trace>
  <inkml:trace contextRef="#ctx0" brushRef="#br0" timeOffset="-103333.98">1773 14901 1505 0,'0'0'579'16,"0"0"-408"-16,0 0-65 15,0 0-40-15,-113 30-34 16,83 1-26-16,6 2 37 15,3 1-35-15,13-2-1 16,8-6-7-16,0-2 2 16,14-2-13-16,15 0-9 15,4 0-25-15,5 0 32 0,1 5-14 16,-1-7 11-16,-7 2 16 16,-8-3-6-16,-7-2 6 15,-12-1 0-15,-4-7 37 16,-2-1 66-16,-18-2-23 15,-7-3-19-15,2-3-22 16,6 0-27-16,5-5-12 16,5-16-64-16,9-8-143 15,0 0-118-15,16-7-21 16,8 3-240-16,1 9-540 0</inkml:trace>
  <inkml:trace contextRef="#ctx0" brushRef="#br0" timeOffset="-103167.62">1902 15132 963 0,'0'0'356'0,"0"0"-103"15,0 0-11-15,0 0-29 0,0 0 14 16,0 0-24-16,0 0-75 16,94 77-32-16,-85-52-22 15,-3 3-47-15,4-6-8 16,-4 0-1-16,3-4-18 16,-3-5-18-16,-1-9-68 15,-2-4-118-15,-1 0-169 16,-2-17-160-16</inkml:trace>
  <inkml:trace contextRef="#ctx0" brushRef="#br0" timeOffset="-103036.29">1969 15049 1661 0,'0'0'528'16,"0"0"-346"-16,0 0-69 15,0 0-113-15,0 0-280 16,0 0-363-16</inkml:trace>
  <inkml:trace contextRef="#ctx0" brushRef="#br0" timeOffset="-101867.29">2235 15132 1935 0,'0'0'525'15,"0"0"-449"-15,0 0-37 0,0 0-34 16,0 0-4 0,0 0 6-16,0 0-7 0,62 126 0 15,-49-100 0-15,-4-2 1 16,-2-8 0-16,-3-3-1 16,-4-9 0-16,3-4 8 15,-3 0-1-15,2-8 50 16,2-21-57-16,5-7-23 15,5-6-11-15,1-8-37 16,3 6-18-16,-1 1 56 16,-1 9 31-16,-5 10 2 15,1 5 36-15,-6 11 13 16,-1 1-3-16,1 5-30 0,-2 2-15 16,1 0 3-1,-2 0-3-15,-3 0-1 0,0 0 2 16,0 0 7-16,0 0-11 15,-5 4 2-15,-4 5-7 16,5-2 6-16,-1 3-49 16,3-2 34-16,2-2-8 15,0 2 7-15,0-8 10 16,0 0 7-16,0 0 0 16,0 0 43-16,2 0-27 15,-2-8 4-15,2 4 32 16,-2 2-25-16,0 2 7 15,0 0-33-15,0 0-1 16,0 0 0-16,0 0-27 0,0 0 17 16,0 0 2-16,3 0 5 15,-3 0 2-15,2 0 1 16,-2 4 0-16,2 2 0 16,0-2 0-16,0 1 0 15,0 1 0-15,1 2 1 16,-3 3-2-16,2 1 1 15,3 4 0-15,1-2 1 16,1 0 1-16,2 2-2 16,0 3 7-16,0-1-5 15,-1-5 15-15,-1-3-17 16,-2-1 1-16,-3-5 17 16,0 0-4-16,-2-4 32 0,0 0-3 15,0 0-14-15,0 0 11 16,0 0-24-16,0 0 8 15,0 0 3-15,0 0-27 16,0 0 11-16,0 0-11 16,0 0 0-16,0 0 6 15,0 0-5-15,0 0-1 16,5 0 0-16,6 0 6 16,7 0-7-16,3-13 1 15,6-1-34-15,2-3 19 16,-2-6-18-16,-6-9 6 15,-6-8-19-15,-8-12-27 16,-5-8 50-16,-2-4 2 16,0 4 12-16,-7 16 9 15,-6 8 1-15,0 17 29 0,1 11 5 16,1 8-34-16,7 8-2 16,4 19-5-16,0 12 6 15,0 11 0-15,13 4 0 16,5 1 0-16,2-3 3 15,-4-6 4-15,-1-8 0 16,-6-10-1-16,-2-6-4 16,-3-13 1-16,-2-5 4 15,1-4-2-15,1 0 14 16,8-3-11-16,1-11-8 16,3 2-21-16,-1 1 9 15,-1 7 3-15,-1 4 7 16,0 0 2-16,5 1 24 0,2 15-11 15,4 4 14 1,3 4-27-16,6 5-24 0,-4-8-92 16,-6-10-487-16</inkml:trace>
  <inkml:trace contextRef="#ctx0" brushRef="#br0" timeOffset="-101568">3401 15141 2194 0,'0'0'492'0,"0"0"-387"16,0 0-49-16,0 0-55 16,0 0-1-16,0 0-24 15,0 0-55-15,143 0-56 16,-116 0 69-16,-6 0 66 15,-11 0 0-15,-1 0 24 16,-3 0 52-16,4 0-24 16,1 8-3-16,3 6 0 15,3-1-40-15,6 4-9 16,3 2-26-16,23-5-199 16,-4-8-389-16,-5-6-720 0</inkml:trace>
  <inkml:trace contextRef="#ctx0" brushRef="#br0" timeOffset="-101253.66">4037 15102 909 0,'0'0'871'0,"0"0"-548"15,0 0-86-15,0 0-78 16,0 0-66-16,0 0-17 16,0 0-58-16,-87 67 4 15,84-43-11-15,3 1-11 16,0-9-1-16,12-4-94 15,8-10-55-15,4-2-30 16,1 0-90-16,0-18 23 16,-4-4-24-16,0 0 129 15,-8-1 142-15,-4 7 209 16,-4 10 93-16,-3 1 61 0,2 5-180 16,3 0-86-16,4 0 16 15,2 10-52-15,0 7 9 16,3-3-43-16,-1 8-27 15,-1-3-43-15,-3-7-285 16,-3-6-1106-16</inkml:trace>
  <inkml:trace contextRef="#ctx0" brushRef="#br0" timeOffset="-100532.7">3380 15254 1315 0,'0'0'356'0,"0"0"-185"16,0 0-7-16,0 0-31 16,0 0-15-16,0 0-55 15,0 0-12-15,42-6-14 16,-32-2-22-16,2-5 18 15,-1-2-14-15,-2-1-17 16,-2-4 27-16,-3-2-28 16,-1 1 6-16,-3 3 14 15,0 5-12-15,0 4 45 16,0 5-11-16,0 2-18 0,0 2-13 16,0 0-12-16,0 0-85 15,2 0-50-15,11 6-43 16,1 3-159-16,1-9-1104 0</inkml:trace>
  <inkml:trace contextRef="#ctx0" brushRef="#br0" timeOffset="-100136.34">4696 15091 1711 0,'0'0'546'16,"0"0"-449"-16,0 0-29 16,0 0 48-16,0 0 3 15,0 0-58-15,0 0-10 16,87-52-38-16,-71 29-12 15,-5 4 28-15,-3 3-22 16,-2 3 29-16,-4 7 6 16,0 6-42-16,0 0 14 15,0 0-14-15,3 0-20 16,1 17 20-16,4 12 22 16,-2 0 8-16,3 7 2 15,1-1-32-15,1-2 11 0,3-2-11 16,3-4-75-16,29-13-76 15,-4-1-339-15,-1-13-616 16</inkml:trace>
  <inkml:trace contextRef="#ctx0" brushRef="#br0" timeOffset="-99752.46">5503 14971 1679 0,'0'0'713'15,"0"0"-471"-15,0 0-66 16,-122-32-70-16,88 32-76 16,3 6 4-16,4 20-29 0,7 11-4 15,9-2-1-15,7 9 1 16,4-6-1-16,8 0 0 16,17-10 5-16,4-6-17 15,7-9 9-15,-1-13-20 16,5-4 16-16,-3-31-26 15,0-15-57-15,-11-12-68 16,-8-5-28-16,-9-12 69 16,-9 9-4-16,0 8 84 15,-5 17 37-15,-8 14 106 16,2 22 68-16,2 9-54 16,0 9-93-16,3 27 46 0,4 9-28 15,2 14 1 1,0 2-7-16,19 2-39 0,12-1 0 15,15-7-31-15,25-8-147 16,-11-14-176-16,-2-16-494 0</inkml:trace>
  <inkml:trace contextRef="#ctx0" brushRef="#br0" timeOffset="-99202.17">6042 14949 1877 0,'0'0'578'0,"0"0"-328"15,0 0-80-15,0 0-109 16,0 0-2-16,-129 62-41 0,111-24-2 16,7 0-11-16,9-6 1 15,2-2-12-15,2-6-5 16,18-7-40-16,5-8 11 16,3-9-30-16,3 0 29 15,0-22-20-15,-4-6-94 16,-4-2 75-16,-9 0 38 15,-6 6 38-15,-6 2 4 16,-2 6 35-16,0 5 53 16,0 7 6-16,0 4-46 15,0 0-15-15,0 13-24 16,0 5-8-16,0 5 9 16,0 4-9-16,3-1 4 15,5-4-3-15,2 0-2 16,-2-8-1-16,3 0-41 0,3-6-24 15,3-3 2 1,6-5-53-16,4 0-8 0,2-11-70 16,0-6-49-16,0-5 99 15,-8 0 100-15,-2 1 45 16,-9 3 79-16,-5 8 81 16,-3 0 113-16,1 10 0 15,-3 0-170-15,2 4-54 16,3 16-33-16,1 6 4 15,5 5 7-15,1 1-26 0,1 0 0 16,3-4 2 0,-3-4 7-16,-3-7-20 0,2-2-52 15,-3-15-85-15,-5 0-194 16,-2-15-446-16</inkml:trace>
  <inkml:trace contextRef="#ctx0" brushRef="#br0" timeOffset="-99000.61">6189 14743 1820 0,'0'0'558'0,"0"0"-463"16,0 0-30-16,0 0 56 16,0 0-32-16,152 28-59 15,-101-28 6-15,-7 0-27 0,-12-9-3 16,-12-13 9-16,-16-4-15 15,-4 2-44-15,-16-2-94 16,-11 12-213-16,8 4-437 16</inkml:trace>
  <inkml:trace contextRef="#ctx0" brushRef="#br0" timeOffset="-98728.81">6882 14915 2189 0,'0'0'463'0,"0"0"-333"0,0 0-69 16,0 0 3-16,0 0-44 15,-123 51-20-15,114-9 18 16,9-1-17-16,0 6-1 15,16-7 0-15,20-7-27 16,16-9-58-16,36-21-119 16,-10-3-373-16,-7-9-757 0</inkml:trace>
  <inkml:trace contextRef="#ctx0" brushRef="#br0" timeOffset="-98417.42">7257 14895 1698 0,'0'0'696'15,"0"0"-472"-15,0 0-99 16,0 0-16-16,-132 40-52 16,105-9-38-16,9 7-4 0,10 1-9 15,8-7-6-15,0-2 0 16,21-8-27-16,11-8-44 16,4-9-44-16,4-5-19 15,-3 0-43-15,-3-21-69 16,-7-2 171-16,-11-2 75 15,-8 6 72-15,-3 4 88 16,-5 3-13-16,0 6 10 16,0 6-57-16,0 0-76 15,0 0-2-15,0 10-11 16,4 13-10-16,7 2 19 16,5-3-20-16,9 2-34 0,27-7-79 15,-2-14-387-15,-1-3-493 16</inkml:trace>
  <inkml:trace contextRef="#ctx0" brushRef="#br0" timeOffset="-98260.11">7631 14962 1916 0,'0'0'681'16,"0"0"-421"-16,0 0-160 16,0 0-54-16,0 0-12 15,0 0-33-15,0 0 4 16,-65 125-3-16,85-99-2 0,9-3-11 15,18-22-82 1,-7-1-105-16,-7-1-429 0</inkml:trace>
  <inkml:trace contextRef="#ctx0" brushRef="#br0" timeOffset="-98131.42">7669 14447 1646 0,'0'0'525'0,"0"0"-400"15,0 0-57-15,-192 96-68 16,120-37-5-16,8-3-607 0</inkml:trace>
  <inkml:trace contextRef="#ctx0" brushRef="#br0" timeOffset="-97236.25">2187 15709 1267 0,'0'0'531'0,"0"0"-393"16,0 0-106-16,0 0 46 0,0 0 8 15,-10 128-6-15,10-73-33 16,0-1-45-16,0-7 20 15,0-6-22-15,4-9-27 16,0-11-52-16,1-15-120 16,-3-6-35-16,-2 0-269 0</inkml:trace>
  <inkml:trace contextRef="#ctx0" brushRef="#br0" timeOffset="-96615.74">2161 15727 1033 0,'0'0'323'0,"0"0"-114"15,0 0-84-15,0 0-31 16,0 0-14-16,113-65-46 16,-90 65-10-16,-10 6-24 15,-9 17-6-15,-4 2 6 0,-6 13 41 16,-19-3-31-16,-4 1 25 16,-2-2-33-16,0-1-1 15,6-7 34-15,10-4-23 16,6-4-5-16,9-4-7 15,0 0-28-15,11-7-11 16,16-1-3-16,6 3 15 16,3-4 26-16,-1 8-7 15,-6-2 8-15,-4 6 0 16,-10 8 0-16,-7 2 25 16,-8-2 12-16,0 4 12 15,-12-3 26-15,-5-8-10 16,-4-4 41-16,1-6-26 15,2-8-15-15,5 0 5 16,0-3-51-16,6-20-19 0,3-4-40 31,4-15-37-31,0 3 5 0,6-1-45 0,17 0 52 16,6 4 37-16,6 2-7 16,5 1 20 93,4-1 5-109,-1 2 10 0,-5 0 16 0,-5 4 10 0,-10 4 30 0,-8 4 28 0,-8 8-13 0,-7 1 21 0,0 7 3 0,0 4-62 0,-7 0 7 0,-4 0-40 0,-9 27 6 0,2 9 3 0,2 4 18 16,6 1 7-16,5 1-14 15,5-3 16-15,0 0-20 16,9-3-10-16,13 0-6 15,7-10 0-15,9-8-57 16,20-12-75-16,-9-6-169 16,-4 0-394-16</inkml:trace>
  <inkml:trace contextRef="#ctx0" brushRef="#br0" timeOffset="-96350.95">2827 15856 1721 0,'0'0'520'0,"0"0"-303"0,0 0-77 16,0 0-71-16,0 0-19 16,0 0-36-16,-78 93-13 15,87-69 14-15,17 1-7 16,3-1-7-16,5-12-1 16,-5-3 1-16,-7-4-6 15,-4-5 7-15,-9 0-2 16,-9-14 30-16,0-8-29 15,-9-4 8-15,-13-5-9 16,-3 7-34-16,0 2-32 16,6 9-93-16,9 13-63 15,8 0-139-15,2 0-414 0</inkml:trace>
  <inkml:trace contextRef="#ctx0" brushRef="#br0" timeOffset="-96108.18">3143 15879 1038 0,'0'0'730'15,"0"0"-491"-15,0 0-1 16,0 0-84-16,-120 17-49 16,107-4-39-16,5 1-56 15,8 5-2-15,0 2 7 16,12-4-14-16,11-1 11 15,0-4-11-15,2-7 0 16,-2-5 2-16,-3 0-3 16,2-9-55-16,-4-5-150 0,-3-4-340 15</inkml:trace>
  <inkml:trace contextRef="#ctx0" brushRef="#br0" timeOffset="-95447.87">3404 15887 1594 0,'0'0'374'0,"0"0"-222"16,0 0-63-16,0 0-32 15,0 0-23-15,0 0 5 16,0 0-29-16,-51 106-8 15,66-86 27-15,8-3-2 16,6-4 12-16,2-8 30 16,6-5-29-16,2-14 2 15,-1-16-42-15,-5-15-10 16,-6-5-56-16,-10-7-20 16,-13-2 55-16,-4-3 21 15,0 4 10-15,-6 8 0 16,-7 14 1-16,-1 14 46 15,3 18 31-15,1 4-63 16,-2 10-13-16,5 24 18 0,5 12-19 16,2 7 26-1,0 4-13-15,0 1-13 0,9 0 15 16,5 1-15-16,-1-9-1 16,-3-10 4-16,2-8-4 15,-3-10-10-15,-3-10-38 16,2-12-1 15,3 0 21-31,7-22-86 0,5-5-148 0,6-4 38 0,1-1-69 16,-1 6 30 77,-7 3-37-93,-5 7 133 0,-5 6 167 16,-8 4 125-16,-4 5 207 0,0 1-97 0,-16 0-116 0,-5 0 23 0,-4 15-19 0,3-1 3 0,4 1-17 0,6 1-55 0,12 3-23 0,0 2-10 0,21-1 4 16,10-2-10-16,2-2-4 15,7-6-11-15,25-6-119 16,-9-4-193-16,-5 0-991 0</inkml:trace>
  <inkml:trace contextRef="#ctx0" brushRef="#br0" timeOffset="-95336.99">4307 15927 920 0,'0'0'1258'0,"0"0"-1060"15,0 0-198-15,0 0-125 16,0 0-264-16</inkml:trace>
  <inkml:trace contextRef="#ctx0" brushRef="#br0" timeOffset="-91326.03">4886 15516 1018 0,'0'0'295'0,"0"0"-84"16,0 0-15-16,0 0-30 15,-4-26 61-15,-6 24-60 16,-3 2 39-16,-7 0-96 16,-5 14-49-16,-8 18 28 15,-1 8-32-15,1 10 13 16,4 9-3-16,9 7-22 15,7 0 3-15,13 0-46 16,0 2 7-16,8-5-18 16,17-5-18-16,4-14-27 15,2-8-45-15,16-22-95 16,-7-10-162-16,-4-4-197 0</inkml:trace>
  <inkml:trace contextRef="#ctx0" brushRef="#br0" timeOffset="-91028.64">4924 15739 1631 0,'0'0'347'16,"0"0"-185"-16,0 0-121 15,0 0-16-15,0 0-16 16,133-30 0-16,-95 37-14 15,-7 20 5-15,-6 5-4 0,-14-1 4 16,-9 4 30 0,-2 1 24-16,-11 0 16 0,-16-7 23 15,-4-3 17-15,3-8-31 16,3-5-33-16,7-4-13 16,9-5-33-16,9-4-33 15,0 0-52-15,2-26-98 16,34-29-127-16,-3 7-18 15,-2 2-406-15</inkml:trace>
  <inkml:trace contextRef="#ctx0" brushRef="#br0" timeOffset="-90710.11">5215 15673 1117 0,'0'0'514'16,"0"0"-257"-16,0 0 38 16,0 0-134-16,0 0 0 15,0 0-24-15,0 0-80 0,-89 83 18 16,87-40-28-16,2-1-17 15,0 4 12-15,14-6-41 16,5-8 7-16,6-5-8 16,2-9-43-16,-1-14-11 15,6-4-34-15,-3-4-9 16,-2-14-49-16,-8-5 14 16,-5 2 128-16,-6 6 4 15,-5 6 75-15,-1 4 96 16,-2 5-74-16,0 0-39 15,0 0-4-15,2 0-39 16,0 18 22 15,3 0-1-31,0 9-23 0,1 1-11 0,1 2-2 0,9-6-102 16,-3-6-117-16,3-10-376 0</inkml:trace>
  <inkml:trace contextRef="#ctx0" brushRef="#br0" timeOffset="-90554.23">5655 15954 1748 0,'0'0'602'0,"0"4"-485"0,0 10-33 0,0 0-4 0,0 13-25 0,0 8-55 15,0-9-472-15,0-13-464 0</inkml:trace>
  <inkml:trace contextRef="#ctx0" brushRef="#br0" timeOffset="-90060.22">5777 15731 1538 0,'0'0'370'16,"0"0"-237"-16,0 0 26 16,0 0-22-16,0 0-20 15,0 0-35-15,36 106-33 0,-19-78 2 16,3-1-26 0,3-6-19-16,-4-3 14 0,2-9-20 15,-1-9 0-15,-3 0-7 16,0-13 1-16,-5-15-33 15,-3-6-70-15,-1-6-26 16,-6 4-31-16,-2 1 28 16,0 8 59-16,0 12 79 15,0 7 9-15,0 8 61 16,0 0-41-16,0 23 21 16,0 6 46-16,0 13-45 15,0 3-11-15,4 10 1 0,5 2-23 16,-3 4 28-16,-1-1-25 15,-5-5 2-15,0 0 28 16,-3-11-23-16,-12-12-1 16,-7-10 31-16,-3-4-16 15,-6-14 19-15,0-4-46 16,-3 0-15-16,7-39-49 16,8-2-178-16,10 1-345 0</inkml:trace>
  <inkml:trace contextRef="#ctx0" brushRef="#br0" timeOffset="-89764.81">6173 15972 1877 0,'0'0'649'15,"0"0"-487"-15,0 0-25 16,0 0-113-16,0 0-18 15,0 0-12-15,0 0-51 16,72-80 26-16,-66 75 31 16,-3 1 13-16,-3 2 47 15,0 2-14-15,0 0-12 16,2 0 10-16,0 11-44 16,2 10 19-16,2 6 5 15,-2 5-24-15,0 0 0 16,0 0-14-16,-1 2-62 15,-3-6-88-15,0-12-485 0</inkml:trace>
  <inkml:trace contextRef="#ctx0" brushRef="#br0" timeOffset="-89491.8">6742 15968 907 0,'0'0'1234'16,"0"0"-985"-16,0 0-110 0,0 0-6 16,0 0-71-16,0 0-17 15,-83 116-39-15,74-90-6 16,3 0-24-16,4-8-106 15,2-8-104 17,0-10-160-32,0 0-830 0</inkml:trace>
  <inkml:trace contextRef="#ctx0" brushRef="#br0" timeOffset="-89120.36">6782 15687 1517 0,'0'0'231'0,"0"0"-148"0,0 0 43 16,0 0-4-16,0 0-34 15,145-8-45-15,-106 10-9 16,2 8-34-16,-7 4 10 15,-9-1-10-15,-8 6 2 16,-13 0 23-16,-4 0 18 16,-9 5 21-16,-20 2 74 15,-4 1-25-15,0-2-22 16,4 3-9-16,4-2-45 16,12-2 18-16,5 1-32 0,6-1-10 15,2-6 13 1,2 0-25-16,17-4 7 15,8-6-8-15,8 0-8 0,3-8 2 16,11-8-89-16,-9-11-184 16,-11-6-337-16</inkml:trace>
  <inkml:trace contextRef="#ctx0" brushRef="#br0" timeOffset="-88968.51">6908 15865 795 0,'0'0'1289'15,"0"0"-1004"-15,0 0-65 0,0 0-85 16,0 0-71-16,0 0-15 16,0 0-49-16,139 0-39 15,-77 0-191-15,-8 0-419 0</inkml:trace>
  <inkml:trace contextRef="#ctx0" brushRef="#br0" timeOffset="-88671.29">7315 15958 1588 0,'0'0'707'16,"0"0"-453"-16,0 0-112 0,0 0-111 16,0 0-31-1,0 0-8-15,0 0-17 0,52-83 24 16,-47 81 1-16,-3-2 14 15,-2 4 16-15,0 0-4 16,0 0 12-16,0 12-15 16,0 5 19-16,3 4 1 15,-1 6-37-15,0-5 19 16,3 3-25-16,-1-5-25 16,-2 1-39-16,5-18-173 15,-3-3-350-15,3 0-434 0</inkml:trace>
  <inkml:trace contextRef="#ctx0" brushRef="#br0" timeOffset="-88460.61">7617 15571 1570 0,'0'0'498'0,"0"0"-339"16,0 0 72-16,41 120-69 15,-28-70-33-15,-3 13-43 16,2 2-63-16,-5 2-5 16,-5-4-18-16,-2 0-21 15,-2-9-154-15,-27-6 92 16,2-12-282-16,4-18-993 0</inkml:trace>
  <inkml:trace contextRef="#ctx0" brushRef="#br0" timeOffset="-86185.8">8199 15580 924 0,'0'0'345'0,"0"0"-46"16,0 0-39-16,0 0-21 16,0 0 10-16,0 0-40 15,0 0-81-15,-45-42-29 16,45 42-20-16,0 0-48 15,0 0 5-15,3 0-36 16,14 0 0-16,14 9 14 16,10 6-5-16,9 6 0 0,6 2-9 15,2 4 9 1,-2-1-21-16,-6 0-2 0,-13-2-24 16,-10-6 18-1,-14 0-20-15,-13-2 12 0,0 2 27 16,-15 2 2-16,-16 6 23 15,-6 1-3-15,-2-2 1 16,-1 3 18-16,-3 3-14 16,5-4 20-16,5-4-22 15,4 3-22-15,6-4-4 16,6-4-14-16,5 0-77 16,10-8-83-16,2-3-184 15,0-7-226-15</inkml:trace>
  <inkml:trace contextRef="#ctx0" brushRef="#br0" timeOffset="-85885.15">8934 15574 1527 0,'0'0'381'0,"0"0"-203"15,0 0 32-15,0 0-60 16,-118 125-29-16,96-75-27 0,6 5-39 16,10 0 4-1,6 1-25-15,0 1-33 0,19-7-1 16,12-6-12-16,6-4-70 15,21-22-83-15,-8-8-214 16,-5-10-209-16</inkml:trace>
  <inkml:trace contextRef="#ctx0" brushRef="#br0" timeOffset="-85632.05">9030 15677 662 0,'0'0'1223'15,"0"0"-884"17,0 0-175-32,0 0-30 0,0 0-94 0,0 0-30 0,0 0 16 0,143-16-26 15,-117 42 0-15,-10 3 6 16,-10 9-5-16,-6-3 20 16,-2 1-7-16,-22-6-1 15,-5-6 39-15,2-5-37 16,3-8-3-16,7-5-12 15,7-6-65-15,10-2-60 16,0-19-240-16,14-10-306 0</inkml:trace>
  <inkml:trace contextRef="#ctx0" brushRef="#br0" timeOffset="-85442.34">9289 15647 1689 0,'0'0'575'0,"0"0"-332"15,0 0-61-15,0 0-88 16,0 0-55-16,0 0 4 16,-41 112-37-16,57-73-6 15,9-2 0-15,4 1-127 16,11-9-133-16,-9-8-322 16,-4-13-791-16</inkml:trace>
  <inkml:trace contextRef="#ctx0" brushRef="#br0" timeOffset="-85203.49">9474 15855 1156 0,'0'0'494'0,"0"0"-336"0,0 0 30 15,0 0-12-15,0 0-45 16,0 0-73-16,0 0-14 16,108-3 13-16,-103 20-7 15,-5 1 17-15,0 0 11 16,-11 4-10-16,-5-7 22 15,1-2-24-15,4 0-16 16,3-1-21-16,6 1-23 16,2-2-3-16,0-2-3 15,7 4-78-15,13-5-13 16,20-8-157-16,-4 0-265 16,0-12-679-16</inkml:trace>
  <inkml:trace contextRef="#ctx0" brushRef="#br0" timeOffset="-85053.3">9912 15905 1335 0,'0'0'703'0,"0"0"-535"15,0 0 39-15,0 0-48 16,0 0-65-16,0 0-36 16,5 113-58-16,-5-88-97 15,0-10-233-15,-3-7-429 0</inkml:trace>
  <inkml:trace contextRef="#ctx0" brushRef="#br0" timeOffset="-84570.67">10081 15687 814 0,'0'0'954'16,"0"0"-730"-16,0 0-138 15,0 0-22-15,0 0 66 16,0 0 4-16,0 0-52 16,-2 111 3-16,2-84 0 15,10 0-61-15,9-6 13 16,1-2-33-16,7-9 4 15,0-7-4-15,2-3-4 0,-1-7-10 16,-1-18-86-16,-7-7-92 16,-7-7-8-16,-5-4-12 15,-8 2 80-15,0 6 79 16,0 7 49-16,-2 11 44 16,-6 12 95-16,6 5-79 15,0 0-27-15,2 22 4 16,0 4 13-16,0 9 0 15,10 8-37-15,0 4 20 16,-1 2-3-16,-3-2-8 16,-3 0 49-16,-3-3-19 15,0 0-37-15,0-5 0 16,0-5-15-16,0-7-52 16,0-8-185-16,0-11-375 0</inkml:trace>
  <inkml:trace contextRef="#ctx0" brushRef="#br0" timeOffset="-84299.64">10534 15855 1117 0,'0'0'672'16,"0"0"-504"-16,0 0-39 0,0 0-39 15,0 0-37 1,0 0-7-16,0 0-33 0,112 32 30 15,-112-10 3-15,0-4 10 16,-19 4 60-16,-1-3-3 16,-2-1-44-16,4-6 5 15,3 2-45-15,5-4-13 16,6-2-5-16,4-1-11 16,0-1-26-16,9-6-95 15,11 0-111-15,3-9-263 0</inkml:trace>
  <inkml:trace contextRef="#ctx0" brushRef="#br0" timeOffset="-84134.83">10879 15848 1707 0,'0'0'379'0,"0"0"-154"15,0 0 5-15,0 0-114 16,0 0-60-16,0 133-56 15,0-102-120-15,0-17-367 0</inkml:trace>
  <inkml:trace contextRef="#ctx0" brushRef="#br0" timeOffset="-83735.83">10984 15565 624 0,'0'0'1414'16,"0"0"-1143"-16,0 0-169 16,0 0-4-16,0 0-44 15,0 0-42-15,146 1-12 16,-100 12-6-16,-7-5-98 15,-7 3 16-15,-12 2 17 16,-14-3 39-16,-6 2 32 16,0 2 54-16,-18 0 41 15,-5 4 46-15,-4 2-30 16,4-1-20-16,3 6-33 16,7 3-21-16,4 3 14 0,7 0-42 15,2 1 21 1,0-5-17-16,2 0-7 0,13 0 0 15,6-10-6 1,-1-4-55-16,11-13-36 0,-7 0-154 16,-4-17-345-16</inkml:trace>
  <inkml:trace contextRef="#ctx0" brushRef="#br0" timeOffset="-83604.39">11047 15775 1935 0,'0'0'605'15,"0"0"-431"-15,0 0-41 16,0 0-37-16,0 0-96 16,0 0 0-16,129-4-99 0,-71-1-261 15,-2 1-576-15</inkml:trace>
  <inkml:trace contextRef="#ctx0" brushRef="#br0" timeOffset="-83285.96">11452 15756 1083 0,'0'0'331'0,"0"0"-101"16,0 0-87-16,0 0-27 15,0 0 24-15,0 0 21 0,0 0-28 16,48 29-22-16,-58-16 53 15,-13 4-20-15,1 1-71 16,0 1-9-16,1-2-26 16,6 1-17-16,6 0 15 15,7-8-30-15,2 6 1 16,0-7-1-16,11-3-4 47,14 2 13-47,6-8-15 0,9 0-23 0,20-18-47 0,-9-9-220 0,-4-7-415 0</inkml:trace>
  <inkml:trace contextRef="#ctx0" brushRef="#br0" timeOffset="-83082.58">11712 15366 1691 0,'0'0'627'0,"0"0"-477"0,29 21 19 0,0 10-26 0,5 9-50 0,1 9-12 0,-6 5-39 0,-6 3-29 16,-13 2 2-16,-10-5-15 15,-6 0-24-15,-45 9-33 0,2-13-100 16,5-12-403-16</inkml:trace>
  <inkml:trace contextRef="#ctx0" brushRef="#br0" timeOffset="-82298.69">12194 15404 1355 0,'0'0'739'15,"0"0"-457"-15,0 0-22 16,0 0-97-16,0 0-71 16,0 0-53-16,0 0-38 0,0 0 25 15,0 0-25-15,0 0-1 16,124 86 12-16,-76-49-12 16,5 1 0-16,2-1-1 15,-1-1-3-15,-8-1-7 16,-10-9-26-16,-16-9-12 15,-13-2 41-15,-7-7 2 16,-13 2 6-16,-23-3 49 16,-7 3-8-16,-3 1-5 15,-1 5-19-15,3 2-16 16,8 4-2-16,9 1-78 16,13 0-130-16,10-6-368 15,4-14-723-15</inkml:trace>
  <inkml:trace contextRef="#ctx0" brushRef="#br0" timeOffset="-81589.39">13089 15811 1969 0,'0'0'628'16,"0"0"-473"-16,0 0-155 15,0 0-9-15,0 0-145 16,114-7-393-16</inkml:trace>
  <inkml:trace contextRef="#ctx0" brushRef="#br0" timeOffset="-81450.76">13484 15754 1952 0,'0'0'471'0,"0"0"-471"16,0 0-218-16,0 0-841 0</inkml:trace>
  <inkml:trace contextRef="#ctx0" brushRef="#br0" timeOffset="-81313.74">14130 15793 1972 0,'0'0'328'16,"0"0"-233"-16,0 0-95 16,0 0-78-16,0 0-204 0,0 0-479 15</inkml:trace>
  <inkml:trace contextRef="#ctx0" brushRef="#br0" timeOffset="-80900.16">14095 15364 512 0,'0'0'1448'0,"0"0"-1090"16,0 0-116-16,0 0-83 15,0 0-50-15,0 0-62 16,0 0-21-16,46 2 31 16,12 18-43-16,11 2 2 15,5 3-16-15,-3 0-31 16,-4-3-4-16,-16 0-23 15,-11-1 0-15,-18-6 37 16,-9-1-9-16,-10-5 30 16,-3 1 14-16,0 2-1 15,-9 6 48-15,-8-1-17 16,-6 6-16-16,-4 4 5 0,0-4-32 16,1 2 15-16,1 4-16 15,3-3-34-15,6-4-65 16,8-9-148-1,3-4-330-15,5-9-312 0</inkml:trace>
  <inkml:trace contextRef="#ctx0" brushRef="#br0" timeOffset="-80364.74">14910 15329 861 0,'0'0'585'0,"0"0"-340"16,0 0-4-1,0 0-53-15,0 0-69 0,0 0-43 16,0 0-39-16,147-31 4 16,-112 31-33-16,-3 14 3 15,-10 8 9-15,-7 8 0 16,-10 6 56-16,-5 0-9 16,0 5-6-16,-16-2 12 15,-8-3-37-15,-3-8 7 16,0-6-1-16,8-3-42 15,5-7 0-15,7-7-82 16,7-5-215-16,21-15-217 16,3-10-521-16</inkml:trace>
  <inkml:trace contextRef="#ctx0" brushRef="#br0" timeOffset="-80173.23">15271 15262 1923 0,'0'0'494'0,"0"0"-329"16,0 0-11-16,0 0-63 16,-121 72-14-16,111-32-2 15,10 4-49-15,0 2 7 16,19 6-33-16,14 3-2 16,10-8-8-16,1-6-74 15,17-17-88-15,-10-8-287 16,-9-16-680-16</inkml:trace>
  <inkml:trace contextRef="#ctx0" brushRef="#br0" timeOffset="-79474.99">15564 15651 1367 0,'0'0'382'0,"0"0"-263"15,0 0-37-15,0 0 18 16,0 0 29-16,0 0-47 16,0 0-37-16,32 105 24 15,-25-86-26-15,-3-5-26 16,-1-10 15-16,-1 1-31 16,-2-5 54-16,2 0 30 15,0-15-51-15,2-7-34 16,3-8-29-16,5-2-31 15,-2 1 29-15,4 0-12 0,-3 9 19 16,2 4 23-16,-3 8-8 16,-2 6 9-16,-1 4 0 15,-1 0 0-15,-1 1 14 16,2 13 12-16,-3 6 15 16,1-1-4-16,-1-1-36 15,2 0 20-15,0-10-21 16,0-2-3-16,-2-2-8 15,5-4-15 17,5 0 24-32,1-14-8 0,5-4-65 0,-2-3 35 0,-2 6 8 15,-3 3 32-15,-2 2 6 16,-6 6 22-16,-1 4 28 0,0 0-5 16,1 0-45-16,1 5 23 15,6 11-29 79,-1 4-20-94,11 3-55 0,-1-5-243 0,-2-6-365 0</inkml:trace>
  <inkml:trace contextRef="#ctx0" brushRef="#br0" timeOffset="-79367">16237 15638 1694 0,'0'0'660'0,"0"0"-501"16,0 0-52-1,0 0-27-15,0 0-32 0,0 0-48 16,5 116-46 0,-5-99-201-16,0-5-481 0</inkml:trace>
  <inkml:trace contextRef="#ctx0" brushRef="#br0" timeOffset="-78812.83">16393 15356 1536 0,'0'0'346'0,"0"0"-175"0,0 0-110 16,0 0-30-16,0 0 1 15,0 0 4-15,0 0 39 16,0 80-25-16,5-50 14 16,6 2 19-16,2-3-29 15,6-4-22-15,0-3-9 16,4-3-23-16,1-15 15 16,1-4-15-16,-2 0-21 15,-4-14-10-15,-3-17-42 16,-3-5 0-16,-7-3 45 15,-3-8 22-15,-3 4 6 16,0 12 0-16,0 5 16 0,0 12 63 16,0 8 1-16,0 6-44 15,0 0-36-15,0 16 7 16,0 18 13-16,0 6-12 16,2 8-2-16,7 11 15 15,0 0-20-15,0 8 17 16,0-1 1-16,0-6-19 15,-5-4 19-15,-4-10-19 16,0-11 0-16,0-16 14 16,0-11 10-16,-8-8 49 15,-6 0-3-15,-1 0-58 16,-4-18-12-16,8 0-34 16,9-21-221-16,2 2-338 0,0 3-1267 15</inkml:trace>
  <inkml:trace contextRef="#ctx0" brushRef="#br0" timeOffset="-78250.13">16866 15477 1136 0,'0'0'535'0,"0"0"-429"15,0 0-71-15,0 0 30 0,0 0 93 16,0 0-8-16,0 0-38 16,40 111-26-1,-40-81-35-15,0-3 11 0,0-4-37 16,0-8-24-16,0-3 14 16,0-8-13-16,0-4 14 15,7 0 14-15,1-16-5 16,2-8-25-16,1-2-27 15,-1-6 11-15,2 5 16 16,-3 5-12-16,-3 4 12 16,-1 8 6-16,-5 7-6 15,0 3 4-15,0 0-4 16,0 0-23-16,3 0 23 0,-3 13 0 16,2 0 9-16,0 1-9 15,2-4-12-15,1-2-3 16,-1-8-34-16,2 0-3 15,4 0 25-15,3 0 9 16,3-13-8-16,3-1 15 16,4-4 7-16,-3 5-4 15,-2 4 8-15,-7-1 0 16,-2 6 51-16,-7 4 26 16,0 0 3-16,1 0-16 15,-1 10 14-15,4 11-10 16,2 7-42-16,2-2-19 15,-1 2 0-15,1-2-7 16,3-4-91-16,-3-4-84 16,2-16-433-16</inkml:trace>
  <inkml:trace contextRef="#ctx0" brushRef="#br0" timeOffset="-78085.38">17454 15561 1030 0,'0'0'1033'0,"0"0"-877"16,0 0 21-16,0 0-72 15,0 0-75-15,-11 120-30 16,6-96-167-16,-1-11-332 0</inkml:trace>
  <inkml:trace contextRef="#ctx0" brushRef="#br0" timeOffset="-77613.08">17637 15258 1637 0,'0'0'559'0,"0"0"-288"16,0 0-57-16,0 0-69 16,0 0-71-16,0 0-53 15,0 0 1-15,20-26-21 0,9 26 7 16,4 0-8 0,0 0 9-16,-2 0-4 15,-1 0-5-15,-8 2 0 16,-4 0-10-16,-9 2 11 0,-5-4-2 15,-4 3-6-15,0 3-29 16,0 3 36-16,-15 3 6 16,-5 2 3-16,-3 0 27 15,4 4 0-15,-2-4 0 16,3 2-5-16,5 4-24 16,2 0 23-16,4 0-30 15,3 1 1-15,4 0 6 16,0-3-6-16,4 0-1 15,16-2 0-15,7 0-1 16,4-3 1-16,5-4-34 0,15-7-60 16,-9-2-110-1,-8 0-592-15</inkml:trace>
  <inkml:trace contextRef="#ctx0" brushRef="#br0" timeOffset="-77469.05">17659 15458 586 0,'0'0'1420'0,"0"0"-903"16,0 0-368-16,0 0-149 15,0 0-8-15,141-34-221 0,-92 33-409 0</inkml:trace>
  <inkml:trace contextRef="#ctx0" brushRef="#br0" timeOffset="-76937.28">18094 15454 1515 0,'0'0'483'16,"0"0"-358"-16,0 0-18 16,0 0-33-16,0 0-9 15,0 0-51-15,20 112 1 0,-14-85-15 16,-1-9-30-16,0-8 8 15,-3-2 5 1,0-8 17-16,-2 0 9 0,4 0-9 16,3-11-50-16,1-9-24 15,6-4-28-15,-1 2 18 16,3-3 17-16,-3 5 37 16,1 1 30-16,-3 8 22 46,-2 2 66-46,-2 5 15 0,-1 4-21 0,-1 0-6 0,1 0-56 0,-1 16 23 16,-3 4 30-16,0 3-28 16,1 1-13-16,-3 0 3 15,2-8-35-15,-2-2 22 16,0-4-22-16,0-6 0 0,2-4 9 16,1 0-9-16,3 0 0 15,3 0-6-15,5-14-31 16,-4 6 28-16,3-2-46 15,-1 1-36-15,-3 6 66 16,-3-2 2-16,-2 4 23 16,0-2 51-16,-2 3-4 15,-2-1-10-15,0 1-37 16,2 0-6-16,4 0-102 16,1 0-237-16,-1 0-620 0</inkml:trace>
  <inkml:trace contextRef="#ctx0" brushRef="#br0" timeOffset="-76662.41">18711 15073 1588 0,'0'0'555'0,"0"0"-370"15,0 0-55-15,0 0-55 16,123 99 20-16,-86-49-28 16,1 4-46-16,-5 0 18 15,-6-1-21-15,-6-3-5 16,-15-3 11-16,-6 0-24 0,-6 0 0 16,-35-3-23-1,-32 11-96-15,-64 13-107 0,13-11-272 16,4-7-640-16</inkml:trace>
  <inkml:trace contextRef="#ctx0" brushRef="#br0" timeOffset="-76105.9">14955 14852 1111 0,'0'0'368'0,"0"0"-160"16,0 0-33-16,-137 70-34 16,95-15 13-16,7 15-17 15,1 12-26-15,12 11 26 16,8 1-45-16,14 4-11 15,0 0-23-15,27 1-40 16,16-1 14-16,10-9-32 16,11-8-64-16,31-2-79 15,-18-24-242-15,-8-20-643 0</inkml:trace>
  <inkml:trace contextRef="#ctx0" brushRef="#br0" timeOffset="-74856.54">18346 15597 1024 0,'0'0'514'0,"0"0"-320"16,0 0-7-16,0 0-37 15,0 0-49-15,0 0 9 16,0 0-65-16,31-32 0 16,-25 24-17-16,1-5-27 15,-1 3 34-15,2 3-27 16,0 1 3-16,1-3 13 15,3 1-23-15,-1 4-1 16,-1 2 0-16,4-2 2 16,-3 0 5-16,2 0-7 15,-3 2 0-15,-4 2 9 0,-4-1 1 16,0 1 26-16,-2 0 22 16,3 0-10-16,-3 0 11 15,4 0-38-15,0 0 3 16,6 11 27-16,3 3-35 15,1 8 23-15,3 5-22 16,-3-1-17-16,-1 2 0 16,-9-2-124-16,-4-4-377 15,0-13-750-15</inkml:trace>
  <inkml:trace contextRef="#ctx0" brushRef="#br0" timeOffset="-67401.4">12566 15754 168 0,'0'0'983'15,"0"0"-742"-15,0 0-79 16,0 0-45-16,0 0-38 16,0 0-17-16,0 0-35 15,0 0 34-15,0 0 10 16,0 0-17-16,0 0 6 15,0 0-12-15,-2 0 22 16,-3 0-23-16,1 0-47 16,-3 0 19-16,2 0-17 15,-1 0 4-15,1 0 10 0,1 0-15 16,0 0 0-16,-4 2 23 16,2 4-21-16,-1 3 24 15,-1-1-5-15,-2 2-6 16,-1 0 26-16,-2 2-2 15,-3 2 19-15,-1 0 4 16,-1 2-34-16,-3 2 19 16,4-8-14-16,-1 3-11 15,3-4 28-15,-1 1-31 16,5-2 4-16,-3 5 3 16,5-7-27-16,1 1 21 15,1-1-21-15,2 2 1 0,3-3 10 16,0-5-11-1,0 4 0-15,2-4 10 0,-3 0-2 16,3 0 4-16,0 0 12 16,0 0-8-16,0 0 23 15,0 0-38-15,0 0 11 16,0 0-10-16,0 0 11 16,-2 0-13-16,0 0 0 15,-4 4 0-15,-4 0-3 16,-1 2 9-16,3-2-6 15,-1-1 1-15,4-3 11 16,0 3-4-16,5-3-8 16,0 0 1-16,0 0 8 15,0 0-8-15,0 0-1 16,0 0 3-16,0 0 6 16,0 0 1-16,0 0-10 0,0 0 1 15,0 0-7-15,0 0-49 16,3 0-111-16,10 0-341 15,-6-15-529-15</inkml:trace>
  <inkml:trace contextRef="#ctx0" brushRef="#br0" timeOffset="-57588.83">3625 15695 1610 0,'0'0'487'0,"0"0"-338"0,0 0-22 16,0 0-55-16,0 0-47 15,0 0-3-15,-2 0-13 16,2 0 0-16,0 0 52 16,0 0-8-16,0 0 3 15,0 0-13-15,4 0-36 16,11 0 14-16,8 0-21 16,6 0 1-16,2-12 2 15,2 2-2-15,-4-4-2 16,-4-2-6-16,-8-4-9 15,-5-2 15-15,-8-5 1 0,-4 1 0 16,0 5-2-16,0 6 1 16,-18 7-19-16,-7 8-76 15,-19 26-95-15,4 15-109 16,5-6-242-16</inkml:trace>
  <inkml:trace contextRef="#ctx0" brushRef="#br0" timeOffset="-54253.18">8508 5332 1209 0,'0'0'338'0,"0"0"-150"15,0 0-32-15,0 0 40 16,0 0-53-16,0 0-81 15,-4-9-17-15,16 18-39 16,3 18 13-16,-2 10 7 0,1 20-25 16,-8 28 23-1,-2 34-15-15,-4 29-9 0,0 13 30 16,0-16-29 0,0-28 29-16,0-39 4 0,3-24-34 15,6-11 19-15,0-2-13 16,-1 0 0-16,4-5-6 15,-3-16-43-15,4-20-128 16,-4-12-216-16,0-20-1050 16</inkml:trace>
  <inkml:trace contextRef="#ctx0" brushRef="#br0" timeOffset="-52938.77">8573 5284 728 0,'0'0'335'16,"0"0"-238"-16,0 0 3 0,0 0 44 15,0 0 10-15,0 0-28 16,145 23-20-16,-98-16-36 16,4-4 9-16,5 2-19 15,2-1-6-15,2-4 24 16,2 2-19-16,5-2-12 15,2 0-2-15,9 0-34 16,22 0 9-16,27 0-6 16,27-2-5-16,-9-7 12 15,-27 3-12-15,-31 5 6 16,-22 1-15-16,10 0 9 16,33 0-9-16,27 0 4 15,25 0 2-15,-12 0 5 16,-30 0-11-16,-31 0 0 15,-23 0 0-15,12 0 1 0,11 0-1 16,6-3 9-16,-4 2-7 16,-1-3 10-16,-7 2-12 15,4-2 6-15,0 1-3 16,0-1 5-16,2 3-9 16,-1-2 1-16,-1 3 0 15,0-1-2-15,-2-1 2 16,-1-1 0-16,0 2 0 15,1-4 1-15,1 4-1 16,-1-1 5-16,4-2 1 31,-2 2 4-15,3-1-10-16,-1 3 0 0,2 0-4 0,1 0 5 0,1-1-1 0,0 1 0 16,3-3 12-16,-1-1-5 15,1-1-7-15,-3-1 0 16,-1-1-6-16,-3 1 18 15,0 0-12-15,2 3 19 79,-1-4-19-79,4 3 19 0,-1-2-19 0,2 2 0 0,-3 0 2 0,-1 2-2 0,-4 0 0 0,0 0 0 0,-1 2 11 0,-2-3-5 15,1 3-6-15,2-1 0 16,1 0-3-16,6-4 4 0,3 2-1 15,6-6 0-15,1 1 15 16,5-4-12-16,3 1-3 16,-1 1 0-16,0-3-3 15,-2 3 4-15,-5-1-1 16,-6 4 0-16,-9 3 9 16,-4 1-11-16,-6-2 2 15,0 3 0-15,-2 2-10 16,-2 0 16-16,3 0-6 15,2 0 0-15,7 0 6 16,-2 0-12-16,-4 0 6 16,-7 0 0-16,-12 4-8 15,-13 0 9-15,-14 1-1 0,-6-4 0 16,-2 0 7 0,-5 4-5-16,-1-1-2 0,-3 0-3 15,-5 0 1-15,-2 2 2 16,-2 0 0-16,0 2 0 15,1 3-3-15,1 2-5 16,-2 6 8-16,2 0 0 16,0 9 7-16,-1 8 5 15,2 8 6-15,-1 9 4 16,-1 7-22-16,-2 4 21 16,-4 2-20-16,-2 2-1 15,0-1 32-15,0-4-31 16,-10-5 20-16,-1-3 4 15,1-3-19-15,2-4 26 0,6-2-32 16,2-5 0 0,0-6 4-16,0-4 2 0,14-9-12 15,-3-8 0-15,-1-4-79 16,-10-10-56-16,-2 0-243 16,-25-12-1491-16</inkml:trace>
  <inkml:trace contextRef="#ctx0" brushRef="#br0" timeOffset="-50890.47">8629 6545 1377 0,'0'0'263'0,"0"0"-209"0,0 0 30 15,0 0 22 1,0 0-11-16,0 0 3 0,0 0-58 16,-25 0-9-16,30 0 1 15,12 0-7 1,8 0 43-16,9 0-29 0,5 0-11 16,11 0 24-16,10 0-12 15,9-3 9-15,9 0-11 16,8-2-29-16,6-1 19 15,3 1-26-15,2 3 4 16,1 0 4-16,2 2-1 16,2 0-6-16,1 0-3 15,2 0 8-15,2 0 10 16,18 0-7-16,17 0-5 16,18 0 11-16,1-2-10 15,-30 2-7-15,-33-2 0 16,-31 2 11-16,-5 0-2 0,10 0-9 15,8 0 0-15,9 0-6 16,-2 0 7-16,0 0-1 16,0 2 0-16,-1 2 11 15,4 3-10-15,-1-4-1 16,0 1 0-16,0-3-1 16,-2 2 2-16,-4-1-1 15,-3-1 0-15,-2 4 13 16,-3-4-12-16,2 2-1 15,-2-1 0-15,-2 0-11 16,3-2 8-16,-2 0 3 0,0 0 0 16,-1 0 15-1,0 0-15-15,5 0 0 16,3 0 0-16,-1 0-10 0,2 0 11 16,3 0-1-16,-5 0 0 15,3 0-4-15,-6 0-5 16,2 0 9-16,-4-2 0 15,3 0-12-15,-2-2 19 16,0-1-7-16,-1 4 0 16,2-5 8-16,0 2-10 15,4-2 2-15,-4 2 0 16,-1-2-7-16,-3 0 7 16,-1 0 0-16,-5 0 0 15,-2 0 10-15,-3 0-8 16,0 0-2-16,-1-2 0 15,-1 2 1-15,2-2 0 16,1-1-1-16,1 2 3 0,3 1 7 16,-3 2-6-16,-1 0-4 15,-1 2 0-15,-4-1-9 16,0 2 10-16,0-2-1 16,-4-1 9-16,-1 0-2 15,-4 1-2-15,-5-4-5 16,-1 1 0-16,-5-2 16 15,-1 0-15-15,-3 2 11 16,2-2 4-16,0 0-14 16,-1 0 13-16,5-2-15 15,3 2 0-15,3 0 0 16,4-3 1-16,0 4-1 16,2 0 1-16,-6 1 9 0,-3 1-9 15,-10 3-1-15,-4 0 0 16,0 2-13-16,3 0 14 15,1 0-1-15,5 0 0 16,1 0 13-16,6 0-10 16,0 0-3-16,4 0 0 15,-3 0-15-15,2 0 16 16,-6 0-1-16,-4 0 0 16,-12 0 14-16,-3 0-14 15,-3 0 0-15,-3 0 0 16,4 0-9-16,3 0 9 15,3 0 0-15,0 0 2 0,-1 0 8 16,-3 0-10-16,-5 0 0 16,-5 0 0-16,-7 0-8 15,-1 0 10-15,-2 0-2 16,-1 0 3-16,2 0 7 16,3 0-2-16,1 0-8 15,4 0 0-15,-6 0-3 16,1 0 4-16,-5 0-1 15,-2 0 0-15,4 0 12 16,2 0-12-16,4 0 0 16,8 0 0-16,2 0-10 15,5 0 11-15,-5 0-1 0,-3 0 0 16,-6 0 12-16,1 0-18 16,-6 0 6-16,1 0 0 78,3 0-3-78,-4 0 3 0,1 0 0 0,-5 0 0 0,2 0 9 0,-4 0-9 0,4 0 0 0,2 0 0 0,0 0-9 0,3 0 9 15,-1 0 0-15,0 0 0 16,0 0 8-16,-1 0-9 16,2 0 1-16,0 0-52 15,-2 0 19-15,-5 0-21 16,0 0 8-16,0 0-14 15,-2 0-125-15,0 0-177 0,0 0-596 16</inkml:trace>
  <inkml:trace contextRef="#ctx0" brushRef="#br0" timeOffset="-50731.6">17563 6276 1810 0,'0'0'641'16,"0"0"-556"-16,0 0-85 16,0 0-50-16,0 0-214 15,0 0-215-15</inkml:trace>
  <inkml:trace contextRef="#ctx0" brushRef="#br0" timeOffset="-50602.95">17563 6276 1373 0,'-162'65'0'0</inkml:trace>
  <inkml:trace contextRef="#ctx0" brushRef="#br0" timeOffset="-45248.5">737 13100 1220 0,'0'0'180'0,"0"0"-64"0,0 0 54 15,0 0-47-15,149-6-12 16,-100 2-18-16,5-2-23 15,6 0-8-15,0-2 6 16,5 2-9-16,1 0 7 16,4 0-15-16,1 0 18 15,2 0-12-15,3 0-21 16,2 0 10-16,5 0-33 16,4-2 15-16,4 0-4 15,5-1-24-15,2 1 34 16,4-3-22-16,3 1-12 15,0 0 10-15,0-1 5 16,16-4-15-16,18-3 6 16,-12 0 3-16,-13 0-3 0,-18 4-1 15,-19 6-4-15,8-2 8 16,2 0-9-16,-9-1 0 16,-13 5 3-16,-17 1 9 15,-10-1-24-15,-13 1-3 16,-11 1-31-16,-12 1 13 15,-2-2-62-15,-23-3-95 16,-8 4-197-16,-4-4-262 0</inkml:trace>
  <inkml:trace contextRef="#ctx0" brushRef="#br0" timeOffset="-45065.23">2929 12693 1600 0,'0'0'261'0,"0"0"-142"15,0 0 56 1,0 0-90-16,0 0-23 0,0 0-3 16,0 0-26-16,145 4-5 15,-105 15-1-15,-2 6-27 16,-11 5 0-16,-27 27-123 16,-2-9-126-16,-30-2-63 0</inkml:trace>
  <inkml:trace contextRef="#ctx0" brushRef="#br0" timeOffset="-42878.72">4115 13744 751 0,'0'0'694'0,"0"0"-571"16,0 0-72-16,0 0 2 15,0 0 33-15,0 0-32 16,-83-8 37-16,69 8 59 16,-1 0-20-16,-1 0-12 15,-1 0-5-15,-6 3-31 0,-3 7-1 16,-6 11-33-16,-1 5-21 15,4 4 0-15,2 0-27 16,8 3 18-16,7-4-18 16,8-3 6-16,4 1 1 15,0-5-7-15,14-4-9 16,9-8-8-16,6-7-55 16,3-3 36-16,-1-2-4 15,-2-18-33-15,-2-11 24 16,-3-6-35-16,-5-1 0 15,-4 2 29-15,-7 6-19 16,0 8 62-16,-4 8 12 16,-4 4 14-16,0 6 55 15,0 4-17-15,0 0-26 0,0 0-2 16,0 0-23-16,0 16 35 16,0 4 31-16,0 5 4 15,0 6 26-15,0 3-27 16,7 1-15-16,1 2-6 15,4-3-37-15,3-3 8 16,-1-8-19-16,1-2 7 16,1-7 1-16,-3-6-9 15,0-3-2-15,-3-5-8 16,-2 0-3-16,3 0 12 16,-1-7-14-16,3-9-30 0,-3-3-8 15,4 2-63-15,-5-1 24 16,1 3 60-16,-8 5 10 15,0 6 22-15,-2 3 70 16,0 1 6-16,0 0 9 16,0 0-27-16,0 1-32 15,0 13 15-15,0 7-16 16,0-2 23-16,0 6-11 16,4-1-11-16,5 0 8 15,2-4-27-15,0-3-5 16,2-2-2-16,1-9-64 15,6-6-93-15,-4-10-301 16,-3-12-506-16</inkml:trace>
  <inkml:trace contextRef="#ctx0" brushRef="#br0" timeOffset="-42704.19">4342 13883 798 0,'0'0'1446'15,"0"0"-1164"-15,0 0-193 16,0 0 3-16,0 0-69 16,0 0-13-16,0 0-10 15,-2 15-6-15,2-7-28 16,-11-4-54-16,1 0-135 16,4-4-321-16</inkml:trace>
  <inkml:trace contextRef="#ctx0" brushRef="#br0" timeOffset="-42161.64">4792 12653 1046 0,'0'-2'409'0,"0"0"-175"0,0 2-72 0,0 0-49 0,0 0-48 0,0 0 10 0,0 0 21 0,0 12 6 0,-5 6 42 0,-6 6-7 0,-6 10-37 15,-8 8 4-15,-6 12-38 0,-7 9 4 0,-2 9-10 16,-4 6-32-16,-4 4 23 15,6-2-27-15,5-1-6 16,6-7 23-16,8-12-40 16,5-14 14-16,7-12-9 15,2-14 3-15,7-8 14 16,-1-6-23-16,3-6 0 16,0 0 0-16,0 0-61 15,0 0-22-15,-2-14-88 16,2-7-351-16,-2-6-341 0</inkml:trace>
  <inkml:trace contextRef="#ctx0" brushRef="#br0" timeOffset="-41794.62">4322 13060 1378 0,'0'-2'402'0,"0"2"-137"16,0 0-120-16,0 0-56 16,2 12 10-16,-2 14 2 15,0 11 3-15,0 7-41 16,-5 4-4-16,-7 4 0 16,0-4-28-16,1-2 15 0,7-6-7 15,4-6-23-15,0-8 23 16,0-6-38-16,20-6 5 15,13-10 35-15,9-4-32 16,10 0 13-16,4-18 1 16,-6-7-22-16,-7 2 20 15,-11 1-8-15,-13 4 4 16,-5 4 5-16,-8 0-22 16,-4 4 0-16,-2 2-16 15,0-4-92-15,0 4-143 16,0-2-522-16</inkml:trace>
  <inkml:trace contextRef="#ctx0" brushRef="#br0" timeOffset="-40493.1">5231 12159 1737 0,'0'0'490'15,"0"0"-272"-15,0 0-88 16,0 0-79-16,-136 21 4 0,100 2-47 16,7 6 23-16,5-1-31 15,8 1 7-15,10-4 3 16,6 0-10-16,0-4-7 16,11-3 5-16,18-5-7 15,8-1-41-15,13-5 9 16,1-1-8-16,0 0 17 15,-4-1-19-15,-11-1 19 16,-7 4 31-16,-14-1-10 16,-8 4 11-16,-7 3 69 15,0 4 19-15,-22 1 13 16,-7 6-35-16,-3-3-5 16,-1 0 4-16,2-4-54 0,4-2 7 15,9-5-17 1,7-5-1-16,5-3-16 0,6-3-60 15,0-3-44-15,8-18-64 16,30-27-279-16,-3 4 98 16,2 1-502-16</inkml:trace>
  <inkml:trace contextRef="#ctx0" brushRef="#br0" timeOffset="-40165.98">5470 12300 1356 0,'0'0'640'16,"0"0"-338"-16,0 0-111 15,0 0-72-15,0 0-34 16,0 0-9-16,0 0 11 0,4 112-29 16,7-76-36-1,0-1 21-15,5-6-43 0,2-2 0 16,-1-9-2-16,1-9-29 16,0-9-16-16,0 0-6 15,-1-19-9-15,-1-12-31 16,-3-2-13-16,-3 0 57 15,-8 10 49-15,-2 4 29 16,0 9 71-16,0 6 6 16,0 4-49-16,0 0-5 15,0 9-42-15,0 15-2 16,0 3 19-16,0 8-26 16,0-3-2-16,0-2 1 0,0-4-84 15,0-10-56 1,0-8-232-16,0-8-571 0</inkml:trace>
  <inkml:trace contextRef="#ctx0" brushRef="#br0" timeOffset="-39091.85">5859 11895 1079 0,'0'0'488'16,"0"0"-326"-16,0 0-34 15,0 0-47-15,0 0 9 16,0 0 65-16,2 120-37 15,8-64-38-15,1 5 20 0,-1 1-39 16,-2 0-14 0,-2-4-8-16,-1-8-27 0,-5-6 0 15,0-9-12-15,0-14 6 16,0-4 1-16,0-14-7 16,0-3-10-16,0 0 8 15,0-13-106-15,0-18-5 16,4-5 12-16,7-4-22 15,5 0 23-15,2 5 44 16,4 6 54-16,0 8-11 0,3 4 19 16,2 9-13-1,-6 6 7-15,2 2 0 0,-3 2 6 16,-7 20 11 0,-4 6 22-16,-6 5 25 0,-3 4 1 15,0-1-4-15,-23-2 25 16,-3-5-8-16,-6-8 56 15,-1-4-50-15,4-7-7 16,0-5-29-16,6-5-47 16,8 0-1-16,4 0-11 15,11-15-188-15,0-6-139 16,0 2-277-16</inkml:trace>
  <inkml:trace contextRef="#ctx0" brushRef="#br0" timeOffset="-38830.55">6343 12232 1659 0,'0'0'257'0,"0"0"-34"15,0 0-13-15,15 122-58 16,-10-70-46-16,2 4-30 15,-3 4-12-15,0 1-12 16,1-5-37-16,-3-6 7 16,2-4-22-16,1-10 0 15,-2-8-1-15,1-9-61 16,-4-19-143-16,2 0-186 16,-2-21-260-16</inkml:trace>
  <inkml:trace contextRef="#ctx0" brushRef="#br0" timeOffset="-38373.77">6358 12308 1450 0,'0'0'396'0,"0"0"-238"0,0 0-26 0,0 0-39 0,0 0-65 16,89-56-1-16,-62 56-27 15,-2 6-12-15,-3 14-41 110,-7 4-52-110,-3 2 49 0,-8 2 55 0,-4 0 1 0,0 2 45 0,0 2 6 0,0-3 0 0,-4-1 45 0,-1-3-53 0,3-5 0 0,2-6-8 0,0-5-34 15,0-9 16-15,7 0 26 0,10-16 161 0,8-12-183 16,0-9-3-16,2 0-15 15,2-4-3-15,-6 3 0 16,2 4-28-16,-4 8 23 16,-6 8-8-16,-4 8 13 15,-4 7 0-15,-5 3 8 16,2 0 2-16,1 0 8 0,-1 13 3 16,3 9-8-1,0 7 35-15,-1 8-42 0,-1 1-5 16,1 2-1-16,2-4-107 15,5-7-90-15,1-12-298 16,-2-14-276-16</inkml:trace>
  <inkml:trace contextRef="#ctx0" brushRef="#br0" timeOffset="-38141.39">6958 12354 1450 0,'0'0'482'16,"0"0"-283"-16,0 0-102 15,0 0 5-15,0 0-45 0,0 0-35 16,0 0 14 0,0 0-35-16,89 108 10 0,-64-99-11 15,-8-9 11-15,-3 0-11 16,-8-7 55-16,-3-14 9 16,-3-4 25-16,-5-2-58 15,-19 2-31-15,-12 0-28 16,-7 6-109-16,-17 5-73 15,11 8-136-15,12 0-459 0</inkml:trace>
  <inkml:trace contextRef="#ctx0" brushRef="#br0" timeOffset="-37606.82">7112 11966 825 0,'0'0'890'0,"0"0"-828"16,0 0 6-16,0 0 123 16,0 0-108-16,0 0 8 15,0 0 14-15,49 43-28 16,-36 4 17-16,2 6-32 15,-3 7-17-15,1 5 20 16,-1 1-44-16,-4-4 3 0,-1-6-5 16,-5-10-17-1,0-13 12-15,-2-14-13 0,0-13-1 16,0-6 12-16,0-7-12 16,0-24-26-16,0-13-39 15,4-6-17-15,12-3 27 16,7-1-63-16,-2 10 38 15,6 7 63-15,-2 11-3 16,-2 9 20-16,-2 11-1 16,0 6 13-16,-1 0-12 15,-7 6 0-15,-1 17 0 16,-6 4 21-16,-6 5-6 16,0 5 50-16,-14-1-7 15,-13-3-2-15,-6-3 25 16,-3-7 2-16,-3-7-26 0,3-5 10 15,5-5-58-15,8-5-9 16,11-1-122-16,6-3-232 16,6-12-819-16</inkml:trace>
  <inkml:trace contextRef="#ctx0" brushRef="#br0" timeOffset="-37215.87">7731 12436 1211 0,'-2'0'845'0,"0"0"-653"0,2 0-133 0,0 0-44 0,0 0-5 0,0 3-10 0,0-2-46 0,0-1-14 0,-7 0 20 15,-3 0 47-15,8 0 8 0,2-4 29 16,0-4-33-16,0 1 8 15,0 0-17-15,5 1 6 16,-2 2-2-16,-1 3-6 16,-2 1-9-16,0 0-16 15,4 0-156-15,1 0-83 16,-1 0-591-16</inkml:trace>
  <inkml:trace contextRef="#ctx0" brushRef="#br0" timeOffset="-36650.38">6913 12562 1532 0,'-2'0'394'15,"2"0"-267"-15,0 0-127 16,31-1-7-16,5-5-151 15,8-5-1445-15</inkml:trace>
  <inkml:trace contextRef="#ctx0" brushRef="#br0" timeOffset="-34767.42">4182 13619 155 0,'0'0'1515'16,"0"0"-1209"-16,0 0-89 15,0 0-54-15,0 0-24 16,0 0-33-16,-81-66-39 0,66 56-8 16,-3 2-9-1,-5 2 12-15,-4 4-14 0,-1 2-48 16,-1 0 33-16,-4 0-12 16,-1 10-20-16,-2 5 24 15,1 2-24-15,-3 3 17 16,3 0-18-16,1 0 2 15,1 3 38-15,4 1-32 16,0 2-7-16,2 2 2 16,4 4 7-16,1 2-10 15,0 6 5-15,4 2 5 16,1 2-13-16,1 0 3 16,7 1 0-16,2-4-1 0,4 0 6 15,3-6-5-15,0 2 0 16,12-3 7-16,8 0 1 15,7-3-8-15,4-2-5 16,2-6 4-16,4 2-7 16,-2-5 8-16,3-2-1 15,-1-1 0-15,3-4-7 16,3 0 8-16,1 1 0 16,1-4-9-16,-1-1 5 15,2 0 4-15,-4-1 0 16,-1-4-4-16,-2-4 2 15,-1 1-2 17,-3-1 4-32,-1 0-2 0,1 0 4 0,-2-11-2 0,1-6 0 15,2-2 1-15,0-8 4 110,-1 1-5-110,-1-8 0 0,-1-1-1 0,-4-7-13 0,-2-2 14 0,-2-1 0 0,-6-5 0 0,-3 3-9 0,-5 1 10 0,-5 6-1 0,2 3 14 0,-6 2-1 0,-2-9-13 0,0 2 10 15,-4 0 13-15,-17 0-23 16,-4 10 8-16,-6-1 15 16,-4 4-22-16,-7 3 5 15,-3 2-6-15,-5 3-30 0,2 7 9 16,-4 5-64-16,-10 9-55 15,13 1-129-15,7 13-331 0</inkml:trace>
  <inkml:trace contextRef="#ctx0" brushRef="#br0" timeOffset="-26772.8">4338 13826 1650 0,'0'0'536'15,"0"0"-419"-15,0 0-80 16,0 0-37-16,0 0-70 15,-5 0-234-15,3 4-72 0</inkml:trace>
  <inkml:trace contextRef="#ctx0" brushRef="#br0" timeOffset="-25796.41">4311 14305 1672 0,'0'0'701'0,"0"0"-545"15,0 0-88-15,0 0-60 16,0 0-8-16,0 0-69 16,0 0-59-16,-2 4 23 15,2-2-50-15,0 2-156 16,2-4-1050-16</inkml:trace>
  <inkml:trace contextRef="#ctx0" brushRef="#br0" timeOffset="-17787.81">841 2877 1935 0,'0'0'371'0,"0"0"-140"16,0 0-88-16,0 0-86 16,0 0-2-16,0 0-27 15,0 0-27-15,-79-48 33 16,61 48-34-16,-3 6 1 16,-3 20-9-16,0 11 9 15,1 6-1-15,8 5 0 0,11 2-2 16,4-3 2-1,8-7 0-15,21-10 0 0,7-15-7 16,2-15-1-16,7-7-1 16,-3-36 2-16,-7-18-124 15,-8-16-60-15,-9-8 66 16,-16-6 42-16,-2-3 49 16,0 4-19-16,-16 9 52 15,-1 15 1-15,1 22 142 16,3 18 54-16,6 22-88 15,2 4-63-15,5 22-37 16,0 23-7-16,0 12 31 16,0 12 14-16,14 7-15 0,8 4 20 15,2-2-34 1,1-2-17-16,2-5 9 0,-2-11-9 16,-4-10-30-16,6-13-85 15,-4-12-202-15,-3-19-245 0</inkml:trace>
  <inkml:trace contextRef="#ctx0" brushRef="#br0" timeOffset="-17053.8">1543 2825 1350 0,'0'0'786'0,"0"0"-608"0,-137 19 13 16,85-4-51 93,8 8-72-109,13 2-6 0,13 6-50 0,11 2-11 0,7 3 12 0,0 3-12 0,17-6-2 0,15-2-5 0,3-11-28 0,6-12 34 0,1-8-38 0,-2-2-32 0,0-38 58 16,-4-10-49-16,-11-2-6 0,-8 2 45 16,-11 19 13-16,0 13 18 15,-6 11 61-15,0 4 30 16,0 3-75-16,0 3-7 0,0 14-2 16,0 7-2-16,0 4 26 15,4 3-24-15,7-2-14 16,5-2 14-16,5-5-8 15,6-5-7-15,2-8-1 16,5-9-40-16,1 0-19 16,2-10-48-16,-6-12-2 15,-7-5 38-15,-8 6 46 16,-10 1 25-16,-4 7 79 16,-2 5 50-16,0 4 23 15,0 4-77-15,0 0-45 16,0 0-7-16,0 0-22 15,0 12-1-15,0 11 0 16,7 1 8-16,7 0-1 0,5-3-7 16,4-2-22-16,3-9-15 15,1-6-42-15,2-4-12 16,-4-4 7-16,-1-17-18 16,-6-2 60-16,-2-1 24 15,-7 2 18-15,-3 6 68 16,-4 5 37-16,-2 7 26 15,0 2-39-15,0 2-56 16,0 0-15-16,0 6-21 16,5 13 0-16,4 5-1 15,0 4 6-15,4 1-13 16,-1 4 6-16,-2-5-122 16,-7-6-70-16,-3-8-327 0,0-12-162 15</inkml:trace>
  <inkml:trace contextRef="#ctx0" brushRef="#br0" timeOffset="-16831.39">1608 2482 2000 0,'0'0'626'15,"0"0"-491"-15,0 0-85 16,0 0-20-16,0 0 22 15,165 0-5-15,-96 0 1 16,-9-6-39-16,-13-10 6 0,-20-4 7 16,-19-4-22-16,-8-2 0 15,-15 7-82-15,-61 24-69 16,5 21-226-16,-7 14-296 0</inkml:trace>
  <inkml:trace contextRef="#ctx0" brushRef="#br0" timeOffset="-15935.76">953 3629 1910 0,'0'0'395'0,"0"0"-141"16,0 0-117-16,0 0-79 15,-120 28-6-15,113 0-52 16,7 7 1-16,0 5 7 15,27 2 0-15,9 0-4 16,6-6 1-16,7-10-4 0,2-12-2 16,4-14-21-16,1-11-69 15,0-32 5-15,-4-16-104 16,-10-13-102 15,-9-10 115-31,-10 0 56 0,-15 3 61 0,-8 16 60 0,0 12 11 16,-15 21 134-16,-5 14-18 15,2 15 74-15,5 1-80 16,6 14-87 93,5 18 3-109,2 10-4 0,0 6 9 0,11 8-1 0,11 0-33 0,0 0 1 0,0-6-1 0,-3-3-7 0,-4-13-2 0,-3-11-7 0,-2-10-35 0,1-13 3 0,12 0 7 0,1-23 27 0,1-3-68 16,1 0 73-16,-10 11-6 16,-5 5 7-16,-4 3 19 15,-4 7 18-15,1 0 18 16,-2 0-6-16,7 14-35 16,1 6 13-16,9 3-22 15,3 1-5-15,3 0-12 16,4-4-95-16,2-4-133 15,2-4-58-15,-4-6-76 16,-5-1 36-16,-6-5 297 0,-7 0 41 16,-3 0 290-16,-4 0-35 15,-2 0-63-15,0 0-65 16,3 0-86-16,1 0-6 16,6 1-24-16,-1 3-1 15,-1-1 15-15,2 6-6 16,-3-1 58-16,-1 0 34 15,-1 3-65-15,0 0 14 16,-2 1-26-16,1 2-18 16,1 0 13-16,-1-1-28 15,4-2-2-15,-2-3-8 16,1-4-84-16,-2-4-61 16,0-2-106-16,-3-12-112 0</inkml:trace>
  <inkml:trace contextRef="#ctx0" brushRef="#br0" timeOffset="-15711.39">1780 3638 1781 0,'0'0'755'0,"0"0"-567"15,0 0-111-15,0 0-23 16,0 0-31-16,0 0-17 15,100-46 9-15,-73 33-15 16,-14-1 0-16,-9 1 7 0,-4-1-7 16,-4-1-22-1,-14 1-8-15,-13 12-115 0,7 2-182 16,-1 0-367-16</inkml:trace>
  <inkml:trace contextRef="#ctx0" brushRef="#br0" timeOffset="-14902.55">1860 3735 1051 0,'0'0'800'16,"0"0"-538"-16,0 0-93 16,0 0 32-16,0 0-46 15,0 0-42-15,-24 0-35 16,24 0-50-16,0 0 6 0,0 0-20 16,0 0 7-1,15 0 28-15,7-3-37 0,7 0-12 16,18 1-60-16,-6 1-301 15,-8 1-607-15</inkml:trace>
  <inkml:trace contextRef="#ctx0" brushRef="#br0" timeOffset="-14517.58">2312 3789 1969 0,'0'0'396'0,"0"0"-161"0,0 0-110 16,0 0-79-16,0 0-1 15,-125 18-39-15,103 3 16 16,0 3-22-16,6 2 1 16,5 0 2-16,9-2-3 15,2-4 0-15,5-4 0 16,19-9-15-16,10-7-16 15,3-1-71-15,1-21-51 16,-7-5-18-16,-10 4 96 16,-9 5 75-16,-7 8 50 15,-3 6 100-15,-2 4 17 16,0 0-63-16,3 0-68 16,-1 4-11-16,5 10-23 0,1 6 7 15,8 2-6-15,2 0-3 16,13-3-70-16,-4-4-151 15,-3-9-349-15</inkml:trace>
  <inkml:trace contextRef="#ctx0" brushRef="#br0" timeOffset="-14195.44">2744 3706 1925 0,'0'0'585'15,"0"0"-419"-15,0 0 1 16,0 0-16-16,0 0-114 16,0 0-1-16,123-110-24 15,-65 66-6-15,0 3 6 16,-4-1-12-16,-6 8 0 15,-8 1 0-15,-6 9 9 16,-10 3-10-16,-4 5 1 16,-7 2 0-16,-3 3-9 15,-6 5-6-15,-4 3-55 16,0 3-24-16,-31 6-267 0,-9 9-328 16,-3 3-43-16</inkml:trace>
  <inkml:trace contextRef="#ctx0" brushRef="#br0" timeOffset="-14016.92">2921 3369 1024 0,'0'0'326'16,"0"0"-75"-16,0 0-76 16,0 0 0-16,114-93-13 15,-77 74-22-15,1 6 3 16,-7 7-35-16,-2 6-4 16,-2 0-6-16,-4 26-5 15,-6 14 1-15,-3 13-57 16,-10 13-8-16,-4 9-29 15,0 34-26-15,-18-18-226 16,-5-19-871-16</inkml:trace>
  <inkml:trace contextRef="#ctx0" brushRef="#br0" timeOffset="-11871.38">793 4436 1077 0,'0'0'656'15,"0"0"-440"-15,0 0-65 16,0 0 11-16,0 0-97 16,0 0 12-16,-112-1 1 0,83 15-16 15,-2 4-2 1,0 7-17-16,0 0 4 0,6 4-17 15,8 1-29-15,10 0 10 16,7 0-11-16,0-2-12 16,15-4 5-16,14-2-23 15,7-4 29-15,4-4-19 16,5-3 7-16,1-3 4 16,1 3 9-16,-1-1 0 15,0 5-8-15,-11-1 8 16,-6 9 0-16,-11 3 10 15,-11 5 17-15,-7 1 33 16,0 4-15-16,-23-3-1 16,-10 0 44-16,-7-5-20 15,-3-6-8-15,3-6 10 16,1-6-22-16,5-8 3 0,5-2-15 16,5 0-21-16,3-8-8 15,6-8-7-15,5-2-25 16,6-1-17-16,4 2-54 15,0 1-36-15,14-1-180 16,8 6-341-16,0 1-237 0</inkml:trace>
  <inkml:trace contextRef="#ctx0" brushRef="#br0" timeOffset="-10462.39">1554 4434 1245 0,'0'0'616'16,"0"0"-338"-16,0 0-13 15,0 0-130-15,0 0-28 16,0 0-31-16,-88-23-15 16,65 23-4-16,-6 0-21 15,0 12 22-15,-6 4 2 16,-3 6-30-16,0 10 3 15,0 7-20-15,2 7-1 0,5 6 21 16,7 2-33-16,6 0 14 16,11-4-10-16,7-4 7 15,0-7-4 1,20-3-7-16,11-9 0 0,9-4 21 16,10-9-20-16,6-6 19 15,6-5 1-15,0-3-21 16,-6 0 18-16,-7 0-18 15,-14-9 0-15,-10 3-6 16,-9 0 5-16,-8 4 1 16,-5 0 0-16,-3 2-9 15,0 0-4-15,-7 0-116 16,-13 14-352-16,-7-1-441 0</inkml:trace>
  <inkml:trace contextRef="#ctx0" brushRef="#br0" timeOffset="-9871.42">812 5432 1187 0,'0'0'601'15,"0"0"-485"-15,0 0 27 16,0 0-22-16,0 0-74 16,0 0 77-16,-113-6-24 15,78 28-29-15,-2 4-13 0,4 4-12 16,4 2 0 0,2 0-17-16,6 0-19 0,9-1 9 15,10-3-19 1,2-1-6-16,16-2 6 0,17-2-34 15,9-2 3-15,3-3 8 16,1 1 3-16,0 2 18 16,-7-3 2-16,-7 0 0 15,-12-2 6-15,-11-2 28 16,-9-2 45-16,0-2 27 16,-25 0 0-16,-6-2 2 15,0 1-59-15,1-6-20 16,4 0-4-16,8-3-25 15,7 0-15-15,6-6-83 16,7-27-131-16,21 3-348 16,2-1-479-16</inkml:trace>
  <inkml:trace contextRef="#ctx0" brushRef="#br0" timeOffset="-9345.56">1312 5367 1476 0,'0'0'504'0,"0"0"-329"16,0 0 29-16,0 0-106 15,0 0-48-15,0 0 20 16,0 0-22-16,5 0 29 16,-3 19 11-16,2 6-35 15,2 10 17-15,-3 5-33 16,-3 4-1-16,0 7 14 16,0 0-37-16,-7 3-4 15,-4-1 24-15,2-3-33 16,2-5 27-16,3-7-27 15,2-7 1-15,2-5-4 16,0-8 3-16,0-6 0 16,8-4 0-16,11-3 11 0,5-5-12 15,5 0 1-15,7 0 0 16,2 0 7-16,1 0-7 16,4 0 0-16,-1-5 23 15,2 1-22-15,-1 0 19 16,-5 0-20-16,-9 1 1 15,-4-2 10-15,-10 3-11 16,-3 0 0-16,-8 0 5 16,0 2-5-16,-2-2-10 15,1-1-155-15,-3-2-552 0</inkml:trace>
  <inkml:trace contextRef="#ctx0" brushRef="#br0" timeOffset="-8356.47">1969 4353 1655 0,'0'0'551'0,"0"0"-385"15,0 0-68-15,0 0-54 16,0 0-39-16,0 0-4 16,-133 16-2-16,110-3-2 15,5-2 2-15,5-3 0 16,1-2 1-16,8 0-13 16,2-2 9-16,2-2-63 15,0 2 4-15,0-1 22 16,2-1 34-16,10-1 5 15,-1 2 4-15,1 4 11 16,0 3 3-16,-1 7 21 0,-4 5 73 16,-2 6-33-16,-3 8 5 15,0 4 8-15,-2 6-22 16,2 6 3-16,3 0-24 16,3 3-14-16,4-7 12 15,3-2-34-15,3-8 4 16,2-6-14-16,0-7 5 15,3-4-12-15,1-11-46 16,4-8-50-16,22-10-61 16,-6-18-168-16,-3-6-389 0</inkml:trace>
  <inkml:trace contextRef="#ctx0" brushRef="#br0" timeOffset="-8149.81">2352 4642 1302 0,'0'0'959'0,"0"0"-716"16,0 0-80-16,0 0-57 15,0 0-53-15,0 0 3 16,-24 105-30-16,24-76-5 16,11-1-6-16,4-1-9 15,-1-4 3-15,1-4-9 16,-1-6-30-16,5-13-50 15,0 0-187-15,-5 0-360 0</inkml:trace>
  <inkml:trace contextRef="#ctx0" brushRef="#br0" timeOffset="-8023.24">2348 4478 1957 0,'0'0'269'16,"0"0"-269"-16,0 0-127 15,0 0-806-15</inkml:trace>
  <inkml:trace contextRef="#ctx0" brushRef="#br0" timeOffset="-7610.96">2544 4365 1620 0,'0'0'982'0,"0"0"-751"0,0 0-57 16,0 0-115-16,0 0-38 15,0 0-21-15,0 0-9 16,111-26-4-16,-82 21-23 16,-4 0-3-16,-10 1 30 15,-8 4-9-15,-2 0 18 16,-5 0 0-16,0 0 11 16,0 0-10-16,0 0-1 15,0 3 1-15,0 10-1 16,0 9 9-16,0 6-4 15,0 9 11-15,0 5-16 16,4 4 26-16,7 4-26 16,1 0 1-16,3 1 9 15,3-1-10-15,-1-3 0 0,1-2 0 16,-5-6 13 78,-3-5-13-94,-10-3 0 15,0-5-12-15,-10-2 11 0,-34 8-49 0,-1-6-178 0,1-2-480 0</inkml:trace>
  <inkml:trace contextRef="#ctx0" brushRef="#br0" timeOffset="-7043.27">2210 5304 1592 0,'0'0'548'0,"0"0"-375"0,0 0-41 16,0 0-80-16,0 0-5 15,-129 2-16-15,106-1 4 16,-1 3-19-16,-1-1-1 16,-4-1 9-16,2-1-23 15,3-1 15-15,4 0 5 16,9 0-21-16,4 0 6 15,7 0-6-15,0 0-53 16,0 0 24-16,0 5 11 16,7 1 18-16,6 6 0 15,-2 2 6-15,1 5 20 16,-2 6 7-16,-3 7-6 16,3 4 21-16,-4 8-20 15,-2 2 8-15,3 7-3 16,-3-3-17-16,1 0 27 15,2-2-14-15,-1-4-7 0,3-3 23 16,-3-4-43-16,4-7 16 16,-1-4-9-16,-1-8-3 15,2-4 0-15,-1-3-6 16,-1-5-6-16,6-6 5 16,1 0-51-16,8 0-7 15,12-23-105-15,-1-3-340 16,-5-2-201-16</inkml:trace>
  <inkml:trace contextRef="#ctx0" brushRef="#br0" timeOffset="-6835.57">2404 5657 1722 0,'0'0'534'15,"0"0"-359"-15,0 0 0 16,0 0-77-16,0 0-17 15,0 0-15-15,-9 118-51 16,13-88 7-16,11-4-19 16,4-4-3-16,-3-3-13 15,1-12-79-15,-6-7-144 16,-2-20-153-16,-7-5-1538 0</inkml:trace>
  <inkml:trace contextRef="#ctx0" brushRef="#br0" timeOffset="-6726.31">2348 5390 965 0,'0'0'0'15,"0"0"-716"-15</inkml:trace>
  <inkml:trace contextRef="#ctx0" brushRef="#br0" timeOffset="-6339.86">2573 5336 101 0,'0'0'2260'0,"0"0"-1802"15,0 0-323-15,0 0-60 16,0 0-66-16,0 0 8 0,0 0-17 16,92-22-17-16,-50 12-22 15,-2-2-36-15,-5 4 8 16,-10 0 4-16,-7 2 5 15,-7 2 56-15,-7 4 1 16,-4 0 1-16,0 0 13 16,0 0 7-16,0 13-6 15,0 10 13 79,0 7-19-94,2 5 8 0,3 7-1 16,2 2-15-16,2 1 17 0,1 1-8 0,4 2-2 0,1 1-7 0,1-1 18 0,-3-3-18 0,1-4 0 0,-7-5 0 0,-7-2-1 0,0-10 2 0,-21-8-14 15,-29-12-83-15,7-4-217 16,-1 0-536-16</inkml:trace>
  <inkml:trace contextRef="#ctx0" brushRef="#br0" timeOffset="-6189.64">2401 5390 2592 0,'0'0'331'16,"0"0"-276"-16,0 0-55 0,0 0-721 0</inkml:trace>
  <inkml:trace contextRef="#ctx0" brushRef="#br0" timeOffset="-3906.74">10146 9842 1377 0,'0'0'400'0,"0"0"-279"0,0 0-113 16,0 0 3-16,0 0 0 15,0 0 5-15,-7-17 37 16,7 11-5-16,0 2 59 15,0 2 44-15,0 1-39 16,0 1-8-16,0 0-50 16,0-2-42-16,0 2 13 15,10-4-24-15,5-1-1 16,10-3 15-16,6 0-14 16,9-2 26-16,9 3-26 15,2-4 0-15,5 3 18 0,4 2-19 16,0 0 16-1,0 2 11-15,-2 0-9 0,2 1 31 16,-2 2-19 0,0 0-8-16,1-2 22 0,-2 1-28 15,1-2 9-15,4-2 2 16,6 0-26-16,5-2 31 16,0 2-21-16,5-2-10 15,0 2 20-15,-2 0-19 16,-1 0 4-16,2 2-2 15,-4-2 11-15,0-2-15 16,3 0 0-16,0-3 1 16,0 3-7-16,-1-5 7 15,1 3-1-15,-2 0 0 16,0 1 14-16,-3 4-12 0,0-1-2 16,1 2-2-16,-1 0-11 15,2 0 18-15,1 2-5 16,-1-2 1-16,2 1 12 15,2 2-14 95,-2-4 1-110,1-1 0 0,-5 3-5 0,0-2 6 0,-3 0-1 0,-6 1 0 0,-7 0 12 0,-8 0-12 0,-11 0 0 0,-11 2-20 0,-12 0-7 0,-13 2-53 0,-51 0-6 0,-23 4-95 15,-12 5-2002-15</inkml:trace>
  <inkml:trace contextRef="#ctx0" brushRef="#br0" timeOffset="-2653.84">10195 9675 884 0,'0'0'364'15,"0"0"-252"-15,0 0-90 16,0 0 1-16,0 0 55 16,0 0 79-16,91-13 1 15,-72 13-62-15,0 0 16 16,4 0 17-16,4 0-27 16,2 0-11-16,6 0-21 0,3-3-39 15,2 1 20 1,7-2-23-16,2 2-22 0,2-2 31 15,3 2-30 1,-1 0 10-16,-2 0-2 0,-4 2-15 16,-5 0 19-16,-1 0-18 15,-3 0 12-15,-1 0 23 16,3 0-28-16,1 0 14 16,3 0 2-16,3 0-23 15,4 0 38-15,2-2-24 16,1 0-2-16,-1 0 6 15,-4-1-18-15,3 3 17 16,-6-1 9-16,4 1-27 16,-6 0 27-16,-1 0-18 15,-3 0-7-15,-3 0 15 0,1 0-11 16,0 0 5-16,2 0-5 16,4 0 6-16,4 0-3 15,-2 0-9-15,3 0 0 16,-1 0-1-16,-2 0 10 15,-4 0-9-15,-1 0 0 16,-2 0 6-16,-1 1-3 16,1-1-3-16,1 0 0 15,-1 0-6-15,3 0 7 16,-1 0-1-16,-3 0 0 16,-5 0 1-16,-2 0 4 15,-2 0-5-15,-2 0 0 0,0 0-2 16,0 0-1-16,2 0 3 15,2 0 0-15,5 0 9 16,-1 0-12-16,5 0 3 16,-2 0 0-16,-2 3-1 47,-5-1-2-47,0 0 3 0,-2 0 0 0,0 0 6 0,3 0-4 0,3-2-2 15,-2 4 0-15,3-2 0 16,2 0 7-16,-5 0-7 109,0 0 0-109,-4-2 1 0,-2 0 1 0,-4 0-2 0,-3 0 0 0,-5 0 0 16,-4 0 11-16,-1 0-13 0,-4 0 2 0,-4 0 0 0,-2 0 12 0,2 0-12 0,-2 0 0 0,-6-4 0 0,-17-2-723 15,-3-4-1385-15</inkml:trace>
  <inkml:trace contextRef="#ctx0" brushRef="#br0" timeOffset="-570.15">677 5490 965 0,'0'0'262'0,"0"0"-108"16,0 0 17-16,0 0-47 15,0 0-5-15,0 0-37 16,0-16 15-16,0 16 63 16,0 0-21-16,0 0-25 15,0 0-43-15,-4 0-43 16,-3 0 17-16,-7 2-33 15,-1 10-12-15,-5 4 6 0,-3 4 1 16,-4 3-7-16,3 3 13 16,2-2-12-16,2-1 18 15,7-1-17-15,4-1-1 16,6-2 2-16,3-1-2 16,0 0-1-16,0 0 0 15,0-1 9-15,7-1-10 16,4 0 1-16,0-3 0 15,3 2-7-15,1-3 16 16,3-1-8-16,5-2 10 16,4-1-4-16,1-2 23 15,1-2-24-15,-5 0-6 0,-3 1 2 16,-4-2 5 0,-3 3-7-16,-3-1 0 15,0 4 0-15,-4-1 7 16,2 0-7-16,-3 0 0 0,-2 2-6 15,-1 0 12 1,-3 0-6-16,0 4 19 0,0 4-4 16,-9 0 54-16,-8 3-11 15,-6-2-1-15,-4 2 6 16,-2-2-8-16,-2-1 8 16,0 1-12-16,-3-5-21 15,5-2 19-15,3-4-28 16,1-4 2-16,5-4 5 15,0 0-26-15,3 0 17 16,-1 0-16-16,-1 0-2 16,4 0-2-16,1 0-29 15,4 0-6-15,1 0-17 0,7 0-53 16,2 0-65-16,6-1-369 16,15-10-203-16</inkml:trace>
  <inkml:trace contextRef="#ctx0" brushRef="#br0" timeOffset="192.23">2312 5703 149 0,'0'0'1614'0,"0"0"-1117"16,0 0-352-16,0 0-25 0,0 0-102 15,0 0-18 1,0 0-31-16,60-68-58 0,-37 56-39 16,-4-5-56-16,-5 8-122 15,-9-2-745-15</inkml:trace>
  <inkml:trace contextRef="#ctx0" brushRef="#br0" timeOffset="3421.25">9701 7882 1363 0,'0'0'237'0,"0"0"-118"0,0 0-41 15,0 0-21-15,0 0 29 16,0 0 5-16,0 0-12 15,0-15 5-15,0 15 5 16,0 0 30-16,0 0-36 16,-3 0-28-16,-3 0 12 15,-6 0-45-15,-1 0 2 16,-3 5-2-16,-1 4-21 16,-1 1 50-16,0-2-21 15,0 1-9-15,0 1 16 16,3 0-27-16,-3 5 8 15,2-1-15-15,3 1 8 16,2 4-4-16,0-2-7 0,1 4 0 16,4-1-1-16,-1 0 8 15,1 2-7-15,2 5 6 16,-4 0 3-16,4 3 9 16,0 2-18-16,1 3 1 15,1 1 8-15,2-1 0 16,0 2-4-16,0-1 17 15,0 0-21-15,0-4 33 16,0-2-27 15,0-4-6-31,0-4 2 0,11-3-3 0,3 0-10 0,5-2-32 16,20-10-105-16,-8-2-241 0,0-5-925 0</inkml:trace>
  <inkml:trace contextRef="#ctx0" brushRef="#br0" timeOffset="9857.19">942 4546 1347 0,'0'0'492'16,"0"0"-286"-16,0 0-38 16,0 0-57-16,0 0-34 15,0 0-6-15,0 0 20 16,0 0-40-16,0 0 2 16,0 0 28-16,0 0-26 15,0 0-4-15,-2 0 17 16,-1 0-30-16,-1-3 17 15,-1-1-38-15,-1-1-16 16,-3-3 24-16,-2 2-24 16,-2-3 11-16,-1 1 6 15,3 1-17-15,-2-1 17 0,1-1-16 16,1 2-2 0,-3 1 16-16,4 3-16 0,-3 3-1 15,-1 0-33-15,-3 0-60 16,-8 30-90-16,2-3-293 15,6-1-226-15</inkml:trace>
  <inkml:trace contextRef="#ctx0" brushRef="#br0" timeOffset="10338.69">623 5036 863 0,'0'0'759'0,"0"0"-437"16,0 0-27-16,0 0-107 15,0 0-59-15,0 0-32 16,0 0-55-16,0-2-11 16,0 2-10-16,2 1-19 15,12 11-4-15,6 14-35 16,-2-4-142-16,0-2-356 0</inkml:trace>
  <inkml:trace contextRef="#ctx0" brushRef="#br0" timeOffset="11711.01">2504 4874 986 0,'0'0'552'0,"0"0"-415"16,0 0-26-16,0 0-13 15,0 0-60-15,0 0-4 16,0 0-34-16,0 4 1 15,0-4 16-15,0 3-3 16,0-3 80-16,0 0 39 16,0 0-12-16,0 0-1 15,7 0-37-15,2 0-17 16,1-7 4-16,4 0-51 16,-1-4-6-16,-2 0-13 15,1 2-55-15,-4 4-52 0,-3 1-181 16,-3 4-264-16</inkml:trace>
  <inkml:trace contextRef="#ctx0" brushRef="#br0" timeOffset="37935.23">4915 16352 895 0,'0'0'282'0,"0"0"-201"16,0 0 31-16,0 0-2 16,-16-9-41-16,16 9-49 15,0-5-10-15,0 5-4 16,0 0 51-16,0 0 30 15,0 0 48-15,0 0 19 16,0 0-18-16,0 0-15 16,0 0-60-16,0 0-8 15,0 0-7-15,0 0-22 16,0 0 15-16,0 0-23 16,0 0-16-16,0 0 16 0,0 0-15 15,0 0 7-15,0 0-7 16,0 0 5-16,0 0 7 15,0 0-13-15,0 0 1 16,0 0 3-16,0 0-2 16,0 0-2-16,0 0 0 15,0 0 7-15,0 0-4 16,0 0-3-16,0 0 0 16,11 0-1-16,0 0 1 15,5 0 0-15,0 5 0 16,6-1 2-16,0-3 5 15,7 3-7-15,2 0 0 16,4 1 3-16,2-1-3 16,1-1 0-16,-3 3 3 15,-2-1-2-15,1-1-1 0,-3 1 0 16,-4 4 1-16,-2-5 0 16,-4 4 1-16,0-2-3 15,3 2 1-15,3-4 0 16,2-2 20-16,2 2-19 15,3 0 8-15,-3-4-2 16,0 4-1-16,0 0 2 16,0-4-8-16,1 2 1 15,1 0 18-15,2 0-19 16,1 2 1-16,-1-4 4 16,4 0 4-16,1 0-5 0,2 0-4 15,3 0 1-15,3 0 12 16,0-4-13-1,-2-2 6-15,1 6-2 0,3-4 7 16,-2 0-10-16,4-2 4 16,1 2-4-16,2 0 4 15,3-4-5-15,2 2 0 16,3-6 3-16,1 2 8 16,3-9-10-16,-2 7-1 15,-2-6 0-15,-8 4 10 16,-8 1-9-16,-9 4 15 15,-9 0 11-15,-13 4-14 16,-8 1 28-16,-5 4-7 16,-3 0 3-16,0 0 5 15,0 0-31-15,0 0-11 16,0 0-27-16,0 0-138 0,0 0-338 16,-3 4-396-16</inkml:trace>
  <inkml:trace contextRef="#ctx0" brushRef="#br0" timeOffset="39486.86">9094 16271 772 0,'0'0'278'16,"0"0"-165"-16,0 0-14 16,0 0 34-16,0 0 44 15,0 0-75-15,0 0-10 16,0 0-17-16,0 0 10 0,0 0 1 15,0 0-48 1,0 0-10-16,0 0-7 0,0 0-21 16,0 0 19-16,0 0-19 15,0 0 1-15,4 0 7 16,6 0-6-16,5 9 10 16,6 1 13-16,3 2-17 15,5 3 30-15,5-3 0 16,3 2 5-16,1-5 9 15,0 4-30-15,0-4 8 16,0 0-11-16,0-4 4 16,-1 0 20-16,6-5-14 15,-1 0 7-15,5 0 4 16,2 0-34-16,2 0 11 16,-2-2-13-16,0 2-2 0,-1 0-1 15,-7 0-1-15,-1 0 0 16,-4 0 15-16,2 0-14 15,0 0-1-15,2 0 0 16,0 0 6-16,-2 0-1 16,0 0-5-16,0-4 0 15,-3 4 1-15,1-4 5 16,-2 0-6-16,1 4 0 16,3-5 0-16,2 5-1 15,7-3 1-15,2 0 0 16,6 0-2-16,1-1 10 15,-2-1-9-15,2-4 1 16,-5 0 0-16,-2-5-3 16,-1 2 4-16,2 2-1 0,-1-2 6 15,2 2-4-15,3-3-2 16,-3 4 4-16,-2-5-2 16,-2 0-4-16,-9 2 3 31,-7-2-1-16,-4 2 23-15,-10 1-23 0,-1 4 34 0,-7 1-13 0,-5 2-19 16,-2 0 23-16,0 4-25 16,-2 0 7-16,0 0 0 109,0 0 2-109,0 0-18 0,0 0-44 0,0 0-159 0,0 0-377 0</inkml:trace>
  <inkml:trace contextRef="#ctx0" brushRef="#br0" timeOffset="40854.53">15516 16004 1119 0,'0'0'285'16,"0"0"-158"-16,0 0-2 0,0 0-7 15,0 0 3 1,0 0-18-16,-2-6-37 0,2 6 12 16,0 0-19-16,0 0-22 15,0 0-20-15,0 0-17 16,0 0 0-16,6 1-1 15,13 12 2-15,4 1 7 16,8-3-1-16,5 6 2 16,7-1 34-16,3 1-42 15,6-2 17-15,1 3-6 16,8-2-11-16,1 0 25 47,3 0-25-47,3-5 5 0,1 0 19 0,5-7-25 0,2-2 21 0,0 2-6 15,1-4-14-15,4 0 11 0,-1 0-12 16,4 0 0-16,1 0 4 16,2-10-3-16,-3 1-1 15,1-4 0 48,-2 1 9-63,-5 2-4 0,0-5-5 0,-3 4 1 0,-3 1 17 0,-1-4-16 0,-2 2 15 0,1-6-13 0,-1-5-2 15,2 6 19-15,0-5-21 16,-4-1 10-16,-6 5-10 16,-9 4 9-16,-4 2-9 0,-11 2 0 15,-6 2 0 1,-8 2 10-16,-8 2-9 16,-5 4-1-16,-8 0 46 0,-2-4 13 15,0 4-13-15,0 0-46 16,0 0-6-16,-10 0-90 15,-14 4-223-15,-10 2-1106 0</inkml:trace>
  <inkml:trace contextRef="#ctx0" brushRef="#br0" timeOffset="43675.02">13725 16196 1420 0,'0'0'336'16,"0"0"-171"-16,0 0-43 15,0 0 37-15,0 0-78 16,0 0-29-16,-14-23-9 0,14 18-12 15,0 5 34-15,0 0 8 16,0 0-15-16,0 0-7 16,0 0-38-16,0 0-4 15,0 5-9-15,0 14 0 16,0 12 22-16,4 8 46 16,6 10-40-16,1 5 27 15,-5-4-29-15,4 2 2 16,-6-7-1-16,0-3-27 15,1-13 18-15,-5-6-18 16,2-4 0-16,-2-7 12 16,0-3-12-16,0-9-11 15,0 2-43-15,0-2-82 16,-7 0-132-16,-1-6-370 0</inkml:trace>
  <inkml:trace contextRef="#ctx0" brushRef="#br0" timeOffset="44162.08">13754 16142 1058 0,'0'0'582'0,"0"0"-380"16,0 0-50-16,0 0-39 15,0 0-22-15,0 0-32 16,0 0 12-16,-85 58 52 16,62-40-30-16,3-2-19 15,3 0-1-15,1 1-34 16,3-4 1-16,2 1-28 15,1-2-12-15,2 3 9 16,3-7-9-16,1-3-10 16,2-1-35-16,2-4-38 15,0 0-21-15,0 0-78 16,6 0 49-16,7-14 87 0,8-4-48 16,-3 0 35-16,1 1 38 15,2 0 21 1,-4 7 9-16,3-3 25 0,3 8 16 15,-2 2 8-15,4 3-2 16,0 0 6-16,4 0-26 16,0 7-28-16,11 25-8 15,-7-4-168-15,-8 3-512 0</inkml:trace>
  <inkml:trace contextRef="#ctx0" brushRef="#br0" timeOffset="47147.72">13322 16842 98 0,'0'0'48'16,"0"0"-15"-16,0 0-21 15,0 0 159-15,0 0 128 16,0 0-29-16,0 0 37 16,10-34-49-16,-10 28-73 15,0-3 66-15,0 6-99 16,0-3 28-16,0 2-15 15,0 0-64-15,-4 0-16 0,-2 0-15 16,-6 4-62 0,-3-5 18-16,-6 5-1 31,-1 0-24-31,-9 0 12 0,-3 9-13 0,-3 9 0 0,-1 4 10 16,2 0-2-16,5 0-4 15,9 1-4-15,6-6 1 16,7 1 0-16,7-3-1 15,2-4-12-15,0 3 11 16,4-4-43-16,17-1 23 109,5-2-1-109,8 3 3 0,1-2 18 0,5-2-37 0,3-2 1 0,-1 5 9 0,-4-3-21 0,-1-3 34 0,-8 5 0 0,-4 2-2 0,-7 2 16 0,-9 2-21 0,-7 9 22 0,-2-1 17 0,0 0 52 16,-9 6 5-16,-9-2-13 16,-4 0-15-16,-4-6 27 15,-5 2-20-15,-6-4 12 16,-1-2-8-16,-1-3-19 16,1-2 5-16,7-7-10 15,4-4-23-15,9 0 18 16,5 0-27-16,3 0-1 15,6 0 0-15,2 0-15 16,2-4-3-16,0-2-56 16,14-12-113-16,7 0-319 15,4-3-143 1</inkml:trace>
  <inkml:trace contextRef="#ctx0" brushRef="#br0" timeOffset="47731.85">13838 16826 1341 0,'0'0'364'16,"0"0"-186"-16,0 0-40 16,0 0-40-16,-119 0-3 15,86 8-48-15,-5 0 0 16,3-2-7-16,-3 2-15 15,3-4 35-15,6-4-29 16,2 0-10-16,9 0 13 0,7 0-28 16,4 0 4-1,7 0-10-15,0 0-37 0,0 0-18 16,0 0-35-16,0 0 20 16,11 0 63-16,-2 0-1 15,3 0 8-15,1 6 0 16,-3 7 2-16,2 4 10 15,-3 11 19-15,-1 12 23 16,0 0 9-16,0 8-40 16,1 2 31-16,5-1 2 15,-1 1-5-15,3-6 4 16,-1 0-41-16,1-12-3 16,-3-2 3-16,0-6-8 15,3-7-12-15,-1-8-30 16,8-5-71-16,18-4-51 15,-4-18-205-15,-3-4-556 0</inkml:trace>
  <inkml:trace contextRef="#ctx0" brushRef="#br0" timeOffset="47958.39">14016 17044 1928 0,'0'0'612'0,"0"0"-505"16,0 0-91-16,0 0 8 16,0 0 3-16,0 0-11 15,-6 111 18-15,14-83-33 16,6-2 7-16,1-4-8 16,4-4-22-16,-2-8-32 31,10-10-122-31,-5 0-172 0,-4-18-329 0</inkml:trace>
  <inkml:trace contextRef="#ctx0" brushRef="#br0" timeOffset="48130.82">14045 16946 1113 0,'0'0'875'0,"0"0"-655"16,0 0-125-16,0 0-95 15,0 0-258-15,0 0-540 0</inkml:trace>
  <inkml:trace contextRef="#ctx0" brushRef="#br0" timeOffset="48509.5">14237 16820 874 0,'0'0'1218'0,"0"0"-961"16,0 0-165-16,0 0-53 15,0 0-38-15,0 0 11 16,0 0-12-16,80-22 0 16,-55 22-9-16,-1-5 5 15,-4 2 4-15,-4-1 0 16,-5 2 6-16,-5 2-2 0,-1-4-4 16,-5 4 0-16,2 0-12 15,-2 0 7-15,0 0-5 16,0 4 3-16,0 10 7 15,2 10 69-15,1 6-34 16,-1 5-8-16,5 2 18 16,1 3-26-16,4 4 5 15,-1-4-9-15,0 0-15 16,-5 1 13-16,2-5-13 16,-6 0 0-16,-2-6 11 15,0-2-11-15,0-2 0 16,-10-5-1-16,-9 2 2 15,-8-4-2-15,-6-6-41 0,-25 5-135 47,6-10-284-47,4-3-469 0</inkml:trace>
  <inkml:trace contextRef="#ctx0" brushRef="#br0" timeOffset="48800.57">13985 16896 1565 0,'0'0'544'16,"0"0"-394"-16,0 0-58 15,0 0-86-15,0 0-6 16,0 0-226-16,0 0-50 16,-31 14-595-16</inkml:trace>
  <inkml:trace contextRef="#ctx0" brushRef="#br0" timeOffset="49511.99">13700 17375 697 0,'0'0'1238'0,"0"0"-946"15,0 0-224-15,0 0-40 16,0 0-28-16,0 0-17 16,0 0-112-16,104 0-374 0</inkml:trace>
  <inkml:trace contextRef="#ctx0" brushRef="#br0" timeOffset="49969.41">14747 17040 1910 0,'0'0'354'0,"0"0"-274"16,0 0-80-16,0 0-358 15,0 0-530-15</inkml:trace>
  <inkml:trace contextRef="#ctx0" brushRef="#br0" timeOffset="50114.03">14868 17191 2313 0,'0'0'508'16,"0"0"-417"-16,0 0-91 15,0 0-15-15,0 0-352 16,0 0-433-16</inkml:trace>
  <inkml:trace contextRef="#ctx0" brushRef="#br0" timeOffset="50966.07">15483 16929 1340 0,'0'0'534'0,"0"0"-388"15,0 0-56-15,0 0-22 16,0 0-15-16,-135 7-14 16,106 11-26-16,3 1 28 15,6 6-12-15,6 0 0 16,12 0 20-16,2-3-10 15,5 1 14-15,19-10-32 16,9-1-20-16,10-10-1 16,1-2-3-16,4-18-47 15,-6-17-47-15,-9-15-92 16,-11-7 38-16,-13-7 67 0,-9-2 16 16,0 4 24-1,-9 3 44-15,-7 15 97 0,1 16 33 16,4 14-32-16,2 10 55 15,2 4-71-15,3 23-72 16,2 16 14-16,2 11 18 16,0 12 23-16,0 7 0 15,9-2-36-15,9-2 14 16,-1-7-43-16,-1-8-13 16,-1-14-80-16,-3-13-113 15,-6-23-96-15,-3-10-42 16,-3-21-733-16</inkml:trace>
  <inkml:trace contextRef="#ctx0" brushRef="#br0" timeOffset="51034.84">15483 16929 1438 0</inkml:trace>
  <inkml:trace contextRef="#ctx0" brushRef="#br0" timeOffset="51272.59">15483 16929 1438 0,'15'-125'363'0,"-15"125"-251"0,0 0-63 0,0 0-30 0,6 12 80 15,12 9-1-15,9 8-39 16,4 1-12-16,9 5-29 15,5-2-12-15,2 1 13 16,2-6-18-16,-7-6-1 16,-6-8 0-16,-10-2 1 15,-7-7 13-15,-9-5-2 16,-3 0 49-16,0-9 78 16,0-9-89-16,-5-8-21 0,-2-2 0 15,0-2-28-15,-2 2 24 16,-14 6 0-1,-4 6-8-15,-4 6-17 0,-8 10-35 16,-1 0-82-16,-6 8-30 16,-13 23-92-16,9 2-103 15,7-11-758-15</inkml:trace>
  <inkml:trace contextRef="#ctx0" brushRef="#br0" timeOffset="51426.24">15670 16762 1896 0,'0'0'489'0,"0"0"-415"15,0 0-37-15,0 0-37 16,127-35-55-16,-90 62-289 16,-8 3-394-16</inkml:trace>
  <inkml:trace contextRef="#ctx0" brushRef="#br0" timeOffset="51562.98">15805 17602 2230 0,'0'0'481'0,"0"0"-439"16,0 0-42-16,0 0-369 0,0 0-467 15</inkml:trace>
  <inkml:trace contextRef="#ctx0" brushRef="#br0" timeOffset="51915.88">16509 16816 1317 0,'0'0'586'0,"0"0"-354"16,0 0 16-16,0 0-126 15,0 0-25-15,0 0 4 16,-137 21-22-16,108 2-6 15,4-2-47-15,7 8-15 16,9-3-3-16,9 6-8 16,0-2-24-16,21-5-30 15,50-14-119-15,-5-1-112 16,1-10-418-16</inkml:trace>
  <inkml:trace contextRef="#ctx0" brushRef="#br0" timeOffset="52259.8">16815 16834 1607 0,'0'0'685'0,"0"0"-436"16,0 0-40-16,-114-14-99 15,83 14-19-15,2 14-61 16,9 8-29-16,4 1 3 109,7 4-4-109,9 3-6 0,0-6-31 0,7 2-44 0,16-12 8 0,3-2-55 0,3-12-11 0,5 0-25 0,-5-8-70 0,-6-15 71 16,-4 0 86-16,-11 1 77 0,-3 0 23 0,-5 8 126 0,0 1 329 0,0 7-298 16,0 6-54-16,0 0-70 15,0 0-48-15,0 11 2 16,0 7-10-16,0 8-19 15,11-4-50-15,9 0-113 16,25-12-96-16,-5-6-115 16,-3-4-601-16</inkml:trace>
  <inkml:trace contextRef="#ctx0" brushRef="#br0" timeOffset="52484.82">17073 16900 1015 0,'0'0'983'0,"0"0"-686"0,0 0-169 15,0 0-66 1,0 0 29-16,0 0-44 0,-29 60-21 16,45-39 20-16,9 2-34 15,6-10-2-15,0-4 5 16,0-9-13-16,-2 0 14 16,-4-6-14-16,-6-16-2 15,-7 0 1-15,-8-8-1 16,-4 4 0-16,-4-2-33 15,-41 2-80-15,3 8-140 16,-3 4-257-16</inkml:trace>
  <inkml:trace contextRef="#ctx0" brushRef="#br0" timeOffset="53162.45">17708 16896 492 0,'0'0'182'0,"0"0"-65"16,0 0 26-16,0 0-35 16,0 0-82-16,0 0 2 15,0 0-28-15,-71 10-112 16,80-10-92-16</inkml:trace>
  <inkml:trace contextRef="#ctx0" brushRef="#br0" timeOffset="53762.2">17882 16860 1104 0,'0'0'711'15,"0"0"-547"-15,0 0-113 16,0 0-7-16,0 0 9 16,0 0-22-16,96-102 10 15,-77 66-32-15,-5-5 5 16,-5-3-14-16,-9-4 0 15,0 7 6-15,-2 5 4 16,-13 11 15-16,-1 11 11 16,1 3-24-16,-2 11 19 15,5 0-6-15,0 11-24 16,-1 20 16-16,1 8-8 16,6 16 43-16,3 6 22 0,3 2-28 15,5-5 2-15,15-1-27 16,5-2-20-16,4-11-2 15,4-7-69-15,3-12-63 16,24-19-92-16,-9-6-109 16,-4 0-737-16</inkml:trace>
  <inkml:trace contextRef="#ctx0" brushRef="#br0" timeOffset="54342.1">18325 16754 1528 0,'0'0'511'15,"0"0"-344"-15,0 0-55 16,0 0-50-16,0 0-54 0,0 0 12 16,0 0-20-16,-62 66-4 15,62-43 2-15,6 4-19 16,6-10-24-16,-1-2-9 16,-2-3-7-16,-5-8 14 15,-2-4-3-15,1 0 50 16,-1 0-11-16,3-16-56 15,1-2-36-15,1 0 71 16,7 0-6-16,-1 4 3 16,5 6 1-16,-1 2 34 15,-1 6 0-15,1 0 12 16,-1 0 24-16,2 0 23 16,0 14 8-16,0 0 2 0,-3 4-19 15,1-3-25 1,-5 4-1-16,-2-5-23 0,-5-4 0 15,-2-3-1-15,0-2-3 16,-2-5-40-16,4 0 6 16,-4-5-14-16,2-12-90 15,0-5-22 17,2 0 93-32,3 0 70 15,1 4 12-15,4 4 16 0,1 6 23 0,3 2 23 0,-1 6 10 16,1 0-38-16,-3 0 18 15,1 0-2-15,-1 10-31 16,-4 8-1-16,-3 4-14 0,-3 0-16 16,-3 4-13-16,-9-6-138 15,-11-4-164-15</inkml:trace>
  <inkml:trace contextRef="#ctx0" brushRef="#br0" timeOffset="54416.52">18354 16677 1134 0,'0'0'1020'0,"0"0"-825"15,0 0-145-15,0 0-50 16,0 0-222-16,0 0-302 0</inkml:trace>
  <inkml:trace contextRef="#ctx0" brushRef="#br0" timeOffset="54549.15">18646 16098 2082 0,'0'0'654'15,"0"0"-557"-15,0 0-85 16,-96 106-12-16,67-48-196 16,10 1-474-16</inkml:trace>
  <inkml:trace contextRef="#ctx0" brushRef="#br0" timeOffset="55253.96">19152 16692 1761 0,'0'0'325'16,"0"0"-278"-16,0 0-20 15,0 0 17-15,0 0-4 16,83 112-25-16,-66-90-14 16,-6-6 9-16,-4-10-4 15,-4-2 2-15,-3-4 0 0,0 0 15 16,0-10-23-1,0-6-2-15,4-6-20 0,2 4-24 16,6 4-6-16,1 4 45 16,5 2 0-16,-1 8 7 15,2 0 1-15,0 0 1 16,2 0 11-16,1 8 1 16,0-2-13-16,2 2 13 15,5-8-13-15,0 0 10 16,0-8-11-16,-4-24 0 15,-2-8-20-15,-10-19-6 16,-7-7 3-16,-6-1 23 0,0 0-6 16,0 17 6-16,-4 14 74 15,-5 19-3 1,1 17 7-16,-2 0-69 0,1 31-3 16,1 13 1-16,-2 9-6 15,4 12-1-15,3 1 14 16,3-4-13-16,0-8 12 15,0-14-13-15,13-9-12 16,3-13-13-16,3-14-55 16,0-4 59-16,6-4 13 15,0-14-31-15,1-4 39 16,-2 4 1-16,-1 0 14 16,-3 9 21-16,-1 1-13 15,4 8 16-15,0 0 2 16,3 0-18-16,3 17 5 15,5 1-28-15,1 4-13 0,17 0-90 16,-8-4-212-16,-6-8-561 0</inkml:trace>
  <inkml:trace contextRef="#ctx0" brushRef="#br0" timeOffset="55780.92">20150 16655 485 0,'0'0'1687'0,"0"0"-1345"15,0 0-208-15,0 0-64 16,0 0-61-16,0 0-9 16,0 0-7-16,-100 41-102 15,100-19-47-15,16 0-103 0,3-4 39 16,6-8-9 0,-2-6-37-16,-4-4 37 0,-3 0 30 15,-5 0 199-15,-7 0 197 16,-2 0 40-16,-2-4 1 15,0 4-78-15,0 0-96 16,4 0-35-16,2 0-28 16,3 0-1-16,7 0 7 15,1 4-7-15,5 0-1 16,3-4-20-16,-3 0-23 16,-2 0 0-16,-2 0-14 15,-7-8 58-15,-4 2 10 16,-3-2 62-16,-2-3-22 15,3 4-19-15,2-3-31 16,2 6-13-16,-3-5-42 0,0 5 45 16,0-1 10-16,-6 5 44 15,2 0 27-15,-2 0 8 16,0 0-50 0,0 0-29-16,0 0-61 0,0 0-35 15,0 0 53-15,0 0-17 16,0 0-31-16,0 0 20 15,0 0-49-15,0 1 56 16,0-1 64-16,0 0 11 16,0 0 47-16,0 0-58 15,0 0-51-15,-2 0-118 16,2 0-576-16</inkml:trace>
  <inkml:trace contextRef="#ctx0" brushRef="#br0" timeOffset="56053.99">20449 16459 876 0,'0'0'909'15,"0"0"-653"-15,0 0-155 16,0 0-46-16,0 0-2 15,0 0 82-15,0 0-40 0,2 139-36 16,2-95-4-16,-2-9-25 16,3 1-2-16,-3-6-13 15,-2-5-15-15,0-3-12 16,0-8-123-16,-2-2-190 16,-7-12-155-16</inkml:trace>
  <inkml:trace contextRef="#ctx0" brushRef="#br0" timeOffset="56179.95">20455 16709 1352 0,'0'0'591'0,"0"0"-460"15,0 0-56-15,0 0-6 16,0 0-69-16,0 0-3 0,0 0-178 16,110 14-307-16</inkml:trace>
  <inkml:trace contextRef="#ctx0" brushRef="#br0" timeOffset="56335.76">20017 16601 1783 0,'0'0'533'16,"0"0"-394"-16,0 0-69 16,0 0-37-16,0 0-33 15,95-116-85-15,-28 86-252 16,2-2-670-16</inkml:trace>
  <inkml:trace contextRef="#ctx0" brushRef="#br0" timeOffset="56475.28">20502 15940 2205 0,'0'0'581'16,"0"0"-411"-16,0 0-96 15,0 0-74-15,0 0-23 16,-129 59-94-16,91-10-369 15,7-10-1508-15</inkml:trace>
  <inkml:trace contextRef="#ctx0" brushRef="#br0" timeOffset="57239.26">21217 16539 1795 0,'0'0'535'0,"0"0"-424"15,0 0 3-15,0 0-47 16,0 0 62-16,0 0-31 16,136 80-44-16,-93-44-20 15,-1 1-26-15,-4-3-7 16,-5-6-1-16,-4-2-36 15,-9-8-112-15,-9-4-188 16,-3-14-290-16</inkml:trace>
  <inkml:trace contextRef="#ctx0" brushRef="#br0" timeOffset="57443.04">21585 16521 1363 0,'0'0'979'0,"0"0"-642"15,0 0-153-15,0 0-99 0,0 0-64 16,0 0 1-16,-141 77-16 16,95-38-6-16,1-3 0 15,3 4-2-15,7-10-32 16,5 3-84-16,4-11-179 16,7-8-202-16,9-6-404 15</inkml:trace>
  <inkml:trace contextRef="#ctx0" brushRef="#br0" timeOffset="57808.64">21995 16495 1405 0,'0'0'992'0,"0"0"-801"0,0 0-145 15,0 0-45-15,0 0-1 16,0 0 15-16,8 124 0 16,0-80-3-16,-4-2-19 15,1 2 7-15,-3-9-114 16,-2-3-99-16,0-14-139 16,0-10-302-16</inkml:trace>
  <inkml:trace contextRef="#ctx0" brushRef="#br0" timeOffset="58005.3">21982 16388 1467 0,'0'0'393'0,"0"0"-201"16,0 0-34-16,142 23 0 16,-86 13-45-16,-3 12-26 15,-8 11 9-15,-12 2-61 16,-15 1-20-16,-18-8 5 15,-13-1-11-15,-57 0-14 16,-69 2 5-16,10-7-199 16,-8-15-459-16</inkml:trace>
  <inkml:trace contextRef="#ctx0" brushRef="#br0" timeOffset="58910.27">14355 17794 1450 0,'0'0'500'0,"0"0"-320"15,0 0-32-15,0 0 109 16,0 0-150-16,0 0-1 16,0 0-27-16,-85-54-25 15,56 54-10-15,-2 0-30 16,-3 22-13-16,5 10 6 16,6 4 1-16,7 1-9 15,13 2 1-15,3 2-13 0,19-7 2 16,16-10-13-16,14-17-22 15,6-7-3-15,3-21-114 16,1-29-63-16,-13-17-109 16,-10-9 42-16,-16-12 26 15,-14 7-13-15,-6 6 188 16,0 20 92-16,-13 19 384 16,0 15-110-16,2 10-37 15,2 11-76-15,5 0-48 16,-1 23-87-16,3 18 21 15,2 18 30-15,0 7-31 16,0 4 2-16,2-2-15 16,9 1-32-16,2-8-1 15,3-2-110-15,-3-15-152 16,-6-18-226-16</inkml:trace>
  <inkml:trace contextRef="#ctx0" brushRef="#br0" timeOffset="59327.66">14402 17668 1928 0,'0'0'584'0,"0"0"-462"15,0 0-76-15,0 0-31 0,0 0-3 16,0 0 4 0,0 0-16-16,125 6 0 0,-101 16 0 15,-4 5-7-15,-4-2 7 16,-3 3 0-16,-4 4 1 15,0-2 29-15,-2-1-11 16,-1 1-10-16,3-9 5 16,3 2-14-16,3-9 0 15,3-10-24-15,9-4-88 16,2-4 2-16,2-24-136 16,-2-16-44-16,-7-1 67 15,-6-3 13-15,-10 12 210 16,-6 8 193-16,0 10 92 15,0 10 64-15,0 4-86 16,0 4-150-16,0 0-40 16,0 8-67-16,0 19 0 15,0 4-6-15,0 9 12 0,7 0-24 16,11-3 6-16,4-5-83 16,4-14-80-16,15-18-178 15,-8 0-38-15,-4-18-790 0</inkml:trace>
  <inkml:trace contextRef="#ctx0" brushRef="#br0" timeOffset="59544.72">15032 17754 1729 0,'0'0'498'16,"0"0"-364"-16,0 0-19 16,0 0-34-16,0 0-54 0,0 0-27 15,0 0-13 1,-15 84-50-16,37-74 25 0,0-6-36 15,-4-4 45-15,-7 0 7 16,-6-10 22-16,-5-8 8 16,0-4-7-16,-9 4-1 15,-11 1-74-15,-7 0-164 16,7 11-9-16,6 2-348 0</inkml:trace>
  <inkml:trace contextRef="#ctx0" brushRef="#br0" timeOffset="59759.93">15240 17718 1724 0,'0'0'564'0,"0"0"-461"16,0 0-44-16,0 0-50 15,0 0-3-15,-27 106 9 16,49-74-15-16,5-5-49 15,7 1-33-15,8-10-98 16,-5-6-21-16,-8-6-121 0</inkml:trace>
  <inkml:trace contextRef="#ctx0" brushRef="#br0" timeOffset="59902.16">15121 17660 667 0,'0'0'835'0,"0"0"-648"0,0 0-121 16,0 0-59-16,0 0-7 16,0 0-157-16,0 0-468 0</inkml:trace>
  <inkml:trace contextRef="#ctx0" brushRef="#br0" timeOffset="60010.03">14843 17463 1370 0,'0'0'310'15,"0"0"-205"-15,0 0-26 16,0 0-79-16,0 0 0 16,0 0-250-16</inkml:trace>
  <inkml:trace contextRef="#ctx0" brushRef="#br0" timeOffset="60141.92">14984 18352 2016 0,'0'0'446'0,"0"0"-446"16,0 0-464-16,0 0-1241 0</inkml:trace>
  <inkml:trace contextRef="#ctx0" brushRef="#br0" timeOffset="61095.94">15634 17449 1275 0,'0'32'238'0,"0"13"-89"0,0 9-27 0,0 8-8 0,2 6-24 16,5-5-19-16,1-7-28 0,2-15-42 0,-1-14 19 0,-3-10-20 0,-2-8 0 0,-1-9 17 0,-1-17 32 0,-2-28-49 0,2-8-73 15,3-5 72-15,4 12-29 16,2 12-14-16,3 10 28 16,5 12-14-16,4 7 19 15,-1 5 0-15,0 0 0 16,-2 21 10-16,-2 8 0 15,-3 6 1-15,-6 1 31 16,-4 4 19-16,-5-1 0 0,0-7 60 16,0-5-8-16,-16-1 11 15,1-3 7-15,-3-9-32 16,0 0-18-16,3-6-51 16,-2-4-19-16,5-4-29 15,3 0-123-15,5-12-177 16,4-8-348-16</inkml:trace>
  <inkml:trace contextRef="#ctx0" brushRef="#br0" timeOffset="61582.44">16037 17612 1861 0,'-22'0'497'15,"-1"0"-416"-15,4 0 2 16,-2 8-25-16,5 9-34 16,10 10-4-16,4 1-20 15,2 6-31-15,2-6-27 16,20-2-45 93,10-8-26-109,3-8-29 0,3-10-60 0,-5 0-38 0,-6-6 4 0,-7-8 25 0,-9-1 227 0,-7 4 71 0,-4 3 133 0,0 4 17 0,0 2-67 0,0 2-43 0,0 0-80 0,0 0-19 0,0 0-12 16,0 6-8-16,0-2-1 16,8 5 9-1,7-3-10-15,3-3-7 0,2 5-14 16,0 2-22-16,1 2-42 15,-6-1 9-15,-1 2 57 16,-6-5 29-16,-6 1 64 16,0-4 22-16,-2-1 87 15,0 1 4-15,0 4-84 16,0 8 21-16,0 2-54 16,0 2-48-16,0-1-12 15,0 1-49-15,0-8-186 16,0-9-247-16</inkml:trace>
  <inkml:trace contextRef="#ctx0" brushRef="#br0" timeOffset="61729.15">15965 17387 1577 0,'0'0'559'15,"0"0"-461"-15,0 0-98 16,0 0-115-16,0 0 63 15,0 0-74-15,63 22-253 0</inkml:trace>
  <inkml:trace contextRef="#ctx0" brushRef="#br0" timeOffset="61871.48">16102 17299 2286 0,'0'0'562'15,"0"0"-433"-15,0 0-62 16,0 0-57-16,0 0-10 15,0 0-104-15,173-14-210 16,-113 14-493-16</inkml:trace>
  <inkml:trace contextRef="#ctx0" brushRef="#br0" timeOffset="62192.89">16857 17646 1543 0,'0'0'611'0,"0"0"-422"16,0 0 38-16,0 0-47 15,-121-9-48-15,98 14-77 16,2 13-9-16,8 3-34 16,6 12-12-16,7 1 0 0,0 2-6 15,20 0-19-15,18-8-22 16,11-9-83-16,38-19-123 16,-11 0-299-16,-10-15-570 15</inkml:trace>
  <inkml:trace contextRef="#ctx0" brushRef="#br0" timeOffset="62455.91">17162 17634 1773 0,'0'0'583'0,"0"0"-390"15,0 0-12 17,0 0-76-32,-133-4-53 0,110 16-13 0,10-2-39 0,9 6-8 15,4-5 8-15,0 2-74 0,4-1-4 16,16-8-28-1,2-4-8-15,1 0-25 0,-3 0-28 16,-5-8 49-16,-4-2 90 16,-4-1 28-16,-4 6 100 15,-3 1 84-15,0 4-18 16,0 0-65-16,0 0-75 16,0 0-26-16,2 9-97 15,27 8-7-15,-2-5-185 16,4-6-272-16</inkml:trace>
  <inkml:trace contextRef="#ctx0" brushRef="#br0" timeOffset="62920.97">17386 17606 1043 0,'0'0'1133'0,"0"0"-891"16,0 0-112-1,0 0-60-15,0 0-32 0,0 0-33 16,0 0-5-1,-39 68-21-15,62-50-37 0,3-6-25 16,6-12 2-16,3-4-85 16,1-26-66-16,-3-11-55 15,-6-12-254-15,-9-10 278 16,-9 4 31-16,-9-3 232 16,0 3 135-16,-5 15-6 15,-11 14 163-15,1 16 39 16,-1 10-153-16,3 4-52 15,-3 13-24-15,5 22 55 16,3 9-34-16,1 10-52 16,7 4-8-16,0-4-15 0,0-1-29 15,7-12 14-15,3-4-32 16,6-11-1-16,0-12-1 16,2-10-32-16,1-4 32 15,4 0-11-15,-1 0-47 16,-2-10 3-16,-2 6 13 15,-5 0 40-15,-3 4 1 16,-4 0 4-16,-4 4 29 16,0 10-4-16,-2 8-26 15,0 5-1-15,0 4-10 16,0-1-106-16,0-12-185 0</inkml:trace>
  <inkml:trace contextRef="#ctx0" brushRef="#br0" timeOffset="63095.35">17093 17245 1362 0,'0'0'744'16,"0"0"-654"-16,0 0-90 16,0 0-62-16,-135 106-102 15,119-65-232-15</inkml:trace>
  <inkml:trace contextRef="#ctx0" brushRef="#br0" timeOffset="63794.39">18377 17383 789 0,'0'0'910'0,"0"0"-613"16,0 0-75-16,0 0-108 16,0 0 10-16,-134-27-57 15,89 32-9-15,3 13-34 16,2 4-24-16,9 4 12 15,8 1-9-15,10-4-6 16,11 4-9-16,2-1-10 16,18-2-5-16,18 2-41 15,10-4 8-15,5 0-27 16,1 4-27-16,-6-2 49 16,-10-2 24-16,-14 5 22 15,-11-10 19-15,-11 1 1 0,0-3 72 16,-21-4 63-16,-13-5 49 15,-4-2-17-15,4 0-31 16,5-4-62-16,10 0-17 16,7 0-58-16,8 0-22 15,4-8-92-15,4-9-354 16,14-6-662-16</inkml:trace>
  <inkml:trace contextRef="#ctx0" brushRef="#br0" timeOffset="64048.27">18566 17369 614 0,'4'0'899'0,"5"0"-691"0,3 0-104 0,1 23 34 0,1 8-11 0,-6 13-18 0,-1 6 2 0,-3 5-56 0,0 2-30 0,-1-5-25 0,-1-7-110 0,-2-9-40 0,3-18-65 0,-1-8-103 16,0-10-572-16</inkml:trace>
  <inkml:trace contextRef="#ctx0" brushRef="#br0" timeOffset="64279.21">18637 17351 1431 0,'0'0'529'15,"0"0"-367"-15,2 0-111 16,21 0-1-16,10 10 51 16,7 16-39-16,7 6 0 15,-5 12-2-15,-6 6-44 16,-9-1 27-16,-16-5-14 15,-8-8 17-15,-3-8 28 16,-12-6-26-16,-15 0 1 16,-6-5-17-16,-5 2-32 0,-18-7-115 15,10-1-221-15,6-11-446 16</inkml:trace>
  <inkml:trace contextRef="#ctx0" brushRef="#br0" timeOffset="64880.25">19457 17445 1508 0,'0'0'502'0,"0"0"-369"16,0 0-1-16,0 0-27 16,0 0-33-16,0 0 0 15,0 0-34-15,-105 91 1 0,105-57-19 16,0-2-20-16,10 0-8 15,19-6-37-15,11-7-40 16,37-19-66-16,-7 0-113 16,-3-15-250-16</inkml:trace>
  <inkml:trace contextRef="#ctx0" brushRef="#br0" timeOffset="65195.78">19869 17477 1483 0,'0'0'573'0,"0"0"-363"15,0 0 17-15,0 0-86 16,0 0-8-16,-124 35-93 16,115-17-13-16,5 6-23 15,4-6-4-15,0 3 0 16,0-4-53-16,2-7-61 0,11-1-31 16,3-9-61-16,1 0 48 15,1 0-8-15,0-13 28 16,-2-1 93-16,-6 5 32 15,-2 0 13-15,-4 5 16 16,-4 0 12-16,0 4 49 16,0 0 10-16,0 0-32 15,0 0 9-15,0 8-42 16,7 10 1-16,3 0-20 16,26 8-3-16,-3-8-132 15,4-3-219-15</inkml:trace>
  <inkml:trace contextRef="#ctx0" brushRef="#br0" timeOffset="65367.21">20172 17531 1264 0,'0'0'1226'0,"0"0"-955"16,0 0-153-16,0 0-60 15,0 0-56-15,0 0-2 16,0 0-2-16,-42 121-17 15,87-87-23-15,26-28-107 16,-11-6-122-16,-6 0-339 0</inkml:trace>
  <inkml:trace contextRef="#ctx0" brushRef="#br0" timeOffset="65512.69">20166 17120 1809 0,'0'0'593'15,"0"0"-428"-15,0 0-153 16,0 0-12-16,0 0-189 16,-89 107-188-16</inkml:trace>
  <inkml:trace contextRef="#ctx0" brushRef="#br0" timeOffset="66930.67">20745 17212 1793 0,'0'0'353'16,"0"0"-239"-16,0 0-93 15,0 0-5-15,0 0-12 16,0 0 54-16,-2 139-42 16,4-81 4-16,11 0-20 15,6-8-32-15,-4-9-21 16,-1-15-53-16,-6-12-42 15,-3-14 1-15,-5 0 79 16,0-32-79-16,-7-8-92 16,-11-14 159-16,-2-9 80 0,2-3 48 15,2 4 23-15,8 12 33 16,8 6 12-16,0 18-14 16,2 7-74-16,16 14-28 15,1 1-1-15,0 4-18 16,-11 0 18-16,-6 14-45 15,-2 4 11-15,-10 8 35 16,-19 1 22-16,-5 0 9 16,1-1 35-16,4-4 1 15,8-4 40-15,11 0-60 16,10-4-47-16,0-1-14 16,18 4-86-16,13 2 52 15,7-6 30-15,4 5-8 16,-3 4 25-16,-2-4 1 15,-8 5 0-15,-12-1 8 0,-8 1 9 16,-6 0 49-16,-3 3 23 16,0 0-30-16,-5 2-4 15,-6-2-32-15,2-7-22 16,5-6 17-16,2-9-18 16,2-4-11-16,0 0 11 15,0 0 0-15,0-15-7 16,0-2-12-16,11-13-12 15,9-6 25-15,8-8-2 16,3-6 0-16,4-9-17 16,-4 1-53-16,-2 0 36 31,-10 6-20-15,-3 2 25-16,-14 6 37 0,-2 12 22 0,0 10 65 0,-20 11-2 0,-5 8-47 15,4 3-9-15,-2 0-27 16,5 22-2-16,7 9 22 15,5 10 5-15,6 6 22 16,0 8 19-16,8 9-11 16,17-2 0-16,4 5-20 15,7-9-24-15,3-4-13 16,6-14-89-16,18-22-90 16,-13-11-116-16,-4-7-1491 0</inkml:trace>
  <inkml:trace contextRef="#ctx0" brushRef="#br0" timeOffset="67177.27">21398 17445 1577 0,'0'0'633'0,"0"0"-488"16,0 0-56-16,0 0-30 16,0 0-58-16,0 0 10 15,0 0-11-15,-20 117-28 16,44-95-5-16,1-8-15 15,-3-10 10-15,-11-4 38 16,-4-9 1-16,-7-14 28 16,0-8-16-16,-15 0-13 15,-10 0 0-15,-2 8-13 0,5 6-56 16,9 11-105-16,8 2-108 16,5 4-683-16</inkml:trace>
  <inkml:trace contextRef="#ctx0" brushRef="#br0" timeOffset="67415.73">21681 17361 1879 0,'0'0'388'0,"0"0"-253"15,0 0-13-15,0 0-45 0,0 0-53 16,0 0-3-1,-94 120-20-15,94-84-1 0,11-5 13 16,9-3-13-16,3-6 0 16,4-8-1-16,1-10-52 15,1-4-10-15,12-6-102 16,-10-17-211-16,-6 2-540 0</inkml:trace>
  <inkml:trace contextRef="#ctx0" brushRef="#br0" timeOffset="67907.32">22032 17177 1405 0,'0'0'588'16,"0"0"-417"-16,0 0-151 15,0 0 58-15,0 0 74 16,-4 134-25-16,4-72-2 15,0 2-75-15,4 3-9 16,8-5-25-16,3-4-16 16,4-12-11-16,1-8-125 15,13-32-94-15,-2-6-111 16,-1 0-362-16</inkml:trace>
  <inkml:trace contextRef="#ctx0" brushRef="#br0" timeOffset="68101.19">22258 17306 1855 0,'0'0'385'16,"0"0"-176"-16,0 0-50 15,0 0-44-15,-129 27-69 16,113 1-9-16,10 9-31 16,6 2 8-16,2 5-23 15,22-3 9-15,12-5-36 16,8-10-49-16,30-26-64 0,-11 0-152 15,-9-12-581-15</inkml:trace>
  <inkml:trace contextRef="#ctx0" brushRef="#br0" timeOffset="68682.07">22770 17195 2034 0,'0'0'503'0,"0"0"-393"15,0 0-85-15,0 0-25 16,0 0 39-16,0 0 10 16,-2 104-3-16,11-48-23 15,0-2-23-15,-2 0-8 16,-3-5-53-16,-4-9-89 16,0-12-88-16,-2-10-94 15,-13-10 95-15,-6-8-165 0,1-4 83 16,5-18 319-16,6-10 0 15,2-4 216-15,7 1 18 32,0 3-52-32,0 6-57 0,16 8-19 0,1 9-58 15,8 0-3-15,-1 5-39 16,3 4-6-16,2-4 3 109,0 4 4-109,-4 0-7 0,-3 0 12 0,-8 0 9 0,-6 8 19 0,-4 2 44 0,-4 2-5 0,0 2 40 0,3-2-60 0,1 6-26 0,3-4-33 0,4 0-16 0,4-2-27 0,6-6-69 16,3-2-19-16,-1-4 26 16,-4 0 19-16,-3 0 86 0,-9-4 23 15,-3-5 59-15,-4 4 81 16,0 1 22-16,0 0-59 47,0 4-57-47,0 0-62 0,0 0-7 0,5 4-3 0,-1 12 3 0,5 4 6 15,-2 3-6-15,2-1-29 16,2-4-41-16,0-2-76 16,-2-10-129-16,0-6-101 0</inkml:trace>
  <inkml:trace contextRef="#ctx0" brushRef="#br0" timeOffset="68829.26">23154 17437 681 0,'0'0'1060'0,"0"0"-845"0,0 0-139 0,0 0-76 0,0 0-51 16,-69 35-199-16</inkml:trace>
  <inkml:trace contextRef="#ctx0" brushRef="#br0" timeOffset="68935.4">23080 17084 26 0,'0'0'2103'0,"0"0"-1757"16,0 0-268-16,0 0-58 0,124 0-20 16,-83 22-265-16,-7 5-843 0</inkml:trace>
  <inkml:trace contextRef="#ctx0" brushRef="#br0" timeOffset="69767.17">15663 18406 1452 0,'0'0'886'15,"0"0"-653"-15,0 0-131 16,0 0-50-16,0 0-22 15,0 0-30-15,0 0-23 16,47-30-44 15,-18 6-37-31,-5-2 18 0,-7 4 50 0,-3 7 3 0,-9 6 22 0,-3 5 11 16,-2 4 29 0,0 0 19-16,0 0 14 0,0 4-32 15,2 16-3-15,7 6-11 16,0 10 24-16,6 2-8 15,4 0-31-15,-2-7 17 16,3 0-18-16,3-8-34 16,6-12-87-16,-8-5-159 15,0-6-246-15</inkml:trace>
  <inkml:trace contextRef="#ctx0" brushRef="#br0" timeOffset="69934.48">16093 18398 1927 0,'0'0'630'0,"0"0"-517"16,0 0-111-16,0 0 10 15,0 0 14-15,125-2-26 16,-79 2-12-16,17-4-155 16,-14-1-172-16,-13-2-258 0</inkml:trace>
  <inkml:trace contextRef="#ctx0" brushRef="#br0" timeOffset="70106.66">16372 18289 1580 0,'0'0'698'0,"0"0"-562"15,0 0-99-15,0 0-29 16,0 0 68-16,0 0-18 0,0 0-34 16,88 91 2-16,-81-61-25 15,-7-2 1-15,0-2-2 16,-18-4-24-16,-13-4-125 15,4-8-244-15,8-7-558 0</inkml:trace>
  <inkml:trace contextRef="#ctx0" brushRef="#br0" timeOffset="70465.36">17127 18320 2134 0,'0'0'459'0,"0"0"-389"16,0 0-55-16,0 0 21 16,0 0 32-16,0 0-15 15,-16 118 27-15,29-92-44 16,10 0 8-16,2 1-17 16,1-7-14-16,3-9-13 15,-3-1-1-15,3-10-58 0,0-18-60 16,-6-18-263-16,-10-8-649 0</inkml:trace>
  <inkml:trace contextRef="#ctx0" brushRef="#br0" timeOffset="70583.84">17131 18035 1832 0,'0'0'689'0,"0"0"-546"16,0 0-143-16,0 0-128 15,0 0-147-15,0 0-342 0</inkml:trace>
  <inkml:trace contextRef="#ctx0" brushRef="#br0" timeOffset="71043.85">18111 18054 1493 0,'0'0'569'15,"0"0"-432"-15,0 0-9 16,-114 44 10 15,85-9-20-31,8 15-4 0,7 9-40 0,14 3-24 0,0 4-2 0,18 4-37 16,18-10-11-1,6-2-9-15,7-10-87 0,26-17-113 16,-12-13-297-16,-10-17-290 0</inkml:trace>
  <inkml:trace contextRef="#ctx0" brushRef="#br0" timeOffset="71418.91">18499 18316 1373 0,'0'0'508'0,"0"0"-353"0,0 0-52 16,0 0 27 15,0 0-13-31,0 0-38 0,0 0-27 0,-60 86-11 0,60-59 7 16,18 0-14-16,6-4-32 15,5-2-2-15,2-2-12 16,5-12-40-16,2-3-11 16,-2-4-54-16,0-7-55 15</inkml:trace>
  <inkml:trace contextRef="#ctx0" brushRef="#br0" timeOffset="71500.09">18716 18504 2016 0,'21'-23'-204'0,"-7"0"28"0,-10 1 126 0,-4 3 50 0,0 0 126 0,-8 4 24 0,-8 6 57 0,1-3-20 0,1 8-55 0,5 2-52 0,3-2-80 0,3 4 0 0,3 0-206 0,0 0-100 0,5 0-96 0</inkml:trace>
  <inkml:trace contextRef="#ctx0" brushRef="#br0" timeOffset="71888.25">18795 18249 871 0,'0'0'684'0,"0"0"-456"16,0 0-104-16,0 0 33 16,0 0-8-16,0 0-43 15,0 0-63-15,-60 27-21 16,56-10-14-16,-1 2 5 15,3 2 9-15,2 6 20 16,0 0 11-16,0 5 8 16,9-5 2-16,7 3-27 0,3-8-1 15,4-3-17-15,2-10-12 16,1-5-9-16,1-4 3 16,-3-4-10-16,-1-18 8 15,-7-3-29-15,-8-8 31 16,-8 4-1-16,0-8 9 15,-2 0-16-15,-14-2-5 16,-1 2-81-16,-8-13-44 16,7 10-177-16,5 6-343 15</inkml:trace>
  <inkml:trace contextRef="#ctx0" brushRef="#br0" timeOffset="72043.34">18882 17808 1614 0,'0'0'729'0,"0"0"-546"16,0 0-88-16,0 0-59 15,0 0-36-15,0 0-78 16,-114 139-201-16,114-101-309 0</inkml:trace>
  <inkml:trace contextRef="#ctx0" brushRef="#br0" timeOffset="73078.27">19495 18281 1350 0,'0'0'507'16,"0"0"-324"-16,0 0-72 16,0 0 2-16,0 0 3 15,0 0-55-15,-125 23-11 16,112-1 2-16,4 0-22 15,7 6 13-15,2-2-3 16,0 1-20-16,20-6-3 0,7-7-17 16,4-4-16-16,0-10-25 15,3-1-38-15,-5-30-68 16,-8-5-122-16,-5-14 30 16,-11-6-51-16,-5-8 82 15,0 5 53-15,-13 7 155 16,-3 16 185-16,3 12 149 15,3 13 47-15,6 6-161 16,2 5-106-16,-1 0-89 16,3 22-25-16,-2 8 56 15,2 6 10-15,0 8-14 16,0-2-3-16,14 2-17 0,3-3 12 16,6-6-15-16,0-4-20 15,0-7-9-15,2-5-3 16,0-7-27-16,-1-10-4 15,1-2-53-15,-3 0-34 16,0-11-39-16,-1-11-65 16,-6-6 5-16,1 1 48 15,-5 0 75-15,-5 4 97 16,-2 6 30-16,-1 4 111 16,-3 10 43-16,0 1-9 15,0 2-9-15,0 0-105 16,0 0-16-16,0 0-31 15,0 0-5-15,0 0-3 0,5 5 11 16,-1 4 0 0,3 5-2-16,3-2-4 0,4-2-10 15,4-6-1-15,0-4-45 16,2 0-16-16,0 0-58 16,-6-8-49-16,-4 2 104 15,-3 1 56-15,-5 1 8 16,-2 4 69-16,0 0 11 15,0 0 20-15,0 0-37 16,0 0-37-16,6 0-11 16,4 9-13-16,3 5 7 15,10 4-8-15,3 8 0 16,6-2 26-16,-3 2-27 0,-3-1 1 16,-6 0 21-1,-4-2 9-15,-7-2 7 16,-5-2 17-16,-4-1-9 0,0-3 0 15,-2-5-44-15,-32-10-2 16,3 0-129-16,0-4-406 0</inkml:trace>
  <inkml:trace contextRef="#ctx0" brushRef="#br0" timeOffset="73162.94">19769 17870 1603 0,'0'0'596'0,"0"0"-513"16,0 0-83-16,136-3-204 0,-74 3-519 16</inkml:trace>
  <inkml:trace contextRef="#ctx0" brushRef="#br0" timeOffset="74056.4">20623 18101 1465 0,'0'0'352'16,"0"0"-214"-16,0 0-14 16,0 0 96-16,0 0-92 15,0 0-58-15,0 0-44 16,-25-45-26-16,25 45 24 15,0 11 13-15,7 11 21 16,-1 12 16-16,1 8-26 16,2 10-3-16,2 3-33 15,0-1-12-15,1-6-18 16,0-12-137-16,-2-15-140 16,-6-10-175-16,-4-11-419 0</inkml:trace>
  <inkml:trace contextRef="#ctx0" brushRef="#br0" timeOffset="74423.23">20584 18005 1635 0,'0'0'284'15,"0"0"-216"-15,0 0-67 16,0 0 10-16,0 0-8 16,0 0-3-16,128 12-29 109,-121 16-27-109,-7 2-13 0,0-1 37 0,-12-4 32 0,-8-3 31 0,0 0 10 0,5-8-21 0,3 1 2 0,10-4-22 0,2-1-16 0,2 3-40 16,19 0-58-16,12 0 21 0,-2-3 1 0,0 4 25 0,-4-2 67 15,-16 2 24-15,-7 0 87 16,-4 3 7-16,0 6 53 15,-11-2 9-15,-5 6-28 16,1-5-2-16,4 0-67 16,2-6-60-16,5-4-23 15,1-1-25-15,3-10-102 16,0-1-89-16,-2-19-47 16,2-6-596-16</inkml:trace>
  <inkml:trace contextRef="#ctx0" brushRef="#br0" timeOffset="74738.26">21059 18111 1726 0,'0'0'348'16,"0"0"-233"-16,0 0-112 15,0 0-3-15,0 0-80 16,67-112-41-16,-65 86-39 15,-2-2-36-15,0 1 196 16,-13 14 2-16,-3 5 113 16,-1 8-20-16,1 0-63 15,3 8 28-15,1 16-1 0,1 2 11 16,7 10 24-16,4 4 11 16,0 4-3-16,4 0-44 15,19-1-15-15,6-3-43 16,2-6-15-16,0-7-131 15,11-10-82-15,-6-11-143 16,-7-6-1165-16</inkml:trace>
  <inkml:trace contextRef="#ctx0" brushRef="#br0" timeOffset="75059.24">21355 18183 1647 0,'0'0'500'0,"0"0"-406"47,0 0-63-47,0 0-30 0,0 0 8 0,0 0-9 0,0 0-17 15,39 79-17-15,-20-69-3 0,-1-10 26 16,-7 0 11-16,-1 0 20 16,-10-14 47-16,0-8-23 15,0-9-8-15,-8-1-4 110,-11 2-23-110,-1-2-9 0,-3 6-10 0,4 8-60 0,2 7-30 0,7 11-113 15,0 0-162-15,10 0-651 0</inkml:trace>
  <inkml:trace contextRef="#ctx0" brushRef="#br0" timeOffset="75682.63">21592 18093 1766 0,'0'0'514'15,"0"0"-384"-15,0 0-57 16,0 0-34-16,0 0-21 16,-34 50-17-16,34-12 30 15,0 1-13-15,0-5-17 0,9 1 23 16,11-6-16-1,3-10 13-15,-2-8-7 0,6-7-8 16,0-4-12 0,0-13-2-16,2-14-19 0,-4-13-57 15,-6-10-41-15,-3-10-7 16,-7-4 51 78,-7 1-24-94,-2 13 74 0,0 12 31 0,0 14 31 0,0 12 31 0,-6 12 1 0,-1 0-39 0,-2 7-24 15,2 22 1-15,1 11 5 0,-1 4-5 0,7 4 28 0,0 6 28 0,0-6-6 0,0-6-10 16,7-5-1-16,1-16-28 16,-3-4 0-16,0-11 0 15,-5-6-11-15,2 0 26 16,2-2-18-16,1-20-9 0,3-13-111 15,8-5-54-15,4-2-53 16,2 4-143-16,3 11-262 16,-5 4 374-16,-5 15 249 15,-6 4 104-15,-6 4 25 16,-3 0 110-16,0 0 35 16,-16 4-82-16,-6 8-7 15,-2 2-8-15,1 4-37 16,7 0-33-16,10 1-36 15,6 6-47-15,0 4 15 16,6 0 2-16,17-2-30 16,-1-4 11-16,-2-6-22 0,-2-7-10 15,-3-10-12-15,3 0-109 16,-2-8-110-16,-3-11-498 0</inkml:trace>
  <inkml:trace contextRef="#ctx0" brushRef="#br0" timeOffset="76053.06">22352 18125 1275 0,'0'0'410'0,"0"0"-268"16,0 0-65-16,0 0 52 16,0 0-11-16,0 0-39 15,0 0-39-15,0 8-16 16,0 2 22-16,0 6 108 15,0 2-51-15,2 9-32 16,6 0 10-16,1 5-59 0,3-2 14 16,-1-1-28-1,-3-8-8-15,2-2-20 0,-1-15-124 16,-1-8-133-16,-4-21-70 16,0-8-1227-16</inkml:trace>
  <inkml:trace contextRef="#ctx0" brushRef="#br0" timeOffset="76149.59">22262 17888 1609 0,'0'0'483'16,"0"0"-406"-16,0 0-77 15,0 0-269-15,0 0-344 0</inkml:trace>
  <inkml:trace contextRef="#ctx0" brushRef="#br0" timeOffset="76369.48">22780 17817 1861 0,'0'0'300'0,"0"0"-155"16,0 0 54-16,97 101-77 15,-70-38-49-15,-12 10-13 16,-15 6-35-16,0 1-25 15,-37 0-25-15,-63 7-144 16,4-17-175-16,-3-22-414 0</inkml:trace>
  <inkml:trace contextRef="#ctx0" brushRef="#br0" timeOffset="78724.27">13595 15662 401 0,'0'0'286'16,"0"0"-171"-16,0 0-44 0,0 0 7 15,0 0 9-15,0 0 81 16,38 6-39-16,-35-6 10 16,-1 0 73-16,-2 0 18 15,0 0-6-15,0 0-24 16,0 0-102-16,-9 5-54 15,-5 1-27-15,-1 0-10 16,1 4 2-16,1-4-9 16,1-2 0-16,6 0-2 15,-1-1 3-15,3-3-1 16,0 0 0-16,2 0-33 16,2 0 33-16,0-3-40 0,0-2-14 15,0 0 53-15,0-3 2 16,0 4 7-16,0 2-8 15,4 0-13-15,2 2 13 16,1 0-10-16,2 0-18 16,-4 0 20-16,-3 0-38 15,-2 2 9-15,0 4 36 16,0-2 1-16,0 0 34 16,-7 2-7-16,-2-2 5 15,0-1 14-15,3 1-45 16,2-4 15-16,0 0-16 15,4 0-2-15,0 0-5 16,0 0-45-16,0 0-25 0,4 0 61 16,2 0-59-16,-2-4-1 15,1 1-29-15,-5 3-17 16,0 0 7-16,0 0-62 16,0 0 67-16,0 0 85 15,0 0 6-15,0 0 19 16,0 0 0-16,0 0 1 15,0 0 12-15,0 0 102 16,0 0 42-16,-5 0-5 16,-1 0-1-16,-4 0 43 15,6 0-61-15,0 0-84 16,4 0-2-16,0 0-47 16,0 0-1-16,0 0 0 15,0 0-75-15,0 0-11 16,0 0-33-16,0 0-52 0,0 3 21 15,0 1-159-15</inkml:trace>
  <inkml:trace contextRef="#ctx0" brushRef="#br0" timeOffset="80195.34">13847 17179 1172 0,'0'0'482'0,"0"0"-380"0,0 0-60 16,0 0-24-16,0 0-18 15,0 0 20-15,65-28-20 16,-46 14 1-16,2 6 14 16,-3-6-14-16,-5 1 17 15,-2 4-7-15,-4 0-11 16,-3-1 41-16,-1 6 3 15,-1 1-9-15,-2 3 22 16,0-5-20-16,0 5 4 16,0 0-20-16,0 0-8 15,0 0 55-15,0 0-7 0,0 0-12 16,0 0-6-16,0 0-36 16,0 0 11-16,0 0-18 15,0 0-8-15,0 0 7 16,0 0-23-16,0 0-24 15,0 0-14-15,0 0-7 16,0 0 27-16,0 0-18 16,0 0 1-16,0 0 53 15,0 0 6-15,0 0 23 16,0 0 14-16,0 0-21 16,0 0-16-16,0 0-91 15,-2 5-181-15,-3 2-342 0</inkml:trace>
  <inkml:trace contextRef="#ctx0" brushRef="#br0" timeOffset="84573.63">5902 16763 1320 0,'0'0'409'0,"0"0"-127"16,0 0-66-1,0 0-45-15,0 0-57 0,0 0-65 16,-5-9-13-16,16 9-2 16,10 9 43-16,3 8-14 15,5 1-21-15,0 4-2 16,0 1-40-16,2 4-4 16,-2-5-61-16,2-4-167 15,-4-8-314-15,-9-10-449 0</inkml:trace>
  <inkml:trace contextRef="#ctx0" brushRef="#br0" timeOffset="84715.26">6108 16776 1825 0,'0'0'551'0,"0"0"-428"0,0 0-53 16,0 0-57-16,0 0-13 15,0 0-123-15,-73 111-272 16,96-88-1133-16</inkml:trace>
  <inkml:trace contextRef="#ctx0" brushRef="#br0" timeOffset="85121.16">8261 16754 2041 0,'0'0'347'0,"0"0"-182"0,0 0-22 16,0 0-61 0,0 0-39-16,0 0-23 0,0 0-20 15,29 30 17 1,2-12-11-16,2 2-12 0,8 1-24 15,-1 2-75-15,14-5-79 16,-10-2-178-16,-11-10-252 0</inkml:trace>
  <inkml:trace contextRef="#ctx0" brushRef="#br0" timeOffset="85607.86">8446 16790 1580 0,'0'0'494'0,"0"0"-328"16,0 0-25-16,0 0-110 15,0 0-19-15,0 0-8 16,0 0-4-16,-60 70-104 15,60-49-149-15,11-2-101 0,9-9-816 16</inkml:trace>
  <inkml:trace contextRef="#ctx0" brushRef="#br0" timeOffset="85856.2">9933 16842 2112 0,'0'0'499'0,"0"0"-428"15,0 0-53-15,0 0-17 0,0 0 19 16,0 0-20-16,148 20-113 15,-101-12-207-15,-9-4-373 0</inkml:trace>
  <inkml:trace contextRef="#ctx0" brushRef="#br0" timeOffset="86036.71">10224 16816 1763 0,'0'0'530'15,"0"0"-361"-15,0 0-90 16,-118 18-15-16,87 4-28 16,4 3-36-16,10 4-40 15,12 3-163-15,5-6-191 16,0-13-850-16</inkml:trace>
  <inkml:trace contextRef="#ctx0" brushRef="#br0" timeOffset="86232.19">11099 16852 2015 0,'0'0'719'16,"0"0"-692"-16,0 0-17 0,0 0-16 15,0 0 12-15,0 0-12 16,156 27-68-16,-111-19-277 15,-7-8-426-15</inkml:trace>
  <inkml:trace contextRef="#ctx0" brushRef="#br0" timeOffset="87522.74">14045 16874 728 0,'0'0'325'0,"0"0"-92"15,0 0 21-15,0 0-7 16,0 0-42-16,0 0-51 16,-2 0-57-16,-2 0-66 15,2 0 39-15,2 0 39 16,-3 0-15-16,1 0-9 15,-5 0-45-15,0-4-31 16,-1 4-9-16,-3 0-45 16,-1 0-34-16,-1-4-34 15,4 4-112-15,2-6-167 0</inkml:trace>
  <inkml:trace contextRef="#ctx0" brushRef="#br0" timeOffset="88835.23">13638 15516 838 0,'0'0'492'0,"0"0"-296"15,0 0-115-15,0 0 46 16,0 0-16-16,0 0-29 15,0 0 6-15,0-18-38 16,0 18 10-16,0-4 70 16,0 4-16-16,-2-6-4 15,-12 4-49-15,-1-1-55 16,-6 0 1-16,-1 0 2 0,-2-1-8 16,1-1 45-1,3 1-1-15,3 2 1 0,1 2-1 16,0 0-36-16,0 0 26 15,1 0-15-15,-3 0-11 16,3 6 16-16,-5 6-25 16,1 2 1-16,2 4 0 15,-1 8 8-15,3-3-6 16,3 9-3-16,3-4 0 16,5 6 8-16,2-4 0 15,2 1-4-15,0 2 4 16,0-3 0-16,13 2 4 15,3-8-7-15,3 2 4 16,6-4-3-16,2 0-5 16,2 0-1-16,2-3 0 0,2-7 9 15,1-2-17-15,-5-2 8 16,-2-4-7-16,-3-3-2 16,-4-1 8-16,0 0 1 15,1 0 3-15,-2-5 6 16,3-8-2-16,1-4-7 15,0-6 1-15,-4 2-3 16,-1-6 3-16,-1 4-1 16,-3-8 4 31,-3 3 2-47,-2 1-1 0,-4 4-5 0,-5-4 0 0,0 6 2 0,0-6-1 0,-2 0-1 0,-10 4 6 15,-3-2 0 1,-1 6 8-16,-1-3-13 0,-1 8 0 15,-3-3 19-15,2 3-19 16,-6 1 4-16,0 2 12 16,-2 1-16-16,-2-1 16 15,3 3-17-15,2 2 0 16,1 6-12-16,3 0-24 16,3 6-88-16,-4 23-201 15,3-5-233-15,7-4-240 0</inkml:trace>
  <inkml:trace contextRef="#ctx0" brushRef="#br0" timeOffset="90486.81">13526 15480 1136 0,'0'0'488'0,"0"0"-309"16,0 0-56-16,0 0-70 15,0 0 23-15,0 0-45 16,0 0 31-16,-129 100 25 0,106-69-28 15,4-4 16 1,1-3 7-16,5-3-24 0,3-3-24 16,6-7-32-16,4-2-2 15,0-7-29-15,0-2-87 16,8 0 32-16,15-7 75 16,8-14 3-16,5-9-37 15,2-2-96-15,-7 0 25 16,-7 2 46-16,-6 7 39 15,-7 5 29-15,-5 9 41 16,-6 4 57-16,0 5 15 16,0 0-62-16,0 0-29 0,-14 8-22 15,-7 15-5-15,-3 4 5 16,-5 1 24-16,3 7 3 16,1-7 58-16,4 2-40 15,9-7-12-15,3-2-8 16,7-6-19-16,2-7-12 15,0-4 4-15,11-4-57 16,9 0 59-16,6-7-9 16,5-13-18-16,-2-3-30 15,-2-2-19-15,-7-1 64 16,-7 6-2-16,-5 2 14 16,-8 6 13-16,0 3 18 15,0 5 13-15,-8 3 24 0,-7 1-50 16,-5 0 3-1,-3 14-21-15,-3 8 18 0,4 0 12 16,-1 2-23-16,8 2 13 16,5-4-11-16,8-4-3 15,2-1-12-15,0-8-18 16,16-7-41-16,9-2 44 16,6 0-13-16,5-16-43 15,-3-6-24-15,-2-5-28 16,-8 6 78-16,-8-2 29 15,-6 6 22-15,-4 4 39 16,-5 4 39-16,0 1 16 16,0 5-11-16,-12 3-27 15,-3 0-22-15,-3 5-34 16,-5 9 0-16,6 4 6 0,-1 4 5 16,5-4 10-16,6-1 4 15,2-2-23-15,5-3-2 16,0-6-8-16,10-2-80 15,9-4 52-15,6 0-10 16,4-14 14-16,-2-5-1 16,-3-2 10-16,-4 3 23 15,-6 2 0-15,-8 6 0 16,-2 4 67-16,-4 2 40 16,0 4-3-16,0 0-27 15,-6 0-54-15,-14 10-16 16,-2 7-7-16,-3 6 0 15,3-2-1-15,5 2 8 16,3-2-7-16,9-6 0 16,5-1-13-16,0-1 4 0,0-12-70 15,21-1 11-15,5 0 46 16,8-6-21-16,-1-12-62 16,-4-3-38-16,-5-2 60 15,-10 4 77-15,-8 2 6 16,-6 3 84-16,0 1 62 15,0 7-53-15,-10 3 53 16,-7 3-66-16,0 0-65 16,-3 9 8-16,-3 10-23 15,1 6 0-15,0 4-5 0,4 1 5 16,5-3 0 0,7-9-1-16,6 1-42 0,0-6-32 15,15-9-53-15,14-4 32 16,8 0 55-16,3-19-113 15,-1 1-19-15,-8-4 5 16,-12 0 89-16,-5 7 79 16,-7 4 144-16,-7 5 26 15,0 4 32-15,0 2-85 16,-11 0-57-16,-9 8-40 16,-7 9-3-16,-5 4 49 15,-1 7-37-15,-2-6 19 16,-1 1 31-16,5 0-48 15,4-6 2-15,9-8-16 16,9-5-16-16,5-4 29 16,4 0-6-16,0-13-21 0,9-14-3 15,11-9-90-15,7 1 35 16,2-4-41-16,2 7-11 16,-2 9 22-16,-7 4 41 15,-4 7 37-15,-10 7-1 16,-3 2 1-16,-5 3 6 15,0 0 0-15,-2 8 1 16,-18 6 52-16,-4 8-1 16,-8-4 9-16,-3 4 18 15,-2-5-11-15,2-2 6 16,2 2-42-16,1-9-30 16,8-3 21-16,6-5-22 0,12 0 0 15,6-5-21-15,0-12-128 16,40-16-67-16,-5 8-47 15,1 3-137-15</inkml:trace>
  <inkml:trace contextRef="#ctx0" brushRef="#br0" timeOffset="91720.51">13655 15976 1827 0,'0'0'129'0,"0"0"-129"15,0 0-625-15</inkml:trace>
  <inkml:trace contextRef="#ctx0" brushRef="#br0" timeOffset="91889.06">13796 16070 1128 0,'0'0'1169'0,"0"0"-1169"16,0 0-78-16,0 0-803 0</inkml:trace>
  <inkml:trace contextRef="#ctx0" brushRef="#br0" timeOffset="92059.6">13865 16087 2179 0,'0'0'368'16,"0"0"-368"-16,0 0-143 16,0 0-209-16,0 0-560 0</inkml:trace>
  <inkml:trace contextRef="#ctx0" brushRef="#br0" timeOffset="93206.54">13435 15534 637 0,'0'0'344'0,"0"0"-115"15,0 0-66-15,0 0 28 16,0 0-81-16,0 0-28 16,0 0-29-16,-3-7 2 15,3 7 32-15,0 0-17 16,-2 0-17-16,2 0-9 16,0 0-19-16,-2 0 18 15,0 0-30-15,-2 0-13 16,-1 0-1-16,-7 7-29 15,0 6 30-15,-5 5 0 16,-2 5 1-16,-1 7 9 16,-3 7-10-16,4-1 1 0,3 0 5 15,1-2-4-15,5-2-2 16,8-10 0-16,2-4-41 16,0-3-97-16,9-15-33 15,9 0-38-15,0-7-47 0</inkml:trace>
  <inkml:trace contextRef="#ctx0" brushRef="#br0" timeOffset="93379.08">13444 15637 1162 0,'0'0'390'0,"0"0"-289"15,0 0-66-15,0 0 29 0,0 0-39 16,0 0-3-16,-60 108-22 15,60-87-3-15,0-2-53 16,17-6-89-16,10-12-130 16,0-1-269-16</inkml:trace>
  <inkml:trace contextRef="#ctx0" brushRef="#br0" timeOffset="93507.73">13660 15727 1288 0,'0'0'545'0,"0"0"-360"16,0 0-112-16,0 0-73 16,0 0-121-16,0 0-214 0</inkml:trace>
  <inkml:trace contextRef="#ctx0" brushRef="#br0" timeOffset="93649.35">13660 15727 1620 0,'94'58'403'0,"-104"-58"-403"15,4 0-160-15,1 0-1077 0</inkml:trace>
  <inkml:trace contextRef="#ctx0" brushRef="#br0" timeOffset="93784.99">13802 15887 1650 0,'0'0'127'0,"0"0"-127"16,0 0-697-16</inkml:trace>
  <inkml:trace contextRef="#ctx0" brushRef="#br0" timeOffset="97200.84">13577 15557 1128 0,'0'0'501'16,"0"0"-294"-16,0 0-41 15,0 0 0-15,0 0-78 16,0 0-64-16,0 0 6 15,0 0-29-15,0 0 0 16,0 0 2-16,0 0-1 16,0 0-2-16,0 5 0 15,0 12-97-15,0 2 6 16,-4 6-59-16,-2-1 26 0,0-3-28 16,6-2-91-16,0-7-37 15,10-2 13-15,3-10-355 0</inkml:trace>
  <inkml:trace contextRef="#ctx0" brushRef="#br0" timeOffset="97387.34">13655 15709 548 0,'0'0'371'0,"0"0"-5"16,0 0 30-16,0 0-105 15,0 0-90-15,0 0-105 16,0 0-39-16,2 0-57 16,-2 0-37-16,0 0-76 15,0 3-1-15,5 3-53 16,2 3-56-16,-1-5-62 15,-1 0-110-15</inkml:trace>
  <inkml:trace contextRef="#ctx0" brushRef="#br0" timeOffset="97616.74">13655 15709 1187 0,'70'-48'358'0,"-80"46"-246"15,-1 2-93-15,1-4-19 16,-2 4-36-16,3 0-98 15,3 0 35-15,1 0-15 16,0 0-9-16,3 0 65 16,0 0 58-16,0 0 42 15,2 0 69-15,0-4-44 16,0 4-12-16,0 0-12 16,0 0 21-16,0 0-64 15,0 0-3-15,0 0 1 0,4 0 2 16,6 0-7-16,-2 0-32 15,5 4-55-15,-1-4-108 16,-3 0-507-16</inkml:trace>
  <inkml:trace contextRef="#ctx0" brushRef="#br0" timeOffset="97711.49">13694 15655 325 0,'0'0'140'16,"0"0"-140"-16,0 0-360 0</inkml:trace>
  <inkml:trace contextRef="#ctx0" brushRef="#br0" timeOffset="97966.8">13694 15655 538 0,'-8'-22'218'0,"16"22"-104"16,0 0-14-16,3 0-49 15,-5 0-8-15,2 0 0 16,-8 8-14-16,0 6 39 16,0-4-11-16,0 6-11 15,-10-2-8-15,2 3-25 16,-3-2 52-16,1-5 6 16,-3 7 8-16,-2-5-21 0,-3 3-42 15,-5 2 1-15,-3 0-17 16,6-3-192-16,2-4-469 0</inkml:trace>
  <inkml:trace contextRef="#ctx0" brushRef="#br0" timeOffset="98154.3">13688 15806 684 0,'0'0'938'0,"0"0"-748"16,0 0-126-16,0 0-64 15,0 0-51-15,0 0-127 0,0 0-402 16</inkml:trace>
  <inkml:trace contextRef="#ctx0" brushRef="#br0" timeOffset="98397.66">13230 15804 582 0,'0'0'339'16,"0"0"-93"-16,0 0-116 15,0 0-69-15,0 0-34 16,0 0 20-16,0 0-21 16,57 21-25-16,-26-11-1 15,-2 3-180-15</inkml:trace>
  <inkml:trace contextRef="#ctx0" brushRef="#br0" timeOffset="98631.04">13655 15946 738 0,'0'0'716'0,"0"0"-716"15,0 0-235 1,0 0-493-16</inkml:trace>
  <inkml:trace contextRef="#ctx0" brushRef="#br0" timeOffset="98709.82">13796 15986 1340 0,'0'0'141'16,"0"0"-141"-16,0 0-511 0</inkml:trace>
  <inkml:trace contextRef="#ctx0" brushRef="#br0" timeOffset="99581.49">13653 15621 611 0,'0'0'472'0,"0"0"-472"16,0 0-117-16</inkml:trace>
  <inkml:trace contextRef="#ctx0" brushRef="#br0" timeOffset="99730.08">13653 15621 1068 0,'99'47'407'0,"-103"-47"-222"15,4 0-130-15,0 9-38 16,0-3-17-16,-4 12-61 15,2-3-131-15,-2 4-199 0</inkml:trace>
  <inkml:trace contextRef="#ctx0" brushRef="#br0" timeOffset="99892.65">13609 15949 1053 0,'0'0'552'0,"0"0"-283"0,0 0-35 0,0 0-31 0,-27-3-123 16,14-1-80-16,-1 4-207 16,1-2-524-16</inkml:trace>
  <inkml:trace contextRef="#ctx0" brushRef="#br0" timeOffset="104084.44">13827 17151 1167 0,'0'0'334'16,"0"0"-195"-16,0 0-72 15,0 0-4-15,0 0-37 16,0 0-18-16,0 0 38 15,0 0 48-15,0 0 38 16,0 0-23-16,0 0-44 16,0 0-3-16,0 0-32 15,0 0-18-15,0 0 14 16,0 0-26-16,0 0 6 16,0 0-6-16,0 0 6 15,0 0 4-15,0 0-10 16,0 0 2-16,0 0 11 0,0 0-12 15,0 0-1 1,0 0 0-16,0 0 6 0,0 0-2 16,0 0-4-16,0 0 0 15,0 0-6-15,0 0 7 16,0 0-2-16,0 0 1 16,0 0 0-16,0 0 12 15,2 0-12-15,0 0 0 16,0 0-6-16,1 0 7 15,1 0-1-15,1 0 0 16,-1 0 6-16,5 0 12 16,-2 0-18-16,1 0 18 0,2 0-4 15,1 0-8-15,-3-4 8 16,4-1-14-16,-1 1 6 16,1 3-4-16,-2-3-1 15,1 0-1-15,1-1 3 16,-3 1 7-16,-3-1-8 15,3 1-2-15,0-5-3 16,-2 5-5-16,-1-1-5 16,1 5 13-16,-3-5 0 15,-1 5-3-15,-1-4 2 16,3 4 1-16,-3-4 0 16,0 3-4-16,-2 1 5 15,2 0-1-15,-2 0 7 16,0-5-1-16,2 5-12 15,2 0 5-15,5-4-23 0,1 1-3 16,1-6-41-16,-3 7 13 16,0-2 7-16,-6 4 36 15,-2 0 12-15,0 0 50 16,0 0 20-16,0 0-2 16,0 0-53-16,-2 0 14 15,-4 0-18-15,2 0-4 16,2 0-1-16,-2 0-6 15,1 0 0-15,3 0 1 16,-2 0 0-16,0 0-1 16,0 0 0-16,0 0 6 15,-3 0-6-15,3 10 1 16,-3-2 0-16,1 2 26 0,1 3-14 16,3 0 8-16,0-1-3 15,0-1-16-15,0 2 21 16,3 1-22-16,3 3-1 15,4 1 17-15,-4-4-16 16,3-1 9-16,-3 0 9 16,0-3-10-16,-2-2 18 15,0-1-8-15,-2-4-8 16,3-3 17-16,-3 0-27 16,2 3-1-16,4-3 0 15,2 0-13-15,17 0-82 16,0 0-237-16,-3-6-567 0</inkml:trace>
  <inkml:trace contextRef="#ctx0" brushRef="#br0" timeOffset="112136.11">14263 17217 130 0,'0'0'1661'0,"0"0"-1278"15,0 0-222-15,0 0-4 16,0 0-19-16,0 0-42 16,0-16-56-16,0 16 9 15,0 0-19-15,0 0-4 0,0 0 17 16,0 0-24-16,0 0 8 16,0 0 3-16,0 0-29 15,0 0 19-15,0 0-20 16,0 0 1-16,0 0-1 15,0 0 0-15,0 0-15 16,0 0-39-16,0 0-84 16,0 0-152-16,-4 0-308 0</inkml:trace>
  <inkml:trace contextRef="#ctx0" brushRef="#br0" timeOffset="116720.45">12044 16780 882 0,'0'0'336'15,"0"0"-172"-15,0 0-79 16,0 0-84-16,0 0 13 15,0 0-14-15,0 0 2 16,11-22-2-16,-6 22 8 16,0 0-11-16,-3 0 4 15,-2 0-1-15,0 0 7 16,0 0-6-16,0 0 17 16,0 0-7-16,0 0 4 15,0 0 44-15,0 0 16 16,0 0 11-16,0 0-10 15,0 0-37-15,0 0-5 0,0 0-31 16,0 0 4-16,0 4 15 16,0 6-22-16,0-2 2 15,-4-2 9-15,-1 1-5 16,0-2 3-16,1-1-8 16,-1 2 0-16,1-2 42 15,-2 0-10-15,-1 0-8 16,-5 2-1-16,2 2-16 15,-4-5 6-15,1 8-3 16,-3-3-11-16,-2 2 7 16,0 3-5-16,-3-5-2 15,0 1 17-15,-1 1-16 16,-1-2 23-16,4-2-14 16,-4 3-1-16,0-2 18 0,2-3-11 15,-4 6 9-15,1-2-10 16,-3 2-8-16,-5-2 17 15,-1 2-23-15,-2-2 0 16,-5 2 7-16,-3 3-2 16,-1-7-3-16,-1 5-3 15,-2-5 9-15,0 2 2 16,3-4-1-16,-3 2-10 16,3 3 9-16,-2-2-1 15,2-2-8-15,2 0 19 16,-1-1-19-16,2 1 20 0,-2-1-20 15,3-3 11-15,-2 3 13 16,-1-4-23-16,-1 0 7 16,2 4 4-16,-3-4-6 15,3 0 34-15,-6 0-16 16,4 0 2-16,-5 0 4 16,-2 0-11-16,-2 0-1 15,-1 0-17-15,-2 0 5 16,3 0 12-16,2 0-12 15,1 0 21-15,2-8-8 16,-2 3-5-16,-1 0 11 16,2-3-4-16,-2 7-14 15,-5-4 7-15,1 5-14 16,-3-4 6-16,0 1-1 16,0-2-4-16,6-1-1 0,6-2 10 15,5-6-9-15,8 3 23 16,2 0 5-16,4-3-1 15,3-3-6-15,-1 9-22 16,-2-7 9-16,5 3-2 16,0 2-6-16,2-2 3 15,4 2-3-15,3 2-1 16,2-2 0-16,2 1 0 16,2 3 15-16,5 4-3 15,-2-3-10-15,1 1 21 16,1 4-22-16,-2-4 4 15,-1-2-2-15,0 6 4 16,-1-4-1-16,2 0-1 0,-1 0-4 16,3 4 10-16,2-5-9 15,-2 5-2-15,2 0 1 16,0 0 11-16,0 0-11 16,0 0-1-16,0 0 0 15,0 0-6-15,0 0 9 16,0 0-3-16,0 0 0 15,0 0 6-15,0 0-8 16,0 0 2-16,0 0-14 16,0 0 2-16,0 0-38 15,0 0 13-15,0 0-7 16,0 0 7-16,0 0 25 0,0 0-4 16,0 0 14-1,0 0-5-15,0 0 6 0,0 0 1 16,0 0 0-16,0 0 2 15,0 0 2-15,0 0-4 16,0-1 0-16,-2-4 0 16,0 2-3-16,-4-1 3 15,0 0 0-15,-1-2 1 16,1 2 2-16,-2-4-2 16,4 2-1-16,0 2 18 15,2-1-16-15,0 5 20 16,2 0-22-16,0-3 2 15,0 3 1-15,0 0-3 16,0 0 0-16,0 0-1 16,0 3-7-16,0 12 8 0,0 7 0 15,0 0 0-15,0 5 0 16,0 0 1-16,0-4-1 16,0-2 2-16,0-3-2 15,0-5-1-15,2 4-65 16,4-11-165-16,-2 2-135 15,2-8-148-15</inkml:trace>
  <inkml:trace contextRef="#ctx0" brushRef="#br0" timeOffset="116864.48">9098 16852 1664 0,'0'0'568'0,"0"0"-486"0,0 0-63 16,0 0 3-1,0 0-22-15,0 0-17 0,0 0-259 16,101-4-822-16</inkml:trace>
  <inkml:trace contextRef="#ctx0" brushRef="#br0" timeOffset="118815.75">7949 17205 765 0,'0'0'582'16,"0"0"-343"-16,0 0-74 16,0 0 2-16,0 0-9 15,0 0-74-15,0 0 13 16,-85-63-18-16,70 58-44 15,-3 5-2-15,5 0 9 16,-3 0 2-16,-1 0-36 16,-2 5-7-16,-3 14 5 15,2 3-5-15,0 4-1 16,1 0 5-16,5 1 1 0,5 4-12 16,9-7-2-16,0-2-38 15,0-5-13-15,11-4-12 16,11 1-27-16,5-5 67 15,7-8-17-15,3 4 18 16,1-2-35-16,3-3 4 16,-6 8 30-16,-4 2-2 15,-9 2 19-15,-6 6 13 16,-7 0 1-16,-9 4 5 16,0 6 27-16,0-2 37 15,-18 3 60-15,-4-3 3 16,-5 0 1-16,-2 0-16 15,0-6-22-15,-2-4 10 16,0-2-44-16,2-6-16 0,-1-6 19 16,9-2-46-16,1 0-1 15,3-6-17-15,7-12-51 16,3-4-43-16,7-5-64 16,0-8-80-16,7 9-80 15,9 4-213-15</inkml:trace>
  <inkml:trace contextRef="#ctx0" brushRef="#br0" timeOffset="119603.65">8390 17115 479 0,'0'0'504'0,"0"0"-287"15,0 0-46-15,0 0 30 16,0 0-83-16,0 0-29 16,0 0-44-16,-7 0-13 15,7 0-5-15,0 0-17 16,-2 0 27-16,0 0 29 16,-2 0-27-16,-3 0 5 15,3 0-23-15,-1 0 17 0,3 0 18 16,2 0-31-16,0 0 2 15,-3 0-2-15,1 0-15 16,-4 0 37-16,-3 0-38 16,-3 0-8-16,0 0 14 15,-2 0-14-15,5 3 14 16,5-3 6-16,1 0-21 16,3 0 24-16,0 0-24 15,-2 0 0-15,2 0-2 16,-4 0 2-16,2 0 0 15,-2 0-1-15,0 0 7 16,4 0-13-16,0 0 2 16,0 0-32-16,0 0 6 0,0 0-15 15,0 0 20-15,0 0 17 16,0 0-1-16,0 0 10 16,0 0 0-16,0 0 0 15,0 0 0-15,8 0-5 16,0 0-45-16,3 0-120 15,-1 0-87-15,-4 0-433 0</inkml:trace>
  <inkml:trace contextRef="#ctx0" brushRef="#br0" timeOffset="120333.61">8393 17142 1079 0,'0'0'500'15,"0"0"-352"-15,0 0-44 0,0 0-26 16,0 0 53-16,0 0-54 16,0 0-48-16,-63-9-21 15,41 9 37-15,-3 0-3 16,-1 0 14-16,-6 0 31 15,3 0-44-15,0 0-12 16,5 0 2-16,4 0-21 16,6 0 9-16,8 0-21 15,2 0-2-15,4 0-4 16,0 0-36-16,0 0-10 16,0 0 5-16,0 0 11 15,0 0 35-15,4 0 1 16,-2 0-5-16,0 0-4 0,2 4 1 15,4 6 8-15,-2-1 1 16,3 8 0-16,0 5 7 16,0 6-8-16,0 3 0 15,-3 4 12-15,-1 9-11 16,-3 2 16-16,-2 2 11 16,0 2 2-16,0-5 17 15,0-1-27-15,5-8-8 16,2-8 10-16,1-6-21 15,-1-10 19-15,0-2-6 16,0-5-3-16,-3-3 33 16,2-2 2-16,3 5-15 15,3-5 3-15,-1 0-28 16,3 0 3-16,-2 0-9 0,1 0-46 16,4 0-49-16,9 0-119 15,-3-7-172-15,-4-8-1042 0</inkml:trace>
  <inkml:trace contextRef="#ctx0" brushRef="#br0" timeOffset="122403.9">4355 17249 1330 0,'0'0'341'16,"0"0"-151"-16,0 0 36 16,0 0-58-16,0 0-85 15,0 0-39-15,0 0-35 16,-17 10-8-16,17 16 103 15,0 14-30-15,0 14-13 16,0 9-22-16,8 7-38 16,3 2-1-16,3-4-76 15,3 3-99-15,2-21-175 16,-6-21-436-16</inkml:trace>
  <inkml:trace contextRef="#ctx0" brushRef="#br0" timeOffset="123051.83">4344 17306 1580 0,'0'0'405'0,"0"0"-269"16,0 0-84-16,0 0-20 16,0 0-32-16,0 0 0 15,127-57-31-15,-102 57-55 16,-3 0 19-16,-9 0-2 0,-2 7 41 15,-8-4 6 1,-1 0 22-16,-2 2 59 0,0-1 26 16,0-4-11-16,0 0-17 15,0 0-41-15,0 0 11 16,0 0 4-16,-2 0-31 16,2 0 26-16,-3 0-9 15,3 0-6-15,-2 0 10 16,2 0-20-16,0 0 4 15,0 0-3-15,0 0 4 16,0 0 0-16,0 0-5 16,0 0-1-16,0 0 8 15,0 0-1-15,0 0-4 16,0 0 18-16,0 0-20 16,-2 0 23-16,2 0-24 0,-2 0 1 15,2 0-1-15,0 0 1 16,0 0-2-16,0 0-6 15,0 0-22-15,0 0 18 16,0 0-6-16,0 0 17 16,0 6-6-16,0-2 1 15,0 4-1-15,0-2 5 16,0 5-5-16,0-2-3 16,2-3 0-16,-2-2 9 15,2 0-1-15,-2-4 9 16,0 0-4-16,0 0-3 15,0 0 0-15,0 0 13 0,0 0-13 16,0 0-1-16,0 0 0 16,0 0-31-16,0 0-30 15,0 0-33-15,0 0-5 16,0 0 3-16,-4 4-114 16,-3 2-412-16</inkml:trace>
  <inkml:trace contextRef="#ctx0" brushRef="#br0" timeOffset="123691.7">4475 17311 1375 0,'0'0'315'16,"0"0"-234"-16,0 0-49 15,0 0-32-15,0 0 6 16,0 0-6-16,0 0-1 16,63 0 1-16,-36 0-14 15,-1 0 0-15,1 4-5 16,-2 2 1-16,-8 2 12 16,-3 2 4-16,-7 2-10 15,-7 2 12-15,0 0 51 16,-5 8-11-16,-17-4 26 15,-3 5 17-15,-6 2-4 0,2-3 23 16,0-3-39 0,3 3 21-16,6-9-44 0,1 2-17 15,9-3 2 1,5-6-25-16,3-2 0 0,2-4-71 16,0 0-39-16,0 0 45 15,13 0 15-15,5-4 33 16,4-2 16-16,3-2-21 15,1 0 11-15,3 2-31 16,-2 6-25-16,0 0-23 16,-2 0 16-16,-6 0-11 15,-3 0-37-15,-7 14 48 16,-3 0 74-16,-6 8 4 16,0-4 85-16,0 3 62 0,-10 2-31 15,-9-2 24 1,-2 2 11-16,-4-4-4 0,0 2-39 15,-1-3-19-15,-3-4-22 16,4 0 5 0,1-6-36-16,4 0-16 0,2-6-8 15,5-2-16-15,4 0-21 16,9-24-98-16,0-2-154 16,0-2-106-16</inkml:trace>
  <inkml:trace contextRef="#ctx0" brushRef="#br0" timeOffset="124209.43">4959 17517 814 0,'0'0'860'15,"0"0"-725"-15,0 0-106 16,0 0-12-16,0 0-12 16,85-102-5-16,-60 70-95 15,-8 5-77-15,-8 0 48 16,-9 4 83-16,0 2 41 16,-9 3 99-16,-10 5 0 15,-2 4-1-15,1 9 16 16,3 0-59-16,0 0-12 15,7 14 11-15,3 12 27 16,4 6 44-16,3 12-14 16,0 4-30-16,10 10 8 15,9 5-53-15,6-6-21 16,4-2-15-16,2-11-26 16,2-7-100-16,1-16-57 15,9-21-52-15,-10-4-12 16,-6-18-693-16</inkml:trace>
  <inkml:trace contextRef="#ctx0" brushRef="#br0" timeOffset="124454.78">5235 17587 1079 0,'0'0'358'16,"0"0"-192"-16,0 0-4 16,0 0-64-16,0 0-37 15,0 0-21-15,13 105-28 0,8-93-4 16,1-2 7-16,-2-10-15 15,0 0 16-15,-4 0 2 16,-7-14-16-16,-5-7 57 16,-4-6-24-16,0-5 9 15,-6 4-2-15,-10-2-22 16,-2 4-20-16,2 7-6 16,3 10-44-16,5 5-49 15,8 4-90-15,0 0-146 16,0 4-344-16</inkml:trace>
  <inkml:trace contextRef="#ctx0" brushRef="#br0" timeOffset="124727.54">5547 17526 1536 0,'0'0'299'0,"0"0"-170"15,0 0-60-15,0 0-12 16,0 0 8-16,-48 111-35 16,48-78 12-16,0 1 23 15,0 2-28-15,11-8 18 16,9-2-41-16,-1-8-13 16,6-1 17-16,0-16-18 15,2-1-20-15,-4-6-25 16,6-42-84-16,-8-2-142 15,-5 3-267-15</inkml:trace>
  <inkml:trace contextRef="#ctx0" brushRef="#br0" timeOffset="124960.44">5697 17259 1575 0,'0'0'348'15,"0"0"-206"-15,0 0-41 16,0 0 31-16,6 106-30 16,6-52-8-16,1 4-25 15,2 4-9-15,-1-3-35 0,1-7-17 16,-1-10 2 0,-3-4-10-16,0-18-1 0,-2-8-90 15,11-12-91-15,-4-22-74 16,0-8-235-16</inkml:trace>
  <inkml:trace contextRef="#ctx0" brushRef="#br0" timeOffset="125153.43">5892 17473 1600 0,'0'0'356'0,"0"0"-72"15,0 0-111-15,0 0-21 16,0 0-93-16,0 0-24 0,-66 111-9 15,66-83-25 1,8-3 12-16,11 2-13 0,1-12-39 16,2-2-14-16,9-13-92 15,-7 0-182-15,-1-13-331 0</inkml:trace>
  <inkml:trace contextRef="#ctx0" brushRef="#br0" timeOffset="125447.93">6220 17235 798 0,'0'0'662'0,"0"0"-482"15,0 0-47-15,0 0-99 16,0 0-34-16,0 0-6 16,0 0-89-16,-20 0-176 15,24 0-620-15</inkml:trace>
  <inkml:trace contextRef="#ctx0" brushRef="#br0" timeOffset="125903.24">6441 17427 1285 0,'0'0'391'16,"0"0"-244"-16,0 0-65 16,0 0 15-16,0 0 30 15,0 0 5-15,-38 116-39 16,38-67 3-16,0 1 13 16,0 0-33-16,17 2-5 15,4-2-30-15,3-6-26 16,1-3 19-16,-8-9-34 15,-3-6 9-15,-5-12-5 16,-7-6 4-16,-2-8 2 16,0 0-10-16,0 0-21 0,-17-62-116 15,-6 7-422-15,-1-11-492 16</inkml:trace>
  <inkml:trace contextRef="#ctx0" brushRef="#br0" timeOffset="126025.64">6278 17281 1350 0,'0'0'739'16,"0"0"-502"-16,0 0-67 16,0 0-75-16,0 0-95 15,0 0-115-15,0 0-423 0</inkml:trace>
  <inkml:trace contextRef="#ctx0" brushRef="#br0" timeOffset="127962.02">6343 17165 1326 0,'0'0'345'0,"0"0"-176"0,0 0-74 15,0 0-48-15,0 0-25 16,0 0-21-16,0 0 7 15,6-4-2-15,1 4-5 16,-2 0 13-16,-3 0-14 16,-2 0 1-16,0 0 24 15,0 4 40-15,-9 4 10 16,-4-4-35-16,-1 6-21 16,3-6 8-16,7 0-27 15,4-2-48-15,0 6-88 16,13-1-9-16,1 4-168 0</inkml:trace>
  <inkml:trace contextRef="#ctx0" brushRef="#br0" timeOffset="128496.25">6472 17481 82 0,'0'0'1123'0,"0"0"-860"0,0 0-109 16,0 0-49-16,0 0-9 15,0 0-15-15,0 0-62 16,-36-14 1-16,32 20 1 16,-2 2-9-16,0 10 27 15,2-4 6-15,2 9-15 16,0-1 32-16,2 4-34 16,0 2-3-16,0 2 4 15,0 2-18-15,4 4 15 16,3-6-10-16,2-2-14 15,0-6 23-15,-1 0-15 16,4 0 8-16,-1 0-3 16,1-4-6-16,-6 0 10 0,1-4-5 15,-5 3-7 1,-2-3 40-16,0-4 23 0,-9-2 31 16,-11-4-17-16,-5 2-62 15,-2-3-16-15,3-3-6 16,-2 5-119-16,-3 3-126 15,4 2-115-15,4 4-537 0</inkml:trace>
  <inkml:trace contextRef="#ctx0" brushRef="#br0" timeOffset="128894.28">5913 18049 1478 0,'0'0'257'0,"0"0"-177"0,0 0-48 16,0 0-6-1,0 0 29-15,0 0-32 0,118-45-7 16,-103 58-14-16,-3 13 4 16,-8 6 1-16,-4 4 11 15,0 1 22-15,-12-2 71 16,-7-5-18-16,-1-1 13 15,2-9-30-15,2-6-44 16,8-4-32-16,1-7-53 16,7-3-128-16,0-17-30 15,0-6-270-15</inkml:trace>
  <inkml:trace contextRef="#ctx0" brushRef="#br0" timeOffset="129118.91">6120 17995 1190 0,'0'0'590'0,"0"0"-476"0,0 0-3 16,0 0 11-16,0 0-22 15,0 0-18-15,0 0-28 16,-56 130-8-16,54-90-10 16,2-1-21-16,0-1 7 15,0-8-21-15,15 0-1 16,4-10-32-16,3-9-73 15,2-5-50-15,12-6 22 16,-4-9-72-16,-9-9-349 0</inkml:trace>
  <inkml:trace contextRef="#ctx0" brushRef="#br0" timeOffset="130168.78">6318 18133 743 0,'0'0'866'0,"0"0"-700"15,0 0-108-15,0 0-21 16,0 0 92-16,0 0 43 0,0 0-75 15,12 87 10 1,-10-65-69-16,0-1 7 0,0-4-21 16,3-4-24-16,1-2-1 15,3 1-102-15,7-10-120 16,-1-2-31-16,-1 0-546 0</inkml:trace>
  <inkml:trace contextRef="#ctx0" brushRef="#br0" timeOffset="130477.11">6318 18035 1483 0,'0'0'686'16,"0"0"-531"-16,0 0-48 15,0 0-51-15,0 0-56 16,0 0-227-16,0 0-92 15,7 14-540-15</inkml:trace>
  <inkml:trace contextRef="#ctx0" brushRef="#br0" timeOffset="130672.39">6679 18181 1602 0,'0'0'743'16,"0"0"-649"-16,0 0-60 15,0 0-1-15,0 0-33 16,-29 112-20-16,15-75-235 0,1-7-370 16</inkml:trace>
  <inkml:trace contextRef="#ctx0" brushRef="#br0" timeOffset="132095.58">6869 17955 1659 0,'0'0'400'0,"0"0"-254"15,0 0-67-15,0 0-4 16,0 0 5-16,0 0-12 16,-45 116-23-16,45-86-5 15,3-6-23-15,10-6-3 16,3-6-14-16,1-5 12 16,1-7-21-16,-1-3 9 15,2-14-1-15,-4-10-9 16,-1 5-29-16,-6-4 3 15,-3 4-35-15,-3-2-35 16,0 2-24-16,-2 4 21 0,0 4 28 16,0 2 55-1,0 8 25-15,0 4 1 0,0 0 0 16,0 0 12-16,0 11 31 16,0 14 0-16,2 9 10 15,1 6 7-15,2 10-36 16,1 2 25-16,3-2-2 15,0 0-16-15,-2-5 23 16,-1-10-20-16,-2-2 15 16,-4-13 15-16,0-6-11 15,0-4 23-15,-6-6-20 16,-10 1-9-16,-3-5-2 0,-2 0-45 16,1-5-5-16,5-9-82 15,1 2-99-15,9-6-62 16,5 4-100-16,0 0-682 0</inkml:trace>
  <inkml:trace contextRef="#ctx0" brushRef="#br0" timeOffset="132361.06">7220 18129 1159 0,'0'0'638'16,"0"0"-501"-16,0 0-12 0,0 0 19 15,0 0-14-15,0 0-2 16,0 0-20-16,-53 107-12 16,53-80-29-16,0 3-45 15,5-1 12-15,10-8-32 16,5-2-2-16,1-11-37 15,2-8-93-15,-2-22-140 16,-5-6-416-16</inkml:trace>
  <inkml:trace contextRef="#ctx0" brushRef="#br0" timeOffset="132464.33">7132 17968 1461 0,'0'0'511'0,"0"0"-456"0,0 0-55 16,0 0-269-16</inkml:trace>
  <inkml:trace contextRef="#ctx0" brushRef="#br0" timeOffset="132662.65">7457 17883 1844 0,'0'0'243'16,"0"0"-60"-16,0 0 14 15,71 121-51-15,-49-71-91 16,-4 0-27-16,-7 5-28 0,-9-5-18 16,-2 3-39-16,-26-7-50 15,-50 2-80-15,5-12-81 16,-3-9-252-16</inkml:trace>
  <inkml:trace contextRef="#ctx0" brushRef="#br0" timeOffset="133283.08">5844 17968 1075 0,'0'0'592'0,"0"0"-451"16,0 0 30-16,0 0-11 15,0 0-10-15,0 0-44 0,0 0-46 16,-67 53-24-16,45-20 37 15,1 6-6-15,6 1 6 16,8 10-46-16,7 3-21 16,7 0-12-16,29 6-55 15,41-1-94-15,-7-8-168 16,-3-20-363-16</inkml:trace>
  <inkml:trace contextRef="#ctx0" brushRef="#br0" timeOffset="134277.3">7787 17965 1478 0,'0'0'594'0,"0"0"-447"16,0 0-108-16,0 0-26 15,0 0 18-15,0 0 12 16,0 0-16-16,62 84-9 16,-22-70-18-16,7-2-15 15,-1-4-6-15,-3-2-32 0,-7 3 20 16,-9-3 11 0,-12-4 17-16,-9 3 5 0,-6-1 26 15,0 6 88-15,-2 2 23 16,-11 6-6-16,-5 4-33 15,-1 6-40-15,-2-2-37 16,1 6-21-16,-2-2-9 16,-12 10-86-16,8-7-238 15,-3-12-324-15</inkml:trace>
  <inkml:trace contextRef="#ctx0" brushRef="#br0" timeOffset="134913.83">8716 17959 1315 0,'0'0'640'0,"0"0"-427"15,0 0-138-15,0 0-57 16,0 0 66-16,0 0-36 15,0 0-17-15,-105 116 55 16,91-66-30-16,8 8 28 16,6 1-51-16,0 1-33 15,11-2-54-15,22 1-136 16,-2-18-193-16,-4-15-423 0</inkml:trace>
  <inkml:trace contextRef="#ctx0" brushRef="#br0" timeOffset="135177.41">8774 18009 1633 0,'0'0'474'0,"0"0"-428"16,0 0-44-16,0 0 52 15,0 0-15-15,0 0 21 16,0 0-33-16,75 84 1 0,-71-52 30 15,-4 2-39-15,0-1 35 16,-6-2 15 0,-7 0-18-16,-3-5 1 0,3-2-43 15,2-2-9-15,6-9-100 16,5-13-146-16,0 0-119 16,5-17-410-16</inkml:trace>
  <inkml:trace contextRef="#ctx0" brushRef="#br0" timeOffset="135400.24">8921 18056 1728 0,'0'0'581'16,"0"0"-489"-16,0 0 28 16,0 0 4-16,0 0-56 15,0 0-21-15,-58 121-15 16,58-89-32-16,0 4 3 0,2-5-3 15,11-3-30-15,5-2-21 16,3-13-84-16,2 0-78 16,16-13-69-16,-8 0-22 15,-5-13-450-15</inkml:trace>
  <inkml:trace contextRef="#ctx0" brushRef="#br0" timeOffset="135532.16">9096 18289 1506 0,'0'0'606'16,"0"0"-378"-16,0 0-43 15,0 0-54-15,0 0-64 16,0 0-50-16,0 0-4 0,0 19-13 16,2-1-81-1,6-5-77-15,-2 4-153 0,1-13-284 0</inkml:trace>
  <inkml:trace contextRef="#ctx0" brushRef="#br0" timeOffset="135665.89">9079 18129 1318 0,'0'0'977'16,"0"0"-818"-16,0 0-159 15,0 0-28-15,0 0-281 16,0 0-277-16</inkml:trace>
  <inkml:trace contextRef="#ctx0" brushRef="#br0" timeOffset="135870.11">9391 18242 1694 0,'0'0'673'16,"0"0"-588"-16,0 0-63 15,0 0-17-15,0 0-5 16,0 0-2-16,0 0-114 15,-7 116-67-15,5-104-19 0,2-3-94 16,0-9-357-16</inkml:trace>
  <inkml:trace contextRef="#ctx0" brushRef="#br0" timeOffset="136301.95">9505 17965 1610 0,'0'0'544'0,"0"0"-437"15,0 0-71-15,0 0 22 16,0 0-8-16,-2 114-22 16,12-87-1-16,8-4-15 15,2-9-6-15,3-6-6 0,1-8-2 16,-4 0-30-16,-2-8 18 15,-3-12-23-15,-3-10-47 16,-6-7-49-16,-4 4 28 16,-2 1 7-16,0 9 98 15,0 10 29-15,0 9 18 16,-2 4-9-16,0 0-14 16,0 16-24-16,0 12 11 15,2 12 49-15,0 4-11 16,0 6-18-16,4 4 34 15,7-1-21-15,5 0-8 16,-5 1-12-16,0-10-24 16,-6-2 17-16,-3-11-8 15,-2-10-1-15,0-5 13 16,0-9-21-16,-16-7-31 0,1 0-102 16,-3 0-222-16</inkml:trace>
  <inkml:trace contextRef="#ctx0" brushRef="#br0" timeOffset="136558.27">9933 18202 1646 0,'0'0'626'0,"0"0"-523"0,0 0-51 15,0 0 18-15,0 0-16 16,0 0 20-16,0 0-38 16,-16 106-24-16,16-88-6 15,0-5-6-15,6-4-56 16,4-5-21-16,7-4-129 16,-1-13-7-16,-1-4-105 0</inkml:trace>
  <inkml:trace contextRef="#ctx0" brushRef="#br0" timeOffset="136850.01">10060 17842 1375 0,'0'0'772'15,"0"0"-605"-15,0 0-31 16,0 0 29-16,71 103-20 16,-51-53-95-16,-5 16-23 15,-4 2-27-15,-6 5-111 16,-7 18-149-16,-18-14-298 15,-12-18-831-15</inkml:trace>
  <inkml:trace contextRef="#ctx0" brushRef="#br0" timeOffset="137135.03">9930 18071 1691 0,'0'0'1053'15,"0"0"-854"-15,0 0-162 16,0 0-37-16,0 0-87 16,0 0-273-16,0 0-1570 0</inkml:trace>
  <inkml:trace contextRef="#ctx0" brushRef="#br0" timeOffset="139725.89">5926 17173 662 0,'0'0'227'0,"0"0"-62"15,-26 104-9 1,23-52-76-16,3 6-41 0,0 4-22 16,14 6-15-16,6-1 12 15,2 5 15-15,7-5 38 16,2-6 11-16,10-7-30 16,7-5-13-16,8-11-13 15,6-8 13-15,5-12-11 16,2-4-22-16,-5-6 20 15,2-8-20-15,-4 0-1 16,1-8-1-16,-1-20 0 16,-2-13-25-16,0-7-28 15,-3-2-19-15,-5-2 15 16,-7-2 57-16,-7 0 38 16,-9 4 29-16,-8-6 17 15,-7-3-22-15,-7-5-10 16,-7-2-43-16,0-4-9 0,-9 2-10 15,-16 2 5-15,-6 7 5 16,-4 13 40-16,-3 16 27 16,-5 8 56-16,-1 8-49 15,-3 10-1-15,0 4-41 16,0 0-32-16,3 0-20 16,-1 0-56-16,1 8-13 15,-1-4 7-15,3 2-29 16,4-6 27-16,3 4-11 15,10 0-73-15,9 1-238 0</inkml:trace>
  <inkml:trace contextRef="#ctx0" brushRef="#br0" timeOffset="143375.84">6372 18021 3 0,'0'0'130'0,"0"0"-80"15,0 0 59-15,0 0 183 16,0 0-55-16,0 0-92 16,-7 0-57-16,5 0-61 15,-3 4-27-15,3 6-33 16,-5 0-26-16,3 1-9 15,-2 4-33-15,1 3 46 16,-2 8 17-16,0-4-40 16,5 0-37-16</inkml:trace>
  <inkml:trace contextRef="#ctx0" brushRef="#br0" timeOffset="144094.52">6322 18205 788 0,'0'0'311'0,"0"0"-216"0,0 0-86 16,0 0 10-16,0 0-3 16,0 0 5-16,0 0 53 15,3 0 70-15,-3 0 35 16,0 0-38-16,0 0-13 15,0 0 6-15,0 0-42 16,0 0-45-16,0 0-19 16,0 0-28-16,0 0 1 15,0 0-1-15,0 4-6 16,0 0-2-16,0 5 7 0,0-4 1 16,0 7 11-16,0-2-9 15,2 4 2-15,1 4-3 16,-1-1 0-16,2-3-2 15,-1 0 1-15,1-1 0 16,0 4 10-16,0-7-9 16,-1 0 4-16,1-6-5 15,-4-1 0-15,0 1 4 16,0-4-4-16,0 0 0 16,0 0 3-16,0 5 16 15,0-1 27-15,0 2-9 16,-9 2-10-16,-4 2 10 15,-1 1-12-15,-1 0 0 16,-1 1 20-16,3-6-2 16,-1 3 25-16,4-5-21 0,3-4-31 15,1 1 16-15,4-1-31 16,2 0 5-16,0 0-6 16,0 0-11-16,0 0-29 15,0 0-61-15,0 0-48 16,0-14-23-16,0-10-119 15,6-2-1192-15</inkml:trace>
  <inkml:trace contextRef="#ctx0" brushRef="#br0" timeOffset="148055.5">8417 17343 527 0,'0'0'0'16,"0"0"-244"-16</inkml:trace>
  <inkml:trace contextRef="#ctx0" brushRef="#br0" timeOffset="149449.42">8539 17355 517 0,'0'0'208'15,"0"0"-126"-15,0 0-31 16,0 0 41-16,0 0 11 16,0 0 33-16,0 0-9 15,5-22 7-15,-5 22 42 16,0-4-63-16,0 4-23 16,0-4 27-16,0 4-22 0,0 0 0 15,0 0 31-15,0 0-45 16,0 0-11-16,0 0-21 15,0 0-49-15,0 0 10 16,0 18-2-16,0 12 29 16,0 10 22-16,0 6-35 15,11 7 18-15,2 1-9 16,1 0-21-16,4 0 17 16,-2-10-23-16,-3-4-4 15,-5-8 19-15,0-5-21 16,-6-14 15-16,-2-5 28 0,0 1 27 15,-10-8 27 1,-7 3-44-16,-8-4-16 0,-2 0 17 16,1 0-33-16,0 0 0 15,3-5-21 1,3-8-11-16,5-1 4 0,5-4-58 16,8-4-38-16,2-27-112 15,6 10-360-15,8-3-416 0</inkml:trace>
  <inkml:trace contextRef="#ctx0" brushRef="#br0" timeOffset="149749.95">8537 17245 1431 0,'0'0'556'15,"0"0"-462"-15,0 0-76 16,0 0 7-16,0 0 10 16,0 0 3-16,0 0-29 15,38-4-8-15,-38 4 22 16,0 0 22-16,0 0 73 16,0 0 13-16,0 0-61 15,-4 0-21-15,-1 0-39 16,1 0-9-16,2 0 0 15,0 0-1-15,-3 0-65 16,1 0-96-16,-3 0-177 0,2 0-256 16</inkml:trace>
  <inkml:trace contextRef="#ctx0" brushRef="#br0" timeOffset="150247.32">8765 17062 2004 0,'0'0'470'16,"0"0"-314"-16,0 0-26 16,0 0-81-16,0 0-38 0,0 0-11 15,0 0-35 1,-12-6 28-16,22 6 5 0,-1 0 2 15,1 0 0 1,6 2-29-16,2 2 19 0,2-4-16 16,3 0-11-16,-6 5-12 15,-1-5-39-15,-10 0-10 16,-1 3 15-16,-5 1 55 16,0 2 28-16,-2 7 44 15,-11 0 5-15,-1 5 20 16,5 9-43-16,3-1 14 15,6 6 7-15,0 4-15 16,0 4 16-16,10 4-9 16,9 2-5-16,0-2 2 0,-1 0-35 15,-5-3 14-15,-3-9-4 16,-8-6-10-16,-2-4 17 16,0-4 6-16,-18 0 34 15,-7-8 8-15,-4 2-45 16,-4-2-1-16,-1 2-20 15,3-6-49-15,0-6-60 16,8 0-208-16,8 0-519 0</inkml:trace>
  <inkml:trace contextRef="#ctx0" brushRef="#br0" timeOffset="150929.34">8163 17161 175 0,'0'0'1396'0,"0"0"-1108"16,0 0-105-16,0 0 42 15,0 0-8-15,0 0-78 16,0 0-74-16,-22-14-9 16,22 14-24-16,0 0-18 15,13-5 5-15,14 5-18 0,4-4-2 16,16 4-67 0,-7 0-316-16,-9 0-443 0</inkml:trace>
  <inkml:trace contextRef="#ctx0" brushRef="#br0" timeOffset="161768.19">20480 742 1285 0,'0'0'386'16,"0"0"-191"-16,0 0-43 0,0 0 11 15,0 0-31-15,0 0-60 16,0-9 17-16,0 9-34 15,0 0-24-15,0 0 16 16,0 0-33-16,0 0 9 16,0 0-4-16,0 0-19 15,0 6 13-15,0 7-13 16,6-1 0-16,1-2-6 16,-2-1 18-16,-1 2-12 15,-1-3 0-15,-1 2 1 16,2-2 12-16,-2 2-13 15,0-2-3-15,1 0 3 0,-1-4 0 16,-2-2 8-16,2 0-8 16,-2 0 0-16,0 0 3 15,0 3-3-15,0 3 0 16,0 9 1-16,0 9 1 16,0 6-2-16,0 6 0 15,0 4 7-15,0 1-7 16,0 1 1-16,-2 1 0 15,0 5 3-15,-1 1-3 16,1 5 7-16,0 5-2 16,0 4-5-16,-2 13 10 15,-1 17-10-15,-4 24 0 16,0 21 25-16,-2-12-25 16,2-24 21-16,4-27-21 0,3-21 5 15,0 10 4-15,2 7-10 16,0 10 0-16,0-2 12 15,7-5-6-15,4-2-6 16,2 2 0-16,-2-2 8 16,-1 2-5-16,-4 1-3 15,-6 0 0-15,0 2 6 16,0-1 6-16,0-2-12 16,0 1 5-16,-4-1-4 15,-1-2 3-15,5 2-4 16,0 1 0-16,0-1-1 15,-2 4 4-15,2 0-3 16,-2 1 0-16,-1-1 0 16,1-2 6-16,-2-1-6 0,1 0 0 15,3-1-1-15,-2 2 10 16,2 5-5 0,0-1-4-16,0 3 0 0,0 2-9 15,0 4 11-15,0-1-3 16,5 0 1-16,-1 2-14 15,-2-2 13-15,3 3 1 16,-3-3 0-16,-2-2-10 16,3-3 1-16,-1-6 4 15,-2-2-1-15,2-5 12 16,-2-2-12-16,0-2 6 16,0 0 0-16,-4-1-1 15,-10-1 1-15,1 1 0 0,-1-3 2 16,3 3 5-16,0-4 8 15,5-6-15-15,3 0-7 16,0-7 6-16,3-2-13 16,0-4 14-16,0 2-2 15,0 3-8-15,0 1 9 16,0 4 1-16,0 4 0 16,0 2-4-16,0 0 5 15,0-2-1-15,-6-2 3 16,0-6 3-16,-3-2 9 15,1-2-10-15,0 1 1 16,1-2 1-16,-1-2-5 0,-2 3-2 16,2 2 3-16,-1 2 10 15,-3 2-7-15,3 7 4 16,1-1 2-16,1 6 8 16,2 0-14-16,5 3-6 15,0-4 0-15,0 2 12 16,0 0-17-16,8-4 5 15,-2 3 0-15,3 3-10 16,-3 1 11-16,2 3-1 16,-4 0 0-16,-2 0 10 15,0-1-6-15,0 0-4 16,-2-2 0-16,0 1-8 16,0-2 14-16,0 1-6 15,0-3 0-15,0 1 2 16,0-1 1-16,0 0-3 0,0 3 0 15,0 3-7-15,0 1 7 16,0 2 0-16,0 3 0 16,-2 3 12-16,-2 1-12 15,0 4 0-15,-4 0 1 16,2 7-3-16,-1-1 2 16,3 1 0-16,0 0 0 15,-1-3 1-15,2 1 1 16,1-1-2-16,0 1 0 15,-3 2 0-15,-1 2 3 16,-3 14-4-16,0 15 1 0,-4 17 0 16,2 5-1-1,-1-15 1-15,4-23 0 0,1-30 0 16,3-13-3 0,-1 0 2-16,-2 13 1 15,-2 11-1-15,-3 24-1 0,-7 15 2 16,-3 20 0-16,-3 3 11 15,3-8-10-15,2-9 22 16,2-19-17-16,7-18-6 16,2-18 9-16,1-15-3 15,5-5-6-15,-4 9 0 16,3 13 11-16,-3 3-12 16,1-1 1-16,-2-3 0 15,4-4 0-15,0-2 6 0,-1-5-6 16,1-2 0-16,4-6 9 15,-2-3-16-15,2-11 7 16,0-2-14-16,0-14-14 16,0-2-98-16,2-11-193 15,-2-6-419-15</inkml:trace>
  <inkml:trace contextRef="#ctx0" brushRef="#br0" timeOffset="166149.95">12740 16431 687 0,'0'0'583'16,"0"0"-397"-16,0 0-112 15,0 0-61-15,0 0-2 16,0 0 17-16,-41 0 11 16,33 0 2-16,-3 0 16 15,1 0-7-15,-1 0-4 16,3 0-13-16,1 0 27 16,0 0 23-16,2-2-35 0,1 2 18 15,2-2-1 1,0 2-16-16,-2 0-9 0,-1 0-24 15,-2 0 0-15,2 0-8 16,1 0-7-16,2 0 7 16,0 0-8-16,2 0-4 15,0 0 4-15,8 0 0 16,15 0 18-16,8 0 3 16,7 0-14-16,5 0 24 15,5 0-29-15,8 0-2 16,6 0 24-16,5 2-23 15,7-2 25-15,6 0 8 16,3 0-16-16,6 0 17 16,0-6-21-16,0-8-14 15,0 6 17-15,-2-5-17 0,0 4 0 16,-5 4 12 0,2-1-11-16,-3 6 13 0,2-3-14 15,-4 3 0-15,2 0 6 16,-3 0 0-16,2 0 18 15,3 0-2 1,-1-4-15-16,5 4 17 0,4-5-24 16,0 5 0-16,1-5 6 15,1 2-5-15,-1 2-1 16,-5 1 0-16,0 0 1 16,-4-4 3-16,1 4-4 15,-2-5 0-15,3 1 0 16,-1 0-9-16,3 3 9 0,0-4 0 15,0 5 8 1,3 0-5-16,1 0-3 0,2 0-2 16,1 5 2-16,4-1-6 15,20 1 6-15,22-5 0 16,21 0 9-16,2 0-9 16,-10 0 2-16,-13 0-2 15,-12 0 0-15,1 0 8 16,-2 0-10-16,-21 0 2 15,-14 0 0-15,11 0-1 16,-19 0 1-16,1 0 0 16,29 0 6-16,2 0 4 15,28 0-13-15,21 0 3 16,-13-5 0-16,-12 1-4 0,-13-4 4 16,5-1 0-16,-1 3 0 15,-20 2 1-15,-20 0-2 16,-17 4 1-16,-5 0-5 15,14 0-2-15,28 0 9 16,30 0-2-16,17 0 1 16,0 0 6-16,-11 0-5 15,-14 0-2-15,-17-8 0 16,3 6-13-16,-3-6 8 16,-16 8 5-16,-15-4 1 15,-19 4 17-15,1 0-19 16,29 0 1-16,35 0-10 15,39 0 10-15,12 0 0 0,-8 4 0 16,-11 0-13 0,-21-4-49-16,-10 4 36 0,-21 2 2 15,-24-2 15-15,-20 0-2 16,-7 0 12-16,7 7-1 16,5-7 0-16,1 5 10 15,-11 4-20-15,-10-5 10 16,-15 6-1-16,-6-5 1 15,-8 5-1-15,-6-1 1 16,-1 1 0-16,-7 0 1 16,-3-2-8-16,-3 6 7 15,-3-4 0-15,0 8-9 16,0 4 10-16,0 2-1 0,0 6 0 16,0 6 8-1,0 0-5-15,0 6-3 0,0 3 0 16,0 9 8-16,2 7-1 15,5 8 24-15,2 11 1 16,-1 7-10-16,6 21 11 16,-3 16-20-16,0-8 17 15,-4-16-3-15,-2-11-14 16,-1-17 38-16,3 10-15 16,3 13-20-16,4-7 21 15,-1-6-28-15,1-12-8 16,-1-11 18-16,-1-17-18 15,-6-15 13-15,-1-10 0 16,-5-11-14-16,0-10 0 16,-17 0-9-16,-8-18-79 0,-14-4-608 0</inkml:trace>
  <inkml:trace contextRef="#ctx0" brushRef="#br0" timeOffset="167121.48">12691 16718 1144 0,'0'0'232'15,"0"0"-179"-15,0 0-35 16,0 0-1-16,0 0 97 16,0 0 50-16,0 0-48 15,-9-31-30-15,9 31-17 16,0 0-9-16,0 0 12 15,0 0-23-15,0 0 13 16,0 0-28-16,0 12-33 16,0 20 35-16,9 35 93 0,13 31-36 15,7 40-41-15,2 15-39 16,-2 8 27-16,-7-14-17 16,-6-8-1-16,-3-5 32 15,-1-1-29-15,-4-13 5 16,3-8 0-16,1-22-29 15,-4-15 27-15,-1-21-28 16,-3-4 0-16,2 6 16 16,-4 3-15-16,-2-2 15 15,0-11 8-15,0-13-15 16,0-11 13-16,0-6-11 16,0-6-11-16,0-3 17 15,0-1-16-15,0-6-1 16,0 5 0-16,0-5-2 0,0 0-16 15,4-5-98-15,7-12-264 16,0-11-417-16</inkml:trace>
  <inkml:trace contextRef="#ctx0" brushRef="#br0" timeOffset="168316.7">21295 882 1530 0,'0'0'550'0,"0"0"-334"16,0 0 5-16,0 0-121 16,0 0-11-16,0 0-44 15,-86-32-21-15,68 32 25 16,-5 0-39-16,-6 0-8 16,-6 13 14-16,-5 8-1 15,-4 8-10-15,-2 8-5 16,7 5 1-16,7 7 10 15,12-2-11-15,9 6 2 16,11-3-4-16,0 0 3 16,18-2-1-16,17-8 0 0,14-8-32 15,12-13 4-15,14-16-65 16,14-3-47-16,38-44-117 16,-19-1-250-16,-15-3-533 0</inkml:trace>
  <inkml:trace contextRef="#ctx0" brushRef="#br0" timeOffset="168511.28">21890 869 1737 0,'0'0'768'0,"0"0"-598"16,0 0-56-16,0 0-43 0,0 0-64 16,0 0 14-16,0 0 3 15,5 97 0-15,1-52 9 16,3 1-26-16,-2-1 2 15,2-2-9-15,-5-7-49 16,-4-6-41-16,0-8-120 16,-13-9-306-16,-5-10-379 0</inkml:trace>
  <inkml:trace contextRef="#ctx0" brushRef="#br0" timeOffset="168669.45">21548 964 1974 0,'0'0'706'0,"0"0"-546"16,0 0-74-16,0 0-30 0,0 0-47 15,146-28-9-15,-39 13-32 16,-15 4-219-16,-15 5-438 0</inkml:trace>
  <inkml:trace contextRef="#ctx0" brushRef="#br0" timeOffset="169322.24">23080 819 1618 0,'0'0'354'16,"0"0"-147"-16,0 0-29 16,0 0-106-16,-127-11 5 15,76 24-13-15,-9 16 9 16,2 7-19-16,2 8-23 15,9 4 21-15,13 4-52 16,15 5 14-16,13-3-28 0,6 1 26 16,4-2-12-16,23-6 0 15,10-5-16-15,8-13 7 16,6-13-12 0,9-16-22-16,3 0 25 0,-1-32 0 15,-4-14 18-15,-10-10 0 16,-7-6-7-16,-14-4 1 15,-16 2 6-15,-11 5 0 16,0 13 13-16,-25 11 7 16,-8 10 8-16,0 10-28 15,1 9 1-15,6 6-2 16,3 0 1-16,10 5-10 16,2 15 9-16,4 4-3 15,7 4 4-15,0 4 0 16,0 1 1-16,0 0 31 15,7 4-13-15,8-3 11 0,6 0 4 16,2 0-26-16,9 0 31 16,6-4-7-16,4-4-24 15,5-6 20-15,2-10-28 16,0-8-11-16,16-8-38 16,-11-18-179-16,-12-7-420 0</inkml:trace>
  <inkml:trace contextRef="#ctx0" brushRef="#br0" timeOffset="169518.33">23601 838 327 0,'0'0'1649'0,"0"0"-1291"16,0 0-204-16,0 0-63 15,0 0-61-15,0 0 38 16,0 0-38-16,29 96 4 15,-21-56-25-15,-2 6 3 16,3 0-24-16,-3 1-37 16,12-3-82-16,-3-12-144 15,4-14-205-15</inkml:trace>
  <inkml:trace contextRef="#ctx0" brushRef="#br0" timeOffset="169742.95">24023 796 1839 0,'0'0'551'16,"0"0"-480"-16,0 0-41 16,0 0 1-16,0 0-5 15,12 118 9-15,2-69-35 16,1-1 0-16,2 2-15 15,-7-6-116-15,-10 2-84 16,0-12-80-16,0-12-333 0</inkml:trace>
  <inkml:trace contextRef="#ctx0" brushRef="#br0" timeOffset="169914.83">23603 1058 1704 0,'0'0'588'0,"0"0"-495"15,0 0-19-15,0 0-20 16,0 0-11-16,0 0 39 16,174 0-82-16,-62-10-25 15,-18-5-330-15,-17-2-775 0</inkml:trace>
  <inkml:trace contextRef="#ctx0" brushRef="#br0" timeOffset="170111.84">24515 830 1770 0,'0'0'620'0,"0"0"-482"16,0 0-76-16,0 0-41 16,0 0-8-16,0 0-5 15,0 112-1-15,0-74-7 16,0 2-47-16,2-2-67 15,-2-1-160-15,0-9-36 16,0-14-391-16</inkml:trace>
  <inkml:trace contextRef="#ctx0" brushRef="#br0" timeOffset="170388.38">24459 682 1483 0,'0'0'284'15,"0"0"-149"-15,0 0-4 16,0 0-54-16,116-12 32 16,-76 25-29-16,5 12-33 15,-3 9 35-15,-2 4-54 16,-4 8 2-16,-10 2-14 16,-8 2-6-16,-9 0 4 15,-9-4-8-15,0-3 28 16,-19-5 33-16,-22-4-9 15,-12 0-7-15,-15 2-17 16,-38 10-34-16,15-6-206 0,17-12-724 16</inkml:trace>
  <inkml:trace contextRef="#ctx0" brushRef="#br0" timeOffset="172274.75">21320 1813 1551 0,'0'0'529'0,"0"0"-305"15,0 0-25-15,0 0-90 16,0 0-28-16,0 0-24 16,-67-92-11-16,54 79 19 15,1 1-21-15,1 0-12 0,1 5 11 16,-4 4-41-16,-4 3 17 16,-6 0-19-16,-7 10 8 15,-7 16-8-15,-1 6 0 16,4 6 0-16,6 2-2 15,6 0 8-15,12-4-6 16,9-1 0-16,2-5-16 16,2-3 8-16,21-8-23 15,8-3-10-15,9-4 22 16,7-2-24-16,2-4 22 16,-2 2 12-16,-1 0-11 15,-5 2 13-15,-8 4 5 16,-4 4-1-16,-7 3-6 15,-6 2 5-15,-7 4-5 0,-9 5-1 16,0 2 10 0,-13 6 23-16,-18 1 3 0,-12 2 8 15,-8-3 17-15,-7-4-35 16,-2-6 29-16,0-5-1 16,-1-10-19-16,5-5 21 15,10-6-26-15,8-4-2 16,9 0 3-16,9 0-14 15,6-11-2-15,8-1-5 16,6-1-48-16,0 5 22 16,2 2-59-16,29 6-63 15,-2 0-99-15,-4 0-361 0</inkml:trace>
  <inkml:trace contextRef="#ctx0" brushRef="#br0" timeOffset="174339.89">4128 16267 1527 0,'0'0'400'16,"0"0"-189"-16,0 0-83 15,0 0-49-15,-2-15-47 16,2 15 7-16,0 0-27 16,0 0-11-16,0 0 30 15,0 0 42-15,-4 0 43 16,-5 0-15-16,-7 15-47 15,-11 6-8-15,-11 12-25 0,-9 11 4 16,-6 9 23-16,-5 2-34 16,-2-1-1-16,2-2 17 15,11-12-30-15,9-4 12 16,11-14-12-16,12-3-10 16,9-11-46-16,0-3-95 15,6-5-158-15,0 0-180 16,0-13-1-16</inkml:trace>
  <inkml:trace contextRef="#ctx0" brushRef="#br0" timeOffset="174554.62">3767 16468 1189 0,'0'0'650'0,"0"0"-382"15,0 0-36 1,-140 75-56-16,102-39-10 15,9-4-69-15,7 3-41 0,11-4-16 16,11-4-39-16,0-4 1 16,15-1-2-16,18-3-19 15,15-7 13-15,10-8-26 16,4-4-5-16,16-8-124 16,-16-10-226-16,-20 0-274 0</inkml:trace>
  <inkml:trace contextRef="#ctx0" brushRef="#br0" timeOffset="175221.91">2620 17098 1129 0,'0'0'301'0,"0"0"-139"16,0 0-44-16,0 0-7 15,0 0 26-15,0 0 19 16,0 0 25-16,-50-60-53 16,33 60-9-16,-8 0-61 15,-4 0-24-15,-2 10-33 16,-4 9 15-16,-1 7-11 15,3-4 2-15,6 1 4 16,9 0-11-16,7-5 0 0,11 4-12 16,0-5-27-16,8 6-16 15,21-5 11-15,7-2 5 94,9-2 12-94,1 1 2 0,6 2 7 0,-6-3 11 0,-5 7-8 0,-8-2 9 0,-12 4 0 0,-10-2 0 0,-9 5 6 0,-2-4 51 0,-11 6 45 0,-14-1 34 16,-8-6-53-16,0 2 13 15,-6-9-17-15,6-2-30 16,1-11-4-16,9-1-39 16,0 0-1-16,7 0-31 0,5-17-87 15,11-16-148-15,0 3-108 16,9-2-296-16</inkml:trace>
  <inkml:trace contextRef="#ctx0" brushRef="#br0" timeOffset="175889.61">2960 17106 1393 0,'0'0'292'16,"0"0"-143"-16,0 0-80 15,0 0 0-15,0 0-26 16,0 0-37-16,0 0 11 16,-12 0-11-16,4 0 27 15,4 0 23-15,-5 0-16 16,-2 0-1-16,-3 0-13 16,-1 0-25-16,-7 0 26 15,-1 0-20-15,-2 0-6 0,4 0 8 16,3 0 8-1,5 0 14-15,6 0-7 0,4 0-23 16,1 0 2-16,2 0-3 16,0 0-15-16,0 0 15 15,0 0-15-15,0 0 15 16,0 0-10-16,0 9-14 16,0 5 24-16,0 4 6 15,7 8 6-15,-2 10 28 16,1 4 3-16,1 4 19 15,-1 2 19-15,-1-2-28 16,2 4 17-16,-3-6-34 16,1-2-17-16,1-10 10 15,0-3-29-15,2-10 9 16,-2-6-5-16,1-7 2 16,-1-4-1-16,2 4-5 0,-2-4 1 15,1 0 1-15,4 4 6 16,0-2-15-16,2-2 7 15,3 0-89-15,-3 0-14 16,3 0-148-16,-5 0-69 16,-4 0-253-16</inkml:trace>
  <inkml:trace contextRef="#ctx0" brushRef="#br0" timeOffset="176575.4">2789 17115 1401 0,'0'0'645'15,"0"0"-509"-15,0 0 4 16,-132 62-7 78,76-21-42-79,4 8 24-15,4 1-74 0,11-11-32 0,12-3 6 0,16-13-15 0,9-15-77 0,5-8-44 0,30-4 16 0,15-23 75 0,8-9-38 0,4 1-62 0,7-1 38 0,-11 13 92 0,-16 10 58 16,-15 9-34-16,-23 4 57 16,-4 9 105-1,-2 18-29-15,-21 3-50 0,-6 10-65 16,1 1-5-16,-1 0-18 16,5-7-13-16,10-6-12 15,11-11-9-15,3-16-158 16,25-1-41-16,20-32 114 15,12-12-103-15,9-6-113 16,-11 11-197-16,-8 2 367 16,-16 15 146-16,-16 10 182 15,-9 12 80-15,-6 0 46 16,0 0-52-16,-16 8-154 0,-3 6-83 16,0 4-19-1,-2 4-137-15,6-6-117 16,6-6-330-16</inkml:trace>
  <inkml:trace contextRef="#ctx0" brushRef="#br0" timeOffset="177557.53">2513 17120 1318 0,'0'0'297'16,"0"0"-191"-16,0 0-49 15,0 0-7-15,0 0 65 16,0 0-50-16,-80 4-23 16,55 14-1-16,0 8-20 0,4-3 24 15,7 3-11-15,7-6-17 16,7-1-17-16,0-4-9 15,18-1-33-15,11-10-27 16,7 0 16-16,4 2 39 16,2-1-1-16,1 2 8 15,-1 11 0 17,-5 1 7-32,-6 8 0 0,-6 7 2 0,-9-1 35 0,-5 2 31 15,-11 1 7-15,0-1 12 16,0-7 70-16,-15 2-1 15,-10-6-20-15,-2-2-38 16,-2-4-42-16,0-7-10 0,2 0-19 16,7-7-27-16,5-4 0 15,4 0-37-15,6 0-53 16,5-36-169-16,12 5-245 16,10-5-47-16</inkml:trace>
  <inkml:trace contextRef="#ctx0" brushRef="#br0" timeOffset="178109.93">3048 17147 1101 0,'0'0'275'0,"0"0"-86"16,0 0-51-16,0 0 10 16,0 0 29-16,0 0-108 15,0 0 14-15,-141-9-15 16,101 22-5-16,-2-3 22 15,-1-3-44-15,5 4 41 16,5 1-54-16,8-6-22 16,8-2 6-16,7 0-6 0,6-4-12 15,4 0-31-15,0 0-70 16,0 4 21-16,0-4 19 16,0 8 42-16,7-2 25 15,4 6 0-15,2 7 8 16,1 4 16-16,1 6-5 15,-1 4 39-15,-1 11-5 16,-2 0 7-16,-4 2 11 16,-2 3 10-16,-1-1 5 15,-2-8-11-15,0-8-31 16,5-6-3-16,-1-8-41 16,6-4 0-16,1-6 0 15,5-6-19-15,7-2 5 16,6 0-31-16,22-18-89 0,-6-10-144 15,-3-2-254-15</inkml:trace>
  <inkml:trace contextRef="#ctx0" brushRef="#br0" timeOffset="178399.88">3154 17355 1470 0,'0'0'516'0,"0"0"-347"16,0 0 6-16,0 0-38 15,0 0-69-15,0 0-32 16,0 0-11-16,-77 72-24 16,77-44 11-16,0-6-12 15,8-4 0-15,8-5 25 16,2-4-24-16,0-4 0 0,-1-5 9 16,-1 0-8-16,-1-10 11 15,-5-9 1-15,-8-2-5 16,-2-6 20-16,0 5-20 15,-4 0-9-15,-10 4-6 16,-1 0-96-16,1 4-25 16,1-8-145-16,4 4-85 15,4 0-504-15</inkml:trace>
  <inkml:trace contextRef="#ctx0" brushRef="#br0" timeOffset="178774">3203 17115 1525 0,'0'0'557'0,"0"0"-371"16,0 0-59-16,0 0-50 15,0 0-69-15,0 0-7 16,0 0 0-16,45 0-1 16,-25 0 0-16,3 0 0 15,-4 0-10-15,-1 3 9 16,-2-1-8-16,-3 7 9 15,-2 0 0-15,-1 8 1 16,-2 1 6-16,1 0-7 0,0 0 0 16,0 4-2-1,2-4 4-15,3 4-2 16,-3-4 3-16,-1-1 3 16,0 6-8-16,-4-4 2 0,-6-2 0 15,0 5 4-15,-6-4-4 16,-17 4-32-16,-24-4-165 15,5-8-129-15,2-2-405 0</inkml:trace>
  <inkml:trace contextRef="#ctx0" brushRef="#br0" timeOffset="179566.37">957 17034 1227 0,'0'0'364'0,"0"0"-209"16,0 0-65-16,0 0-44 16,0 0-39-16,0 0 18 15,0 0 10-15,83-84 9 0,-49 84 1 16,-5 0-15-16,0 4-4 15,-3 22 71-15,-6 11-18 16,-4 2-2-16,-10 7-15 16,-6 3-26-16,0-5 2 15,0-8-38-15,-4-5 21 16,-4-4-21-16,4-12-12 16,4-15-167-16,0 0-120 15,12-9-210-15</inkml:trace>
  <inkml:trace contextRef="#ctx0" brushRef="#br0" timeOffset="179750.26">1365 16986 1562 0,'0'0'534'0,"0"0"-340"0,0 0-8 16,0 0-61-16,0 0-76 15,0 0-10-15,-91 102-38 16,100-70-1-16,20 3-42 15,7-7-47-15,8-6-100 16,28-9-96-16,-13-8-31 16,-5-5-232-16</inkml:trace>
  <inkml:trace contextRef="#ctx0" brushRef="#br0" timeOffset="180028.92">1655 17209 1382 0,'0'0'387'0,"0"0"-182"0,0 0 24 16,0 0-58-16,0 0-83 15,0 0-35-15,0 0-24 16,0 0-29-16,-33 76 22 16,50-62-15-16,6-2-5 15,-3-2-2-15,-1-6-9 16,-2-4-4-16,-7 0 4 16,-5 0 9 93,-5-8 12-109,0-10-12 0,0-4-29 0,-7 4-43 0,-6-6-144 0,1 7-68 0,6 4-399 0</inkml:trace>
  <inkml:trace contextRef="#ctx0" brushRef="#br0" timeOffset="180136.54">1842 17155 1162 0,'0'0'289'0,"0"0"-1"16,0 0-126-16,0 0-18 15,0 0-41-15,0 0-58 16,25 116-45-16,-19-106-119 16,1-6-114-16,-1-4-453 0</inkml:trace>
  <inkml:trace contextRef="#ctx0" brushRef="#br0" timeOffset="180548.19">1842 17155 1530 0,'63'-88'481'0,"-63"88"-369"16,0 0-96-16,0 0-10 15,0 7-5-15,13 3 0 16,3-1 5-16,-1 0-6 16,3 0 9-16,-3-2-10 15,-1-5 1-15,-1-2-31 16,1 0 1-16,-1-14-3 15,1-8-4-15,-1 0-36 16,-7 0-4-16,-2 8 68 16,-1 8 9-16,-3 3 64 15,0 3 36-15,0 0-66 0,0 9-17 16,0 13 39 0,0 9 42-16,11 5-5 0,2 5-3 15,1 8-7-15,-1 0 14 16,-2 1-18-16,-4 2-15 15,-4-3-13-15,-3 1-41 16,0-6 1-16,0-7-11 16,0-11-27-16,-7-8-46 15,-5-11-87-15,-8-14-76 16,3-19-126-16,1-11-800 0</inkml:trace>
  <inkml:trace contextRef="#ctx0" brushRef="#br0" timeOffset="180751.48">2306 17173 1410 0,'0'0'522'0,"0"0"-452"15,0 0-16-15,0 0-7 16,0 0-2-16,0 0-29 15,0 0-16-15,-14 116-73 16,14-101-65-16,0-8-218 16,0-7-761-16</inkml:trace>
  <inkml:trace contextRef="#ctx0" brushRef="#br0" timeOffset="181046.16">2306 17173 1227 0,'48'-76'588'15,"-50"76"-441"-15,2 0-102 16,0 0-16-16,0 5-28 16,0 8-1-16,0-4 13 15,5 5 9-15,2 3 12 16,-3-7 7-16,0 2 6 15,1-6 29-15,-3-2-29 16,-2 0-35-16,2-4 15 16,-2 0-7-16,0 0 22 0,0 0-42 15,0-4-12-15,0-18-172 16,0 4-86-16,0-5-432 0</inkml:trace>
  <inkml:trace contextRef="#ctx0" brushRef="#br0" timeOffset="181381.95">2497 16906 734 0,'0'0'1132'16,"0"0"-878"0,0 0-132-16,0 0-80 0,0 0-3 15,0 0-19-15,123-64-13 16,-84 56-10-16,-2 8 9 15,-11 0-7-15,-8 0 1 16,-9 0-12-16,-9 0 12 16,0 18 48-16,0 0 62 15,-18 8 28-15,-2 2-37 16,0 2-19-16,2 2-10 16,4-1-21-16,10-8-23 15,4 4-28-15,0-10 9 16,7-4-18-16,9-4-6 15,2-9-21-15,6 0-13 16,5 0-27-16,16-13-84 0,-5-10-311 16,-5 1-183-16</inkml:trace>
  <inkml:trace contextRef="#ctx0" brushRef="#br0" timeOffset="181764.74">2956 16920 1588 0,'0'0'358'0,"0"0"-144"16,0 0-97-16,0 0-80 16,0 0-31-16,0 0-6 15,0 0-12-15,-13 56-35 16,18-46 10-16,-1-6 15 16,0 0 16-16,-4 0 5 0,0-4 1 15,0 0 67 1,0 0-1-16,0 0 14 0,0 0-37 15,0 2-29-15,0 2 14 16,0 0-10-16,0 5-5 16,0-6 9-16,0 0-22 15,4 0 0-15,5-3 11 16,1 0-11-16,3 0 19 16,1 0-7-16,-1-14-10 15,-3 0 8-15,-4 2-9 0,-4-1-1 16,-2-2 12-1,0 7-3-15,-8-2 21 0,-7 6-30 16,-3 4-45-16,-7 0-86 16,8 0-177-16,-1 0-235 0</inkml:trace>
  <inkml:trace contextRef="#ctx0" brushRef="#br0" timeOffset="181967.88">3128 16713 1670 0,'0'0'375'15,"0"0"-134"-15,0 0-69 16,0 0-26-16,131 89-54 16,-116-43-42-16,-12 6-12 15,-3 12-38-15,-22 2-77 0,-50 28-96 16,5-17-312-16,-1-11-416 15</inkml:trace>
  <inkml:trace contextRef="#ctx0" brushRef="#br0" timeOffset="182329.04">1024 16784 1796 0,'0'0'368'15,"0"0"-249"-15,0 0-7 16,-87 108-11-16,63-60-9 16,-3 6-34-16,3 0-43 15,3 4 58-15,8-3-37 16,13 2 4-16,0 0-23 16,36-3-17-16,20 4-17 15,60 18-86-15,-14-9-145 0,-2-17-301 16</inkml:trace>
  <inkml:trace contextRef="#ctx0" brushRef="#br0" timeOffset="184168.79">21884 1810 1498 0,'0'0'531'0,"0"0"-351"16,0 0 0-16,0 0-67 0,0 0-79 16,0 0-13-1,-94-8-9-15,60 8-11 0,-4 0 24 16,1 0-19-16,-1 0-5 16,5 0 21-16,2 0-21 15,4-4-1-15,6 0 0 16,8 1-19-16,4 3 18 15,7 0-22-15,2 0-54 16,0 0 26-16,2 0 20 16,12 1 31-16,1 14 0 15,1 1 6-15,-3 7 9 16,-1 9 15-16,-4 9 10 16,-3 11 31-16,-1 6-19 15,-2 4 17-15,2 6-8 16,6-3-42-16,-1-1 19 15,7-8-25-15,1-8-13 16,1-8 11-16,4-12-11 0,2-10-35 16,3-10-133-16,23-12-85 15,-10-20-133-15,-1-7-981 0</inkml:trace>
  <inkml:trace contextRef="#ctx0" brushRef="#br0" timeOffset="184427.75">22100 2031 1431 0,'0'0'819'16,"0"0"-577"-16,0 0-53 15,0 0-67-15,0 0-92 0,0 0-18 16,-116 74 5 0,114-28-11-16,2 1-6 0,11-3 0 15,16-7 1-15,2-4-3 16,2-13-14-16,-4-10 5 15,-5-10 10-15,-2 0 2 16,-7-16 5-16,-8-14 6 16,-5-6-12-16,0-3 10 15,-5-5-10-15,-11 0-46 16,3-18-139-16,2 10-281 16,6 8-88-16</inkml:trace>
  <inkml:trace contextRef="#ctx0" brushRef="#br0" timeOffset="184858.91">22298 1716 973 0,'0'0'1008'0,"0"0"-535"16,0 0-280-16,0 0-70 16,0 0-80-16,0 0-42 15,0 0 25-15,73-12-25 16,-34 15-1-16,7 0 3 15,1 0-3-15,-3 0-6 16,-8 0-18-16,-9-2 3 16,-11 5 19-16,-10 2-17 15,-6 4 12-15,0 6 6 0,-10 9 2 16,-4 6 29-16,3 10-19 16,3 3-10-1,8 8 4-15,0 4-4 0,6 5-1 16,9 0 5-16,3 3 5 15,-1-4-9-15,-1-3-1 16,-3-7 0-16,-6-8-8 16,-7-8 9-16,0-5-1 15,-11-12 20-15,-18-2-7 16,-4-6 24-16,-7-5-37 16,4-6-1-16,5 0-44 15,13-52-158-15,11 0-330 16,7-8-427-16</inkml:trace>
  <inkml:trace contextRef="#ctx0" brushRef="#br0" timeOffset="184985.62">22900 2038 1910 0,'0'0'489'15,"0"0"-387"-15,0 0-17 16,129-25-63-16,-78 21-22 15,9 4-16-15,-13 0-260 16,-14 6-301-16</inkml:trace>
  <inkml:trace contextRef="#ctx0" brushRef="#br0" timeOffset="185150.45">23067 2242 1443 0,'0'0'919'15,"0"0"-649"-15,0 0-53 16,0 0-104-16,0 0-44 16,116 0-44-16,-79 4-25 15,-8 7-119-15,-6-1-444 0</inkml:trace>
  <inkml:trace contextRef="#ctx0" brushRef="#br0" timeOffset="187033.8">23940 1778 1280 0,'0'0'488'0,"0"0"-273"15,0 0 68-15,0 0-27 16,0 0-77-16,0 0-52 16,-22-27-76-16,39 18-19 15,17-3-14-15,11-2-10 0,8 0 5 16,3 0-13-16,-3 3 1 16,-3 8-4-16,-13 3 3 15,-5 0-21-15,-15 8-15 16,-10 12-39-16,-7 11 44 15,-2 2 7-15,-23 9 24 16,-10 7 15-16,-10 2-14 16,-2 4 25-16,-4 3 13 15,1-2-28-15,6-3 33 16,9-6-32-16,12-4-11 16,10-10 3-16,13-9 2 15,0-3-6-15,11-9 0 0,20-6 6 16,9-6-7-1,10 0 1-15,5 0 0 0,4-14-9 16,-7-5-8-16,-2 3-38 16,-8 1-45-16,-9-4-181 15,-10 3-87-15,-13 5-205 0</inkml:trace>
  <inkml:trace contextRef="#ctx0" brushRef="#br0" timeOffset="187210.31">23935 1991 1984 0,'0'0'587'15,"0"0"-407"-15,0 0-84 16,0 0-78-16,123-40 3 0,-54 33-20 16,5 0-2-1,-1 5-76-15,8 2-211 0,-21 0-293 16,-14 0-657-16</inkml:trace>
  <inkml:trace contextRef="#ctx0" brushRef="#br0" timeOffset="187619.11">24771 2135 1452 0,'0'0'380'0,"0"0"-118"0,0 0-76 0,0 0-69 0,0 0-32 0,-138 60-1 0,113-34-30 0,7 2-3 0,10 2 5 0,8 1-56 0,0-3 15 0,11-2-10 0,17-6 7 16,11-6-15-16,3-8 3 15,3-6-9-15,-3-2 7 0,-6-18-53 16,-12-8 49-16,-11-7 6 16,-11-2 0-16,-2-3 54 15,-13 4-41-15,-18 3 12 16,-4 8-25-16,-12 9-122 15,7 5-263-15,11 5-643 0</inkml:trace>
  <inkml:trace contextRef="#ctx0" brushRef="#br0" timeOffset="187764.21">25522 2166 2304 0,'0'0'543'0,"0"0"-513"0,-116 0-30 16,60 14-244-1,3 0-785-15</inkml:trace>
  <inkml:trace contextRef="#ctx0" brushRef="#br0" timeOffset="188865.25">25230 1736 1147 0,'0'-3'642'0,"0"0"-423"0,0 1-116 0,0 2-62 0,0 0-31 0,0 0-8 16,6 0 4-16,0 0-6 0,-4 0 50 0,-2 0 58 16,0 0 6-16,0 0-1 15,0 0-48-15,0 0 1 16,0 0-12-16,-4 0-32 16,-10-4 20-16,1 0-41 15,1 0 16-15,5 2-3 16,5 1-14-16,2 1-8 15,0 0-141-15,11 7-105 16,9 9-32-16,-3 3-412 0</inkml:trace>
  <inkml:trace contextRef="#ctx0" brushRef="#br0" timeOffset="189047.62">25495 2326 1625 0,'0'0'590'0,"0"0"-335"16,3 110-48-16,-10-45-116 15,-38 25-30-15,-37 30-61 16,-42 30-14-16,10-22-224 16,6-23-690-16</inkml:trace>
  <inkml:trace contextRef="#ctx0" brushRef="#br0" timeOffset="194327.95">3226 16409 127 0,'0'0'994'0,"0"0"-825"16,0 0-118-16,0 0 119 16,0 0 48-16,0 0-53 15,0-12 1-15,0 8-14 16,0 2-46-16,-2-2 20 15,-2 0-46-15,-2 0-17 16,2-1 14-16,-3-1-56 0,-1 3-2 16,-4-6-14-16,-3 0 1 15,-3 0-7-15,-2-5 1 16,-4 2 0-16,-5 2-8 16,-3-2 5-16,-3 2 3 15,-6 3 0-15,1-4-3 16,0 3 2-16,-2 2 1 15,0 2-13-15,0 4 13 16,-1 0-9-16,-1 0 9 16,-2 0 6-16,4 10 0 15,-2-2-1-15,-1 1-5 0,3 0 0 16,-3-5 0 0,1 0 0-16,-1-2 0 15,1 2-3-15,0 0 13 16,1-4-11-16,1 4 1 0,-1-4-1 15,3 0-8-15,-2 0 0 16,1 0 9-16,-3 0-1 16,0 0-9-16,-5 0 0 15,-1 4 5-15,2 7-4 16,0-4-1-16,2 2 14 16,1 1-4-16,1-5 0 15,-1 8 5-15,1-6-5 16,-4 8 0-16,2-1 4 15,-1 4-14-15,-1 4 17 16,-2 3-7-16,4 4 0 16,-1 1 3-16,5-3-4 15,4-4 1-15,7-1 0 0,4 0-4 16,2-8 5 0,3 5-1-16,-1-2 0 0,2 4 6 15,-2 2-5-15,0-1-1 16,-1 5 0-16,-2-1 15 15,3 2-14-15,3-3 20 16,7 0-11-16,1 0-8 16,8 2 6-16,2-1-8 15,-3 7 0-15,1-2 1 16,0 5 1-16,-1 3 8 16,0 2 5-16,-1 0-9 15,3-1 9-15,1 0 2 16,2 0-16-16,0 0 8 0,0-5-1 15,5 2-8 1,9 1 0-16,1 3 0 0,1-5 0 16,-3 4 0-16,-2-8 0 15,-2 0 3-15,0-2 3 16,-1-2-6-16,2 2 1 16,-1-7 7-16,1 2 2 15,4 0-10-15,-1-8 0 16,3 5 1-16,2-4-1 31,2 0 0-31,3 1 12 0,3-3-12 16,0-2 6-16,1 3-6 0,2-2 0 0,2-3-1 15,-2 2-6-15,5-1 7 16,-1 0 0-16,4 1-9 16,0-4 3-16,1 2-3 15,2-2 4-15,0-2 4 16,-4 2-16-16,-3-1 16 15,1 0-12-15,-1-1 7 16,-2 0 0-16,2 2 12 16,1-1-4-16,1-1-2 15,1 1 1-15,0 1-1 16,2-2 0-16,0-4 0 16,1 2-4-16,2 2 4 15,1-4-8-15,0 0-2 16,3 0-10-16,-1-2 20 15,1-2 0-15,-3 0-12 0,1 0 11 16,-1 0-5-16,-2 0 6 16,3 0 0-16,-3 0-2 15,0-10 1-15,3-2-17 16,-6-6 2-16,1-1 16 16,-3 6-13-16,-1-1 13 15,1 6 0-15,0 0-8 16,0-1 8-16,3 4 0 15,2-1-4-15,-1-2 2 16,4 0-36-16,-1-7 5 16,-1 2 25-16,-3-1-30 15,-5-4 32-15,-4 2-5 16,-4 2 11-16,-4 0-1 0,-2 2-1 16,1 2 2-1,-3-3 0-15,6-1-11 0,-1-4 4 16,4-8 1-16,3-6-21 15,0-4 18-15,-4-3 3 16,-5-5 6-16,-2 2 11 16,-9-2-10-16,-2 5 16 15,-5-2-10-15,-2 1-5 16,0 4 17-16,0 4-17 16,-14-4 15-16,-1 6 23 15,-3-3-22-15,0-2 21 16,2 1-11-16,1-2-17 15,3-4 4-15,6-1-15 16,4 1 0-16,2 4-1 0,0 0-30 16,0 4 31-16,0 6-7 15,0 0 7-15,0 2 0 16,0-2 6-16,0 4 3 16,-5-4 11-16,1 2-19 15,0-6 22-15,-4 1-22 16,0-1 0-16,-3-2 45 15,-5 2-44-15,-4-6 35 16,-4 0 3-16,-5 5-20 16,-7-5 19-16,-7 5-11 15,-5-1-18-15,-4 1 28 0,-1 6-38 16,-2 0 0 0,-1 4-18-16,-4 4-43 0,-25 11-37 15,14 6-165-15,6 0-366 0</inkml:trace>
  <inkml:trace contextRef="#ctx0" brushRef="#br0" timeOffset="201449.31">21548 3445 153 0,'0'0'1257'16,"0"0"-969"-16,0 0-131 15,0 0-50-15,0 0-28 16,0 0-1-16,-12-26 58 15,7 18-80-15,1-1 12 16,-2-2-8-16,-6 1 30 16,-1-4-14-16,-5 1-45 15,-4 1 1-15,-5 1 12 0,-4 3-38 16,-2 1 11-16,-6 5-16 16,-1 2-1-16,0 0 32 15,-1 5-32-15,-2 10 6 16,5 8-4-16,0 2 9 15,5 6-11-15,4 2 0 16,6 6-12-16,7-1 3 16,8 2-24-16,8 0 0 15,0-4 1-15,8-2-23 16,15-5 22-16,8-4-15 16,4-6-17-16,6-5 19 15,3-7-5-15,2-1 19 16,-2-2 11-16,0 1-17 0,-3 1 36 15,-2-1-10 1,-3 6 12-16,-3 2-10 0,-2 6 3 16,-6 8 7-16,-5 2-1 15,-4 5-2-15,-8 7 2 16,-5 6 2-16,-3 2 10 16,0-2 39-16,-9 0-22 15,-9-6 18-15,-6-3 14 16,-5-7 6-16,-5-7 25 15,-1-6-6-15,-8-8-9 16,1-4-3-16,-2-6-16 16,-1 0 6-16,3-8-3 15,1-11-44-15,6 0 13 16,5-1-29-16,9 2-6 16,5 2-9-16,9 4-33 0,12-5-77 15,17 6-190-15,9-1-309 16</inkml:trace>
  <inkml:trace contextRef="#ctx0" brushRef="#br0" timeOffset="209306.29">22213 3525 1676 0,'0'0'520'0,"0"0"-329"15,0 0-20-15,0 0-89 16,0 0 13-16,0 0-11 15,-9-34-50-15,-1 32 23 16,-6 1-45-16,-11-3-5 16,-11 4-14-16,-6 0-2 15,-8 0 9-15,-1 0 0 16,4 0 7-16,4 0-8 16,7 0 1-16,9 0 0 15,11 0-1-15,10 0-6 16,5 0 7-16,3 0-36 15,0 0-19-15,0 0 35 16,3 0 1-16,5 0 16 0,0 0-9 16,-2 4 11-16,1 4 1 15,-1 5-2-15,1 9 8 16,0 8 16-16,-3 12 7 16,1 10-11-16,-3 13 15 15,0 4-33-15,2 8 7 16,3 1-2-16,0-2 2 15,2-4 6-15,2-10-13 16,0-7 0-16,0-9 1 16,0-10 5-16,1-6-6 15,-2-9 0-15,4-2-11 16,4-9-32-16,19-10-140 0,0 0-171 16,-4-16-325-16</inkml:trace>
  <inkml:trace contextRef="#ctx0" brushRef="#br0" timeOffset="209541.66">22379 4004 1114 0,'0'0'1123'0,"0"0"-750"16,0 0-145-16,0 0-127 15,0 0-47-15,0 0-52 16,0 0 4-16,-21 50 4 15,23-16-8-15,7 1-2 0,5-5 0 16,-1-4-12 0,3-9-26-16,3-10-69 0,0-7-172 15,-6 0-268-15</inkml:trace>
  <inkml:trace contextRef="#ctx0" brushRef="#br0" timeOffset="209742.12">22354 3739 1652 0,'0'-5'313'0,"0"-9"-313"0,4 1-109 0,11-3-1462 0</inkml:trace>
  <inkml:trace contextRef="#ctx0" brushRef="#br0" timeOffset="210073.24">22674 3552 2104 0,'0'0'713'15,"0"0"-605"-15,0 0-50 16,2 0-34-16,19 0-18 16,10 0-7-16,9 0 1 15,3-1-59-15,-1-1-15 16,-5-1-53-16,-10 3 40 15,-8 0 11-15,-11 0 60 16,-8 0 16-16,0 0 67 16,0 0 15-16,0 9-6 0,0 7-48 15,-4 8 16-15,0 8-21 16,1 10-22-16,3 9 23 16,0 5-24-16,0 6 2 15,13 3 4-15,1 2 3 16,3 0-9-16,0-3 0 15,-2-8 0-15,-1-9 8 16,-8-6-7-16,-6-11 11 16,0-9 30-16,-2-2-10 15,-18-5 27-15,-5-2-26 16,0 0-32-16,4-2-1 16,4-10-71-16,7 0-108 0,10-18-435 0</inkml:trace>
  <inkml:trace contextRef="#ctx0" brushRef="#br0" timeOffset="210259.74">23374 3844 2192 0,'0'0'644'0,"0"0"-523"15,0 0-27-15,0 0-94 16,0 0-25-16,0 0-63 0,136-42-203 16,-93 36-431-16</inkml:trace>
  <inkml:trace contextRef="#ctx0" brushRef="#br0" timeOffset="210458.2">23530 3990 2333 0,'0'0'576'0,"0"0"-416"16,0 0-90-16,0 0-26 16,0 0-43-16,0 0-1 15,0 0-49-15,125-16-255 16,-103 6-1117-16</inkml:trace>
  <inkml:trace contextRef="#ctx0" brushRef="#br0" timeOffset="211286">23379 4084 1400 0,'0'0'518'15,"0"0"-327"-15,0 0-13 16,0 0-71-16,0 0-24 0,0 0 27 15,0 0-37-15,82 14-28 16,-46-11-27-16,-3-3-17 16,0 0-2-16,-8 0-72 15,-12 0-120-15,-5 0-177 16,-8 0-526-16</inkml:trace>
  <inkml:trace contextRef="#ctx0" brushRef="#br0" timeOffset="211493.44">23372 3823 1679 0,'0'0'756'0,"0"0"-550"16,0 0-125-16,0 0-81 15,0 0-8-15,0 0-97 16,143-19-253-16,-105 19-633 0</inkml:trace>
  <inkml:trace contextRef="#ctx0" brushRef="#br0" timeOffset="212576.54">24324 3834 1470 0,'0'0'521'0,"0"0"-281"15,0 0-83-15,0 0-53 16,0 0-43-16,0 0-48 16,0 0-7-16,29 20 31 15,-17 14-1-15,0 12 13 16,-5 4 0-16,-5 3-35 16,-2-8 12-16,0-6-20 15,0-12-6-15,0-11 9 0,0-9 2 16,0-7-10-16,-2-3 18 15,-5-23-19-15,2-15-47 16,3-18-32-16,2-7 29 16,0-4 11-16,12 2-49 15,7 9 23-15,6 14 49 16,-1 13 8-16,1 14 8 16,0 11 0-16,-1 7 0 15,0 5 22-15,5 16-13 16,0 10 51-16,-2 8-4 15,0 5-24-15,-5 5 12 16,-6-1-21-16,-6-5-3 16,-5-10 15-16,-2-7-35 0,-3-10 11 15,0-10 2-15,0-6-13 16,0-4 28-16,0-23-28 16,0-14-48-16,0-5 5 15,6-7-23-15,14 6 22 16,2 4 8-16,1 14 23 15,-1 7 12-15,-2 12 2 16,-2 7 10-16,-1 3 10 16,-1 10-11-16,-3 16 65 15,1 13 2-15,-5 7-42 16,0 8 3-16,0 2-38 16,4 1-27-16,12-5-77 15,-3-14-153-15,0-19-285 0</inkml:trace>
  <inkml:trace contextRef="#ctx0" brushRef="#br0" timeOffset="212803.94">25308 3726 1590 0,'0'0'872'15,"0"0"-605"-15,0 0-176 16,0 0-33-16,-149 97 11 15,120-53-45-15,6 9-5 16,13-2-19-16,10 1 0 16,0-11-42-16,10-10-41 15,13-17-65-15,6-14-32 0,0-8-92 16,0-25-92-16,6-32-312 16,-6 4 124-16</inkml:trace>
  <inkml:trace contextRef="#ctx0" brushRef="#br0" timeOffset="213006.39">25308 3726 834 0,'51'30'507'15,"-46"-37"-149"-15,-3 4-54 16,1-1-9-16,-3 4-73 16,4 0-110-16,2 1-57 15,5 16 11-15,3 2-22 16,6 8 10-16,2 3-8 16,3 4-14-16,4 2 13 15,0 2-32-15,0-2-13 16,-2 0 9-16,-8-6-8 0,-3-3-2 15,-7-9-13-15,-5-2-101 16,-2-10-138-16,-2-2-356 16,0-4-834-16</inkml:trace>
  <inkml:trace contextRef="#ctx0" brushRef="#br0" timeOffset="213427.27">25695 3707 1542 0,'0'0'499'0,"0"0"-292"16,0 0-73-16,0 0-21 16,0 0 9-16,0 0-15 15,0 0-32-15,141 103-30 0,-97-61-6 16,2 2-18-16,-2 0-20 15,-1-4-2-15,-10-7-35 16,-12-12-82-16,-9-21-98 16,-7 0-166-16,-5-10-206 0</inkml:trace>
  <inkml:trace contextRef="#ctx0" brushRef="#br0" timeOffset="213559.91">26130 3615 1984 0,'0'0'602'0,"0"0"-489"16,0 0-35-16,0 0 28 15,-117 147-49-15,56-61-38 16,-1 2-19-16,-34 36-133 0,16-21-376 16,17-31-1623-16</inkml:trace>
  <inkml:trace contextRef="#ctx0" brushRef="#br0" timeOffset="-214684.17">24010 4666 880 0,'0'0'407'15,"0"0"-142"-15,0 0-158 16,0 0-31-16,0 0 36 15,0 0-17 48,0 0 8-63,-14-18-42 0,14 18-36 0,0 0 26 0,0 0-10 0,0 11 67 0,0 8 21 0,0 7-47 0,4 6-12 16,8 6-12-16,1 2-26 15,3 2 16-15,-1 0-37 0,3-1 2 16,-5-5 2-16,-4-8-6 15,-4-8-9-15,-3-8 10 16,-2-6 1-16,0-5 60 16,0-1-20-16,-16 0-7 15,-4 0-35-15,-6-1-9 16,-3-15-12-16,-2-8-74 16,-1-29-206-16,8 6-276 15,8 0-440-15</inkml:trace>
  <inkml:trace contextRef="#ctx0" brushRef="#br0" timeOffset="-214539.55">23925 4473 1119 0,'0'0'813'0,"0"0"-590"16,0 0-105-16,0 0-118 15,0 0-113-15,0 0-61 16,0 0-171-16</inkml:trace>
  <inkml:trace contextRef="#ctx0" brushRef="#br0" timeOffset="-214318.15">24232 4646 2150 0,'0'0'563'16,"0"0"-466"-16,0 0-27 16,0 0-48-16,0 0-14 15,0 0-16-15,158 2-57 16,-104 9-144-16,-12-3-330 16,-17 1-358-16</inkml:trace>
  <inkml:trace contextRef="#ctx0" brushRef="#br0" timeOffset="-214170.54">24374 4809 1726 0,'0'0'544'0,"0"0"-401"16,0 0-46-16,0 0-93 16,0 0-4-16,0 0-69 15,118 0-292-15,-86 0-617 0</inkml:trace>
  <inkml:trace contextRef="#ctx0" brushRef="#br0" timeOffset="-213322.81">24843 4526 1448 0,'0'0'312'0,"0"0"-153"15,0 0 5-15,0 0-38 16,0 0-1-16,0 0-58 16,0 0-9-16,-96 20-30 0,87 4-1 15,6 4 12 1,3 4-28-16,0-2-2 0,0 0 6 16,14-4-13-1,4-4 5-15,0-6-6 0,-1-9-1 16,1-7 16-16,1 0-16 15,-2-7 13-15,-1-17 5 16,-3-10-18-16,-9-3 12 16,-4-2-12-16,0 1-20 15,0 8-4-15,-15 10-56 16,-8 10-84-16,3 8-122 16,7 2-201-16</inkml:trace>
  <inkml:trace contextRef="#ctx0" brushRef="#br0" timeOffset="-213117.36">25186 4747 1859 0,'0'0'393'0,"0"0"-169"16,0 0-99-16,0 0-64 15,0 0-41-15,-54 116-20 16,29-84-111-16,8-9-224 16,3-10-509-16</inkml:trace>
  <inkml:trace contextRef="#ctx0" brushRef="#br0" timeOffset="-212691.5">25357 4546 1326 0,'0'0'400'0,"0"0"-174"15,0 0-37-15,0 0-16 16,0 0-22-16,0 0-17 15,0 0-18-15,-7 96-42 16,12-72-15-16,4 0-16 16,2-4-43-16,0-4 20 15,-2-6-20-15,0-4-23 16,0-6-37-16,-1-18-162 16,0-14-352-16,-4-4-1357 0</inkml:trace>
  <inkml:trace contextRef="#ctx0" brushRef="#br0" timeOffset="-212581.79">25357 4546 1565 0,'-2'-145'384'15,"2"145"-343"-15,0 0-41 16,11 0-275-16</inkml:trace>
  <inkml:trace contextRef="#ctx0" brushRef="#br0" timeOffset="-212383.28">25643 4620 1854 0,'0'0'717'16,"0"0"-522"-16,0 0-23 16,0 0-115-16,0 0-21 15,0 0-36-15,0 0-33 16,60 0-25-16,-36 0-165 15,-4 0-324-15,-4 0-311 0</inkml:trace>
  <inkml:trace contextRef="#ctx0" brushRef="#br0" timeOffset="-211915.57">26010 4566 146 0,'0'0'1503'0,"0"0"-1140"16,0 0-133-16,0 0-97 15,0 0-98-15,0 0-14 16,0 0-15-16,49-87 3 16,-35 75-1-16,-8 2-8 15,-1 2 0-15,-1 7 36 16,-4 1-5-16,2 0 7 15,0 0-6-15,0 0-31 16,6 5 51-16,-2 12-23 16,3 2 0-16,2 9 10 15,0 5-18-15,2 5 19 0,-1 2-18 16,1 4-21-16,-4-5 14 16,0 3-15-16,-4-11-16 15,-3-5-11-15,-2-8-25 16,0-8 19-16,-5-3 23 15,-11-4 8-15,1-3 2 16,-1 0 1-16,5 0 47 16,5 0-1-16,6 0-29 15,0 0 8-15,13 0-26 16,18 0 0-16,7-3-12 16,3-6-6-16,-8 0-97 15,-18-8-130-15,-9 4-287 16,-6 0-544-16</inkml:trace>
  <inkml:trace contextRef="#ctx0" brushRef="#br0" timeOffset="-211357.07">25330 4278 795 0,'0'0'563'0,"0"0"-407"15,0 0-68-15,0 0-34 16,0 0-48-16,0 0 12 16,0 0-17-16,36 0-1 15,-36 0 58-15,0 0 47 16,0 0 1-16,0 0-17 16,0 0-4-16,-5 0 12 15,3 0-30-15,-2 0-45 16,1 0-3-16,-1 0-13 15,4 0-1-15,-2 0-5 16,2 0-24-16,0 0-22 16,0 0-90-16,0 0-9 15,6 0-182-15</inkml:trace>
  <inkml:trace contextRef="#ctx0" brushRef="#br0" timeOffset="-209930.89">26896 2871 1495 0,'0'0'288'0,"0"0"-178"15,0 0-40-15,0 0-33 16,0 0-12-16,0 0-23 15,0 0 14-15,-21 28-16 16,5-8 0-16,-5 6 19 0,-2 2-1 16,-4 1 8-16,2 2 47 15,0 2-50-15,6 1 8 16,3 0-19-16,5 2-11 16,7-4 10-16,4 0-5 15,0-2-6-15,11-2 0 16,11 0 8-16,7 3-17 15,4 3 9-15,5 0-15 16,2 1 9-16,-2 2-37 16,-7-3-1-16,-11-2 23 15,-13-1-23-15,-7-4 27 16,-5-1 9-16,-19 0 8 16,-10 0 19-16,-3 1 6 15,-3-1 5-15,-1-1 7 16,8-3-21-16,1-1 22 0,13-6-32 15,7 0-6-15,10-5 0 16,2 0-53-16,12-1 17 16,12 4 20-16,5-1 7 15,2 6 8-15,0 2 1 16,0 10 0-16,-2 7 0 16,-4 8 14-16,-3 10 47 15,-4 6 32-15,2 11 6 16,1 7 48-16,-2 4-40 15,-1 4-23-15,0 4-11 16,-2-6-40-16,-4 1 15 16,-2-9-11-16,-6-9-31 15,-4-6 17-15,0-11-23 0,0-14-37 16,0-10-15 0,0-15-96-16,0-8-108 0,0-4-256 0</inkml:trace>
  <inkml:trace contextRef="#ctx0" brushRef="#br0" timeOffset="-209059.03">27744 3098 1568 0,'0'0'349'0,"0"0"-130"15,0 0-12-15,0 0-115 16,0 0-11-16,-148-42-14 16,106 42 9-16,-1 8-64 15,1 14 3-15,5 6 1 16,6 6-8-16,8 4-11 15,12 4 3-15,9 3 0 16,2 1-9-16,9-2 4 16,20 0-8-16,8-6-11 15,11-2-25-15,2-6 18 16,6-2-18-16,-2-2 1 16,-1 1 30-16,-4 2-17 0,-7 5 34 15,-8 2 1-15,-8 5 0 16,-8-2 2-16,-13 6 11 15,-5-2 14-15,-9-2 41 16,-20-5-14-16,-9-5 5 16,-2-6 14-16,-4-7-25 15,2-5 3-15,1-12-51 16,5-1 0-16,9-11-87 16,17-52-121-16,5 3-279 15,5-4-794-15</inkml:trace>
  <inkml:trace contextRef="#ctx0" brushRef="#br0" timeOffset="-208609.22">28452 3113 1280 0,'0'0'754'15,"0"0"-658"-15,0 0-53 16,-149-34 75-16,97 32-53 16,-3 2-3-16,1 0 4 15,7 0-49-15,7 0-5 0,9 9-9 16,13-1-3 0,7 0 0-16,9 4-40 0,2-3-21 15,0 6 29-15,0-3-2 16,9 4 34-16,5 0-1 15,-1 2 2-15,0 3 5 16,-2 4 13-16,0 5-4 16,1 3 40-16,-4 3-18 15,3 6 15-15,1 3 4 16,1 4-11-16,3 4 26 16,-1-2-36-16,3 2-20 15,2-7 4-15,0-3-12 16,-2-8-1-16,2-9-6 15,4-10-80-15,3-14-32 16,25-8-66-16,-10-21-293 0,0-4-815 0</inkml:trace>
  <inkml:trace contextRef="#ctx0" brushRef="#br0" timeOffset="-208278.1">28635 3467 1386 0,'0'0'370'16,"0"0"-196"-16,0 0 14 16,0 0-61-16,0 0-64 15,0 0 13-15,0 0-7 16,-16 60 15-16,16-32-41 0,12 5-2 16,5 5 13-1,1 3-29-15,5 8 11 0,0 2-7 16,2 5-22-16,0 7 27 15,-3-3-32-15,-4-2-1 16,-5-5 21-16,-6-14-20 16,-3-11 25-16,-4-11-5 15,0-7 12-15,-4-4 52 16,-16-4-30-16,-9-2-23 16,-5 0-28-16,-1 0-5 15,1-13-61-15,3-42-74 16,9 2-233-16,9-14-545 0</inkml:trace>
  <inkml:trace contextRef="#ctx0" brushRef="#br0" timeOffset="-208147.46">28602 3316 2350 0,'0'0'373'15,"0"0"-265"-15,0 0-108 16,0 0-130-16,0 0-567 0</inkml:trace>
  <inkml:trace contextRef="#ctx0" brushRef="#br0" timeOffset="-207727.57">28931 3014 1989 0,'0'0'464'0,"0"0"-275"16,0 0-71-16,0 0-96 16,0 0-13-16,0 0-18 15,0 0 4-15,149-4-15 16,-108 10-19-16,-6 1-13 16,-8 3 18-16,-10 1 1 15,-5 1-9-15,-10 1 1 16,-2 1 20-16,0 7 21 15,-2 2 25-15,-10 4 4 16,4 5 32-16,3 6-26 0,5 7-17 16,0 2 9-1,3 6-26-15,10 1 14 0,7 2 1 16,0-1-10-16,-2-4 26 16,0-7-12-16,-7-6-12 15,-5-10 35-15,-4-7-7 16,-2-10 21-16,0 1 12 15,-17-2-41-15,-12 7 20 16,-9 3-48-16,-20 14-33 16,7-4-154-16,7-9-659 0</inkml:trace>
  <inkml:trace contextRef="#ctx0" brushRef="#br0" timeOffset="-205876.53">25448 3894 818 0,'0'0'396'15,"0"0"-180"-15,0 0 21 16,0 0-60-16,0 0-63 16,0 0 12-16,0 0 1 15,-2-23-55-15,2 23-7 16,0 0-22-16,0 0 9 0,0 0 36 16,0 0-32-16,-2 0-1 15,-9 0-12-15,-11 13-42 16,-16 17-2-16,-14 16-11 15,-27 32-157-15,11-7-161 16,15-12-786-16</inkml:trace>
  <inkml:trace contextRef="#ctx0" brushRef="#br0" timeOffset="-202497.37">9197 14730 694 0,'0'0'323'0,"0"0"-77"15,0 0-49-15,0 0-10 16,0 0-27-16,0 0-44 16,20-50-16-16,-18 44 12 0,0 0 40 15,0 0-37 1,-2 2-9-16,0 4-12 0,0 0-15 15,0 0-48-15,0 10 4 16,-11 12-35-16,-6 6 2 16,-3 12 17-16,-9 9-19 15,-2 9 30-15,-9 4-2 16,-1-4 8-16,1 0 10 16,5-12-22-16,8-10 0 15,6-7-4-15,11-11-19 16,3-4 5-16,3-10-6 15,4-1-23-15,0 0-25 16,0 0-130-16,0-3-315 0,0 5-42 16</inkml:trace>
  <inkml:trace contextRef="#ctx0" brushRef="#br0" timeOffset="-202206.15">8882 14989 85 0,'0'0'1788'0,"0"0"-1293"15,0 0-374-15,0 0-50 16,0 0-17-16,0 0-26 16,-60 102 0-16,54-60-4 15,4 1-12-15,2-1 27 16,0-11-33-16,0 0 0 0,11-9 6 15,9-4-11-15,4-12-1 16,12-6 21-16,7 0-21 16,1-10 11-16,2-13-11 15,-1 2-115-15,-11 3-209 16,-16 7-386-16</inkml:trace>
  <inkml:trace contextRef="#ctx0" brushRef="#br0" timeOffset="-200889.98">8473 17237 1505 0,'0'0'256'0,"0"0"-256"15,0 0-185-15,0 0-336 16</inkml:trace>
  <inkml:trace contextRef="#ctx0" brushRef="#br0" timeOffset="-200376.24">8666 17830 2126 0,'0'0'611'0,"0"0"-524"16,0 0-62-16,0 0-13 16,0 0-12-16,0 0-6 15,0 0-28-15,-4 0 17 16,4 0 17-16,0 0 0 15,0 0 22-15,0 0 13 16,0 0-19-16,0 0 12 16,0 0-19-16,0 0-9 15,0 0 12-15,0 0-12 16,0 0 0-16,0 0 0 16,0 0 6-16,0 0-6 15,0 0 0-15,0 0 6 0,0 0-7 16,0 0 2-16,0 0-1 15,0 0 0-15,0 0 8 16,0 0-8-16,0 0 0 16,0 0 1-16,0 0-9 15,0 0 9-15,0 0-1 16,0 0 0-16,0 0-1 16,0 0-5-16,0 0 3 15,0 0-20-15,0 0 7 16,0 0-42-16,0 0-36 15,0 0-30-15,0-10-75 16,2-4-128-16,0-2-588 0</inkml:trace>
  <inkml:trace contextRef="#ctx0" brushRef="#br0" timeOffset="-193806.9">29553 2642 1685 0,'0'0'533'0,"0"0"-419"16,0 0-58-16,0 0-34 15,0 0-8-15,0 0 1 16,24 62 5-16,-8-9 50 15,-1 29-16-15,-3 32 8 16,-10 39 5-16,-2 19-38 0,0 4-4 16,-14-4 8-16,7-19-14 15,7 0 23-15,0-15-24 16,0-29 6-16,14 153-2926 109,-50-302 2902-109,-26-19 0 16,-36-18 0-16,-38-29 0 16,2 4 0-16,21 11 0 15,28 25 0-15,0 66 0 16,-40-80 0-16,-68 86 0 15,-102-6 0-15,-30 50 0 16,-17 120 0-16,20-34 0 16,66-13 0-16,31-5 0 15,29 2 0-15,23-9 0 16,11-11 0-16,33-23 0 16,32-81 0-16,30 5 0 15,29 13 0-15,38-3 0 16,-7 25 0-16,-40-16 0 0,43-20 0 15,4 0 0 1,-6-14 0-16,8-33 0 0,65-17 0 16,43-9 0-16,-20 73 0 15,5-2 0-15,2-9 0 16,1 3 0-16,0 2 0 16,4-18 0-16,1 8 0 15,16 2 0-15,20 12 0 16,23-4 0-16,30 4 0 15,17 2 0-15,-5 12 0 16,-40 12 0-16,-43-13 0 16,-59 2 0-16,-73 7 0 15,11 4 0-15,0 3 0 0,0 16 0 16,4-5 0-16,-18 3 0 16,-38 11 0-16,-13 8 0 15,56-48 0 1,4-4 0-16,-24 26 0 0,29-34 0 15,5 3 0-15,26-3 0 16,-19 0 0 0,-2-11 0-16,2 3 0 0,19-18 0 15,-11 6 0-15,-4 2 0 16,-5 1 0-16,-5 4 0 16,-2-7 0-16,-4 9 0 15,-10 4 0-15,-26 1 0 16,9-5 0-16,-2 0 0 15,0 1 0-15,2-1 0 16,16 1 0-16,3 5 0 0,0 1 0 16,2 4 0-16,-11 0 0 15,3 0 0-15,-1 0 0 16,7 0 0-16,4 0 0 16,-3 0 0-16,3 0 0 15,-5 0 0-15,2 0 0 16,-2 0 0-16,5 0 0 15,2 0 0-15,2 0 0 16,0 0 0-16,0 0 0 16,13 0 0-16,1 0 0 15,-1-5 0-15,-7-2 0 16,-1 5 0-16,-5-1 0 16,0 1 0-16,0 1 0 15,-7-1 0-15,-6 2 0 0,2-4 0 16,-3-1 0-16,4-1 0 15,3-4 0-15,0-2 0 16,2 1 0-16,5-6 0 16,0-8 0-16,0 0 0 15,0 17 0-15,0-9 0 16,0 2 0-16,0-1 0 16,3-8 0-16,1 6 0 15,1 0 0-15,2 2 0 16,-3 1 0-16,-4 5 0 15,0 1 0-15,0-5 0 16,0 1 0-16,-2 2 0 16,-3-1 1159-16,5 12-644 0,0 0-350 15,0 0 31-15,0 0 24 16,0 0-76-16,0 0-60 16,0 0 10-16,-2-27-35 15,-9 33-2-15,-7 21-6 16,-11 17-33-16,-8 15 46 15,-6 21-6-15,3 8-25 16,4 6 37-16,14 1-32 16,13 0-19-16,9-3-12 15,0-4 4-15,15-3-19 16,14-5 8-16,19 4-100 16,-9-22-125-16,-5-23-549 0</inkml:trace>
  <inkml:trace contextRef="#ctx0" brushRef="#br0" timeOffset="-193379.69">27806 4871 1698 0,'0'0'507'0,"0"0"-410"15,0 0 25-15,0 0-69 16,0 0-25-16,0 0-20 16,127-7 5-16,-87 34-3 15,-5 7-10-15,-12 8 0 16,-15 4 17-16,-8 0-9 16,-10-4 33-16,-24-2 11 15,-8-5 1-15,-5-5 13 16,1-7-27-16,5-4-38 0,8-7-1 15,15-12-116 1,11-3-130-16,7-16-330 0</inkml:trace>
  <inkml:trace contextRef="#ctx0" brushRef="#br0" timeOffset="-193177.94">28155 4889 1805 0,'0'0'639'16,"0"0"-445"-16,0 0-19 16,-149 38-50-16,116 0-78 15,11 6-29-15,15 8 7 0,7 4-25 16,9 0-9-16,20-1-45 16,22-1-100-16,-8-16-170 15,-6-16-623-15</inkml:trace>
  <inkml:trace contextRef="#ctx0" brushRef="#br0" timeOffset="-192607.86">28388 5223 1461 0,'0'0'381'16,"0"0"-249"-16,0 0-73 15,0 0-4-15,0 0 61 16,0 0-23-16,15 136-8 16,1-89-2-16,-1 7-27 15,1 4-2-15,-1-2-26 16,-5-3-17-16,-6-13 17 16,-4-9-28-16,0-11 42 15,-16-7 42-15,-11-8-22 16,-8-5 2-16,-5 0-64 15,-5 0-3-15,3-15-28 16,-5-35-191-16,13 6-306 16,15-6-400-16</inkml:trace>
  <inkml:trace contextRef="#ctx0" brushRef="#br0" timeOffset="-192471.96">28363 5057 1874 0,'0'0'700'0,"0"0"-555"16,0 0-145-16,0 0-15 15,0 0-468-15,0 0-356 0</inkml:trace>
  <inkml:trace contextRef="#ctx0" brushRef="#br0" timeOffset="-192238.84">28681 5249 436 0,'0'0'1305'16,"0"0"-1152"-16,0 0-53 15,0 0-39-15,-62 107-28 16,37-75-33-16,6-6-95 0,7-10-172 16</inkml:trace>
  <inkml:trace contextRef="#ctx0" brushRef="#br0" timeOffset="-191712.03">28866 4914 1416 0,'0'0'404'0,"0"0"-220"0,0 0-62 16,0 0-47-16,0 0-7 16,0 0 9-16,0 0-38 15,60 72 2-15,-46-43-10 16,1-3-29-16,4 0 22 15,-2-7-24-15,1-4 0 16,0-9-1-16,0-6 1 16,2 0-15-16,-1-16-2 15,0-10-43-15,-7-5 36 16,-4-2-25-16,-8 3 19 16,0 6 16-16,0 8 14 15,-12 8 1-15,-1 8 4 16,-1 0 2-16,6 13 12 15,1 14-7-15,7 5 6 16,0 9 19-16,0 7-36 16,15 4 35-16,4 10-12 0,1 0-23 15,-3 1 24-15,-1 0-17 16,-3-3-7 0,-1-8 2-16,-6-8 6 15,-3-9-9-15,-3-9 0 0,0-11 0 16,-9-5 45-16,-14-6 11 15,-3-1-11-15,-6-3-29 16,3 0-16-16,3 0-1 16,5-4-70-16,8-23-181 15,7 4-103-15,4-5-1179 0</inkml:trace>
  <inkml:trace contextRef="#ctx0" brushRef="#br0" timeOffset="-191400.34">29452 5139 1470 0,'0'0'376'15,"0"0"-244"-15,0 0 13 16,0 0 7-16,0 0-39 15,0 0-27-15,14 134-55 0,-5-91 17 16,1 0-26 0,2-2-3-16,-5-3 23 0,-1-6-17 15,-4-4 29-15,-2-8-6 16,0-4-17-16,-4-6 24 16,-13-4-13-16,-6-2-29 15,-4-4-13-15,0 0-47 16,-6-32-123-16,8-4-301 15,10-6-301-15</inkml:trace>
  <inkml:trace contextRef="#ctx0" brushRef="#br0" timeOffset="-191270.94">29361 4953 1684 0,'0'0'365'0,"0"0"-233"0,0 0-132 16,0 0-33-16,0 0-329 15</inkml:trace>
  <inkml:trace contextRef="#ctx0" brushRef="#br0" timeOffset="-191003.34">29670 4786 1175 0,'0'0'632'0,"0"0"-468"0,0 0 6 16,0 0-43-16,0 0-52 16,0 0-47-16,0 0-22 15,-2-14 0-15,2 14-6 16,0 0 1-16,0 0-12 15,0 6-70-15,0 7-101 16,0-6-103-16,0-1-585 0</inkml:trace>
  <inkml:trace contextRef="#ctx0" brushRef="#br0" timeOffset="-190715.27">29670 4786 1283 0,'-84'-33'348'0,"82"28"-175"16,2 4-15-16,0-2 27 15,0 1-28-15,0 2-62 16,0 0-61-16,0 0 27 16,0 0-20-16,5 0-10 15,7 5 27-15,11 12-38 16,4 10 10-16,6 10 8 16,7 9-30-16,0 11 20 15,1 7-28-15,-10 4 11 16,-6 4-17-16,-17 0 13 15,-8-1-7-15,-4-7 0 16,-27-6-54-16,-12-8 13 16,1-8-77-16,4-6-76 15,13-11-115-15,17-18-696 0</inkml:trace>
  <inkml:trace contextRef="#ctx0" brushRef="#br0" timeOffset="-190293.47">30110 4640 1614 0,'0'0'350'0,"0"0"-212"16,0 0 75-16,0 0-89 0,0 0-36 16,0 0 5-16,0 0-28 15,51 84-21-15,-13-54-29 16,6-2-14-16,4 0-1 16,-6-2-27-16,-9-3-45 15,-8-5-2-15,-10-4 15 16,-8-4 58-16,-5-1 2 15,-2-1 7-15,0 3 51 16,-2 2 8-16,-12 6 5 16,-1 5-5-16,-3 6-43 0,0 3 22 15,-4 4-27 1,2 4-18-16,-5-4 1 0,3 2-2 16,-9 4-93-16,4-9-158 15,7-11-401-15</inkml:trace>
  <inkml:trace contextRef="#ctx0" brushRef="#br0" timeOffset="-189976.24">30816 4564 1460 0,'0'0'402'16,"0"0"-192"-16,0 0-1 0,0 0-76 15,0 0-75-15,0 0-17 16,0 0-40-16,-58 53 35 16,27-9 9-16,4 9-19 15,7 3 52-15,7 6-29 16,9 4-20-16,4 1 0 15,0-1-27-15,10-5-4 16,11-2-41-16,16-4-124 16,-3-18-164-16,-1-16-194 0</inkml:trace>
  <inkml:trace contextRef="#ctx0" brushRef="#br0" timeOffset="-189693.41">31148 4730 1609 0,'0'0'400'16,"0"0"-104"-16,0 0-97 16,0 0-104-16,0 0-29 15,0 0-65-15,0 0 0 16,58-6-1-16,-42 30-58 15,-8 4 10-15,-8 6 17 16,0 3 29-16,-10-3 2 0,-17-2 6 16,-5-6 31-16,1-4-23 15,4-4-14-15,11-6-36 16,16-11-175-16,8-1-136 16,15 0-577-16</inkml:trace>
  <inkml:trace contextRef="#ctx0" brushRef="#br0" timeOffset="-189492.65">31386 4632 1883 0,'0'0'495'16,"0"0"-369"-16,0 0-14 16,0 0-20-16,0 0-53 0,0 0-1 15,-85 116 1-15,79-70-33 16,1 1 5-16,5-2-11 15,0-4-48-15,0-5-79 16,0-8-105-16,9-8-130 16,7-10-293-16</inkml:trace>
  <inkml:trace contextRef="#ctx0" brushRef="#br0" timeOffset="-189259.99">31529 4931 674 0,'0'0'1270'16,"0"0"-1012"-16,0 0-145 15,0 0-7-15,0 0-61 16,0 0 37-16,0 0-44 16,0 82 2-16,2-53-16 15,5-2-22-15,1-4-1 16,4-4-1-16,1-7-70 15,10-12-74-15,-6 0-97 16,-1-4-53-16</inkml:trace>
  <inkml:trace contextRef="#ctx0" brushRef="#br0" timeOffset="-189139.33">31621 4730 902 0,'0'0'822'0,"0"0"-473"0,0 0-109 16,0 0-121-16,0 0-119 15,0 0-169-15,0 0-180 0</inkml:trace>
  <inkml:trace contextRef="#ctx0" brushRef="#br0" timeOffset="-188930.21">31897 5001 1698 0,'0'0'632'0,"0"0"-536"15,0 0-71-15,0 0-10 16,0 0 3-16,0 0-18 16,-70 142-34-16,35-101-147 15,5-5-189-15</inkml:trace>
  <inkml:trace contextRef="#ctx0" brushRef="#br0" timeOffset="-188307.97">32333 4567 2015 0,'0'0'516'0,"0"0"-441"16,0 0 35-16,0 0-62 15,0 0-32-15,0 0 8 16,0 0-18-16,0 137-5 16,0-97 23-16,0-2-18 15,5-6-6-15,-3-5 0 16,6-9-7-16,2-9-10 15,3-9-5-15,3 0 11 16,-1-5 4-16,6-22-44 16,-2-5 2-16,-1-6 3 15,3-8-20-15,-6-1 44 0,1 6-34 16,-3 5 56 0,-7 12 0-16,-4 12 16 15,-2 8 8-15,0 4-24 0,0 0-34 16,0 14 25-16,0 16 9 15,0 8 5-15,0 12 14 16,-4 6-9-16,-2 6 25 16,-3 5-12-16,-1 2-8 15,2 6 19-15,-1-3-22 16,0 2 17-16,-4-6-7 16,2-3-12-16,-3-9 7 15,1-12-10-15,2-10 1 16,-3-10 27-16,3-11-34 0,0-2 14 15,-2-9 25-15,0-2-16 16,-3 0 6-16,1 0-22 16,1-6 2-16,3-8-10 15,1-2-10-15,6-5-56 16,4 2-83-16,0-15-134 16,16 6-189-16,1 2-982 0</inkml:trace>
  <inkml:trace contextRef="#ctx0" brushRef="#br0" timeOffset="-187998.4">32703 4816 1147 0,'0'0'569'16,"0"0"-452"-16,0 0-16 16,0 0 104-16,0 0-64 15,0 0-20-15,0 0 14 16,17 29-50-16,-11-7 10 16,-6 6-62-16,2 0 0 15,-2 2 1-15,2-4-34 16,2-2 10-16,-1-4-10 0,1-7-16 15,0-4-26-15,0-9-113 16,2 0-111-16,0-10-76 0</inkml:trace>
  <inkml:trace contextRef="#ctx0" brushRef="#br0" timeOffset="-187878.77">32810 4616 1704 0,'0'0'382'0,"0"0"-241"15,0 0-84-15,0 0-57 16,0 0-290-16,0 0-732 0</inkml:trace>
  <inkml:trace contextRef="#ctx0" brushRef="#br0" timeOffset="-187637.53">33117 4279 1667 0,'0'0'384'0,"0"0"-255"15,0 0 7-15,0 0-3 16,116 156-68-16,-102-81 16 16,-12 9-8-16,-2 8-26 15,-24 20 9-15,-53 21-34 16,-60 21-22-16,-46 4-37 15,23-37-224-15,21-37-672 0</inkml:trace>
  <inkml:trace contextRef="#ctx0" brushRef="#br0" timeOffset="-185904.75">33225 3890 1136 0,'0'0'380'16,"0"0"-204"-16,0 0-48 16,0 0-52-16,0 0-51 0,0 0-4 15,6 8-20-15,1-3 20 16,-1-5 50-16,-3 0 62 16,-1 0 13-16,3 1-58 15,-5 1-40-15,8 5-25 16,5 1-23-16,8 7 9 15,3 2-9-15,1 1-31 16,-3 3 29-16,0 0-26 16,1-4 28-16,-6-1-1 15,-3-3 3-15,-3-6 0 16,-7 0-2-16,-2-6-5 16,-2 2-1-16,0 1-35 15,0 3-63-15,-17 3 57 0,-8 5 15 16,-2 3 31-1,-2-1-1-15,2 3 2 0,6 1-4 16,3-3 5-16,5 2-1 16,-3-1 0-16,3 0 10 15,3 0-12-15,4-2 2 16,3-3 0-16,3-1-8 16,0 0 9-16,0-3-1 15,7 2 0-15,5 1 9 16,-2-4-8-16,-1 4-1 15,1-2 0-15,-4 1-6 16,-2 2 6-16,1-1 0 16,-1 0 0-16,-4 4 0 15,0 1 0-15,0 2 1 16,0 6-1-16,0 5 3 0,-6 6 4 16,1 6-7-16,1 2 0 15,4 5 6-15,0 5-4 16,0-2-2-16,0 5 0 15,0 1 0-15,0-1 9 16,0 0-10-16,-12-2 1 16,-3 1 0-16,-5-6 6 15,-7-2 18-15,-1-3 24 16,-3-4 20-16,-10-6-27 16,-3-2 18-16,-8-2-34 15,-6 0-25-15,-31 12-96 16,11-8-238-16,16-8-1612 0</inkml:trace>
  <inkml:trace contextRef="#ctx0" brushRef="#br0" timeOffset="-183833.71">23430 4104 1073 0,'0'0'519'0,"0"0"-369"0,0 0 15 16,0 0-68-1,0 0-2-15,0 0 5 0,0 0-57 16,-4 0-7-16,4 0 12 16,0-1 6-16,0 1 33 15,0 0-9-15,0 0-3 16,0 0-6-16,0 0-50 15,0 0 13-15,0 0-19 16,0 0-11-16,0 0 17 16,0 0-18-16,0 0-1 15,0 0 19-15,15-2-12 16,5-3-2-16,7 4-5 16,2 1 1-16,2 0 8 0,1 0-9 15,-1 0 0 1,0 0-1-16,-4 0 2 0,-6 0-1 15,-7 0 0-15,-5 0 1 16,-5 0 8-16,-4 0-8 16,0 0-1-16,0 0 15 15,0 0-9-15,-4 0-12 16,-14-3-8-16,-8 2-42 16,-9 1 33-16,-4 0-11 15,-8 0 16-15,-4 0 5 16,-3 0-11-16,0 0 22 15,6 0-8-15,8 0 10 16,13-4 10-16,11-1 2 16,10 1 36-16,6 3 17 0,0-2-36 15,0 2 1-15,13-2-30 16,13-1 0-16,13 2-6 16,3-3 6-1,6 0 0-15,2 2 0 0,-1-4 11 16,-2 4-9-16,-8-1-2 15,-6 1 0-15,-14 1-12 16,-7 2 12-16,-8 0-2 16,-4 0-4-16,0 0-65 15,0 0-35-15,-7 5-217 16,-8 4-64-16,-2-2-490 0</inkml:trace>
  <inkml:trace contextRef="#ctx0" brushRef="#br0" timeOffset="-183184.85">23285 3810 833 0,'0'0'302'0,"0"0"-186"15,0 0-61-15,0 0 1 16,0 0 1-16,0 0 58 16,0 0 8-16,0 2-10 15,0-2-18-15,0 0-21 16,0 0 1-16,0 0 1 15,0 0-43-15,0 0-10 0,0 2-15 16,0 1-7-16,11 3 12 16,3 3-11-16,3-3-2 15,8 0 29-15,6-2-5 16,6 0 48-16,9 0-21 16,0-4-25-16,1 0 8 15,-3 0-33-15,-3 0 26 16,-5 0 16-16,-10 0-31 15,-8 0 30-15,-4-2-42 16,-8 0 0-16,-2 2 13 16,-4 0-11-16,0 0-2 15,0 0 0-15,0 0-61 16,0 0-101-16,-22 0-118 16,-2 0-68-16,2 4-499 0</inkml:trace>
  <inkml:trace contextRef="#ctx0" brushRef="#br0" timeOffset="-182795.31">23318 4063 801 0,'0'0'396'0,"0"0"-145"16,0 0-91-16,0 0-38 16,0 0-34-16,0 0-2 15,0 0-20-15,106 0-6 16,-81 0 40-16,2 0-12 15,2 0-27-15,0 0 0 16,-2 0-42-16,-2 1 15 16,-2 1-7-16,-6 0-21 15,-5-2 17-15,-4 0-23 16,-6 2 1-16,1-2 20 16,-3 0-19-16,0 0-4 0,-7 8-57 15,-13-2-209-15,-3 2-272 16</inkml:trace>
  <inkml:trace contextRef="#ctx0" brushRef="#br0" timeOffset="-178712.76">22354 3970 1039 0,'0'0'383'15,"0"0"-207"-15,0 0-64 16,0 0-42-16,0 0-35 15,0 0 10-15,11 0-32 16,-5-4-12-16,-1 2 28 0,0-2-8 16,-3 3 33-1,-2 1 32-15,0-2-14 0,0 2-5 16,0 0-42 0,0 0-15-16,0 0 3 0,0 0-12 15,0 0-1-15,0-3 0 16,0 2 9-16,0-6-1 15,2 1-8-15,0-4 0 16,0 0-1-16,1 0-8 16,-1 0 9-16,0-2-9 15,0 2-22-15,2-1 10 16,-2 3-2-16,-2 1 23 16,0 5 20-16,0 0 16 15,0 2 35-15,0 0-8 0,0 0-51 16,0 18-4-16,0 8-8 15,-2 3 0-15,-2 10 0 16,2 2 11-16,0 0-11 16,0 4 0-16,-3-1-6 15,-1 14 6-15,-2-11-259 16,4-10-340-16</inkml:trace>
  <inkml:trace contextRef="#ctx0" brushRef="#br0" timeOffset="-177787.69">22379 3651 477 0,'0'0'494'0,"0"0"-361"16,0 0 19-16,0 0-75 16,0 0-29-16,0 0-32 15,0 0-14-15,2 15 15 0,-2-14-16 16,0-1 44 0,0 0 88-16,0 0-62 0,0 0-30 15,0 0-41-15,0 2-70 16,0 0-296-16</inkml:trace>
  <inkml:trace contextRef="#ctx0" brushRef="#br0" timeOffset="-176789.36">22421 4215 1018 0,'0'0'505'16,"0"0"-321"-16,0 0-28 15,0 0-55-15,0 0-35 16,0 0-29-16,0 0-24 0,60-12 25 16,-42 7-17-1,-3 5-6-15,-2-2 26 0,-1 2-35 16,-4 0 9-16,-3 0-15 16,-1 0-18-16,-4 0-34 15,0 13-106-15,0-3-27 16,-9 0-305-16</inkml:trace>
  <inkml:trace contextRef="#ctx0" brushRef="#br0" timeOffset="-172433.52">24562 4881 874 0,'0'0'165'16,"0"0"-146"-16,0 0-19 15,0 0 0-15,0 0-26 16,0 0 24-16,125-36 2 16,-121 33-26-16,-4 2-88 0,0 1-660 15</inkml:trace>
  <inkml:trace contextRef="#ctx0" brushRef="#br0" timeOffset="-171263.9">24835 4854 819 0,'0'0'259'16,"0"0"-116"-16,0 0-56 15,0 0-87-15,0 0-59 16,0 0-142-16</inkml:trace>
  <inkml:trace contextRef="#ctx0" brushRef="#br0" timeOffset="-170240.28">25424 4786 1275 0,'0'0'388'0,"0"0"-220"0,0 0-104 15,0 0-63-15,0 0-1 16,0 0-70-16,163 18-166 16,-103-11-338-16</inkml:trace>
  <inkml:trace contextRef="#ctx0" brushRef="#br0" timeOffset="-164806.49">29579 3204 172 0,'0'0'739'0,"0"0"-546"16,0 0-171-16,0 0 16 16,0 0 85-16,0 0-4 15,-13-27-26-15,13 26-86 16,0 1 0-16,0-2-7 16,0 2-39-16,0 0-205 15,0 0-59-15</inkml:trace>
  <inkml:trace contextRef="#ctx0" brushRef="#br0" timeOffset="-164526.81">29579 3204 1234 0</inkml:trace>
  <inkml:trace contextRef="#ctx0" brushRef="#br0" timeOffset="-164018.25">29579 3204 1234 0,'-96'72'294'0,"96"-72"-80"0,0 0 37 0,0-2-52 0,0 1-43 0,0 1-53 15,0-3-21-15,0 3-4 16,-2-1-35-16,0 1 24 16,2 0-33-16,0 0-23 15,0 0 14-15,0 0-19 16,0 0 0-16,0 0-6 15,6 0 13-15,15 0-1 16,8 0 21-16,13 0-3 16,11 0 7-16,10 0-35 15,6 0 11-15,3 0-8 16,-4 0 4-16,-9 0-1 0,-13 0-8 16,-15 0 0-1,-15 0 9-15,-12 0-8 0,-4 0 19 16,0-3 24-16,-10 0-44 15,-13-3 5-15,-6 0-5 16,-9 1-23-16,-9 3 17 16,-7 0-6-16,-5 0 12 15,-1 0 6-15,4 0 5 16,4 2-2-16,11 0-9 16,7 0 0-16,14 0 3 15,9 0-3-15,9 0 0 16,2 0 0-16,0 0-12 15,0 0 3-15,0 0-34 0,6 0-8 16,12 0 50-16,8 0-10 16,10 4 11-16,9 0 12 15,7 0-10-15,3-1 13 16,-6 0-15-16,-7 0 0 16,-11-3 0-16,-13 2 2 15,-11-2-2-15,-7 0 3 16,0 0-3-16,-29 0-9 15,-7 1-226-15,1-1-511 0</inkml:trace>
  <inkml:trace contextRef="#ctx0" brushRef="#br0" timeOffset="-163144.49">30319 2873 1348 0,'0'0'400'16,"0"0"-158"-16,0 0-7 15,0 0-129-15,0 0-76 16,0 0-15-16,0 0-15 16,0 0 17-16,38 134-17 15,-27-71 0-15,-5 5 29 16,-1 3-23-16,-5 0 3 15,3 0 26-15,-3-8-34 16,2-6 4-16,0-15-1 16,0-13-2-16,1-8 2 15,-3-13-2-15,0-6-2 16,0-2 41-16,0 0 8 16,0-14-3-16,0-4-21 0,0-4-25 15,-3 1-19 1,3 4-48-16,0 5 15 0,0 6 41 15,0 0-18-15,0 3 28 16,0 3-5-16,0 0 4 16,0 0 1-16,0 0 1 15,0 0 0-15,0 0-1 16,0 0 4-16,0-2-9 16,7-2 0-16,6-1 3 15,3-6-8-15,4 0 11 16,-2-6-14-16,0 2 14 15,-5-1-6-15,-2 2 6 16,-6 0 1-16,-1 6 0 0,-2-1 44 16,-2 5-14-16,2 0-15 15,3 3-7-15,1-4 0 16,4 1-9-16,-4 1 8 16,1 0-7-16,-5 1 32 15,0 2 0-15,-2 0 30 16,0 0 5-16,0 0-39 15,0 0 17-15,0 0-33 16,0 0-13-16,0 0 0 16,0 0 0-16,2 0-1 15,0 0 1-15,-2 0-12 16,3 0 6-16,-3 0 6 16,0 0 0-16,0 0-9 15,0 0-43-15,0 0-60 0,-16 0-23 16,-13 0-174-16,5 7 0 15,-1-2-539-15</inkml:trace>
  <inkml:trace contextRef="#ctx0" brushRef="#br0" timeOffset="-162583.25">30393 3259 1498 0,'0'0'524'0,"0"0"-323"0,0 0-25 16,0 0-56-16,0 0-56 15,0 0-30-15,0 0-33 16,20-25 15-16,-7 23-14 15,2 0-2-15,6-2 16 16,1 2-10-16,5-2-4 16,2 3-1-16,4 1 5 15,1 0 0-15,-1 0-6 16,-2 0-1-16,-2 0-8 16,-2 9 6-16,-5 1 3 15,-2 0-1-15,-4 2-3 16,-3 1 2-16,-6 1-11 15,-3 1-2-15,-2 3 6 0,1 7 9 16,-3 1 0-16,0 1 4 16,0 4 7-16,0 1-9 15,-5-4-2-15,-8 0 0 16,0-4 6-16,-5-4-5 16,-5-4 27-16,-2-5 15 15,-8-4 8-15,-5-1 13 16,-1-4-28-16,-4 0-17 15,5-2 14-15,9 0-23 16,7 0 13-16,9 0-19 0,6 0-3 16,5 0-2-1,2 0-69-15,0-6-63 0,13-1-109 16,7-1-382-16</inkml:trace>
  <inkml:trace contextRef="#ctx0" brushRef="#br0" timeOffset="-162126.44">31184 3090 988 0,'0'0'320'0,"0"0"-38"16,0 0-122-16,0 0-62 15,0 0 0-15,0 0-6 16,0 0-21-16,-99-28 11 16,86 23-30-16,2 2 46 15,2-1-39-15,0 0-22 16,3 2-1-16,-1-3-36 15,0 4 21-15,2-1-21 16,3-1 11-16,0 3-7 16,2 0-4-16,0 0 0 15,0 0 3-15,0 0 8 0,0 0-11 16,0 0 4-16,0 0 4 16,0 0 15-16,0 0-21 15,0 0-2-15,0 0 0 16,0 0-20-16,0 0-10 15,7 0 15-15,2 0-71 16,-4 5-95-16,-3 3-132 0</inkml:trace>
  <inkml:trace contextRef="#ctx0" brushRef="#br0" timeOffset="-160579.99">30611 2879 1360 0,'0'0'299'0,"0"0"-169"16,0 0-38-16,0 0-52 16,0 0-18-16,0 0-6 0,0 0 18 15,-13 103 28-15,-16-41-23 16,-12 8 43-16,-7 8 10 15,-4 0-60-15,3-3 8 16,9-11-33-16,13-10-6 16,12-16 7-16,9-10-8 15,6-12 13-15,0-12-7 16,8-4 3-16,23-4 73 16,13-24-21-16,19-16-45 15,9-12 12-15,5-13-19 16,6-5-9-16,-6 2 0 15,-7 10-13-15,-17 16 12 16,-16 18 1-16,-22 16 0 16,-11 8-1-16,-4 4 1 15,-2 2-3-15,-25 23 3 0,-13 14 0 16,-14 11 37-16,-6 8-3 16,0 2-7-16,7-3 15 15,12-9-18-15,12-8-2 16,14-10-8-16,7-8-5 15,5-11-3-15,3-5-6 16,0-6-7-16,24 0 1 16,14-7 12-16,13-19-12 15,10-12 3-15,1-4-36 16,-6 2 21-16,-14 5-16 0,-15 12 34 16,-13 9 10-1,-12 10-2-15,-2 4 9 0,-4 0 1 16,-21 23-9-16,-11 13 11 15,-7 14 5-15,1 7-1 16,5 4 13-16,8 2-31 16,8-7 0-16,11-4-6 15,7-12-34-15,3-12-59 16,20-14-166-16,5-14-322 0</inkml:trace>
  <inkml:trace contextRef="#ctx0" brushRef="#br0" timeOffset="-159805.53">30453 2889 1167 0,'0'0'483'0,"0"0"-357"16,0 0 3-16,0 0 13 16,0 0-14-16,0 0 58 15,69 123-70-15,-38-71-32 16,4 7-17-16,-1 6-44 16,-1-1 7-16,-4-2-3 15,-4-5-26-15,-5-9 16 16,-7-13-17-16,-6-10 0 15,-2-12 0-15,-5-13 0 16,0 0 9-16,-2-15-9 0,-19-25-12 16,-5-15-17-1,-3-11 1-15,2-6 0 0,7-1 16 16,6 8-4-16,8 11 16 16,4 16 1-16,2 16 14 15,0 12 21-15,0 10-36 16,8 0 0-16,13 16-10 15,3 12 16-15,8 8-6 16,1 8 0-16,2 0 1 16,1 0 23-16,-5-6-23 15,-6-10-1-15,-8-8 0 16,-3-9 10-16,-10-10-10 16,-4-1 0-16,0-5 0 15,-6-23-31-15,-8-5-9 16,3-5 40-16,7 2-2 15,4 5-4-15,0 10 6 0,0 9 0 16,0 3 1-16,0 9-8 16,0 0-1-16,2 4 8 15,7 17-6-15,-3 5 0 16,2 7 0-16,7 14-74 16,-5-6-218-16,6-10-258 0</inkml:trace>
  <inkml:trace contextRef="#ctx0" brushRef="#br0" timeOffset="-159212.16">31422 3021 1144 0,'0'0'661'16,"0"0"-352"-16,0 0-62 16,0 0-32-16,0 0-78 15,0 0-40-15,0 0-25 16,-11-44-60-16,11 44 0 15,4 0-12-15,17 0-3 16,8 0-10-16,6 0 9 0,9 0 4 16,6 0-1-16,-4 0-21 15,-1 2 11-15,-5 1-8 16,-9-2 16-16,-8 4-9 16,-10-1 10-16,-6 3 1 15,-5 4-7-15,-2 5-7 16,-5 6 14-16,-19 6 1 15,-9 9 0-15,-12 4 7 16,-4 5-1-16,0 2 12 16,4 2 6-16,5-2-13 15,11-2 11-15,7-3-22 16,8-9 1-16,10-5-10 0,4-4 7 16,0-6-11-16,25 0 12 15,8-5 1-15,11-4 8 16,10-4-8-1,2-6 0-15,0 0-6 0,-10 0 6 16,-8-9 0-16,-14-4-15 16,-10 1-52-16,-14-6-39 15,0 4-390-15,-11 0-315 0</inkml:trace>
  <inkml:trace contextRef="#ctx0" brushRef="#br0" timeOffset="-158967.22">31486 3230 188 0,'0'0'1403'16,"0"0"-1023"-16,0 0-114 16,0 0-57-16,0 0-106 15,0 0-28-15,0 0 24 16,96-9-23-16,-45 9-7 15,10-1-44-15,-1 0 0 16,-6 1-25-16,-8-3-1 16,-15 3 1-16,-15 0-105 15,-16 0-129-15,0 0-233 16,-12 4-154-16</inkml:trace>
  <inkml:trace contextRef="#ctx0" brushRef="#br0" timeOffset="-158552.71">32084 3437 1407 0,'0'0'250'0,"0"0"-139"16,0 0 7-16,0 0-21 15,0 0-15-15,0 0 16 16,0 0-9-16,11 101-22 15,-9-76 11-15,0 1-26 16,2 0 12-16,2-2-20 16,0-1-8-16,1-1 16 15,-1-4-38-15,4-4 5 16,0-4-14-16,1-4 11 16,5-4-32-16,11-2-54 0,-5-8-98 15,0-12-312-15</inkml:trace>
  <inkml:trace contextRef="#ctx0" brushRef="#br0" timeOffset="-158192.05">32157 3236 1154 0,'0'0'648'15,"0"0"-332"-15,0 0-56 16,0 0-62-16,0 0-112 15,0 0-69-15,0 0-17 16,0-22-33-16,0 22-24 0,0 0 29 16,0 0-24-1,0 0 16-15,0 0 35 0,0 0-48 16,0 0 25-16,0 0 17 16,0 0 7-16,0 0 36 15,0 0-35-15,0 0 15 16,4 0-16-16,12-1-6 15,4-2 6-15,5 2-27 16,-3-1 15-16,-1 2-1 16,-11 0 26-16,-1 0-3 15,-7 0 29-15,-2 0-39 16,0 0-15-16,-40 9-121 16,0 3-128-16,-2-2-743 0</inkml:trace>
  <inkml:trace contextRef="#ctx0" brushRef="#br0" timeOffset="-156876.04">29392 3313 755 0,'0'0'362'16,"0"0"-181"-16,0 0 20 15,0 0-50-15,0 0 37 16,0 0-56-16,0 0 21 15,-40-47 19-15,40 45-84 16,0 1-7-16,0-2 17 16,0 3-32-16,0 0-17 15,0-1-7-15,0 1-30 0,9 0 12 16,11 0-11-16,11 0-7 16,9 0 22-16,9 0-26 15,7 0 7-15,7 1 3 16,-1 2-3-16,0-2 6 15,-6-1-15-15,-12 2 1 16,-10-2 4-16,-12 0 1 16,-13 0-6-16,-7 0 16 15,-2 0 2-15,0 0 25 16,-11 0-19-16,-9 0-23 16,-9-2-2-16,-7-2-22 15,-6 4 13-15,-5 0 9 16,-9 0-18-16,-1 0 19 15,-3 0-9-15,6 0 9 16,9 0-6-16,14 3 12 0,16-2-3 16,8-1-3-16,7 0-2 15,0 0 2-15,0 0-13 16,9 0-11-16,11 0 23 16,6 2 2-16,13-2-1 15,3 0 7-15,3 3-5 16,-3-3-4-16,-4 1-2 15,-5-1-135-15,-10 0-150 16,-13 0-305-16</inkml:trace>
  <inkml:trace contextRef="#ctx0" brushRef="#br0" timeOffset="-155489.9">29510 2751 848 0,'0'0'271'0,"0"0"-58"15,0 0-59-15,0 0-45 16,0 0-52-16,0 0 39 16,0 0 31-16,47-30-6 15,-45 28 16-15,-2 2-17 16,0 0-64-16,0 0-16 15,5 0-40-15,1 0 0 16,3 12-1-16,5 2 8 16,-3 2-1-16,0 2-6 15,-2 4 0-15,-3 4 38 16,-1 6-10-16,1 4 18 0,-3 7 1 16,2 4-29-16,-3 4 19 15,0 1-27-15,2-2-9 16,1 0 18-16,-1-2-18 15,0-4 9-15,2-1 3 16,-2-6-13-16,-2-1 26 16,-2-1-8-16,0-1-11 15,0-1 12-15,0 0-11 16,0-3-5-16,0-2 0 16,0-6 6-16,2-1-5 15,3-4-4-15,-3-3 1 16,0-4-7-16,0-4 13 15,0-1-7-15,-2-4 0 16,2 2 9-16,-2-3-3 16,0 0-6-16,0 0 0 0,0-6 23 15,0-19-23-15,0-9-1 16,-8-12-32-16,-1-10-56 16,3-2 10-16,2-4-28 15,4 2 22-15,0-1-36 16,6 7-40-16,7 2 35 15,1-1 60-15,-6 5 34 16,-6 4 32-16,-2 3 0 16,0 2 1-16,-4 7 57 15,-8 4-12-15,2 4-4 16,3 8 15-16,3 5-55 16,2 2 30-16,2 5-32 0,0 2 0 15,0 2 8 1,-4 0 1-16,4 0-9 0,0 0 0 15,-2 15 1 1,2 8 18-16,-2 10 5 0,2 6-8 16,0 5 17-16,0 6-32 15,0 2 38-15,0 3-21 16,0 1-2-16,0 0 39 16,0-1-7-16,0-2-16 15,0-3 28-15,0 0-45 16,0-3 13-16,0-3-9 15,0-1-9-15,0-5 13 16,0-9-23-16,0-5 1 0,0-8 3 16,0-5 4-1,0-8-7-15,0 0 8 16,0-3 13-16,0 0 59 0,0-3-9 16,0-17-4-16,0-14-44 15,0-12-24-15,0-11-13 16,0-4-4-16,0-5-7 15,0 1 24-15,0 7 0 16,0 4 0-16,-4 4 12 16,-7 6-10-16,-1 6-2 15,-1 4 0-15,3 2 9 16,0 5-8-16,3 6-1 16,3 2 0-16,0 7 5 15,2 7-4-15,2 1-2 16,-2 4 1-16,2 0-9 15,0 0 0-15,0 11-3 0,0 18 12 16,0 8-7-16,0 12 4 16,0 3 3-16,6 6 0 15,5 3 6-15,5 0-3 16,-3 0-3-16,3-1 0 16,-1-5 7-16,-3-6-6 15,-1-9-1-15,-5-8 0 16,-2-11 2-16,-2-10 4 15,-2-7-6-15,0-4-1 16,-8-5-39-16,-13-17-265 16,0-12-825-16</inkml:trace>
  <inkml:trace contextRef="#ctx0" brushRef="#br0" timeOffset="-155022.47">29608 2849 791 0,'0'0'484'15,"0"0"-318"-15,0 0 59 16,0 0-79-16,0 0-88 16,0 0-24-16,0 0-22 15,10-11-12-15,0 28 72 16,1 7 6-16,1 9 9 15,-1 7 25-15,-1 10-35 16,4 5 6-16,1 8-25 16,2 5-21-16,1 1 5 15,1-2-41-15,-1 0 15 16,-2-12-16-16,-5-5 1 0,-4-7 2 16,-5-11-3-1,-2-8-14-15,0-6-51 0,0-8-140 16,-7-6-149-16,-2-4-469 15</inkml:trace>
  <inkml:trace contextRef="#ctx0" brushRef="#br0" timeOffset="-154768.32">29526 3220 1152 0,'0'0'616'16,"0"0"-278"-16,0 0-110 15,0 0-93-15,0 0-94 16,0 0-6-16,0 0-7 16,92 26-28-16,-53-12 27 15,1-1-25-15,-1-6-1 16,-8 1-1-16,-12-4-125 15,-10-2-218-15,-9-2-442 0</inkml:trace>
  <inkml:trace contextRef="#ctx0" brushRef="#br0" timeOffset="-152650.49">27837 3190 874 0,'0'0'370'15,"0"0"-142"-15,0 0-74 16,0 0-87-16,0 0-27 16,0 0-21-16,0 0 38 15,-62-42-28-15,55 36 35 16,-2 0 30-16,0 0-31 15,-6-1-22-15,-3 4-16 16,-3-1-9-16,0 1 8 16,-4 0-24-16,2 1 16 0,3 0 15 15,5 0-18-15,1 2 30 16,3 0 37-16,3 0-58 16,-4 0 1-16,3 0-23 15,-4 0 0-15,-1 9 0 16,-1-3 8-16,1 1-8 15,-1-1 4-15,3 0 2 16,2-2 1-16,1 2-7 16,3-2 1-16,0 2-5 15,2 0 11-15,0 0-7 16,-1 4 0-16,3 0-3 16,0 2-3-16,2 0 6 15,0 2 0-15,0 0-9 16,0 3 11-16,0-2-2 0,0 2 6 15,0-1 3-15,0 1-12 16,2 0 3-16,5-1 0 16,-1-2-6-16,4-3 4 15,1-1 2-15,1 0 0 16,2-1 1-16,-3 1-1 16,3 0 0-16,-1 2 0 15,1-1 11-15,1 4-11 16,1 1 0-16,-1-3-1 15,4 2 2-15,-4-1 4 16,1-2-5-16,-1-5-1 0,-1 2-6 16,-1-1 14-1,1-2-7-15,-4-2 0 0,1 2 0 16,1 0 2 0,-1 1-2-16,-1 4 0 0,2 1 5 15,1 2-3-15,1-2-2 16,-1 2 0-16,2-2 3 15,-1-3-4-15,-1-1 1 16,-6-4 0-16,-2-1 4 16,-1-1-3-16,-2 0-1 15,0 5 0-15,3-2 7 16,1 5-8-16,6 0 1 16,-1 2 0-16,3 1-8 15,-4-3 9-15,3-2-1 16,-1 1 0-16,-5-2 10 0,-1 0-17 15,-4 0 7 1,-2-1 0-16,2 2-7 0,-2-1 13 16,0 4-6-16,0-1 0 15,3 4 1-15,-3 0 1 16,2 0-2-16,1 0 0 16,-1-3-13-16,0-3 11 15,-2 1 1-15,0-3 1 16,0 2-13-16,0 0 7 15,0 3 3-15,0-4 3 16,-2 3-13-16,-3 0 14 16,0-4-1-16,1 0 0 0,-2-1 4 15,-1-1-4 1,-2-2 0-16,-4 2 1 0,-3-3 28 16,-2 3-28-16,0-2 9 15,-1 2 3-15,0-2-7 16,-1-2 15-16,1 0 0 15,-2 0-8-15,-4 2 27 16,-1 0-39-16,-2 0 22 16,-1 4-4-16,-3-2-19 15,6 0 28-15,-1 1-21 16,4-3-6-16,3-2 22 16,5 0-14-16,4-2 41 15,-1-12-12-15,1-7-38 0,-1-1 51 16,2-2-26-1,-1 0-14-15,1 2 31 0,2 2-42 16,-1 4 14-16,5 1-5 16,-3 8 0-16,4 0-7 15,1 2-2-15,2 3-21 16,0 2 2-16,0-2-50 16,0 2 5-16,0-2-41 15,0-6-81-15,12 0-174 16,1-3-650-16</inkml:trace>
  <inkml:trace contextRef="#ctx0" brushRef="#br0" timeOffset="-151705.55">28773 3821 1413 0,'0'0'655'0,"0"0"-471"16,0 0-37-16,0 0-68 15,0 0-32-15,0 0-39 16,0 0-8-16,-3 0 0 16,3 0-43-16,0 0 22 0,0 0 3 15,0 0-19-15,0 0 36 16,0 0 0-16,0 0 1 15,0 0-3-15,0 0 14 16,0 0-11-16,0 0 0 16,0 0 1-16,0 0-2 15,0 0-84-15,0 0-145 16,0 0-66-16,0 0-584 0</inkml:trace>
  <inkml:trace contextRef="#ctx0" brushRef="#br0" timeOffset="-148123.56">32122 3662 1579 0,'0'0'602'0,"0"0"-395"16,0 0 12-16,0 0-157 0,0 0-54 15,0 0-8-15,0 0-125 16,2 4-64-16,-2-1-309 0</inkml:trace>
  <inkml:trace contextRef="#ctx0" brushRef="#br0" timeOffset="-146967.21">32799 2370 780 0,'0'0'527'0,"0"0"-354"0,0 0-7 16,0 0-10-1,0 0-45-15,0 0-10 0,0 0 6 16,0-1-43-16,0 1-10 16,0 0-15-16,0 0-10 15,0 0 27-15,0 0-26 16,0 0 7-16,0 0-1 16,0 0-27-16,0 0 13 15,0 0-22-15,0 2 1 16,0 9 26-16,0-1-26 15,0 4 17-15,0 0 13 16,2 4-25-16,-2 2 14 16,0 2-11-16,0 5-8 15,0 0 8-15,0 5-3 16,0 4-6-16,0 7 0 0,0 3 9 16,0 4-6-1,-6 8-3-15,-6 2 0 0,1 7 9 16,2-1-3-16,-2-1-6 15,4 4 0-15,1-5 6 16,-1-3-6-16,5-5 0 16,0-6 0-16,0-9-2 15,0-2 2-15,-2-11 0 16,2-5-1-16,0-10 8 16,2-5-4-16,0-4-3 15,0-2 0-15,0-2 3 16,0 0-3-16,0 0 9 15,0 2-9-15,0 0 1 16,0 4-2-16,0 3-4 0,-4-1-39 16,-25 7-167-1,2-1-157-15,-2-6-542 0</inkml:trace>
  <inkml:trace contextRef="#ctx0" brushRef="#br0" timeOffset="-145670.47">28313 5857 1294 0,'0'0'229'0,"0"0"-171"16,0 0-35-16,0 0 25 15,0 0 14-15,0 0 14 16,0 0-43-16,-48 0-24 15,48 0 13-15,0 0-3 16,0 0 10-16,0 0-2 16,2 0-26-16,13 0 20 15,10 0-8-15,8 2 1 16,10-2 31-16,6 0 3 16,4 0-4-16,5 0-12 15,5 0-10-15,6 0 14 16,7-6-14-16,30-5 9 15,32-2 10-15,41-3-39 16,13-2 20-16,-7 2-22 0,-18 8-4 16,-22 4 4-16,-10 4 0 15,-8 0 7-15,-22 0 11 16,-19 0-17-16,15 0 13 16,26 0 18-16,29 2 8 15,29-2-3-15,-12 0-25 16,-21-8-11-16,-32-5 6 15,-28 4-7-15,-26 4 1 16,-10 0 12-16,7 1-6 16,3 0 14-16,2 0-21 15,-17 0 8-15,-13 2-4 0,-10-2 4 16,-5 1 15-16,-5-1 1 16,5-1-7-16,-4 1 14 15,6-1-22-15,-7 0 1 16,-1 1-2-16,-6 2 1 15,-4 0-9-15,-2 2 9 16,-3 0-9-16,-2 0-8 16,2 0-28-16,0 0-2 15,2 0 30-15,1 0 1 16,-3 0 6-16,3 0-9 16,-5 4-38-16,0 4-57 15,-9-4-210-15,-11-1-32 0</inkml:trace>
  <inkml:trace contextRef="#ctx0" brushRef="#br0" timeOffset="-144156.57">27698 5878 669 0,'0'0'341'0,"0"0"-247"16,0 0-52-16,0 0 71 16,0 0 42-16,0 0 9 0,0 0-21 15,19 0-60 1,-17 0 20-16,0 0-23 0,-2 0-17 16,0 0-4-16,0 0-33 15,0 0-2-15,2 0-11 16,5 0-11-16,4 0 5 15,5 0-6-15,10 0 0 16,6 0 12-16,5 0-12 16,6 0 4-16,1-5 2 15,4 4-5-15,-2 1 5 16,1-3-7-16,2 1 0 16,2 0-6-16,1-2 15 15,0 2-9-15,0-4 0 16,2 2 1-16,-1 0 5 15,0 0-6-15,3 2 0 0,-2-1-5 16,0 2 6-16,0 0-1 16,-2 1 0-16,2 0 9 15,-4 0-7-15,4 0-2 16,0 0 0-16,2 0 8 16,-4 0-7-16,4 0 13 15,0 0 5-15,0 0-18 16,0 0 18-16,0 1-19 15,-5 3 0-15,-4-2 2 16,-7 2 4-16,-1 0-6 16,2-2 12-16,-1 2-11 15,4-2 27-15,1 0-18 16,4-2-9-16,2 2 10 16,5-2-10-16,2 0-2 15,-2 2-10-15,1-2-17 0,-1 0 18 16,-2 0-14-1,-1 0-4-15,0 0 28 0,1 0-19 16,-2 0 19-16,1 0-8 16,-4 0 8-16,0 0 0 15,-3 0 0-15,0 0 0 16,0 0-5-16,3 0 6 16,0 0-1-16,2 0 8 15,1-2-7-15,-6 0-2 16,-3 0-1-16,-1 2 2 15,-2 0-6-15,-5 0 8 16,2 0-2-16,-6 0 0 0,-2 0 6 16,2 0-4-1,0 0-2-15,7 0 0 0,4-4 11 16,7-2-11-16,5 0 2 16,-1 0-2-16,1 0-23 15,-3 2 22-15,-9 0-22 16,-6 0-6-16,-7 4 28 15,-5-2 1-15,1 2-1 16,-3 0 1-16,0 0-4 16,3 0 4-16,-3 0 1 15,5-2-1-15,7-4 1 16,-3-4-1-16,6-1 0 16,-1 3 3-16,-1-3 4 15,-1 1-14-15,-1 4-4 16,-2 0 1-16,-2 0 3 0,0 1-7 15,-4 0 13-15,-2 1-1 16,-6 0 2-16,-3 0 42 16,-6 2-7-16,-3 2 12 15,-3 0 8-15,0 0-25 16,-2 0-13-16,2 0 5 16,1 0-21-16,4 0 0 15,-1 0-1-15,7 0-73 16,-1 2-45-16,-1-2-408 0</inkml:trace>
  <inkml:trace contextRef="#ctx0" brushRef="#br0" timeOffset="-143911.69">32433 5695 1920 0,'0'0'590'16,"0"0"-558"-16,0 0-32 15,0 0-202-15,0 0-630 0</inkml:trace>
  <inkml:trace contextRef="#ctx0" brushRef="#br0" timeOffset="-131056.36">13029 17217 1279 0,'0'0'316'15,"0"0"-176"1,0 0-76-16,0 0-53 0,0 0 13 16,0 0-24-16,-2 0 1 15,2 0-3-15,0 0 3 16,0 6-1-16,6 6 0 16,6 2-36-16,-3 4-128 15,2-8-546-15</inkml:trace>
  <inkml:trace contextRef="#ctx0" brushRef="#br0" timeOffset="-127784.53">20652 1499 1106 0,'0'0'346'0,"0"0"-163"15,0 0-63-15,0 0-12 16,0 0-32-16,0 0 13 16,9-7-27-16,-7 7-28 15,0 0 22-15,0 0-13 16,2 0 15-16,1 0 23 16,4 0-44-16,6 0 28 15,6 0-4-15,6 0-34 16,6-3 13-16,2 2-28 15,7-4 7-15,3 4 4 16,0-4-22-16,2 4 16 16,-1-1-11-16,4-1-5 0,-2 2 28 15,-1-2-28 1,0-1 14-16,0 3 8 0,-5-2-22 16,3 2 13-1,-1 1-14-15,3 0 1 0,0 0 7 16,-2 0-8-16,-3 0 0 15,-3 0 3-15,2 0 8 16,-3 0-3-16,0 0-8 16,-1 0 8-16,2 0-11 15,1 0 4-15,2 0-1 16,3 0 6-16,3 0 9 16,6 0-15-16,4-2 0 15,2-1 0-15,-2 2-3 0,2 1 4 16,-7-3-1-16,-1 3 0 15,-3 0 10-15,-7 0-10 16,-4 0 0-16,3 0 0 16,-2 0-4-16,5 0 4 15,4 0 0-15,3 0 0 16,2 0 11-16,1 0-7 16,-1 0-4-16,1 0 0 15,-1 0-7-15,1 0 7 16,2 0 0-16,-1 0 0 15,3 0 9-15,0 0-7 16,2 0-2-16,2 0 0 16,1 0-6-16,1 0 7 15,2 0-1-15,-4 0 1 0,2 0 10 16,-1 0-6 0,-1 0-5-16,5 0 0 0,-1 0 2 15,3-1 6-15,1-2-8 16,-3 3 0-16,-1 0 6 15,1 0 1-15,-2 0-7 16,-3 0 0-16,3 0 7 16,1 0 1-16,0 0-8 15,-2 0 3-15,-1-1 7 16,-1-2-7-16,-2 3-3 16,0 0 1-16,3 0 3 0,1 0 2 15,1 0-4 1,1-2-1-16,1 2 7 0,-2 0 2 15,-7 0-5-15,-9 0-4 16,-9 0 20-16,-11 0-21 16,-11-1 6-16,-9 1-3 15,-5 0 6-15,-4 0 1 16,0 0-10-16,-4 0-16 16,-23 0-10-16,-46-8-156 15,1-1-348-15,7-4-526 0</inkml:trace>
  <inkml:trace contextRef="#ctx0" brushRef="#br0" timeOffset="-127401.4">25377 1023 1141 0,'0'0'557'16,"0"0"-360"-16,0 0-94 15,0 0-38-15,0 0-60 16,0 0 3-16,0 0-16 16,-25 1-3-16,23 3 8 15,0-4 3-15,2 0 11 16,0 0 40-16,0 0 16 0,0 0 6 15,0-5 34-15,0 1-31 16,0 1-7-16,0 1-38 16,0 2-30-16,2 0 10 15,3 0-11-15,-3 0 0 16,-2 0 13-16,0 0-3 16,0 0 14-16,0 0-24 15,-9 0-15-15,-9 12-20 16,-6 17-84-16,4-6-243 15,5 0-738-15</inkml:trace>
  <inkml:trace contextRef="#ctx0" brushRef="#br0" timeOffset="-126785.22">25398 1288 1147 0,'0'0'738'0,"0"0"-421"0,0 0-49 16,0 0-133 15,0 0-51-31,0 0-64 0,0 0-5 0,-21-3-15 0,21 3 6 16,0 0-13-16,0 0 7 15,0 0-91-15,-2 0-110 16,-7 3-273-16,-5 5-604 0</inkml:trace>
  <inkml:trace contextRef="#ctx0" brushRef="#br0" timeOffset="-124675.27">24758 2646 1603 0,'0'0'595'15,"0"0"-455"-15,0 0 43 16,0 0 7-16,0 0-75 16,0 0-31-16,0 0-24 0,0 0-51 15,0 0 10-15,0 0-19 16,0 0 1-16,0 0 8 15,0 0-7-15,0 0 2 16,0 0-2-16,0 0 7 16,0 0 1-16,0 0-10 15,0 0 1-15,0 0 4 16,0 0-5-16,0 0-12 16,0 0-30-16,0 0-82 15,0 0-146-15,-7 0-507 0</inkml:trace>
  <inkml:trace contextRef="#ctx0" brushRef="#br0" timeOffset="-112862.41">21082 6860 1575 0,'0'0'492'0,"0"0"-395"0,-25-28-25 16,11 19-45-16,4 2-6 16,-1 2 26-16,-3 4-38 15,-1 1 17-15,-8 0-26 16,-4 13 1-16,-6 16 1 15,-5 7-2-15,1 10 0 16,0 4 0-16,8 2 8 16,12-6-17-16,10-6 6 15,7-8 3-15,0-8-13 16,18-11-7-16,15-12-8 16,12-1 27-16,6-15-47 0,2-20-5 15,-3-10-18-15,-8-8-20 16,-11-3 40-16,-13 4 19 15,-7 2 32-15,-9 10 18 16,-2 10-17-16,0 10 50 16,0 9 0-16,0 8 26 15,0 3 4-15,-4 0-81 16,2 14 0-16,-3 13-6 16,5 9 15-16,0 3-7 15,0 3-1-15,3-2 0 16,12-2 23-16,3-6-23 15,2-8 6-15,2-4-7 16,0-8-48-16,14-12-34 16,-3 0-116-16,-6-6-198 0</inkml:trace>
  <inkml:trace contextRef="#ctx0" brushRef="#br0" timeOffset="-112428.12">21402 6797 1104 0,'0'0'558'15,"0"0"-429"-15,0 0-96 16,0 0 15-16,0 0 2 16,0 0 22-16,0 0-5 15,32 69-40-15,-26-37 17 16,0 2-10-16,0 1-28 16,0 1 19-16,-1-7-25 0,-1-5 6 15,0-3 0-15,1-10-5 16,-3-5-1-16,-2-3 18 15,2-3-18-15,-2 0 42 16,3-13 33-16,1-12-75 16,3-10-35-16,4-5-30 15,2-2 25-15,5 4-5 16,2 3 17-16,-5 9 28 16,1 8 0-16,-3 6 1 15,1 6 16-15,-1 5-17 16,1 1 19-16,-1 0 10 15,1 1-8-15,-3 14 16 16,2 3-6-16,-4 5-19 16,-2 4 13-16,-3 3-25 0,-4-2 9 15,2 0 0-15,-2-4-1 16,2-6-16-16,3-4-41 16,13-12-56-1,-1-2-128-15,4 0-145 0</inkml:trace>
  <inkml:trace contextRef="#ctx0" brushRef="#br0" timeOffset="-112112.97">22015 6707 1542 0,'0'0'362'15,"0"0"-197"-15,0 0-97 16,0 0-59-16,0 0 5 15,0 0-14-15,0 0-10 16,-105 104 2-16,119-72-14 16,11 3 2-16,1 3 8 15,2 2 6-15,-3 1-3 16,-7-2 9-16,-5-1 0 16,-5-3-6-16,-8-9 16 15,0-4 21-15,-6-11 67 16,-11-2 32-16,-3-8-9 15,-3-1-73-15,0 0-30 16,0-3-18-16,3-22-97 0,5 3-151 16,3 0-301-16</inkml:trace>
  <inkml:trace contextRef="#ctx0" brushRef="#br0" timeOffset="-111506.59">22670 6930 1413 0,'0'0'710'0,"0"0"-561"0,0 0-44 16,0 0 0-1,0 0-57-15,0 0-42 0,116-46-6 16,-54 42-1-16,3 4-115 15,-1 0-117-15,-14 8-152 16,-19 4-370-16</inkml:trace>
  <inkml:trace contextRef="#ctx0" brushRef="#br0" timeOffset="-111349.01">22688 7182 1647 0,'0'0'551'15,"0"0"-486"-15,0 0-65 16,0 0 0-16,0 0 29 16,181-14-29-16,-119 13-106 0,-11 1-378 15</inkml:trace>
  <inkml:trace contextRef="#ctx0" brushRef="#br0" timeOffset="-109045.17">23657 6731 1551 0,'0'0'321'16,"0"0"-253"-16,0 0-59 16,0 0 16-16,0 0 4 15,16 141 23-15,-3-90-34 16,1 0-17-16,-1-5 23 16,-2-7-16-16,-2-12-5 0,-2-10-3 15,-5-7 1-15,-2-6 14 16,0-4-5-16,0 0 15 15,0-3 71-15,2-14-84 16,2-12-12-16,7-9-61 16,7-8-29-16,7-4 2 15,2 0-17 95,4 8 42-110,-4 7 63 0,2 12 0 0,-5 11 3 0,-2 7 17 0,3 5-19 0,-5 0 29 0,2 21-1 0,-2 4 5 0,-5 9 18 0,-1 3-27 0,-5 1 2 0,-5-1-1 0,-2-6-15 0,1-10 9 15,-3-4-19-15,0-9-1 0,0-6 12 16,2-2-5-16,3 0 25 16,2-24-32-16,6-10-19 15,7-10-21-15,7-2-21 16,4-1-15-16,0 10 61 15,0 6 15-15,-4 13 13 16,-7 8 2-16,-2 10 8 16,-5 0 17-16,-1 2-7 15,-4 21-10-15,-1 8 19 16,-1 8-34-16,4 5 12 16,-2 0-20-16,5-2-42 15,22-5-132-15,-6-14-104 0,4-13-869 0</inkml:trace>
  <inkml:trace contextRef="#ctx0" brushRef="#br0" timeOffset="-108693.11">24802 6792 1699 0,'0'0'531'0,"0"0"-405"15,0 0-19-15,-120-3-48 16,84 7-5-16,9 10-53 15,10 1 11-15,8 1-12 16,9-2-79-16,0 0 10 16,13-7-77-16,16-4-4 0,5-3 21 15,3 0-56-15,-1-15-25 16,-7-3 107-16,-7 0 103 16,-9 3 52-16,-3 2 124 15,-6 5-9-15,-4 4 19 16,2 4-37-16,-2 0-41 15,0 0-72-15,0 0-30 16,0 3 1-16,3 11-6 16,1 7 11-16,0 3 3 15,4 2-3-15,0 4-24 16,1-7-3-16,11-3-155 16,0-6-105-16,0-11-234 0</inkml:trace>
  <inkml:trace contextRef="#ctx0" brushRef="#br0" timeOffset="-108510.6">25034 6811 1472 0,'0'0'666'0,"0"0"-527"16,0 0-110-16,0 0 10 16,0 0 5-16,0 0-11 15,150 52-4-15,-106-25-27 16,-1 0-4-16,-3 0-73 15,-5-1-116-15,-8-8-70 16,-10-7-231-16</inkml:trace>
  <inkml:trace contextRef="#ctx0" brushRef="#br0" timeOffset="-108339.06">25398 6749 1538 0,'0'0'578'0,"0"0"-458"15,0 0-29-15,0 0-42 16,-130 57 14-16,88-20-17 16,0 8-46-16,6 3-19 15,5 10-104-15,8-10-215 16,12-16-436-16</inkml:trace>
  <inkml:trace contextRef="#ctx0" brushRef="#br0" timeOffset="-107544.19">26128 6309 591 0,'0'0'991'15,"0"0"-759"-15,0 0-146 16,-115-3 10-16,72 25 19 15,-1 14-29-15,-2 13 54 16,2 17-9-16,-5 26-29 16,5 28-12-16,13 25-59 15,20 1-7-15,11-25-14 16,8-33-10-16,12-37-16 16,7-8-35-16,8-3-54 15,25 2-47-15,-4-10-157 16,-4-18-271-16</inkml:trace>
  <inkml:trace contextRef="#ctx0" brushRef="#br0" timeOffset="-107077.44">26599 6431 1530 0,'0'0'347'16,"0"0"-212"-16,0 0-53 16,0 0-24-16,-146-6 8 15,113 22-44-15,4 6 6 0,6 1-13 16,6 6-5-16,8-3-10 15,9 2 0-15,0 0-31 16,0 0 15-16,22 2-16 16,5 0 11-16,6 2 9 15,5-2-37-15,0 1 26 16,-2 1-20-16,-5-2 31 16,-9 2-1-16,-8 2 6 15,-12 0 7-15,-2 0 4 16,-9-2 45-16,-15-4 23 15,-8-3 5-15,-1-10 35 16,-2-3 41-16,-2-6-43 0,0-4-10 16,1-2-63-16,7 0-28 15,4-2-9-15,19-31-111 16,4 2-164-16,2-5-363 16</inkml:trace>
  <inkml:trace contextRef="#ctx0" brushRef="#br0" timeOffset="-106694.45">27068 6517 1590 0,'0'0'354'0,"0"0"-186"0,0 0-103 0,-122-8-26 0,97 8-14 0,8 0-19 16,5 0-6-16,6 0 0 16,3 0-86-16,3 6 21 15,0 2 27 95,0 0 5-110,0 2 31 0,0 0 4 0,9 6 31 0,1 2 5 0,-2 6-4 0,-3 8 52 0,-1 8-20 0,-4 4 10 0,0 9 23 0,0 1-34 0,0 2-17 0,0 0-20 0,0-3-27 0,4-6-1 0,8-9-3 15,10-10-104-15,31-24-62 16,-3-4-147-16,0-5-401 0</inkml:trace>
  <inkml:trace contextRef="#ctx0" brushRef="#br0" timeOffset="-106439.14">27380 6681 1413 0,'0'0'507'0,"0"0"-302"16,0 0-68-16,0 0-52 16,0 0-50-16,-122 38-27 15,119-14 11-15,3 2-19 0,9 1 0 16,18-4-13-16,2-6 24 15,0-6-18-15,-4-6 7 16,-8-5 0-16,-5 0 54 16,-8-2 45-16,-4-14-3 15,0-5-50-15,0 0-46 16,-2-2-11-16,-7-7-126 16,2 4-148-16,5-1-496 0</inkml:trace>
  <inkml:trace contextRef="#ctx0" brushRef="#br0" timeOffset="-106059.16">27612 6444 1644 0,'0'0'680'0,"0"0"-494"16,0 0-70-16,0 0-88 15,0 0-8-15,0 0-20 16,151-17-5-16,-106 15-81 15,-9 2-20-15,-14 0 14 16,-11 0 86-16,-9 0-29 16,-2 2 11-16,0 12 24 15,-6 4 2-15,-3 8 28 16,-1 4-23-16,8 3-5 16,2 4 21-16,0 6-22 15,0 1 11-15,12 1-9 0,1 4 7 16,1-2-11-1,-3 1 1-15,-5 1 0 0,-4-3-7 16,-2-3 20-16,0-6-10 16,-2-3 11-16,-15-4-8 15,-4-3 46-15,-3-7-37 16,-1-3-15-16,-6-4-53 16,7-8-244-16,6-5-559 0</inkml:trace>
  <inkml:trace contextRef="#ctx0" brushRef="#br0" timeOffset="-105876.65">28532 6997 1532 0,'0'0'474'0,"0"0"-354"16,0 0 0-16,0 0-54 15,-129 97-66-15,89-50-9 16,9-10-225-16,10-11-351 0</inkml:trace>
  <inkml:trace contextRef="#ctx0" brushRef="#br0" timeOffset="-105359.03">28824 6529 1702 0,'0'0'379'0,"0"0"-218"16,0 0-35-16,0 0-62 15,0 0-23 16,0 0-41-31,0 0 6 0,-118-8-7 0,107 16 1 0,-1-1 0 16,-3 4 7-16,-5 3-7 16,-5 0 22-16,1 2-6 109,2 2-5-109,4 1 17 0,7 0-28 0,4 1 0 0,7-1-9 0,0 2 2 0,20 0-2 0,9-2-8 0,4 0 11 0,8-1-3 0,-1-5-10 0,-1 1 19 0,0-2 8 0,-6 1 2 0,-4 1-17 16,-5-3 7-16,-3 4 0 15,-8 1 23-15,-4 1-22 16,-7-3 4-16,-2 7 13 16,0-4 15-16,-11 2 23 15,-13-2-5-15,-3-4-2 16,-4-1 0-16,0-4-38 15,4-2-2-15,4 0-6 16,8-4-3-16,5-2-42 0,8-6-137 16,2-14-147-16,0-6-630 15</inkml:trace>
  <inkml:trace contextRef="#ctx0" brushRef="#br0" timeOffset="-105008.97">29423 6575 1416 0,'0'0'564'0,"0"0"-498"15,0 0-35 1,-125-41 26-16,81 35 70 0,7 1-1 16,5 3-69-16,8 2-43 15,8 0-3-15,5 0-11 16,4 2-8-16,5 4 1 15,0 1-22-15,2 4 28 16,0 3-7-16,0 3 8 16,0 2 2-16,9 6-1 15,1 4 18-15,0 5 9 16,-1 6 5-16,-3 7 41 16,-4 3-34-16,0 8-22 15,-2 4-17-15,3 2-1 16,1-2-122-16,10 5-125 15,-1-17-131-15,3-20-537 0</inkml:trace>
  <inkml:trace contextRef="#ctx0" brushRef="#br0" timeOffset="-104773.6">29546 6913 1629 0,'0'0'555'16,"0"0"-391"-16,0 0-66 15,0 0 15-15,53-111-65 16,-44 91-14-16,-2 5-1 16,-4 9-33-16,-1 5-1 15,0 1-20-15,0 0-33 16,2 6 47-16,1 12 6 0,-1 5 1 16,0 8 27-1,2 4-26-15,0 5 15 0,3 1-16 16,1 9-107-1,2-10-134-15,-1-14-249 0</inkml:trace>
  <inkml:trace contextRef="#ctx0" brushRef="#br0" timeOffset="-104375.66">29844 6517 1572 0,'0'0'555'15,"0"0"-326"-15,0 0-39 16,0 0-85-16,0 0-79 0,0 0-4 16,0 0-22-16,127-19 1 15,-102 19-3-15,-5 0-20 16,-9 11-11-16,-4 1-2 16,-5 6-3-16,-2 4 38 15,0 6-12-15,0 8 12 16,0 5 13-16,0 2-13 15,0 5 0-15,0-2 0 16,0-2 4-16,2-3-10 16,-2-6 5-16,0-2-4 15,0-5 4-15,0-2 2 16,-2-6-1-16,-9 0 18 16,-3-4-7-16,-3-2 32 0,-4-2-13 15,2-1-12 1,-4-4 10-16,5 1-28 0,1-2-25 15,1-6-78-15,5 0-105 16,9 0-186-16</inkml:trace>
  <inkml:trace contextRef="#ctx0" brushRef="#br0" timeOffset="-104225.07">30591 7026 2369 0,'0'0'281'0,"0"0"-281"16,0 0-82-1,0 0 5-15,0 0-386 0</inkml:trace>
  <inkml:trace contextRef="#ctx0" brushRef="#br0" timeOffset="-104101.39">30591 7026 1360 0,'66'0'184'0,"-45"0"-184"15,1 0-213-15</inkml:trace>
  <inkml:trace contextRef="#ctx0" brushRef="#br0" timeOffset="-103986.7">30923 7026 939 0,'0'0'792'0,"0"0"-621"0,0 0-171 16,0 0-108-16,0 0-898 0</inkml:trace>
  <inkml:trace contextRef="#ctx0" brushRef="#br0" timeOffset="-103490.03">31422 6494 1620 0,'0'0'648'15,"0"0"-391"-15,0 0-128 16,0 0-53-16,0 0-65 16,-123-67-5-16,85 65-6 15,5 2 7-15,4 0-16 16,7 11 9-16,4 10-6 16,7 1-4-16,4 2 2 15,7 4-44-15,0 2 15 16,9 4-30-16,15 0 31 15,8 4-41-15,3 0-8 0,4 2 10 16,-4 0-18-16,1-2 15 16,-5-2 22-16,-6-5 27 15,-6-5 29-15,-9-4 9 16,-8-4 41-16,-2-7 59 16,-16 0-24-16,-16-5 32 15,-7-2 4-15,-1 0-57 16,3 1 3-16,12-3-67 15,8-1-55-15,17-1-150 16,0-6-266-16,19-10-421 0</inkml:trace>
  <inkml:trace contextRef="#ctx0" brushRef="#br0" timeOffset="-103047.21">31789 6370 1802 0,'0'0'543'16,"0"0"-445"-16,0 0-19 15,0 0-66-15,0 0-7 16,0 0 0-16,-118 24-5 16,85-5-1-16,-3-3 0 15,3-1-16-15,4 2 10 16,6-6-14-16,8 2-24 0,7-6-20 15,8 2-34-15,0-1 17 16,0 0 40-16,8 3-2 16,3 0 34-16,3 5 2 15,-5 2 7-15,-1 6 41 16,2 4 3-16,-6 6 36 16,0 6 4-16,-1 3-36 15,-1 3 26 1,0 0-22-16,0-2-6 0,0-2 8 15,3-3-42-15,-1-8 7 16,3-5-11 78,0-6-2-94,1-3-12 0,6-6-79 0,10-9-89 0,-1-2-132 0,1 0-503 0</inkml:trace>
  <inkml:trace contextRef="#ctx0" brushRef="#br0" timeOffset="-102340.07">31930 6628 1437 0,'0'0'518'15,"0"0"-361"-15,0 0-40 16,0 0-37-16,0 0-21 15,0 0-38-15,0 0-20 16,4 15 36-16,-1 11 3 16,-3 4 5-16,0 2-9 15,0 3-35-15,0-5 23 16,0-4-15-16,0-6-8 0,0-6 12 16,0-7-13-16,0-4 0 15,0-3 6-15,0 0-6 16,6-16-6-16,10-12-38 15,4-9-14-15,4-3 58 16,1 0-48-16,-2 4 2 16,-2 6 40-16,-5 10-19 15,-3 10 24-15,-5 6 1 16,-2 4 0-16,-4 0 0 16,3 18 6-16,-5 6 0 15,0 7 28-15,0 0-23 16,0-1 10-16,0 0-10 15,0-7-11-15,0-8 8 0,0-5-8 16,0-8 0 0,0-2 13-16,6 0-13 0,12-13-6 15,5-11-58-15,3-1 0 16,-2-1 63-16,-3 6-7 16,-4 6 8-16,-3 6 26 15,-3 5-11-15,1 3 24 16,-2 0 10-16,1 13-18 15,1 7 11-15,-1 6-16 16,-7 4-15-16,0 2-11 16,-4 1-42-16,0-1-54 15,0-8-122-15,-8-10-133 0</inkml:trace>
  <inkml:trace contextRef="#ctx0" brushRef="#br0" timeOffset="-101819.5">32442 6347 453 0,'0'0'1292'0,"0"0"-801"16,0 0-327-16,0 0-27 16,0 0-20-16,0 0-78 0,0 0-38 15,107-11-1-15,-71 11-83 16,-7 0 31-16,-6 0 15 16,-11 0 16-16,-3 0 12 15,-6 6 2-15,-3 2-26 16,0 5 23-16,0 5-25 15,-7 5 22-15,-2 5 13 16,1 5-2-16,3 0 1 16,0 4 1-16,3-5 0 15,0-2-9 17,-1 1 10-32,3-4-1 0,0 2 1 0,0 0-1 0,0 1 5 0,0 2-5 15,0 0 0-15,0 1 7 16,0-4 9-16,-4 0 26 15,0-5 10-15,-3-6-43 16,0-4 28-16,-2-5 2 16,-2-2-24-16,-2-1 12 15,-3 2-27-15,0-2-76 16,6-6-141-16,3 0-282 16,7-6-1218-16</inkml:trace>
  <inkml:trace contextRef="#ctx0" brushRef="#br0" timeOffset="-101537.19">33053 6144 1523 0,'0'0'299'16,"0"0"-81"-16,0 0-91 15,0 0 7-15,0 0-11 16,134 56-38-16,-105 3-29 16,-7 10 5-16,-13 12-41 15,-9 7 13-15,-5 20-21 16,-41 21 2-16,-46 27-21 16,-30 4 7-16,-28-11-40 15,-4-31-76-15,48-49-230 16,23-24-560-16</inkml:trace>
  <inkml:trace contextRef="#ctx0" brushRef="#br0" timeOffset="-100971.76">31153 7077 1605 0,'0'0'609'16,"0"0"-386"-16,0 0-61 15,0 0-80-15,0 0-37 16,0 0-35-16,0 0-5 16,-16 100-5-16,-55-20-72 15,1-9-121-15,-1-8-443 0</inkml:trace>
  <inkml:trace contextRef="#ctx0" brushRef="#br0" timeOffset="-98301.9">17955 14530 1041 0,'0'0'383'0,"0"0"-190"15,0 0-72-15,0 0 82 16,0 0 28-16,0 0-125 16,0 0-39-16,0-31 28 15,-2 21-37-15,-6-2 2 16,-4 1-48-16,-5 3 3 16,-8-1-15-16,-6 1-18 15,-14 4-2-15,-8-3-52 16,-7-1 56-16,-7 0 7 15,-3-7 10-15,-3 2-1 16,-2-4 3-16,1 6 7 16,-2 2-5-16,-2 7-5 0,0 2 0 15,-2 0-12 1,-3 21 6-16,-3-2-28 0,-1 3 16 16,2-1 3-16,2-4 14 15,2 0 1-15,0-5 0 16,0 2-4-16,2-1 4 15,0 4 0-15,0 2 3 16,-2 2 3-16,-2 2 4 16,6-2-10-16,1 2 0 15,5-4-7-15,10-1 14 16,5-2-7-16,10-2 0 16,5 4 9-16,4-3-10 0,-1 2 1 15,3 10 0-15,-3-1-9 16,-1 6 10 78,-1 4-1-94,-4 4 0 0,-1 4 9 0,-1-8-7 0,1 0-2 15,3-3 0-15,2-4 1 0,4-1 7 0,0-2-4 0,5 0 1 0,2 1 4 0,0 1 0 0,2-3-9 0,5 4 0 0,0 1 29 16,-1 2-29-16,6 0 21 15,-1 2-14-15,3-1 2 16,1 0 1-16,3-1-10 0,2 0 0 16,2-1-4-1,0-4 10-15,3 0-6 0,-2-4 0 16,-1 4 1-16,2-1 7 16,1 4-7-16,-1 3 7 15,3-4 10-15,-2 3-17 16,2 5 9-16,0-6 3 15,-1 1-12-15,1-1 24 16,2-1-24-16,0-2 5 16,0-6 2-16,2 0 0 15,9-4-8-15,2 0 0 16,3 0 0-16,7 0 6 16,4-1-6-16,4 6 0 15,4-2 1-15,3 6 5 16,2-5-6-16,-3 2 0 15,-2 2 0-15,-2-4-2 0,-2 0 2 16,0-3 0-16,3-1 0 16,3-5-3-16,5-4-3 15,8-5 0-15,4 0 5 16,4-4-1-16,2 2 2 16,2 2 0-16,0-4-1 15,1 4-10-15,-6 4 0 16,3-6-8-16,0 2-15 15,3-4 17-15,4 0-8 16,4-6 13-16,0-12 11 16,-2 1-4-16,3-1 4 0,-3 0 1 15,0 1 0 1,-3 2-1-16,4-1 1 0,1 2-2 16,2-4-16-16,4 4-16 15,2-7 33 1,4 2-13-16,4-4 14 0,2 2-1 15,3-2 1-15,-1 6 0 16,-4 3 0-16,-3 0-5 16,-5 2-11-16,-4 2-52 15,-3-2 6-15,-3-3 38 16,-3 2-2-16,-3-9 26 16,-3 0-1-16,-2-6 2 15,2 1 11-15,0-2-10 0,3 0 4 16,1 4 3-1,1-4-9-15,-3 3 0 0,-2-1 0 16,-8 0 0-16,-8-3 0 16,-4-2 0-16,-6-2 0 15,-3 2-3-15,1-5 4 16,-1 1-1-16,0 0 25 16,4 7-12-16,1-4 20 15,4 3-33-15,-3 4 1 16,2 4 4-16,-4 1-3 15,-3 4-2-15,-3 1 0 16,0-2 6-16,0-2-5 16,0-1-1-16,0 2 0 15,2-3-2-15,2 0 3 16,-2-5-1-16,-2 0 0 0,-3-3 7 16,-3-7 1-16,-7-1 4 15,-5-4-12-15,-7-10 22 16,-4-2-21-16,0-7 23 15,-2 0 7-15,-15-5-31 16,-12-1 43-16,-14 1-16 16,-11-2-8-16,-17 4 21 15,-9 2-16-15,-13 3 2 16,-6 7-10-16,-3 7-16 16,-43-2-32-16,24 10-206 15,15 14-333-15</inkml:trace>
  <inkml:trace contextRef="#ctx0" brushRef="#br0" timeOffset="-94869.09">22146 6797 851 0,'0'0'309'16,"0"0"-99"0,0 0-38-16,0 0-54 15,0 0-12-15,0 0 8 0,21 0 59 16,-21-1 33-16,0-3-35 16,0-3-23-16,0 1-70 15,0-4-32-15,-14-2-2 16,-3 2-43-16,-4 1 10 15,-6 0-11-15,0 8-40 16,-8 1-79-16,6 17-199 16,4 4-327-16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20T06:17:54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2185 3639 191 0,'-2'0'282'16,"2"0"-119"-16,0 0-69 16,0 0 25-16,0-1-23 15,0-2-62-15,0-3 21 16,0 3-8-16,0-4-29 15,0 1 6-15,0 0-23 16,4 2 15-16,3 0-4 16,-1 1-11-16,0 3-2 15,0 0-18-15,-2 0 0 16,3 0 10-16,-3 0-2 16,4-4 11-16,-2 1 1 15,1-2 16-15,-3-2 37 16,0 3 27-16,-2 2 35 0,-2 0 7 15,3 2-28 1,-3 0-1-16,0 0 7 16,0 0-34-16,0 0 5 15,0 0-35-15,0 0-8 0,0 0 12 16,0 0-24-16,0 0 17 16,0 10 15-16,-11 14-8 15,-7 12 43-15,-8 13-11 16,-6 11-1-16,-6 9 8 15,-4 10-32-15,0 1 11 16,-5-2-16-16,3-1-11 16,-4-5 29-16,4-8-33 0,3-2-10 15,6-7 30 1,6-10-39-16,4-4 10 0,4-9-2 16,4-8-16-16,5-8 19 15,0-4-20-15,5-5 0 16,3-4-6-1,2-3-5-15,2 0-41 0,0-21-78 16,13-11-185-16,3-6-664 0</inkml:trace>
  <inkml:trace contextRef="#ctx0" brushRef="#br0" timeOffset="651.54">2212 3546 41 0,'0'0'878'0,"0"0"-591"0,0 0-83 0,13-11 330 16,-1 7-428-16,1 2-4 16,9-2-41-16,5 0 4 15,9 4-2-15,4 0-26 16,11 0 20-16,9 0-40 15,11 0 7-15,27 0 25 16,31 0-40-16,30-10 19 16,12-5-5-16,-3 0-23 15,-18 1 24-15,-15 4-24 0,-8 4 1 16,-23 3 12-16,-17 1-11 16,-18 1 13-16,-1-1-3 15,9 0-12-15,12-2 49 16,11 2-34-16,-2 2-14 15,-9 0 11-15,-6 0-1 16,-10-3-10-16,-13 3-1 16,-10-1-4-16,-15-3-26 15,-24-4-112-15,-8 0-199 16,-3-2-457-16</inkml:trace>
  <inkml:trace contextRef="#ctx0" brushRef="#br0" timeOffset="2267">4148 1102 1362 0,'0'0'381'0,"0"0"-184"16,0 0-68-16,0 0-38 16,0 0-39-16,0 0 18 15,0 0-28-15,0 0-28 16,-2 0 24-16,2 0-23 16,0 0 7-16,0 0 29 15,0 0-33-15,13-6 5 16,8-2-14-16,0 1 2 15,6-1-8-15,-2 4-3 16,-1 4 0-16,-3 0-8 16,-4 0 4-16,-6 4 2 15,-4 7-35-15,-4 6-34 16,-3 6 52-16,-7 8 19 0,-20 5 6 16,-4 2 23-16,-4 2-29 15,2-4 18-15,10-5-3 16,4-8-8-16,11-6-10 15,6-10 3-15,2-1-57 16,0-1 11-16,17-4 9 16,10 2 36-16,2 0-7 15,4 4 8-15,-4 1-7 16,-2 3 7-16,-7 6 0 16,-5 6 33-16,-6 8 4 15,-9 7 23-15,0 6-1 16,-6 3-19-16,-19 3 21 15,-1-6-44-15,-3-2 6 16,2-13-20-16,5-11-3 0,3-12-84 16,13-24-89-1,6-17-210-15,0-15-404 0</inkml:trace>
  <inkml:trace contextRef="#ctx0" brushRef="#br0" timeOffset="2575.42">4556 1131 1270 0,'0'0'616'16,"0"0"-496"-16,0 0-27 15,0 0-12-15,-116 114-67 16,105-68-5-16,9 2-1 16,2 2-1-16,6 2 12 0,19-4-18 15,4-7-1-15,2-9 9 16,5-12 1-16,-3-14-10 15,3-6 14-15,-5-8 2 16,-2-24 58-16,-9-14-34 16,-11-7 24-16,-9-8 12 15,-4-2-38-15,-23 3 0 16,-5 8-38-16,-3 12-14 16,-3 12 5-16,2 11-104 15,-4 16-74-15,11 1-138 16,10 0-264-16</inkml:trace>
  <inkml:trace contextRef="#ctx0" brushRef="#br0" timeOffset="2761.38">5080 1423 1287 0,'0'0'196'0,"0"0"-20"16,-29 103-49-16,12-52-72 16,9 18-55-16,6-15-117 15,2-14-387-15</inkml:trace>
  <inkml:trace contextRef="#ctx0" brushRef="#br0" timeOffset="3100.47">5153 1167 1923 0,'0'0'267'16,"0"0"-138"-16,0 0-50 16,0 0-29-16,0 0-50 15,0 0 15-15,0 0-17 16,158-18 2-16,-113 27-83 15,-12 12 49-15,-12 5-29 16,-15 4 14-16,-6 6 43 16,-12 4 6-16,-16 2 72 0,-6 0-4 15,3-4-14 1,5-5 16-16,10-5-56 0,9-6 1 16,7-6-15-16,0-4-15 15,0-6-23-15,9-4-5 16,13-2-36-16,34-19-49 15,-5-11-247-15,1-2-379 0</inkml:trace>
  <inkml:trace contextRef="#ctx0" brushRef="#br0" timeOffset="3401.51">5659 1113 1490 0,'0'0'548'0,"0"0"-317"0,0 0-100 15,0 0-78-15,0 0-50 16,0 0 7-16,-81 106 1 16,75-58-11-16,6 2 0 15,0-2 3-15,11-4 6 16,11-5-4-16,1-7-1 16,2-10 5-16,-4-10 0 15,2-12-8-15,-3 0 4 16,-5-31 47-16,-1-13-37 15,-7-9 4-15,-7-10-19 16,0 3-46-16,-3 4-31 16,-15 13-82-16,-17 20-57 15,4 13-40-15,-1 10-250 0</inkml:trace>
  <inkml:trace contextRef="#ctx0" brushRef="#br0" timeOffset="3632.65">6183 1448 1517 0,'0'0'326'0,"0"0"-181"0,0 0 28 15,-116 104-91-15,80-64-35 16,5 0-47-16,2 8-108 16,8-8-175-16,6-16-513 0</inkml:trace>
  <inkml:trace contextRef="#ctx0" brushRef="#br0" timeOffset="4392.85">6486 1377 1128 0,'0'0'372'0,"0"0"-97"15,0 0-30-15,0 0-104 16,0 0-78-16,0 0-52 15,84-94 12-15,-64 62 1 16,-2 0-23-16,-5 2 28 16,-2 4-23-16,-7 9 13 15,2 8 51-15,-6 5-8 16,0 4-10-16,0 0-26 16,2 0-16-16,-2 4 0 15,4 17-4-15,0 8-6 16,1 9 9-16,1 4 0 15,0 4 0-15,0-1-9 16,1-4-9-16,1-7-12 16,13-9-135-16,-4-12-109 0,3-13-208 0</inkml:trace>
  <inkml:trace contextRef="#ctx0" brushRef="#br0" timeOffset="4693.18">6891 1152 1662 0,'0'0'519'16,"0"0"-432"-16,0 0-43 15,0 0-29-15,0 0 8 16,0 0-23-16,-20 107 0 16,22-71 29-16,16-2-28 0,2-2 8 15,4-4-9-15,3-12 6 16,-2-5-12-16,0-10 12 15,-4-1-6-15,-3-5 71 16,-3-21-38-16,-3-7 25 16,-10-5 16-16,-2-8-30 15,0-2 0-15,-20 2-44 16,-7 4-46-16,-6 8-10 16,-20 8-121-16,6 10-214 15,9 4-198-15</inkml:trace>
  <inkml:trace contextRef="#ctx0" brushRef="#br0" timeOffset="4900.89">7305 846 1174 0,'0'0'362'15,"0"0"-93"-15,0 0-28 16,89 124-123-16,-60-66-58 15,0 9 0-15,-2 7-46 16,-4 8 10-16,-8 6-24 16,-13 5-101-16,-2-4-47 15,-64 20-154-15,-1-25 18 16,-6-20-372-16</inkml:trace>
  <inkml:trace contextRef="#ctx0" brushRef="#br0" timeOffset="5436.89">4409 753 1237 0,'0'0'231'0,"0"0"-151"16,0 0-15-16,0 0 11 16,0 0-19-16,0 0-6 15,0 0 45-15,-85-54 40 16,61 54-50-16,-7 0-52 16,-8 18-17-16,-5 14 23 15,-7 11-21-15,-5 11 9 0,-1 10 14 16,1 6-1-16,4 8 42 15,10 9-28-15,11 17-21 16,17 27 2-16,14 21-36 16,18 4 9-16,20-28-9 15,2-33-14-15,-7-39-44 16,8-8-52-16,41 12-52 16,-4-12-90-16,3-12-140 0</inkml:trace>
  <inkml:trace contextRef="#ctx0" brushRef="#br0" timeOffset="6037.59">8183 764 1388 0,'0'0'399'0,"0"0"-201"16,0 0-69-16,0 0-22 16,-145 62-24-16,92-18 24 15,2 12 1-15,6 10-51 16,12 11-1-16,10 3-8 15,17 6-35-15,6 2 14 16,0 2-26-16,16 0-1 16,5-1 0-16,6-7-45 15,16 4-102-15,-10-19-126 16,-1-27-316-16</inkml:trace>
  <inkml:trace contextRef="#ctx0" brushRef="#br0" timeOffset="10150.18">8497 1066 1238 0,'0'0'237'0,"0"0"-55"15,0 0-52-15,0 0-39 16,0 0-22-16,0 0-37 16,0 0 16-16,32-2-23 15,-14 4-13-15,3 13 13 16,-2 0-25-16,-2 3 11 15,-5 5-11-15,-6 1-12 16,-6 0 10-16,0 2-100 0,0-6-134 16,0-12-1023-16</inkml:trace>
  <inkml:trace contextRef="#ctx0" brushRef="#br0" timeOffset="10658.82">8945 1034 1300 0,'0'0'335'0,"0"0"-154"16,0 0 16-16,0 0-86 15,0 0-52-15,0 0-1 16,0 0-27-16,-88 12-19 15,69 8 20-15,1 5-17 16,3 8-3-16,1 7 34 16,5 7-45-16,5 3 24 0,4 0-15 15,0-3-2-15,20-6-2 16,7-8-6-16,9-12 0 16,6-8 10-16,3-13-1 15,1 0-4-15,-4-25-5 16,-9-8 10-16,-8-8 7 15,-13-5 6-15,-12-2 3 16,0 0 23-16,-25 4-36 16,-12 8-13-16,-13 8-34 15,-33 19-118-15,10 9-117 16,7 0-207-16</inkml:trace>
  <inkml:trace contextRef="#ctx0" brushRef="#br0" timeOffset="11209.35">8618 1167 340 0,'0'0'557'0,"0"0"-383"16,0 0-4-16,0 0-10 16,0 0-28-16,0 0-46 15,0 0-7-15,33-6 7 16,-37 28-54-16,-14 8 35 15,-2 8 26-15,-4 6-3 16,-1 5 19-16,-2 2-16 16,2-1 3-16,4-3-5 15,-2-6-45-15,3-5 9 16,2-13-10-16,5-7-32 16,6-8 27-16,3-4-40 0,4-4 0 15,0 0 12 1,0 0 0-16,0 0-9 0,11 0 15 15,9-1-17-15,2-10 21 16,2 1-22-16,3 0 0 16,-2 2-1-16,2-1-4 15,-3 2 5-15,-2-1 0 16,-4 2-2-16,-5 2 1 16,-3 2-49-16,-4 2-61 15,-4 0-45-15,-2 0-133 16,0 0-23-16,-2 0-456 0</inkml:trace>
  <inkml:trace contextRef="#ctx0" brushRef="#br0" timeOffset="11620.25">9402 1395 1564 0,'0'0'477'16,"0"0"-369"-16,0 0 4 15,0 0 8-15,-78 104-67 16,49-65-32-16,4-3 1 15,5 0-22-15,5-6-77 16,13-4-124-16,2-12-181 16,0-10-628-16</inkml:trace>
  <inkml:trace contextRef="#ctx0" brushRef="#br0" timeOffset="12276.49">9534 1069 861 0,'0'0'606'0,"0"0"-407"15,0 0-30-15,0 0 1 16,0 0-44-16,0 0-87 16,0 0-24-16,60-35 11 15,-27 35-26-15,3 0 13 16,-5 0-13-16,-6 3 9 0,-8 12-23 16,-11 3 13-1,-6 4 1-15,0 3 32 0,-21-3-24 16,-6 2 20-16,0-4-7 15,5-4-8-15,7-2 14 16,7-2-27-16,8-2-19 16,0-1-8-16,14-2-19 15,11 1 21-15,2 0 13 16,1 2 5-16,1 2-2 16,-5 4 9-16,-3 0 0 15,-6 7 25-15,-8 0 0 16,-7 4 33-16,0 0-11 0,-20-3-10 15,-9-2 39-15,0-3-48 16,0-3-28-16,6-8-27 16,12-8-179-16,7-11-111 15,4-11-511-15</inkml:trace>
  <inkml:trace contextRef="#ctx0" brushRef="#br0" timeOffset="12579.68">9925 1111 1136 0,'0'0'651'0,"0"0"-421"15,0 0-141-15,0 0-45 16,0 0 37-16,0 0-60 16,12 124 4-16,12-88 0 0,7 0-23 15,0-4 18-15,0-6-20 16,0-8 1-16,-4-7 29 15,-2-10-17-15,-2-1 54 16,-8-9 5-16,-6-19-31 16,-7-11 24-16,-2-7-26 15,0-6 0-15,-16-2-29 16,-8 4-10-16,-4 7-21 16,-7 11-16-16,-4 13-58 15,-15 19-51-15,10 0-160 16,8 0-80-16</inkml:trace>
  <inkml:trace contextRef="#ctx0" brushRef="#br0" timeOffset="12777.16">10307 1249 1277 0,'0'0'390'15,"0"0"-239"-15,0 0 50 16,0 0-83-16,0 0-37 16,4 133-64-16,-4-98-17 15,0 11-11-15,-2-10-215 16,-8-11-274-16</inkml:trace>
  <inkml:trace contextRef="#ctx0" brushRef="#br0" timeOffset="13146.17">10669 1282 1129 0,'0'0'884'0,"0"0"-681"16,0 0-121-16,0 0 61 15,0 0-87-15,0 0-46 16,0 0 14-16,112-111-24 16,-92 85-12-16,-7 4 11 0,-6 6-2 15,-2 5 3-15,-3 7 1 16,-2 3 6-16,2 1 8 16,1 0-15-16,1 5 0 15,2 13 39-15,1 12-20 16,2 1 18-16,-4 5-22 15,1 2-13-15,-4 2 10 16,-2-6-12-16,0-4-42 16,3-12-87-16,-1-7-230 15,2-11-365-15</inkml:trace>
  <inkml:trace contextRef="#ctx0" brushRef="#br0" timeOffset="13462.36">11097 1070 1787 0,'0'0'593'15,"0"0"-491"-15,0 0-66 16,0 0-2-16,0 0-24 16,0 0 11-16,-21 109-8 15,34-73-12-15,13 1 25 16,3 0-26-16,3-5-11 15,-1-8 9-15,-2-6-26 16,-7-10 28-16,-2-8 0 16,-6 0 12-16,-4-13 40 0,-5-16-43 15,-3-4 14-15,-2-4 21 16,0-3-44-16,-13 2 0 16,-12 6-47-1,-6 7-81-15,-13 3-178 0,5 8-240 16,8 3-384-16</inkml:trace>
  <inkml:trace contextRef="#ctx0" brushRef="#br0" timeOffset="13654.81">11298 852 1174 0,'0'0'519'15,"0"0"-354"-15,0 0-1 16,0 0 2-16,114 69-30 0,-76-26-38 15,-3 12-15-15,-1 4-37 16,-8 7-36-16,-3 3 8 16,-8 3-18-16,-6 1-21 15,-9 21-11-15,0-19-333 16,-7-16 97-16</inkml:trace>
  <inkml:trace contextRef="#ctx0" brushRef="#br0" timeOffset="13872.22">11873 1401 1228 0,'0'0'605'15,"0"0"-455"-15,0 0 78 16,-3 113-107-16,-12-65-19 15,-5 4-57-15,-7-2-29 16,-13 2-16-16,9-13-117 16,8-21-356-16</inkml:trace>
  <inkml:trace contextRef="#ctx0" brushRef="#br0" timeOffset="14164.44">12310 863 542 0,'0'0'1440'0,"0"0"-1110"16,0 0-204-16,0 0-29 15,0 0-45-15,0 0-30 16,0 0 54-16,-129 91-45 15,106-43-10-15,7 8 24 16,8 5-36-16,5 5 9 16,3 4 0-16,3 2-18 0,19 0 0 15,7-1-21 1,29-2-123-16,-9-18-222 0,-2-22-977 0</inkml:trace>
  <inkml:trace contextRef="#ctx0" brushRef="#br0" timeOffset="15630.52">12557 1152 950 0,'0'0'979'0,"0"0"-725"15,0 0-52-15,0 0-70 16,0 0-66-16,0 0-66 15,33-50-12-15,-3 40 6 16,-1 5-22-16,-6 2-5 16,-7 3 33-16,-7 0-34 0,-9 0-18 15,0 18 39-15,-11 7 13 16,-18 9 37-16,-8 1-14 16,-1 4-8-16,1-3 40 15,12-6-31-15,11-6 3 16,9-5-12-16,5-4-9 15,7-5-12-15,22-3-2 16,16-7-25-16,41-13-16 16,-8-11-253-16,-4-4-428 0</inkml:trace>
  <inkml:trace contextRef="#ctx0" brushRef="#br0" timeOffset="15897.81">13004 1073 1448 0,'0'0'492'0,"0"0"-328"0,0 0-26 16,0 0-23-16,0 0-66 16,0 0 1-16,0 0-20 15,-108 128-28-15,116-100 30 16,19-2-23-16,7-6-8 16,1-4 2-16,-2-6 6 15,-3-10-9-15,-8 0 2 16,-9-7 30-16,-9-24 46 15,-4-7-78-15,0-8-17 16,-15 0-42-16,-9 1-125 16,-10 9-137-16,7 12-11 0,5 12-451 15</inkml:trace>
  <inkml:trace contextRef="#ctx0" brushRef="#br0" timeOffset="16056.38">13343 1205 1433 0,'0'0'379'0,"0"0"-77"15,0 0-87-15,0 0-92 16,-8 127-74-16,-5-94-43 16,-6 7-6-16,9-9-210 0,0-14-447 15</inkml:trace>
  <inkml:trace contextRef="#ctx0" brushRef="#br0" timeOffset="16510.18">13669 1173 1625 0,'0'0'509'15,"0"0"-453"-15,0 0-4 16,0 0-15-16,0 0-28 0,0 0 13 16,89-118-9-16,-64 82-12 15,-6 3 8-15,-5 5 0 16,-3 6-9-16,-5 10 35 31,-3 5 22-31,-1 4 32 0,-2 3-28 0,2 0-33 16,5 10 20-16,0 12-23 15,4 8 39-15,0 7-19 16,-2 2-38 93,0 4 29-109,-3-5-36 0,-2-2-10 0,2-9-13 0,4-6-114 0,-1-11-153 0,3-10-358 0</inkml:trace>
  <inkml:trace contextRef="#ctx0" brushRef="#br0" timeOffset="16864.25">14215 904 1174 0,'0'0'821'16,"0"0"-520"-16,0 0-175 16,0 0-63-16,0 0-8 0,-47 65-11 15,34-26 29-15,1 5-37 16,8 3-14-16,4-2 23 15,0-2-37-15,14-5 8 16,7-6-12-16,8-7-3 16,0-11-2-16,0-8-17 15,2-6 13-15,-2-11-10 16,-4-21 3-16,-8-10-15 16,-7-8 27-16,-10-3-7 15,0 2-1-15,-4 2-5 16,-14 9-32-16,-5 8-23 15,-13 11-134-15,7 13-108 0,5 8-170 16</inkml:trace>
  <inkml:trace contextRef="#ctx0" brushRef="#br0" timeOffset="17070.66">14609 1173 1465 0,'0'0'333'15,"0"0"-55"-15,0 0-71 16,7 122-77-16,-7-81-70 0,-12-4-60 16,-5-2-14-16,-3-11-67 15,4-8-250-15,5-12-483 16</inkml:trace>
  <inkml:trace contextRef="#ctx0" brushRef="#br0" timeOffset="17565.34">14887 926 1385 0,'0'0'531'16,"0"0"-443"-16,0 0 8 16,0 0-39-16,0 0-22 15,0 0 27-15,125-44-35 16,-89 44 1-16,-7 0-26 15,-7 4 4-15,-16 10 10 16,-6 5-9-16,-8 2 14 16,-26 3 22-16,-8 0-42 15,-1-1 42-15,10-6 11 16,14-3-26-16,11 1-10 16,8-3-18-16,10 0-25 0,19-1 8 15,9 4-18-15,6 1 34 16,1 2-19-16,-3 2 20 15,-7 0-13-15,-10 0 15 16,-11 0-2-16,-12 0 32 16,-2 0 2-16,-18-2 23 15,-13-3-9-15,-5-4-22 16,5-1-26-16,4-6-23 16,14-4-144-16,6-2-336 15,7-16-1094-15</inkml:trace>
  <inkml:trace contextRef="#ctx0" brushRef="#br0" timeOffset="17898.45">15473 946 1595 0,'0'0'617'0,"0"0"-499"0,0 0-51 0,-46 24-5 0,37 8 2 0,7 8-9 16,2 5-29-16,6-8-25 16,16-3 17-16,5-1-18 15,6-7 0-15,4-8-7 16,0-8 4-16,1-10 3 16,-3 0 4-16,-3-16 3 0,-8-14 10 15,-5-8-17 1,-11-6 1-16,-8-4 45 0,0-1-28 15,-24 5 7 1,-14 6-25-16,-12 8-18 0,-5 12-25 16,4 8-86-16,4 6-137 15,13 4-132-15,19 0-725 0</inkml:trace>
  <inkml:trace contextRef="#ctx0" brushRef="#br0" timeOffset="18115.87">15911 511 1662 0,'0'0'326'0,"0"0"-141"16,0 0 21-16,0 0-86 16,135 159 3-16,-112-91-69 15,-10 13-20-15,-11 20-5 16,-2 21-28-16,-38 23-2 15,-22 7-42-15,-21-5-42 16,15-41-150-16,5-28-307 0</inkml:trace>
  <inkml:trace contextRef="#ctx0" brushRef="#br0" timeOffset="23879.46">1668 4654 712 0,'0'0'183'16,"0"0"-71"-16,0 0-39 16,0 0-31-16,0 0 58 15,0 0-17-15,0-14-33 0,0 10 8 16,0 2-26-16,0 2 47 15,0-2-1-15,0 2-22 16,0 0 2-16,0 0-45 16,0 6 0-16,-6 9 21 15,-3-1-34-15,-1 5 18 16,2-1-14-16,-3-2 2 16,-1 2 15-16,-1 1 1 15,-3 0 19-15,-1-1 0 16,1-1-24-16,3 0 23 15,6-7-8-15,3-1-30 16,4-5 7-16,0-4-3 16,0 0-6-16,0 0 22 0,0 0-20 15,0 0 36 1,0 0-11-16,4 0-20 0,5 0 12 16,4 0-10-16,7 2 9 15,7-1 8-15,7 1-18 16,3-2 29-16,8 0-26 15,2 0-5-15,9 0 33 16,4 0-24-16,6 0 35 16,5 0-4-16,4-5-36 15,0 1 14-15,-1 2-14 16,-1 2-4-16,3 0 18 16,2 0-22-16,5 0 12 15,4 0 6-15,1-3-19 16,3-5 26-16,-1 1-17 15,-6-2-9-15,-3 2 20 16,-6 5-20-16,0-1-1 16,-4 3 9-16,2 0-8 0,3 0 17 15,4-2-18-15,4-4 0 16,4-4 14-16,1-2-5 16,-4 2-6-16,-8 1 11 15,-10 3-13-15,-9 2 4 16,-9 1-5-16,-11 3 0 15,-7 0-2 1,-8 0 5-16,-8 0-3 0,-3 0 0 16,-6 0 6-16,-4 0-15 15,-2 0-56-15,0 0-121 0,-4 0-116 125,-10 0-270-125</inkml:trace>
  <inkml:trace contextRef="#ctx0" brushRef="#br0" timeOffset="24855.84">4462 3501 1177 0,'0'0'328'0,"0"0"-143"16,0 0-49-16,0 0 3 15,0 0-38-15,0 0 5 16,0 0-58-16,0-5-39 16,23 5 21-16,8 0-30 15,11 0 18-15,10-1-5 16,10 1-7-16,7-3 25 15,6 2-22-15,4-1-9 16,-4 2 1-16,-3-1 1 0,-8 1-2 16,-10 0 6-1,-10 0 4-15,-10 0-19 0,-14 0 9 16,-11 0-4-16,-5 3-7 16,-2-2 13-16,-2 2-2 15,0-2 0-15,0 5 6 16,0 1 4-16,0 3-10 15,0 2 0-15,0 6 0 16,0 4 2-16,-9 6-2 16,-1 7 0-16,-4 0 3 15,-1 5-12-15,1 3 9 16,1-2 0-16,3 2-8 0,2 1 13 16,1 0-5-1,1 3 0-15,-1 5 1 0,-2-1-1 16,-2 3 0-16,-5 0-4 15,-4-1-2-15,-4-2-12 16,-8-1 18-16,-3 0 0 16,-8-1 7-16,-1-2 18 15,-6-1 2-15,0-4-20 16,0-3 30-16,-3-4-26 16,-5-1 50-16,-5-1-23 15,-8 4-29-15,-4 3 16 16,-1-1-17-16,3-3-1 15,10-4 31-15,14-6-22 16,13-6 14-16,12-8-12 16,8-4-17-16,10-2 15 0,1-2-16 15,2-4 0-15,3 2-10 16,0-2 0-16,0 0 10 16,0 0-1-16,0 0 1 15,0 0-6-15,0 0 6 16,0 0-24-16,0 0-71 15,0 0-112-15,0 0-272 16,5-14-284-16</inkml:trace>
  <inkml:trace contextRef="#ctx0" brushRef="#br0" timeOffset="25973.85">4186 1852 983 0,'0'0'227'15,"0"0"-23"-15,0 0-54 16,0 0-17-16,0 0 8 16,0 0-7-16,0-19 2 15,0 17-68-15,0 2-33 16,0 0-11-16,4 0-18 16,3 0-6-16,5 10 31 15,5 9-2-15,10 8 28 0,8 7-35 16,10 8 6-16,10 2 25 15,13 4-41 1,9 0 39-16,15 0-16 0,24 3-17 16,33-4 28-16,32-4-28 15,17-11 0-15,-9-23 8 16,-13-9-20-16,-11-7 17 16,-2-27-8-16,2-9-9 15,-5-3 32-15,-31 5-38 16,-26 6 15-16,-32 9 11 15,-13 2-25-15,9-4 7 16,4-2-3-16,3-4-4 16,-10 4 25-16,-10 2-25 15,-14 2 18-15,-11 3 6 16,-10 5-25-16,-7 3 35 0,-7 4-34 16,-3 4 10-1,-2 0 7-15,0 3-18 0,0 1 0 16,0-2-7-16,0-1-96 15,-13 0-106-15,-3 1-539 0</inkml:trace>
  <inkml:trace contextRef="#ctx0" brushRef="#br0" timeOffset="27311.28">12615 1594 1265 0,'0'0'299'16,"0"0"-159"-16,0 0-31 16,0 0-47-16,0 0-9 15,0 0-20-15,-7-8 11 16,16 12 9-16,9 10 4 15,8 3 20-15,10 8-17 16,5 3-5-16,7 6 0 16,10 2-25-16,7 4 16 15,6 3-5-15,9-1-19 16,7-3 25-16,7-2-19 0,4-7-6 16,7-4 23-1,-1-8-27-15,1-4 3 0,2-8 4 16,0-1-24-16,2-5 32 15,0 0-26-15,1 0-7 16,1-11 20-16,2-3-14 16,1-3-3-16,-2-2-3 15,-3-6 10-15,-5-2 1 16,-7-5-10-16,-6-4-1 16,-13-3 26-16,-10-1-25 15,-7 4 13-15,-14 2-14 16,-7 8 14-16,-13 7-16 15,-9 7 2-15,-7 3 0 0,-7 3 51 16,-4 2-27 0,0-2 3-16,0 0-27 0,0 1 6 15,0 0-15-15,0 3 9 16,0 2-56-16,0 0-44 16,-21 0-199-16,0 10-232 15,-8-2-456-15</inkml:trace>
  <inkml:trace contextRef="#ctx0" brushRef="#br0" timeOffset="32062.57">4367 840 631 0,'0'0'407'16,"0"0"-242"-16,0 0-97 16,0 0 45-16,0 0-41 15,0 0 21-15,46-60-3 16,-28 49-39-16,-5 0 3 16,-1 1 20-16,-6 4-27 15,-3 3 54-15,-3 3-1 16,0 0 0-16,0 0-6 15,-7 0-42-15,-9 0-42 0,-3 3 13 16,-8 8-22-16,-4 6 0 16,-3 1-1-16,-7 4 0 15,-1 4 4 1,-5 2-3-16,-6 2-1 0,-5 2 0 16,0 0 0-16,2-2 34 15,5-2-25-15,7 2 7 16,6-2 43-16,9 3-59 15,7-1 20-15,4 2-14 16,7 2-5-16,2 4 14 16,5 2-15-16,-1 6 2 15,3 2-1-15,2 2 8 16,0 3-9-16,0 1 0 16,0-4 6-16,0 2-16 31,13 0 7-16,5-2 2-15,4 0 0 0,5 0-19 0,2-1 20 0,0-3 0 0,2-6 1 16,2-2-7-16,3-7 5 16,1-6 1-16,4-5 9 15,3-4-9-15,4-4 14 16,2-2-3-16,2 1-10 16,2-2 10-16,-1 1-11 15,0 2 0-15,1-2-1 16,-3 0 7-16,5-2-6 15,-1-4 1-15,7-4 0 16,1 0 24-16,7 0-25 16,-2-10 0-16,3-4-3 0,-2 2 11 15,-1 4-8 1,-6 2 0-16,-7 2 7 0,-1 1 1 16,-5-2-8-16,0-1 0 15,0-4-6-15,3-6 18 16,1-8-11-16,0-7 2 15,-1-2 3-15,-4-3 2 16,0 0-7-16,-4 3-1 16,-4 3 6-16,-2 7-6 15,-5-1 0-15,-4 1 0 16,-2 3 9-16,-5-4 4 16,-4-4-13-16,0-1 12 0,-3-2-5 15,4-1 1 1,-2 1-1-16,3-5 1 0,1 1-7 15,-4-1 48-15,-3-4-25 16,-5 0 15-16,-9-4-6 16,0 0-20-16,-3-3 39 15,-15 1-29-15,-1 0-8 16,-6 4 15-16,-4-1-29 16,-6 6 17-16,-6 1 17 15,-8 2-29-15,-9 1 28 16,-6 5-28-16,-8 2 0 15,-6 0 4-15,-7 3-9 16,-4 4-1-16,-4 0 0 0,-5 6 11 16,0 1-11-1,0 2 0-15,9 0 0 0,6 2 8 16,10-1 5-16,11 2-13 16,8 3 0-16,10 2 9 15,3 2-21-15,1 0 8 16,0 0 4-16,-3 13-14 15,4 2 10-15,1 3 3 16,2-2-13-16,7-3-20 16,7-2 28-16,6-3-31 15,7-4-22-15,5-2-6 16,0 0-56-16,-3 2-13 16,-9 3-64-16,3-1-339 0,-5-1-372 15</inkml:trace>
  <inkml:trace contextRef="#ctx0" brushRef="#br0" timeOffset="34382.36">14074 601 1071 0,'0'0'216'15,"0"0"4"-15,0 0-96 0,0 0 61 16,0 0-59 0,0 0 13-16,-25-42-30 0,13 35-64 15,-2 0-10-15,-1 1 1 16,-6 0-30-16,-1 0 19 15,-6 0-24-15,-7 0 0 16,-5 0 31-16,-4-1-32 16,-5 1 30-16,-1-1 5 15,-2 3-34-15,-2 0 36 16,-6 2-37-16,0 0 0 16,-7 2 0-16,-2 0 15 15,-7 0-15-15,-2 0 10 0,0 0-1 16,0 0 4-16,2 2-12 15,7 7-1-15,5-1 3 16,4 5 5-16,6-1-9 16,8 2 2-16,5 0 4 15,7 0 14-15,3 4-19 16,2 0 0-16,0 4-1 16,0 5 4-16,3-2-3 15,-1 4 0-15,3-4 6 16,3 4-16-16,6-3 11 15,-1 0-1-15,3 2 0 16,-3 0 1-16,1 2 2 16,-3 2-3-16,3-1 1 15,-1 0-3-15,1 0 10 16,5-2-8-16,3 0 0 0,3-1 1 16,4 0 2-16,0-4-3 15,0 0 0-15,-2-4 8 16,2 0-7-16,-2 0-1 15,0 2 6-15,-1 0 0 16,3 2 6-16,0 0-12 78,0 1 0-78,0-3 6 0,0-3-4 0,7-1-2 0,4-2 11 0,7 0-5 0,2 1 9 0,4 0-14 0,5 2-1 0,4-1 15 16,1 1-8-16,4 4-4 15,2-3 0-15,4 4 5 0,6-3 8 16,4 2-16-16,-2-2 0 16,4 0 9-16,-4 1 6 15,-3-2-7-15,-3-2-8 16,0 0 9-16,0 0-9 16,3 2 0-16,2-1 0 15,3 0-5-15,4-2 11 16,2-3-6-16,0-2 2 15,5-5 5-15,1 2-4 16,1-3-2-16,0-3 0 16,-5 2-2-16,3-3-2 15,-2-2 3-15,-1 0 4 0,3-4 2 16,1-11 6 0,1 0-12-16,2-1 0 0,-2-4-10 15,-5 0 11-15,-2-1-1 16,-4-1 3-16,-7 3 8 15,-2-6-14-15,-4-3 3 16,-4-2 0-16,1-6 7 16,-1 0 2-16,-1-1-9 15,-5 4 0-15,-2 5 6 16,-6 4-8-16,-6 6 2 16,-5 0 0-16,-5 1 10 15,-5-2-9-15,-2-7 34 16,-2-7-4-16,0-3-7 0,0-4 33 15,-6-1-32 1,-3-1-10-16,-3 1 16 0,-1 1-30 16,-5 0 34-16,-8 0-4 15,-12 0-25-15,-11 2 36 16,-9-4-41-16,-11 5 1 16,-7-1 1-16,-4 2 7 15,0 0-10-15,4 1 0 16,9 6 1-16,7 2 12 15,7 7-13-15,-1 8-20 16,-13 12-28-16,-80 16-71 16,12 19-119-16,-13 2-530 0</inkml:trace>
  <inkml:trace contextRef="#ctx0" brushRef="#br0" timeOffset="36134.68">7125 798 1347 0,'0'0'482'16,"0"0"-280"-16,0 0 4 16,0 0-73-16,-134-32-57 15,97 32-6-15,-11 0-36 16,-2 8-1-16,-11 12-9 15,-6 7-18-15,-6 6 43 16,0 5-21-16,1 4 15 16,5 7 2-16,7 2-35 15,9 11 10-15,8 6-20 16,10 12 0-16,12 1 16 16,19 7-15-16,2 2-1 15,29 1 0-15,21-1 0 0,16-5-6 16,15-8 6-1,10-9-1-15,7-11-7 0,6-17-5 16,4-20-20-16,15-20 12 16,-15-8-22-16,-3-34 41 15,-5-16-27-15,-29-10 20 16,-2-14 9-16,-19-22 9 16,-21-23 17-16,-25-20 39 15,-4 13-10-15,-6 28 21 16,-17 38-36-16,-2 23-23 15,-10 1 10-15,-9 0-27 16,-12 3-12 15,-7 14-32-31,-24 18-86 0,16 9-133 0,11 0-522 0</inkml:trace>
  <inkml:trace contextRef="#ctx0" brushRef="#br0" timeOffset="37151.96">15834 552 1245 0,'0'0'346'0,"0"0"-116"16,0 0 15-16,0 0-55 15,0 0-5-15,-120-73-45 16,89 59-57-16,-5 4-16 16,-8 4-50-16,-10 6 17 15,-8 0-4-15,-7 9-30 16,-5 18 25-16,-1 5-25 15,1 12 6-15,5 6-4 16,6 6-2-16,12 4-1 16,9 5 1-16,13-1-6 15,12 0-3-15,11 0 5 16,6-3 4-16,8-5-14 16,21-2 15-16,8-4-1 0,10-3 0 15,6-3 1 1,8-2-8-16,7-9-10 0,9-5-29 15,7-11 45-15,12-12-31 16,6-5 23-16,3-4-14 16,2-15-1-16,-7-3 24 15,-10-3 0-15,-15 3 0 16,-19 0 24-16,-13 0-24 16,-17-6 42-16,-13-10 15 15,-6-10 5-15,-7-12 22 16,-4-13-44-16,-21-8-19 15,-13-7 23-15,-4 1-43 16,-9 3 21-16,-7 12-22 0,-9 15-25 16,-35 15-14-1,-77 32-80-15,16 10-175 0,-4 0-501 16</inkml:trace>
  <inkml:trace contextRef="#ctx0" brushRef="#br0" timeOffset="89121.37">538 5786 629 0,'0'0'298'0,"0"0"-110"15,0 0-12-15,0 0-24 16,0 0-2-16,0 0 15 16,14-21-31-16,-14 17-65 15,0-2-39-15,0-1-30 16,0 4-6-16,0-3-37 15,0 2-72-15,-2-13-36 16,0 6-47-16,0-5-408 0</inkml:trace>
  <inkml:trace contextRef="#ctx0" brushRef="#br0" timeOffset="90092.5">476 5490 1109 0,'0'0'183'16,"0"0"-176"-16,0 0-6 15,0 0 0-15,0 0 28 16,0 0 52-16,0 0-1 15,-20 0-31-15,20 0 36 16,0 0 12-16,0 0 33 16,0 0-12-16,0 0-32 15,5 0 2-15,8 0-24 16,5 0-35-16,9 0 16 0,6 0-26 16,11 0-1-1,8 2 4-15,10 0 41 0,11-2 1 16,10 0-43-16,11 0-9 15,22 0 0-15,-4-6-12 16,0 0 11-16,7 2-7 16,-21 2-2-16,13-2-2 15,-6 4 0-15,-4 0 7 16,-6-2-5-16,1 2-2 16,-5-3 1-16,1 2-1 15,-3-4 0-15,2 3 6 16,1-4-4-16,-2-3 5 15,2 3-13-15,1 2 8 16,-4 2-2-16,1 0 9 0,1 0-8 16,3 0 18-16,9-1 28 15,16 2-11 1,24-4-21-16,23-2-13 0,5 0 2 16,-11-6 1-16,-9 5-4 15,-12-1 12-15,3 3-13 16,1 0 6-16,4-1 4 15,5 1-9-15,-4 0 6 16,2-2-7-16,1 2 0 16,1 0-3-16,4 1 4 15,0 2-1-15,5-1 5 16,1 0 1-16,5 0-4 16,7 2-2-16,2 0 0 0,0 2 1 15,-4 0 0 1,-1 0-1-16,-4 0 0 0,-2 0 4 15,5 0-4-15,5 0 1 16,8 0-1-16,11 0 19 16,4 0-18-16,8 0 11 15,5 0-2-15,5 0-10 16,7 0 9-16,8 0-4 16,14 0-4-16,10-6 6 15,10-1-6-15,7-2 7 16,8-1-8-16,7 0 0 15,8-1-1-15,-1 0 2 16,-2 0-1-16,-12-1 16 16,-12 0-16-16,-12-1 0 0,-15 3 14 15,-12-3-14-15,-13 3 24 16,-19 0-24-16,-24 2 1 16,-43 4-1-16,-44 1-30 15,-39 1-37-15,-47 2-84 16,0 0-409-16,-35 0-1209 0</inkml:trace>
  <inkml:trace contextRef="#ctx0" brushRef="#br0" timeOffset="91156.32">1472 5829 1433 0,'0'0'364'0,"0"0"-93"15,0 0-72-15,0 0-101 16,0 0-30-16,0 0-25 15,0 0-29-15,0 18 45 16,9 14-23-16,2 11-3 16,-2 2-5-16,0 4-15 0,-2-1 11 15,-3-3-14-15,-4-6-9 16,0-5 8-16,0-5-9 16,0-6-34-16,0-7-27 15,0-10-67-15,0-6-28 16,0-8-32-16,-2-23-103 15,-3-8 79-15,1-7 48 16,0-2 39-16,-1 3 52 16,1 5 73-16,-1 11 48 15,1 4 119-15,-1 8 9 16,5 6 80-16,0 5-52 16,0 2-64-16,0 4-53 0,5 0-62 15,15 0 5-15,7 16-3 16,8 6 10-16,5 6 15 15,1 9-24-15,1 3-1 16,2 2 12-16,-1 4-19 16,-1-2 15-16,1-6-28 15,-3-5-7-15,-5-10 6 16,-6-8 0-16,-8-12 4 16,-6-3 50-16,-5-16-5 15,0-22 9-15,-3-18-33 16,-1-14-16-16,-2-6 0 15,-4-1-14-15,0 7-1 16,0 14 0-16,0 13-10 16,-2 14-10-16,-2 11-39 15,0 9-29-15,1 9-82 16,3 0-475-16,0 12-22 0</inkml:trace>
  <inkml:trace contextRef="#ctx0" brushRef="#br0" timeOffset="91600.18">2252 5885 1609 0,'0'0'384'0,"0"0"-233"0,0 0-62 15,0 0-67-15,0 0-9 16,0 0 2-16,0 0-12 16,-9 107 13-16,11-71-1 15,7 2-15-15,-2 0 20 16,2-4 8-16,2 0 1 16,-2-6 12-16,2-4-30 15,0-6 0-15,0-4 5 16,3-9-15-16,1-5 19 15,1 0 5-15,4-5-4 16,0-17 18-16,-2-8-26 16,-1-8 11-16,-1-5 4 15,-5-5 14-15,-4 1 10 0,-4 0-20 16,-3 5-21 0,0 6 25-16,0 5-28 15,-5 4-8-15,-2 5-9 16,-2 6-46-16,1 6-34 0,-2 10-120 15,4 0-337-15,-1 0-218 16</inkml:trace>
  <inkml:trace contextRef="#ctx0" brushRef="#br0" timeOffset="92207.77">2798 5884 1795 0,'0'0'356'0,"0"0"-248"16,0 0-33-16,0 0-52 16,-51 111 3-16,44-67-16 15,7 5-9-15,0 1 20 16,0-4-21-16,7-4-18 15,1-7-23-15,2-10-28 16,-4-11-12-16,-4-8-21 16,-2-6 7-16,0-6 81 0,0-20 0 15,-4-12-5-15,-10-10 19 16,3-8-6-16,5-4-7 16,6-1 0-1,0 7 13-15,0 6 35 0,15 11-7 16,5 4 43-16,1 11-18 15,-2 6-3-15,4 6-1 16,-3 5-34-16,2 5-14 16,-2 0-2-16,-2 17-3 15,-7 5-14-15,-7 4 17 16,-4 1-26-16,-4 0 26 16,-23 3 1-16,-8-4 16 15,-3 1 17-15,0-4 7 16,9-2-9-16,7-7-2 15,8-3-18-15,12-1-11 16,2-2-2-16,5 3 2 16,19 0 5-16,7 2 1 0,4-1 14 15,4 0 4 1,-1 0-12-16,-5 1 9 0,-4-5-21 16,-4 1 0-16,-8-1-24 15,1 0-72-15,-7-4-114 16,-3-4-170-16</inkml:trace>
  <inkml:trace contextRef="#ctx0" brushRef="#br0" timeOffset="92645.21">3382 5831 1320 0,'0'0'324'16,"0"0"-112"-16,0 0-55 16,-143 18-86-16,105 0-34 15,9 4-3-15,13 0-34 16,10 2-1-16,6 0-11 15,9 5-35-15,22-1 38 16,9-1 8-16,9 5-43 0,7 2-3 16,-3-1-7-16,1 3 5 15,-10-3 36-15,-8 0 12 16,-14-5 1-16,-17-2 2 16,-5-8 80-16,-22-4 114 15,-19-8-11-15,-5-4-36 16,-6-2-42-16,3 0-54 15,9-16-15-15,9-6-38 16,14-6-48-16,17-12-68 16,0 6-195-16,15 2-301 0</inkml:trace>
  <inkml:trace contextRef="#ctx0" brushRef="#br0" timeOffset="92853.39">3736 5945 1448 0,'0'0'562'15,"0"0"-435"-15,0 0 39 16,0 0-63-16,-27 122-45 16,27-80 5-16,0-1-22 15,7-3-29-15,4-2-12 16,0-7 0-16,-2-8-50 15,2-13-130-15,-2-6-185 16,-2-2-126-16</inkml:trace>
  <inkml:trace contextRef="#ctx0" brushRef="#br0" timeOffset="93056.67">3692 5889 1440 0,'0'0'645'0,"0"0"-398"15,0 0-63-15,0 0-79 16,0 0-75-16,0 0-6 16,126-17-9-16,-68 17-15 15,1 0-1-15,-7 0-88 16,-4 0-99-16,-13 0-88 16,-15 0-112-16,-11 0-168 0</inkml:trace>
  <inkml:trace contextRef="#ctx0" brushRef="#br0" timeOffset="93246.39">3700 6060 1232 0,'0'0'223'16,"0"0"-22"-16,0 0 18 16,0 0-63-16,141 1-47 15,-90-1-53-15,0 0-16 16,-4-5-25-16,-5 3-15 15,-10 0-40-15,-8 0-87 16,-17 2-123-16,-7 0-122 16,0 2-774-16</inkml:trace>
  <inkml:trace contextRef="#ctx0" brushRef="#br0" timeOffset="93435.71">3729 6344 1207 0,'0'0'267'0,"0"0"-100"15,0 0 49-15,0 0-8 16,0 0-40-16,150 10-57 16,-106-11-11-16,-3-10-60 15,-6 1-15-15,-8-4-25 16,-6 0-36-16,-4-4-128 16,-9 2-361-16,-6 2-1014 0</inkml:trace>
  <inkml:trace contextRef="#ctx0" brushRef="#br0" timeOffset="93945.07">1205 6735 1644 0,'0'0'497'15,"0"0"-368"-15,0 0-15 16,0 0-77-16,0 0-5 16,0 0 0-16,-60 147-15 15,57-85 0-15,3 4-17 16,0 2-63-16,0 11-122 16,7-18-184-16,0-16-155 0</inkml:trace>
  <inkml:trace contextRef="#ctx0" brushRef="#br0" timeOffset="94995.23">1196 6675 1629 0,'0'0'309'0,"0"0"-217"15,0 0 26-15,0 0-4 16,150 135-65-16,-108-76-11 15,-5 6-13-15,-10 1-16 16,-15-5-1-16,-12 0-8 16,-12-6 0-16,-28-10 4 15,-16-4-2-15,-12-13-2 16,-7-12-2-16,2-14-4 16,2-2 5-16,9-23 1 15,12-10-1-15,13-7-8 16,12-1-66-16,16 1 10 15,9 5-8-15,7 6 6 0,24 5 50 16,9 10 3-16,7 6 14 16,4 6 7-1,12 2 9-15,6 0 12 0,8 12 15 16,6-2-12-16,2 1 0 16,2-10-30-16,-7-1-1 15,-11 0 0-15,-11-7-53 16,-18-14-23-16,-18-1 9 15,-16-2 24-15,-6-2 42 16,-12 2 1-16,-20 4 59 16,-3 4 2-16,-5 8 63 15,-1 8-8-15,4 0-27 16,5 14-34-16,6 14-14 16,8 7-27-16,9 8 6 0,9 5 4 15,0 4-22-15,27-1 19 16,12-4-8-16,11-7-13 15,8-9 0-15,4-14-19 16,-2-12-25-16,-2-5-61 16,-4-20-67-16,-12-19-46 15,-9-11-84-15,-10-6-9 16,-10-2 170-16,-9 6 141 16,-4 6 115-16,0 12 52 15,0 12 28-15,0 11 9 16,-2 6-61-16,0 5-42 15,2 5-58-15,0 20-35 16,0 13 21-16,0 8 3 16,0 6-8-16,0-2 4 15,0-3-15-15,0-11-13 0,0-10 0 16,4-13-6-16,1-13-32 16,2 0 7-16,0-17 16 15,5-20-28-15,2-4-22 16,4-7 12-16,4-1 20 15,1 5-12-15,-1 4 35 16,0 8 10-16,-4 9 0 16,-3 10 47-16,-3 9-18 15,-1 4-7-15,-3 2 34 0,0 19-11 16,-2 10-11 0,-1 5-6-16,-3 2-21 15,0 0 12-15,-2-4-19 0,0-6-9 16,2-6-13-1,2-9-37-15,1-10 1 0,4-3-44 16,6-3 32-16,6-19 39 16,1-4-32-16,0-3 51 15,1 5 12-15,-5 4 36 16,1 6 23-16,-3 6-13 16,2 8 7-16,-5 0 13 15,0 8-20-15,-1 17-19 16,-1 5-24-16,-7 6-3 0,-4 4-28 15,0 11-77-15,-11-8-171 16,-9-9-114-16</inkml:trace>
  <inkml:trace contextRef="#ctx0" brushRef="#br0" timeOffset="95144.73">1657 6828 2004 0,'0'0'499'16,"0"0"-388"-16,0 0-44 16,0-112-67-16,69 47-155 15,-2 11-431-15,-3 2-786 0</inkml:trace>
  <inkml:trace contextRef="#ctx0" brushRef="#br0" timeOffset="95277.32">2085 6385 2299 0,'0'0'325'0,"0"0"-234"16,0 0-91-16,-98 140-42 15,78-80-215-15,8-9-545 0</inkml:trace>
  <inkml:trace contextRef="#ctx0" brushRef="#br0" timeOffset="95670.05">3199 6873 2105 0,'0'0'324'16,"0"0"-221"-16,-145-1-84 16,99 2-19-16,21 16 0 15,21 2-48-15,4 2-11 16,35 3-2-16,11 6-50 0,6 2 6 16,-3 2-10-16,-9 4 46 15,-19 2 31-15,-19 0-10 16,-4-4 48-16,-35-5 23 15,-7-9 102-15,-3-10 50 16,9-7-49-16,11-5-63 16,17-11-55-16,10-19-8 15,12-11-159-15,29-7-116 16,41-16-33-16,-8 12-18 16,-3 10-86-16</inkml:trace>
  <inkml:trace contextRef="#ctx0" brushRef="#br0" timeOffset="95962.11">3558 6892 876 0,'0'0'619'16,"0"0"-272"-16,0 0-70 16,0 0-90-16,0 0-88 0,0 0-8 15,0 0-36 1,-89 117-45-16,89-84 6 0,6 2-16 16,23-6-32-16,9-3-19 15,4-5-59-15,1-11 18 16,-5-6 10-16,-9-4 12 15,-7 0 70-15,-13-17 40 16,-9-5 36-16,0-3 27 16,-21-4-43-16,-12 4-18 15,-7-2-42-15,-5 8-12 16,-3 2-46-16,-4 5-26 16,6 4 13-16,3 3-28 15,5 3-108-15,9-4 53 16,14-17 33-16,8 3-126 15,7-4-338-15</inkml:trace>
  <inkml:trace contextRef="#ctx0" brushRef="#br0" timeOffset="96104.69">3683 6453 1245 0,'0'0'542'0,"0"0"-358"15,0 0 26-15,0 0-109 16,0 0-101-16,0 0-5 15,0 0-48-15,-25 78-106 16,11-36-162-16</inkml:trace>
  <inkml:trace contextRef="#ctx0" brushRef="#br0" timeOffset="96667.34">3395 6673 1825 0,'0'0'348'16,"0"0"-224"-16,0 0-38 0,0 0-12 15,0 0-32-15,0 0-42 16,0 0 19-16,78-58-7 15,-63 48-3-15,-3 6 58 16,-8 2 0-16,-1 2-4 16,-1 0-21-16,2 0-31 15,7 12 7-15,9 6-18 16,32 6-61-16,-4-2-86 16,2-6-473-16</inkml:trace>
  <inkml:trace contextRef="#ctx0" brushRef="#br0" timeOffset="97465.15">4380 6782 922 0,'0'0'569'0,"0"0"-425"16,0 0-59-16,0 0-22 16,0 0 49-16,0 0 70 15,0 0-52-15,122 106-15 16,-77-64-54-16,4 2-35 16,-4 0 16-16,-5-3-42 15,-11-9-50-15,-11-10-42 16,-12-18-97-16,-6-4-130 15,0 0-475-15</inkml:trace>
  <inkml:trace contextRef="#ctx0" brushRef="#br0" timeOffset="97683.6">4734 6766 1375 0,'0'0'1018'0,"0"0"-791"15,0 0-134-15,-140 72-14 16,93-34-61-16,4 2 4 16,8 0-22-16,6 1 0 15,9-4 0-15,11-1-78 16,9-3-101-16,6-12-315 16,13-9-300-16</inkml:trace>
  <inkml:trace contextRef="#ctx0" brushRef="#br0" timeOffset="98380.09">5013 6843 1048 0,'0'0'1150'0,"0"0"-879"16,0 0-158-16,0 0-40 15,0 0-39-15,0 0-18 16,0 0-7-16,-112 18-9 16,101 15 0-16,3 3-6 15,2-3 13-15,6 3-7 0,0-9 0 16,3-3 0-16,15-8-1 16,4-10-23-16,7-6-22 15,7-4 3-15,-3-20-64 16,1-9-39-16,-8 0 40 15,-8-1 5-15,-7 3 70 16,-11 8 31-16,0 2 33 16,0 11 72-16,-4 3 11 15,0 5-4-15,-2 2-22 16,6 0-60-16,0 9-3 16,0 10-27-16,0 6 8 15,8 0 2-15,7 0-2 0,8-8-16 16,1-3 2-16,5-8-44 15,3-6-25-15,-1-2-55 16,-5-16-20-16,-4-6-63 16,-6 0 81-16,-7 2 132 15,-9 4 3-15,0 3 72 16,0 7 85-16,0 1-4 16,-2 5 7-16,0 2-53 15,-1 0-82-15,3 6-7 16,0 11-20-16,0 4-1 15,0 1 9-15,11 0-9 16,7-1-14-16,4-8-23 16,5-1-39-16,0-6 6 15,2-4-19-15,-2-2 42 16,-3 0 34-16,-6 0 5 0,-5 0 8 16,-4-2 24-1,-5 2 23-15,1 0 23 0,4 0 16 16,0 9-35-16,6 3-1 15,1 3-49-15,-1-1-1 16,-3 0-94-16,-6-2-137 16,-6-8-323-16</inkml:trace>
  <inkml:trace contextRef="#ctx0" brushRef="#br0" timeOffset="98529.4">4805 6607 2263 0,'0'0'369'16,"0"0"-263"-16,0 0-9 16,0 0-97-16,0 0-31 15,129-66-74-15,-46 50-214 16,-8 4-584-16</inkml:trace>
  <inkml:trace contextRef="#ctx0" brushRef="#br0" timeOffset="99498.03">5861 6810 1637 0,'0'0'374'16,"0"0"-273"-16,0 0-92 16,0 0 4-16,0 0-4 15,0 0-9-15,123 106 36 16,-101-76-20-16,-6-4-15 16,-3-8 16-16,-6-8-16 0,-3-7 9 15,0-3 24 1,6-13-34-16,3-16-14 0,7-6-81 15,3-1-32 1,1 2 25-16,-2 6-43 0,1 6 43 16,-4 8 70-16,-3 6 32 15,-1 8 5-15,-3 0 46 16,-1 9 52-16,1 11 22 16,-2 7-22-16,3-1-4 15,4-2-10-15,0-4-33 16,3-7-2-16,5-8-24 15,4-5 7-15,0-5 11 16,2-22-37-16,-2-15 3 16,-4-10-14-16,-8-11-12 15,-6-3-7-15,-6 2-26 16,-5 6 7-16,0 16 38 16,-7 12 29-16,-11 16 19 0,-2 10 4 15,3 4-32-15,3 10 4 16,5 17-15-16,9 14-3 15,0 6 3-15,5 8-2 16,19-1-1-16,7-2-6 16,-2-3 6-16,1-9-13 15,-9-10-27-15,-3-10-26 16,-9-12 17-16,-3-8-14 16,2 0 57-16,-2-6 4 15,3-10 2-15,1-4-12 16,3 0 7-16,-1 1-1 15,2 3 0-15,1 3 0 16,-1 4 0-16,1 7 0 16,2 2 0-16,-2 0 7 15,3 6-5-15,1 8 16 0,2 4 3 16,1 0-20-16,3 3 9 16,-3-2-10-16,0 0 0 15,-1-4 2-15,-2-7 4 16,1-3-6-16,-1-5 0 15,0 0-27-15,1-10 17 16,-1-10-8-16,-4-3 18 16,-5 0 0-16,0 0 25 15,-3 3 15-15,-3 2 22 16,0 6 2-16,-2 5 20 0,-2 3-5 16,3 4-21-1,-3 0-18-15,2 0-40 0,3 1-7 16,1 14 6-16,5 2-29 15,1 1-39-15,3 4-92 16,-2-8-115-16,-1-3-253 0</inkml:trace>
  <inkml:trace contextRef="#ctx0" brushRef="#br0" timeOffset="99730.61">7138 6454 2116 0,'0'0'533'15,"0"0"-444"-15,0 0-60 16,0 0-29-16,0 0-135 15,0 0-111-15,0 0-253 16,-4 159-917-16</inkml:trace>
  <inkml:trace contextRef="#ctx0" brushRef="#br0" timeOffset="99874.38">7278 7415 2116 0,'0'0'605'0,"0"0"-496"15,0 0-53-15,0 0-56 16,0 0-115-16,0 0-143 16,-11-102-610-16</inkml:trace>
  <inkml:trace contextRef="#ctx0" brushRef="#br0" timeOffset="100815.34">7943 6705 1670 0,'0'0'327'0,"0"0"-200"16,0 0-35-16,0 0-72 16,0 0 30-16,0 0 99 0,0 0-47 15,58 149-26-15,-45-81-51 16,1 2-2-16,-1-1-16 15,-5-6-7-15,2-12-9 16,-4-13-15-16,-4-16-5 16,-2-16-4-16,0-6-36 15,-6-19 3-15,-14-25-137 16,-3-17 39-16,-4-30 129 16,8 3 15-16,7-3 19 15,8 5 0-15,4 24 1 16,0 4 113-16,14 16-14 15,3 12-28-15,3 12 12 16,1 9-62-16,0 9-11 16,4 6-9-16,-3 25 13 15,-7 13 15-15,-5 8-29 16,-8 4 5-16,-2 1-16 0,0-7 10 16,-12-12 1-1,4-11-2-15,4-13 11 16,1-9-15-16,3-5 6 0,0-5 0 15,18-20 0-15,11-17-35 16,7-12-2-16,4-8-17 16,0-9-53-16,-5-1 39 15,-4 6 38-15,-10 8 30 16,-15 12 51-16,-6 14 39 16,-6 11-32-16,-21 12-30 15,-6 9 0-15,1 4 41 16,3 24-16-16,9 16-31 15,16 12 13-15,4 8-13 16,11 6 0-16,21 2-1 0,7-3-20 16,3-7 14-16,-1-10-15 15,-10-10-5-15,-11-16 4 16,-8-13-38-16,-12-11 30 16,0-2 0-16,0-17 16 15,-10-16-13-15,4-2 6 16,3-1 0-16,3 4 9 15,0 6-8-15,11 5 12 16,7 7 1-16,3 8-13 16,2 6 11-16,7 0-12 0,-1 14 12 15,2 8-8 1,-2 5-4-16,0 1-44 0,18-1-103 16,-5-4-132-16,-2-11-207 15</inkml:trace>
  <inkml:trace contextRef="#ctx0" brushRef="#br0" timeOffset="101444.82">8972 6689 390 0,'0'0'1762'0,"0"0"-1401"16,0 0-123-16,-140-22-112 0,95 22-86 16,5 8-6-1,7 16-5-15,10 6-22 16,12 7-7-16,11-1-4 0,0 2 4 15,13-5-26-15,16-3-17 16,7-13-9-16,4-11-35 16,2-6-2-16,-2-4-14 15,1-20-83-15,-10-7-27 16,-7 0 101-16,-8 1 105 16,-7 2 7-16,-5 6 60 15,-4 5 26-15,0 7 62 16,0 4-2-16,0 6-24 15,0 0-62-15,0 0-44 16,-2 12 3-16,2 9-18 16,0-2-1-16,0-1 0 15,20-1-22-15,5-8-5 16,4-6-40-16,0-3-36 0,-2 0 26 16,-3-5-1-16,-4-9 38 15,-5 0 29-15,-5 0 11 16,-2 5 0-16,-6 0 21 15,1 5 29-15,-3 3 35 16,0 1-14-16,0 0-7 16,0 0-31-16,0 4-33 15,0 7 11-15,2 6-10 16,2 1-2-16,6-4-5 16,0-2-40-16,7-8-9 15,0-4 3-15,3 0 12 16,3-3 40-16,0-10-2 0,0-1-4 15,-3 1 5 1,-2 6-3-16,-4 3 4 0,-4 1 1 16,-1 3 1-16,-2 0 53 15,0 14-5-15,2 7-16 16,-3 5-29-16,1 1-5 16,-7 13-54-16,0-11-124 15,-7-7-343-15</inkml:trace>
  <inkml:trace contextRef="#ctx0" brushRef="#br0" timeOffset="101594.95">8830 6374 2011 0,'0'0'481'0,"0"0"-418"0,0 0-52 15,0 0 9-15,171-86-20 16,-84 86-21-16,-16 3-168 15,-13 12-472-15</inkml:trace>
  <inkml:trace contextRef="#ctx0" brushRef="#br0" timeOffset="103434.3">10202 6850 1445 0,'0'0'382'16,"0"0"-212"-16,0 0-47 15,0 0-72-15,-74 116-29 16,81-85-10-16,24-8-12 15,9-5-6-15,7-12-29 0,3-6-18 16,-4-8-5 0,-4-24-70-16,-6-13 24 0,-10-16 60 15,-8-12 41 1,-5-9 3-16,-3-6 26 0,-6 4-10 16,-2 7 68-16,-2 18 23 15,0 18 35-15,0 17-2 16,0 14-51-16,-2 10 2 15,2 4-69-15,0 29-16 16,0 14 43-16,0 14-16 16,9 7-6-16,5 6-10 15,-3-2-17-15,-1-3 0 16,-2-11-51-16,-6-14-87 16,-2-14-37-16,-10-16-141 15,-7-14-12-15</inkml:trace>
  <inkml:trace contextRef="#ctx0" brushRef="#br0" timeOffset="103752.73">10386 6611 1243 0,'0'0'288'15,"0"0"-133"-15,0 0-25 16,0 0-29-16,0 0 24 16,0 0-25-16,0 0-12 15,135 131-36-15,-102-88-8 16,5 6 16-16,-1-3-25 15,3-3-21-15,3-5 4 16,-5-9-17-16,-3-10 10 16,-3-14-2-16,-6-5-8 15,-5-11 38-15,-6-20-24 16,-9-7-3-16,-6-4 37 0,0 0-6 16,-10 2 8-16,-13 3-29 15,-6 11-13-15,-4 7-18 16,-3 8-22-16,1 11-36 15,-1 0-48-15,3 14-95 16,-3 18-110-16,9-2-78 16,9-7-659-16</inkml:trace>
  <inkml:trace contextRef="#ctx0" brushRef="#br0" timeOffset="103877.28">10596 6645 1232 0,'0'0'503'16,"0"0"-318"-16,0 0 13 0,71-116-61 15,-34 94-89-15,7 13-48 16,20 22-99-16,-10 21-237 16,-10 12-363-16</inkml:trace>
  <inkml:trace contextRef="#ctx0" brushRef="#br0" timeOffset="104003.99">10846 7588 2000 0,'0'0'279'0,"0"0"-279"16,0 0-125-16,84-149-689 0</inkml:trace>
  <inkml:trace contextRef="#ctx0" brushRef="#br0" timeOffset="104397.69">11604 6669 2045 0,'0'0'519'15,"0"0"-422"-15,-159-2-32 16,106 24 8-16,15 12-41 16,16 10-22-16,19 6 16 15,3 2-26-15,25-4 0 16,13-6-11-16,6-19-34 15,3-13 6-15,-5-10-25 0,-1-26-33 16,-8-23-38-16,-9-16-12 16,-8-15 83-16,-7-7 45 15,-7-6 19-15,-2 8 7 16,0 10 13-16,0 20 55 16,-2 19 48-16,-5 19 1 15,3 17-25-15,-3 0-55 16,2 26-43-16,3 18 27 15,2 10-15-15,2 13-2 16,27 3-11-16,12 0-21 16,15-2-59-16,34 2-162 15,-7-20-354-15,-12-17-337 0</inkml:trace>
  <inkml:trace contextRef="#ctx0" brushRef="#br0" timeOffset="104898.18">12144 6609 1337 0,'0'0'915'0,"0"0"-600"16,0 0-129-16,-149-28-56 16,105 28-64-16,4 20-35 15,9 14-1-15,10 6-22 16,11 8-5-16,10 4-3 16,0 1-2-16,21-8 2 15,8-8-35-15,8-11-26 16,-2-14-8-16,1-12-47 15,-1-4 20-15,-4-27-27 0,-2-9-3 16,-8-5 77 0,-8 1 38-16,-7 2 11 0,-4 5 74 15,-2 10 29 1,0 8-3-16,0 9 19 0,0 8-22 16,0 2-30-16,0 0-61 15,0 20 1-15,0 8 10 16,0 5-17-16,8 0 15 15,9-1-15-15,6-6 5 16,1-3-11-16,0-6-15 16,1-13-28-16,-3-4 14 15,-3 0-21-15,-7-3 49 16,-3-14 6-16,-5 2 2 16,0 0 10-16,-2 4 10 15,-2 2 14-15,0 5 2 0,4 4-29 16,3 0-7-16,5 0-1 15,7 7 0-15,5 7-9 16,3-1-25-16,2 0-68 16,-1-13-146-16,-3 0-348 15,-9-7-635-15</inkml:trace>
  <inkml:trace contextRef="#ctx0" brushRef="#br0" timeOffset="105052.77">12015 6244 2338 0,'0'0'523'0,"0"0"-450"0,0 0-12 15,0 0-43-15,0 0-17 16,172 10-1-16,-63 14-128 16,-18-4-251-16,-12 0-894 0</inkml:trace>
  <inkml:trace contextRef="#ctx0" brushRef="#br0" timeOffset="105196.29">12389 6536 2041 0,'0'0'582'0,"0"0"-458"16,0 0-59-16,0 0-65 0,0 0-122 15,0 0-100 1,0 0-445-16</inkml:trace>
  <inkml:trace contextRef="#ctx0" brushRef="#br0" timeOffset="105481.12">12389 6536 1483 0</inkml:trace>
  <inkml:trace contextRef="#ctx0" brushRef="#br0" timeOffset="105594.43">12389 6536 1483 0,'17'0'511'0,"-17"0"-398"0,0 0-16 0,0 3-21 0,0 6-32 16,4 6 55-16,-2 6-17 16,-2 4-46-16,0 5 7 15,0 0-34-15,0 0-2 16,-6-4-7-16,3-2-105 0,3-6-113 15,0-7-315-15</inkml:trace>
  <inkml:trace contextRef="#ctx0" brushRef="#br0" timeOffset="106128.02">13045 6463 1558 0,'0'0'500'0,"0"0"-378"0,0 0-89 16,0 0 45-16,0 0 33 15,2 108-26-15,7-62-11 16,0 3-56-16,0-6 1 16,-2-5-5-16,-1-7-13 15,1-12 4-15,-5-6-5 16,0-10-27-16,0-3 26 16,6-6-18-16,-2-17-45 15,7-12-28-15,1-7 1 0,3-2 32 16,1 0-81-1,2 4-18-15,-4 8 90 0,-3 10 51 16,-4 8 17-16,-4 10 89 16,-5 4 16-16,2 0-12 15,2 14-22-15,1 12 31 16,6 6 2 0,4 4-52-16,6 2 7 0,6-5-11 15,4-3-18-15,2-8 15 16,1-13-26-16,1-9 8 15,-4 0-27-15,3-19-6 16,8-37-115-16,-8 3-154 16,-3-1-385-16</inkml:trace>
  <inkml:trace contextRef="#ctx0" brushRef="#br0" timeOffset="106863.44">12325 6386 1787 0,'0'0'557'15,"0"0"-387"-15,0 0-30 16,0 0-70-16,0 0-55 15,0 0-15-15,0 0-33 16,-4 8-178-16,-1-2-501 0</inkml:trace>
  <inkml:trace contextRef="#ctx0" brushRef="#br0" timeOffset="108091.05">1109 7863 1129 0,'0'0'710'0,"0"0"-500"15,0 0-27-15,0 0-110 16,0 0-26-16,0 0-45 16,0 0 20-16,-9 98 46 15,9-46-43-15,3 2-4 16,7 1-13-16,2-3-8 16,-1-7-12-16,-5-4-120 15,1-13-43-15,-5-15-73 16,0-8-89-16,-2-5-643 0</inkml:trace>
  <inkml:trace contextRef="#ctx0" brushRef="#br0" timeOffset="108558.47">866 7843 1437 0,'0'0'243'0,"0"0"-128"16,0 0-62-16,0 0 23 15,0 0-41-15,0 0-28 16,181-94 14-16,-99 77-20 15,8 1 1-15,-6-1-2 16,-10 0-85-16,-22 5-67 16,-17 2 28-16,-20 4 124 15,-15 6 4-15,0 0 111 16,-13 6-67-16,-10 20 8 0,-1 10 5 16,-1 10 20-16,8 8-17 15,5 6 8 1,8 5 24-16,4 1-23 0,0 2-18 15,11-2-15-15,7-6-30 16,-2-10 0-16,-3-11 0 16,1-13-9-16,-6-15-2 15,-3-11-5-15,-1 0 6 16,0-20-6-16,8-15-34 16,3-12-42-16,5-1-5 15,2 4-4-15,1 8 58 16,-3 8 14-16,-5 12 19 15,-5 8 31-15,-4 8 31 0,1 0 13 16,1 10-7-16,6 14-23 16,1 6 16-16,4 4-36 15,5-2-15-15,3-2-10 16,1-6-96-16,19-17-101 16,-7-7-74-16,-6 0-255 15</inkml:trace>
  <inkml:trace contextRef="#ctx0" brushRef="#br0" timeOffset="108776.62">1922 8107 902 0,'0'0'641'0,"0"0"-386"16,0 0 34-16,0 0-145 15,0 0-85-15,0 0-51 16,0 0 7-16,7-2-14 0,0 12 0 16,-1-3 0-16,-4-4 16 15,1-3-5-15,-3 0 99 16,0 0 21-16,-5-3-92 15,-13-8-17-15,-4 1-23 16,0 0-23-16,2 4-15 16,2 6-59-16,7 0-1 15,8 0-106-15,3 14-131 16,0-2-212-16</inkml:trace>
  <inkml:trace contextRef="#ctx0" brushRef="#br0" timeOffset="109161.71">2408 8115 603 0,'0'0'948'15,"0"0"-685"-15,0 0 18 16,0 0-42-16,-118-20-52 16,86 20-53-16,6 2-88 15,6 12-14-15,4 4-23 16,5 4 1-16,5 2-7 15,6-2-3-15,0 0 0 16,0-3-9-16,0-6-8 16,13-2-1-16,5-10-8 15,4-1-7-15,4-1 15 0,1-19-12 16,2-3-29 0,-6-1 29-16,-6 4 21 0,-3 4 9 15,-7 4 58-15,-5 6 15 16,-2 1 19-16,0 5-37 15,0 0-26-15,2 0-25 16,4 7-4 0,6 9 0-16,1 0-25 0,10-2-99 15,-3-4-146-15,-3-10-307 0</inkml:trace>
  <inkml:trace contextRef="#ctx0" brushRef="#br0" timeOffset="109340.44">2321 7654 1375 0,'0'0'837'0,"0"0"-586"15,0 0-115-15,0 0-80 16,0 0-13-16,116-71-41 16,-85 51 8-16,-11 0-10 15,-11 1-29-15,-13 2-146 16,-23 7-447-16,-4 8-201 0</inkml:trace>
  <inkml:trace contextRef="#ctx0" brushRef="#br0" timeOffset="109924.09">2023 8043 795 0,'0'0'312'0,"0"0"-79"0,0 0 2 15,0 0 22-15,0 0-54 16,0 0-89-16,0 0-41 15,-74 12 21-15,57 8-22 16,-4 6-1-16,3 4 2 16,5 7-33-16,2-4-8 15,7 1 0-15,4-3-31 16,0-9 10-16,0-9-11 16,0-4 0-16,11-9 0 15,6 0 6-15,5-22-12 0,3-13 3 16,0-9-13-16,-8-4 14 15,-1-2 2-15,-7 4 0 16,-5 10-1-16,-4 10 8 16,0 14-1-16,0 9-6 15,0 3-41-15,0 11-117 16,10 25-12-16,-2-4-160 16,5-4-406-16</inkml:trace>
  <inkml:trace contextRef="#ctx0" brushRef="#br0" timeOffset="110698.63">2256 7479 993 0,'0'0'565'15,"0"0"-421"-15,0 0-34 16,0 0 26-16,0 0-65 16,0 0-37-16,0 0-34 15,121 6-140-15,-101 11-82 16,-5-6-794-16</inkml:trace>
  <inkml:trace contextRef="#ctx0" brushRef="#br0" timeOffset="111337.86">2960 8011 1121 0,'0'0'647'16,"0"0"-550"-16,0 0-83 15,0 0 8-15,0 0 3 0,0 0 7 16,0 0 52-16,27 114-21 15,-22-82-7-15,-1-3 7 16,0 1-30-16,2-8-1 16,-4-9-21-16,0-4-11 15,-2-7 19-15,2-2-6 16,0-5 18-16,3-14-31 16,1-8-35-16,4-3 20 15,3-2-7-15,2 5-39 16,1 4-2-16,2 6 8 15,-3 9 29-15,-2 5 25 16,1 3 1-16,-1 0 42 16,-4 11-9-16,0 12 25 15,0 4 6-15,-5 4-41 16,3-1 5-16,-2-1-9 0,1-8-18 16,-1-7-2-16,3-9-2 15,2-5-29-15,1-5 31 16,5-19-74-16,-1-10-27 15,3-2 6-15,-1-2 53 16,-1 6 43-16,-3 4 2 16,1 8 23-16,-5 7 59 15,-1 7 13-15,-1 5-19 16,3 1-39-16,-2 1-24 16,3 18 28-16,5 5-39 15,-1 4-4-15,6 1-59 16,14 2-164-16,-6-9-120 15,0-10-671-15</inkml:trace>
  <inkml:trace contextRef="#ctx0" brushRef="#br0" timeOffset="111893.04">3692 8031 1901 0,'0'0'489'0,"0"0"-337"16,0 0-47-16,0 0-63 15,0 0-29-15,-117 44 4 16,113-18-16-16,4-1-2 16,0 0-13-16,4-7-47 15,17-4 0-15,4-11-40 16,0-3-13-16,7 0-24 16,-6-14-53-16,-1-7 46 15,-4-1 82-15,-8 0 63 0,-5 6 4 16,-5 1 93-16,-3 8 63 15,0 5 24-15,0 2-31 16,0 0-67-16,0 0-52 16,0 15-34-16,0 6 19 15,0 1-18-15,0 0-1 16,9-4 7-16,4-2-7 16,1-6-29-16,3-4-62 15,3-6-43-15,1 0-55 16,-2-4-110-16,-1-14-180 0,-2 0 288 15,-7 0 191 1,-2 1 5-16,-5 4 197 0,0 3 45 16,-2 4 22-1,0 1-42-15,0 5-76 0,0 0-65 16,0 0-69-16,2 7 6 16,5 7 11-16,2 3-33 15,4 4 32-15,2 0-33 16,3-3 1-16,-1 1-2 15,0-2 1-15,-1-4-21 16,-3-3-28-16,1-4-40 16,-3-6-82-16,-3 0-105 15,-4 0-211-15</inkml:trace>
  <inkml:trace contextRef="#ctx0" brushRef="#br0" timeOffset="112090.94">3733 7772 2083 0,'0'0'389'0,"0"0"-210"0,0 0-54 15,0 0-67-15,0 0-44 16,0 0 4-16,143-28-12 16,-103 14-6-16,-9-3 14 15,-10 3-14-15,-13-5-35 16,-8 5-86-16,0 5-228 15,-4 8-308-15</inkml:trace>
  <inkml:trace contextRef="#ctx0" brushRef="#br0" timeOffset="112801.7">4028 8079 1647 0,'0'0'476'0,"0"0"-317"0,0 0 0 16,0 0-44-16,0 0-59 15,0 0-55-15,0 0 16 16,80-41-14-16,-62 41 3 16,-3 0 11-16,-3 0-16 15,-4 9-1-15,-1 5 0 16,2 4-16-16,11 10-63 16,-4-6-142-16,3-2-373 0</inkml:trace>
  <inkml:trace contextRef="#ctx0" brushRef="#br0" timeOffset="112957.79">4565 8095 1817 0,'0'0'686'0,"0"0"-502"15,0 0-138-15,0 0-46 16,0 0-317-16,0 0-679 0</inkml:trace>
  <inkml:trace contextRef="#ctx0" brushRef="#br0" timeOffset="113104.75">4608 8247 1955 0,'0'0'631'0,"0"0"-577"0,0 0-54 15,0 0-284-15,0 0-518 0</inkml:trace>
  <inkml:trace contextRef="#ctx0" brushRef="#br0" timeOffset="113696.36">1543 9066 1347 0,'0'0'363'0,"0"0"-199"15,0 0-50-15,0 0-11 16,0 0-61-16,0 0-40 0,0 0-2 16,152-15-12-16,-103 15-220 15,-2 0-435-15</inkml:trace>
  <inkml:trace contextRef="#ctx0" brushRef="#br0" timeOffset="114004.43">2437 8885 918 0,'0'0'1093'16,"0"0"-925"-16,0 0-114 0,-129 66 25 15,102-32 2-15,12 2-16 16,12 3 19-16,3 1-49 16,9-2-24-16,20-7-2 15,9-8-9-15,2-14-39 16,5-9-31-16,-1-13-26 15,-1-26-89-15,-1-44-188 16,-7-12-133-16,-10 11-105 16,-10-12-106-16</inkml:trace>
  <inkml:trace contextRef="#ctx0" brushRef="#br0" timeOffset="114161.45">2659 8501 954 0,'0'0'578'0,"0"0"-269"16,0 0-26-1,0 0-162-15,0 0-63 0,0 0 4 16,-15 107-3-16,13-44 26 15,2 7-45-15,0 0-3 16,0-5-11-16,0 0-18 16,7-9-16-16,-1-7-71 15,-4-16-119-15,-4-22-133 16,-17-11-65-16,-6 0-1008 0</inkml:trace>
  <inkml:trace contextRef="#ctx0" brushRef="#br0" timeOffset="114512.72">2559 8694 1280 0,'0'0'331'15,"0"0"-119"-15,0 0-78 16,0 0 11-16,90 123-6 16,-59-91-58-16,4 0 5 15,3 2-43-15,1-4-22 16,-2-1 9-16,-3-6-24 15,-5-2 3-15,-7-10-8 16,-5-5 7-16,-3-6 24 16,-1 0 25-16,3-10-3 15,-1-16-7-15,2-7-38 16,-7-7 5-16,-5 3 4 16,-5 3-17-16,0 3 31 15,-9 6 9-15,-7 7-11 0,-3 8 7 16,-4 6-37-16,-4 4-10 15,-2 2-56-15,0 20-22 16,-2 6-42-16,4 4-112 16,-2 2-131-16,10-7-27 15,5-10-505-15</inkml:trace>
  <inkml:trace contextRef="#ctx0" brushRef="#br0" timeOffset="114662.63">2789 8657 312 0,'0'0'1300'15,"0"0"-1008"-15,0 0-66 16,53-110 6-16,-28 91-107 0,4 9-81 16,2 10-44-16,7 31-159 15,-9 13-406-15,-7 9-575 16</inkml:trace>
  <inkml:trace contextRef="#ctx0" brushRef="#br0" timeOffset="114783.18">2958 9485 2121 0,'0'0'549'0,"0"0"-481"15,0 0-68-15,0 0-16 16,0 0-314-16,16-122-594 0</inkml:trace>
  <inkml:trace contextRef="#ctx0" brushRef="#br0" timeOffset="115197.67">3607 8838 1647 0,'0'0'549'0,"0"0"-370"15,0 0-71-15,-114-1-17 16,85 9-20-16,5 15-39 15,6 4-1-15,7 4-15 16,9 6-7-16,2-5-2 16,6-3-7-16,17-10-1 0,3-11-17 15,8-8-29-15,4-12 32 16,-1-24-81-16,-1-18-191 16,-9-14-78-16,-9-10 114 15,-12-8 9-15,-6 1 100 16,0 9 142-16,-18 19 45 15,-1 18 260-15,-2 21-5 16,3 18-69-16,3 0-114 16,4 30-7-16,4 16-24 15,7 10-42-15,0 8 10 16,4 5-45-16,21-2-6 16,10-6-3-16,25-3-152 15,-6-16-200-15,-4-18-394 0</inkml:trace>
  <inkml:trace contextRef="#ctx0" brushRef="#br0" timeOffset="115696.84">3894 8731 1759 0,'0'0'581'16,"0"0"-406"-16,0 0-17 16,0 0-64-16,-115 1-27 15,96 24-48-15,9 3-19 16,3 2 0-16,7 2 6 15,0-3-6-15,2-4 0 16,13-2-17-16,8-10-1 16,4-7-49-16,0-6-19 15,-1 0 13-15,0-17-46 16,-1-8-46-16,-2-5-3 0,-6-3 11 16,-3 2 41-1,-8 6 116-15,-1 6 10 0,-5 7 170 16,0 8-12-16,0 4-5 15,0 0-65-15,-5 11-71 16,-1 13 22-16,2 3-16 16,1 2-17-16,3 2 6 15,0-5-20-15,5-6-2 16,10-3 0-16,1-6-15 16,1-9-16-16,4-2-63 15,1 0 5-15,-3-14-9 16,-2-5-50-16,-2 2 73 0,-6 1 75 15,-7 6 82-15,1 4 116 16,-3 4-41-16,0 2-70 16,0 0-40-16,2 0-46 15,6 13 7-15,4 4-8 16,3 5 0-16,6-3-8 16,-2-2-20-16,4-11-100 15,-5-4-133-15,-5-2-257 16</inkml:trace>
  <inkml:trace contextRef="#ctx0" brushRef="#br0" timeOffset="115851.99">4018 8456 2107 0,'0'0'561'0,"0"0"-446"15,0 0-28-15,0 0-47 16,0 0-40-16,0 0-51 15,143 10-164-15,-95 0-520 0</inkml:trace>
  <inkml:trace contextRef="#ctx0" brushRef="#br0" timeOffset="115996.82">4155 8632 1714 0,'0'0'724'0,"0"0"-551"15,0 0-75-15,0 0-98 16,0 0-148-16,0 0-590 0</inkml:trace>
  <inkml:trace contextRef="#ctx0" brushRef="#br0" timeOffset="116902.81">4710 8769 1778 0,'0'0'657'16,"0"0"-550"-16,0 0 7 16,0 0 16-16,0 0-73 15,0 0-20-15,0 0-37 16,60-78 0-16,-49 68 0 16,-7 4 10-16,-2 3-5 15,-2 2-5-15,0 1 0 16,0 0 30-16,0 0-23 15,0 0 8-15,0 0-15 16,0 0 6-16,0 0 0 16,0 0-6-16,0 0 0 0,0 0-6 15,0 0 8-15,0 0-2 16,0 0 0-16,0 0 7 16,0 0-5-16,0 0-2 15,0 0 0-15,0 0-8 16,0 0-9-16,5 0 17 15,2 0 0-15,-1 4-11 16,-1 9 10-16,-1 12-34 16,3 6 28-16,-2 7-1 15,1 4-1-15,-1-5 9 16,-1-7 0-16,-2-9 0 16,2-8-4-16,-1-7 4 15,0-6 0-15,-1 0 17 0,2 0-16 16,5-19-2-16,2-11-36 15,5-5-12-15,-1-7 13 16,5 0-35-16,1 4-23 16,0 7 37-16,-1 8 18 15,-1 5 39-15,-4 8 0 16,1 8 7-16,-5 2 29 16,-1 0-9-16,2 9 9 15,-5 12-3-15,-1 4-32 16,-4 0 15-16,-2-2-16 15,0-4 1-15,0-7 4 0,0-5-4 16,5-7-1 0,0 0 0-16,4 0-6 0,4-13-2 15,3-7-26-15,3-4-36 16,4 2 48-16,-1 1-6 16,-1 3 22-16,0 7 4 15,-3 4 4-15,0 7 21 16,-2 0 10-16,-6 8 1 15,2 13 12-15,-3 4-44 16,-1 7 11-16,2-1-13 16,7-1-139-16,-1-8-212 15,0-11-538-15</inkml:trace>
  <inkml:trace contextRef="#ctx0" brushRef="#br0" timeOffset="117283.76">5489 8606 1570 0,'0'0'539'0,"0"0"-455"16,0 0 2-16,0 0-15 15,0 0-24-15,0 0 27 16,-56 107-44-16,56-73-17 16,0-2-7-16,0-4 6 15,2-6-18-15,6-4 6 16,-2-4-31-16,1-7-18 15,-1-7-27-15,2 0 25 16,0 0 39-16,-1-19-59 0,2-1-3 16,2-2 43-1,-2 0 31-15,0 2-12 0,0 2 24 16,0 6-3-16,2 2 22 16,-2 3-11-16,2 4 34 15,0 3 6-15,-2 0 2 16,4 0 16-16,0 7-55 15,3 9 11-15,-1 4-29 16,4 1-5-16,-3-1-15 16,-1-4-110-16,3-5-118 15,-5-5-81-15,0-6-326 0</inkml:trace>
  <inkml:trace contextRef="#ctx0" brushRef="#br0" timeOffset="117359.5">5784 8537 1114 0,'0'0'271'0,"0"0"-271"16,0 0-499-16</inkml:trace>
  <inkml:trace contextRef="#ctx0" brushRef="#br0" timeOffset="117629.23">5418 8394 456 0,'0'0'1587'15,"0"0"-1305"-15,0 0-125 16,0 0 14-16,0 0-71 16,0 0-30-16,-31-106-35 0,56 84-34 15,-2-1 21-15,2 2 34 16,-7-4 28-16,-2 2 9 16,-5 0-50-16,-4 3-4 15,-5 0-13-15,-2 0-25 16,0 3-1-16,-7-2-9 15,-9 5-40-15,-3 5 1 16,-4 9-66-16,-12 17-43 16,6 15-209-16,2 2-309 0</inkml:trace>
  <inkml:trace contextRef="#ctx0" brushRef="#br0" timeOffset="117958.86">5367 8556 1362 0,'0'0'401'0,"0"0"-76"16,0 0-68-16,0 0-83 15,0 0-72-15,0 0-48 16,0 0-6-16,101-99-9 16,-91 88-16-16,-1 1 27 0,-5 4-17 15,1 2-10 1,-2 2 18-16,1 2-40 0,0 0 11 16,3 0-12-16,4 0-6 15,3 10-8-15,5 12-92 16,-1-2-192-16,-2-6-597 0</inkml:trace>
  <inkml:trace contextRef="#ctx0" brushRef="#br0" timeOffset="119183.67">6204 8606 1222 0,'0'0'392'16,"0"0"-183"-16,0 0-80 16,0 0-20-16,0 0-7 15,0 0 16-15,0 0-26 16,56 123-45-16,-38-77 17 15,-3-4-31-15,4-6-11 16,-6-8 14-16,-2-12-35 0,-2-6 15 16,-5-5-1-16,1-5-13 15,-3 0 41-15,-2-17-43 16,2-10-17-16,1-9-47 16,-1-1 2-16,3-3 4 15,1 6-9-15,5 1 1 16,5 9 52-16,1 9 1 15,4 3 13-15,1 7 0 16,1 5 0-16,0 0 15 16,4 0 27-16,0 0-20 15,2 0 19-15,0 0-32 16,-2 0-7-16,-4 0 10 16,-6 0-12-16,-11 0 0 15,-6-4 0-15,0-4-16 16,-10 2 16-16,-13 0-9 0,-6 4 9 15,-2 2 8-15,0 0-7 16,4 0 34-16,3 2 9 16,4 10-34-16,4 5 15 15,5 3-24-15,4 1 21 16,5 8 7-16,2 2-28 16,0 6 35-16,9-3-5 15,11-2-30-15,2-2 34 16,7-6-24-16,0-7-3 15,4-8 7-15,4-6-15 16,2-3-1-16,5-12-25 16,4-19-75-16,-2-12-86 15,-5-8-125-15,-6-10 89 0,-10-5 131 16,-8 2 37-16,-5 8 55 16,-5 13 49-16,-5 14 184 15,-2 12 62-15,0 12-92 16,0 5-103-16,0 0-42 15,-2 16-58-15,-5 12 24 16,2 10 15-16,-2 6-12 16,5 6 16-16,2 0-24 15,0 0-7-15,0-3-3 16,0-5-9-16,0-8-9 16,2-10-33-16,-2-12-74 15,0-8-46-15,0-4 22 16,0-4-89-16,-8-16 36 0,3-4 136 15,3 0 57-15,2-1 105 16,0 8 48-16,7 3-17 16,10 1-94-16,10 7-13 15,4 0 6-15,5 6-35 16,2 0 0-16,4 0-34 16,-11 11-157-16,-10 1-182 0</inkml:trace>
  <inkml:trace contextRef="#ctx0" brushRef="#br0" timeOffset="119350.73">6517 8420 1706 0,'0'0'686'0,"0"0"-496"16,0 0-99-16,-18-120-50 15,42 83-38-15,14 9-3 16,4 11-65-16,10 17-47 15,-15 13-214-15,-8 18-422 0</inkml:trace>
  <inkml:trace contextRef="#ctx0" brushRef="#br0" timeOffset="119507.98">6771 9218 2252 0,'0'0'625'0,"0"0"-533"0,0 0-65 16,0 0-27-16,0 0-75 16,0 0-160-16,0 0-599 0</inkml:trace>
  <inkml:trace contextRef="#ctx0" brushRef="#br0" timeOffset="119858.26">6590 8799 1243 0,'0'0'357'16,"0"0"-217"-16,0 0-55 16,0 0-18-16,0 0 4 15,0 0-26-15,0 0-14 16,54 33 25-16,-33-33-46 16,2-11 18-16,-3-11-12 15,-7-3-16-15,-3-6 21 16,-10-1-21-16,0 2-7 0,0 2-48 15,-20-1-57-15,3 11-42 16,5 6-148-16</inkml:trace>
  <inkml:trace contextRef="#ctx0" brushRef="#br0" timeOffset="120418.8">7392 8691 1874 0,'0'0'523'0,"0"0"-431"15,0 0 9-15,0 0-63 16,0 0-24-16,0 0 1 16,143-109-15-16,-119 81-12 15,-6 2 3-15,-7 2 3 16,-9 8 6-16,-2 6 22 16,0 4 35-16,0 4 16 15,0 2-51-15,0 0-10 16,0 6-12-16,0 18 2 15,0 14 4-15,0 8-6 0,3 8 0 16,4 4-4-16,-3-1 4 16,-2-3-9-16,-2-4-61 15,0-8-99-15,-13-9-76 16,-9-8-31-16,-5-8 54 16,0-10 69-16,4-7 153 15,8 0 109-15,3 0 218 16,10 0-89-16,2-6-17 15,0 0-65-15,2 0-78 16,19-2-32-16,4 2-44 16,4-2 17-16,2 4-19 15,2 2-10-15,11-2-93 16,-7 2-413-16,-4-3-1331 0</inkml:trace>
  <inkml:trace contextRef="#ctx0" brushRef="#br0" timeOffset="124305.13">8319 8432 1618 0,'0'0'545'16,"0"0"-395"-16,0 0 63 15,0 0-53-15,0 0-84 16,0 0-8-16,0 0-53 0,27 0 8 16,13 12 2-1,11 4-25-15,9 0 21 0,7 1-21 16,2-3 2-16,-1 1-8 15,-9 0 1-15,-8-2 4 16,-11 1-10-16,-11-2-3 16,-8 0 6-16,-11 0 1 15,-7-4-15-15,-3 2 22 16,0 3 14-16,-11 0 27 16,-12 7 16-16,-8 3-21 15,-2 3 24-15,-3 4-39 16,-1-2-8-16,-3 2 25 15,1-5-37-15,1 0 21 16,1-5 2-16,6-2-23 16,4 0 5-16,6-6-6 15,6 0-36-15,3-4-15 16,6 0-52-16,4-4-36 16,2-4-193-16,4 0-327 0,12 0-339 15</inkml:trace>
  <inkml:trace contextRef="#ctx0" brushRef="#br0" timeOffset="124551.58">8932 8874 1662 0,'0'0'543'0,"0"0"-397"16,0 0 29-1,0 0-33-15,-134 77-41 0,99-49-49 16,-2 5 11-16,2-3-17 16,-1 2-25-16,1-5 5 15,2-2-26-15,4-2 0 16,6-9-49-16,14-1-102 16,5-7-214-16,4-6-554 0</inkml:trace>
  <inkml:trace contextRef="#ctx0" brushRef="#br0" timeOffset="125039.11">9318 8406 1215 0,'0'0'825'16,"0"0"-548"-16,0 0-154 15,0 0-78-15,0 0 69 16,0 0-24-16,0 154-29 15,0-90 1-15,2 5-39 16,2-1-2-16,1-5-11 16,-1-6-4-16,0-9-12 15,-2-8-25-15,3-8-75 0,9-14-98 16,-4-8-311-16,4-10-131 16</inkml:trace>
  <inkml:trace contextRef="#ctx0" brushRef="#br0" timeOffset="125292.13">9640 8488 834 0,'0'0'1040'0,"0"0"-767"16,0 0-123-16,-147 30 6 15,107-1-13-15,9 6-48 16,11 3-38-16,11 5 4 15,7-2-46-15,2 2 7 0,0-3-17 16,8-2 4-16,6-6 4 16,2-2-12-16,6-4-1 15,5-7 0-15,8 0-30 16,39-17-75-16,-10-2-222 16,-4 0-944-16</inkml:trace>
  <inkml:trace contextRef="#ctx0" brushRef="#br0" timeOffset="125589.73">9910 8891 1949 0,'0'0'491'0,"0"0"-415"0,0 0-76 16,0 0-11-16,0 0-76 15,0 0 8-15,0 0-1 16,113-90-7-16,-103 77 87 15,-4 6 80-15,-1 1 56 16,-3 5 35-16,-2 1-64 16,2 0-29-16,2 2-26 15,6 17-25-15,1 5 33 16,1 4-25-16,2 4-18 16,-1 1 8-16,-1-4-25 15,-5 1-12-15,-5-4-34 16,-2 1-88-16,0-8-160 15,-5-5-395-15</inkml:trace>
  <inkml:trace contextRef="#ctx0" brushRef="#br0" timeOffset="125754.55">9997 9146 1950 0,'0'0'649'0,"0"0"-478"15,0 0-68-15,0 0-40 16,0 0 3-16,0 0-57 15,125-24-9-15,-103 20-20 16,-4 4-101-16,-7-2-95 16,-4-1-343-16,-5 2-450 0</inkml:trace>
  <inkml:trace contextRef="#ctx0" brushRef="#br0" timeOffset="126226.66">10376 8604 1739 0,'0'0'591'0,"0"0"-591"0,0 0 10 16,0 0-10-16,0 0 83 15,0 0 39-15,73 109-31 16,-44-73-73-16,2-3 0 16,5-2-14-16,-3-12 4 15,1-4 9-15,-5-11-15 16,-5-4 4-16,-4 0 21 15,-5-19-27-15,-3-4 19 16,-7-7-8-16,-3-2-1 16,-2 0 41-16,0-1-39 15,-2 8-12-15,-9-1-5 16,1 3-63-16,4 6 8 16,1 2-12-16,5 5 5 0,0 6-10 15,0 4-107 1,21 0-17-16,23 0-18 0,-6 0-123 15,2 0-183-15</inkml:trace>
  <inkml:trace contextRef="#ctx0" brushRef="#br0" timeOffset="126624.2">10960 8574 1244 0,'0'0'540'16,"0"0"-179"-16,0 0-45 16,0 0-112-16,0 0-58 15,0 0-71-15,0 0-24 16,-17 13-26-16,7-4-25 15,-3 9 18-15,-3 5-18 16,1 3 1-16,-2 5 5 16,9 4-5-16,-2-1-1 15,8-2 5-15,2-2 1 0,0-4-5 16,0-6-1-16,10-9-21 16,5-4 8-16,7-7-22 15,1 0 17-15,1-15-14 16,0-16-55-16,-3-7 8 15,-4-9 12-15,-5 0 27 16,-6 3 11-16,-4 8 29 16,-2 11 35-16,0 12 32 15,0 8-17-15,0 5 4 16,0 0-54-16,5 0 1 16,-1 16 26-16,1 6 0 15,4 6 12-15,0 0-19 0,-1 3-14 16,2-3 0-16,1-4-6 15,-5-7-49-15,0-4-49 16,-6-13-138-16,0-4-152 16,0-18-606-16</inkml:trace>
  <inkml:trace contextRef="#ctx0" brushRef="#br0" timeOffset="126752.29">10901 8274 1805 0,'0'0'396'0,"0"0"-264"16,0 0-110-16,0 0-22 16,138-2-225-16,-86-1-353 0</inkml:trace>
  <inkml:trace contextRef="#ctx0" brushRef="#br0" timeOffset="127068.68">11525 8243 41 0,'0'0'1475'16,"0"0"-913"-16,0 0-336 15,0 0-87-15,0 0-65 16,0 0-28-16,0 0-28 16,-80 60 15-16,54-30-9 15,1 0-9-15,2 1 34 16,8-3-24-16,6 0 2 15,4 0 13-15,5 0-38 16,0 0 25-16,12 0-27 0,10 4 7 16,2-2-2-16,1 3 1 15,4-3-6-15,-2-2 0 16,0 0-33-16,-3-6-13 16,-4-2-130-16,-6-8-198 15,-6-10-331-15</inkml:trace>
  <inkml:trace contextRef="#ctx0" brushRef="#br0" timeOffset="127234.44">11369 8660 1415 0,'0'0'679'0,"0"0"-496"0,0 0-118 16,0 0 43-16,0 0 23 15,0 0-67-15,38 122-29 16,-16-85-35-16,3-5-5 15,8-1-95-15,-8-10-227 16,-2-9-394-16</inkml:trace>
  <inkml:trace contextRef="#ctx0" brushRef="#br0" timeOffset="127570.14">11913 8235 1418 0,'0'0'511'0,"0"0"-397"15,0 0-41-15,0 0 22 16,0 0-4-16,0 0 69 15,0 0-26-15,36 84-25 16,-21-40-3-16,3 6-42 16,-2 5 5-16,1-1-6 15,2-2-42-15,-2-6 16 0,-1-8-37 16,-3-5 1-16,-1-9-1 16,-4-10-30-16,3-11-45 15,-1-3-128-15,-2 0-501 0</inkml:trace>
  <inkml:trace contextRef="#ctx0" brushRef="#br0" timeOffset="127808.5">12306 8263 386 0,'0'0'1768'0,"0"0"-1410"16,0 0-229-16,-146-3-32 0,99 21 6 15,5 7-30 1,11 8-43-16,8 7 9 0,13 4-31 16,10 4-2-16,0 0 13 15,10 2-18-15,19-6 8 16,9-4-9-16,12-5-42 16,32-16-61-16,-9-8-256 15,-6-11-943-15</inkml:trace>
  <inkml:trace contextRef="#ctx0" brushRef="#br0" timeOffset="128158.6">12601 8454 1510 0,'0'0'392'16,"0"0"-223"-16,0 0-47 15,0 0-28-15,0 0-73 16,0 0 6-16,0 0-27 15,74-18 12-15,-63 24-18 16,-9 8 6-16,-2 4 0 16,0 7 13-16,-16 4 57 15,-7 3 68-15,-4 4-23 16,0 3-23-16,6-2-7 16,8 2-46-16,11-1-20 15,2-5 10-15,11 2-28 16,20-7 6-16,9-4-7 15,7-8 6-15,5-6-3 0,-4-6-3 16,0-4-9-16,-9 0 3 16,-5 0-91-16,-7-2-36 15,-11-4-194-15,-8 0-319 0</inkml:trace>
  <inkml:trace contextRef="#ctx0" brushRef="#br0" timeOffset="128883.63">1701 9984 1117 0,'0'0'883'15,"0"0"-636"-15,0 0-135 16,0 0 20-16,0 0 11 15,0 0-58-15,0 0-52 16,79-35-1-16,-33 24-32 0,30 1-64 16,-11 1-124-16,-7 2-413 15</inkml:trace>
  <inkml:trace contextRef="#ctx0" brushRef="#br0" timeOffset="129309.52">2651 9918 1536 0,'0'0'269'16,"0"0"-268"-16,0 0 19 15,-150 41 61-15,106-16 155 16,3 1-10-16,10 2-82 16,10 0-64-16,9-1-23 15,12-3-45-15,0-3 10 16,12-6-22-16,12-6 10 15,2-9-18-15,3 0 8 0,3-19-17 16,-3-16-10 0,-3-5-87-16,-7-4 16 0,-6 0-37 15,-7 6-70-15,-4 12 8 16,-2 10 12-16,0 12 54 16,0 4-210-16,3 0-360 0</inkml:trace>
  <inkml:trace contextRef="#ctx0" brushRef="#br0" timeOffset="129456.09">2651 9918 1458 0</inkml:trace>
  <inkml:trace contextRef="#ctx0" brushRef="#br0" timeOffset="130195.12">2651 9918 1458 0,'18'18'306'0,"-28"-8"-214"0,4 3-44 0,2 10 42 0,1 9 40 16,3 8-6-16,0 7-35 15,7 8 4-15,9 1-26 16,-1 3 7-16,3-1-10 16,-3-2-37-16,-1-6 9 15,-5-4-29-15,-7-8-6 16,-2-10 18-16,0-7-7 15,-4-10 45-15,-12-4 1 16,1-7-37-16,-1 0 12 16,3-12-33-16,4-15 6 0,5-8-17 15,4-12-23 1,0-6-30-16,8-8-49 0,12-2-38 16,2 4 38-16,5 2-47 15,0 9-17-15,0 4 82 16,-6 8 38-16,0 6 57 15,-9 9 10-15,-4 4 18 16,-6 9 113-16,-2 3-47 16,0 5 5-16,0 0-3 15,0 0-81-15,0 3-4 16,0 9-10-16,0 6 0 16,5 2 51-16,-1 4-13 15,5 0 4-15,5 0-9 16,-1-6-34-16,7-2 14 0,0-6-14 15,2-8-8-15,3-2 8 16,-1-2-36-16,-1-18-28 16,-4-8-47-16,-3-2 2 15,-7-2 15-15,-7 4 63 16,-2 4 31-16,0 5 7 16,0 10 46-16,0 3 73 15,-4 6 20-15,2 0-83 16,2 0-28-16,-2 0-35 15,-1 14 1-15,3 2 24 16,0 4-6-16,0 1-9 16,0 0 14-16,11-3-18 15,5-7 10-15,2-4-16 0,2-7-12 16,2 0 11-16,2-8-36 16,1-14-55-16,-3-6-61 15,-3 0-70-15,-6 0 111 16,-7 6 112-16,-4 7 44 15,-2 6 140-15,0 5 0 16,0 4-28-16,0 0-39 16,0 0-64-16,0 0-30 15,0 13-23-15,10 6 0 16,3 3 2-16,2 2-2 16,5-2-33-16,11-4-76 15,-4-4-191-15,0-9-276 0</inkml:trace>
  <inkml:trace contextRef="#ctx0" brushRef="#br0" timeOffset="130552.16">3592 9926 88 0,'0'0'1954'16,"0"0"-1478"-16,0 0-354 15,0 0-3-15,0 0-82 16,0 0-29-16,0 0 7 15,0 0-15-15,-85 67 0 16,85-53 0-16,0-1-1 16,0-3-7-16,0 0-24 0,6-6-10 15,5 1 19 1,3-5-21-16,-1 0 11 0,1 0-18 16,-1 0 11-16,-5-5 31 15,2-2 9-15,-6 2 34 16,-2 1 62-16,-2 4-19 15,0 0-11-15,0 0-27 16,0 0-24-16,2 0 17 16,5 12-32-16,3 4-8 15,-2 2 6-15,1-2-50 16,-3-2-20-16,-6-4-114 16,0-4-200-16,0-6-244 0</inkml:trace>
  <inkml:trace contextRef="#ctx0" brushRef="#br0" timeOffset="130778.56">3315 9671 2085 0,'0'0'505'16,"0"0"-375"-16,0 0-48 15,0 0-34-15,0 0-23 16,0 0-19-16,0 0 34 15,140-60-23-15,-97 36-16 16,-5-4 13-16,-9-5-14 16,-10 4-34-16,-11-3-35 15,-8-1-105-15,-25 7-317 16,-4 10-518-16</inkml:trace>
  <inkml:trace contextRef="#ctx0" brushRef="#br0" timeOffset="130921.17">2852 9649 2148 0,'0'0'594'0,"0"0"-515"15,0 0-34-15,0 0-45 16,0 0-73-16,0 0-258 16,0 0-726-16</inkml:trace>
  <inkml:trace contextRef="#ctx0" brushRef="#br0" timeOffset="131540.51">3241 9769 176 0,'0'0'1457'0,"0"0"-1266"16,0 0-179-16,0 0-12 15,0 0-57-15,114-13-18 16,-103 13-86-16,-7 4-118 16,-4 7-537-16</inkml:trace>
  <inkml:trace contextRef="#ctx0" brushRef="#br0" timeOffset="131929.48">4284 9796 1585 0,'0'0'204'0,"0"0"-172"0,0 0-10 15,0 0 29-15,0 0 11 16,127-39-40-16,-115 42-9 16,-12 16-1-16,0 8-11 15,-12 9 33-15,-22 4 66 16,-1 0 64-16,-3 1-3 15,7-3-19-15,9-5 1 16,11-3-73-16,11-4-31 16,0 1-8-16,6-4-29 15,21-3-2-15,7-4-15 16,3-8-46-16,26-8-57 16,-10 0-344-16,-6-9-363 0</inkml:trace>
  <inkml:trace contextRef="#ctx0" brushRef="#br0" timeOffset="132713.38">4828 9946 1957 0,'0'0'135'0,"0"0"-135"15,0 0 0-15,0 0 13 16,0 0 143-16,0 0 22 15,0 0-61-15,62 111-58 16,-47-68-18-16,-3 0-15 16,1-5-25-16,-2-8 24 0,-1-10-24 15,-4-8-1 1,0-8 0-16,1-4 3 0,-2-3-9 16,2-16 6-16,-3-12-70 15,0-5 5-15,-2 0-9 16,1 2-29-16,-1 8-38 15,2 7 32-15,-2 8 81 16,6 5 27-16,0 4 1 16,5 2 20-16,6 0 10 15,7 0 16-15,10 0-1 16,4 0-36-16,5 2 15 16,3-2-24-16,-1 0 0 0,-5 0-1 15,-8-8-55-15,-16-6 3 16,-11-4 11-16,-7 0-40 15,-5 0 47-15,-17 0 22 16,-7 2 13-16,0 0 101 16,0 6 4-16,3 3 38 15,3 7-26-15,5 0-75 16,3 9-9-16,1 11-26 16,3 4 17-16,2 6 22 15,7 0-15-15,2 2 18 16,0 0-1-16,18-2-24 15,6-3 16-15,5-6-23 16,5-3-16-16,3-7 10 16,4-11-11-16,1 0-17 15,0-17-23-15,1-15-78 0,-5-6-69 16,-7-5-99-16,-11-4 60 16,-11 1 67-16,-9 6 25 15,0 5 134-15,0 13 79 16,-7 11 88-16,2 7 39 15,1 4-102-15,2 0-50 16,2 19 15-16,-3 10 8 16,3 7 18-16,0 2-12 15,0 4-34-15,5 0 6 16,6-2-43-16,2-4-4 16,4-6-8-16,-2-7-61 15,-4-14-100-15,-6-9-122 16,-3-18-32-16,-2-8-512 0</inkml:trace>
  <inkml:trace contextRef="#ctx0" brushRef="#br0" timeOffset="132819.1">5599 9904 175 0,'0'0'1233'0,"0"0"-1010"0,0 0-140 16,0 0-16-16,0 0-22 16,122-32-44-16,-84 34-1 15,-9 14-79-15,-6 0-258 0</inkml:trace>
  <inkml:trace contextRef="#ctx0" brushRef="#br0" timeOffset="132980.67">5180 9697 1971 0,'0'0'366'0,"0"0"-366"15,0 0-3-15,0 0-9 16,78-112-70-16,-16 102-114 15,-1 6-309-15</inkml:trace>
  <inkml:trace contextRef="#ctx0" brushRef="#br0" timeOffset="133124.28">5485 10429 2292 0,'0'0'622'0,"0"0"-496"0,0 0-126 16,0 0-31-16,0 0-182 16,0 0-810-16</inkml:trace>
  <inkml:trace contextRef="#ctx0" brushRef="#br0" timeOffset="133464.37">6432 9928 1993 0,'0'0'672'15,"0"0"-525"-15,0 0-97 16,0 0-50-16,0 0-38 15,27-122 18-15,-5 95-8 16,-4 8-6-16,-5 4 23 16,-6 9-4-16,-5 4 15 15,0 2 8-15,1 0 1 16,1 20 21-16,5 10 19 16,2 15-13-16,2 6-9 15,6 6-27-15,-4 4-27 16,1 12-93-16,-6-15-358 15,-7-15-379-15</inkml:trace>
  <inkml:trace contextRef="#ctx0" brushRef="#br0" timeOffset="133590.04">6543 10203 1332 0,'0'0'952'16,"0"0"-727"-16,0 0-155 16,0 0-11-16,0 0-39 15,0 0 8-15,0 0-28 16,141 18-66-16,-88-13-395 15,-4-2-1083-15</inkml:trace>
  <inkml:trace contextRef="#ctx0" brushRef="#br0" timeOffset="134666.2">7352 9887 1337 0,'0'0'676'0,"0"0"-468"16,0 0-119-16,0 0 43 15,0 0-32-15,-118-9-13 16,96 25 25-16,6 3-66 16,5 10-28-16,9 1 15 15,2-1-31-15,9 0 13 16,19-9-6-16,13-6-2 16,10-14 7-16,4 0-14 0,6-27-6 15,-3-17-14 1,-5-15-68-16,-8-10-1 0,-16-4-8 15,-13-6-47-15,-16 1-36 16,0 4 43-16,-12 14 75 16,-7 13 62-16,-2 24 149 15,6 14-18-15,1 9-86 16,8 13-45-16,1 20 24 16,5 16 0-16,0 10 23 15,5 8 26-15,10 3-42 16,5 0 11-16,1-2-9 15,-2-7-18-15,1-10 17 16,-1-10-24-16,-4-13-2 16,-5-11-6-16,0-15-3 0,1-2-3 15,3-5 4-15,5-19-21 16,4-5-67-16,-3-7-18 16,-5 9 76-16,-4 4 26 15,-4 8 6-15,-4 9 8 16,-3 2 44-16,0 4 1 15,0 0 0-15,2 0-42 16,2 0 4-16,3 10 20 16,3-1-15-16,2 3 9 15,1-1-28-15,1-3-1 16,-3-2 10-16,3-2-2 16,-4-4-7-16,1 0-1 15,1 0 5-15,1-8-13 0,3-8-7 16,1-2-13-1,2-4 1-15,-4 1-10 0,1 1 36 16,-8 4 1-16,-1 2 1 16,-3 7 43-16,-4 3-16 15,0 4 18-15,0 0 2 16,0 0-42-16,2 0 4 16,1 10 5-16,4 8-14 15,-1 4 30-15,5 1-20 16,1 7 3-16,-1-5 28 15,2 0-28-15,1-4 2 16,-4-1-10-16,2-6 3 16,-3-6-13-16,-1-4 4 15,-1-4-41-15,2 0-12 16,2-23-89-16,-2-11-427 0,-2-3-1074 0</inkml:trace>
  <inkml:trace contextRef="#ctx0" brushRef="#br0" timeOffset="134822.74">8067 9408 1905 0,'0'0'391'15,"0"0"-264"-15,0 0-94 16,0 0-11-16,0 0-22 16,0 0-22-16,119 6-150 0,-113 33-308 15,-6-5-9 1,0-2-219-16</inkml:trace>
  <inkml:trace contextRef="#ctx0" brushRef="#br0" timeOffset="134919.48">8049 9607 146 0,'0'0'1032'0,"0"0"-630"16,0 0-4-16,0 0-102 15,0 0-188-15,0 0-108 16,0 0-52-16,-50 40-181 16,67-40-324-16</inkml:trace>
  <inkml:trace contextRef="#ctx0" brushRef="#br0" timeOffset="135402.19">8861 9950 1908 0,'0'0'570'0,"0"0"-442"16,0 0-105-16,0 0-23 15,-118-22 15-15,107 22-14 16,3 16 0-16,6 6 18 16,2 2-18-16,0 0 12 15,12-4 7-15,9-5-19 16,9-10 16-16,7-5-17 0,4-5-13 15,-1-28-39-15,-3-13-176 16,-5-15-69-16,-10-6 30 16,-11-7 146-16,-6-5 82 15,-5 5 2-15,0 8 37 16,-3 16 112-16,-6 16 99 16,3 15 32-16,2 17-60 15,-1 2-114-15,3 17-26 16,0 23-15-16,-1 12 24 15,3 10 20-15,0 8-50 16,0-2 2-16,0-2-24 16,10-5-9-16,-2-13-67 15,-8-20-181-15,0-12-289 16,0-16-512-16</inkml:trace>
  <inkml:trace contextRef="#ctx0" brushRef="#br0" timeOffset="135784.17">8853 9641 1405 0,'0'0'333'16,"0"0"-169"-16,0 0-19 15,0 0-35-15,123 41-21 16,-78-11-39-16,-3 1 28 16,-3 1 14-16,-11 5-25 15,-8-3 18-15,-4 2 9 16,-7-2-9-16,-3-4-13 15,1-2-59-15,2-3 9 0,2-8-16 16,7-7-4-16,4-6-4 16,5-4-17-16,2-6-29 15,2-19-29-15,-6-11-93 16,-5-1 40-16,-9-3 35 16,-7 4 44-16,-4 10 51 15,0 8 19-15,0 9 52 16,0 5 45-16,0 4-57 15,0 0-12-15,0 8-46 16,0 12 7-16,2 6 31 16,12 3-38-16,-1-1 15 15,8-2-16-15,14-6-110 16,-2-8-126-16,-1-11-350 0</inkml:trace>
  <inkml:trace contextRef="#ctx0" brushRef="#br0" timeOffset="136038.5">9632 9783 1857 0,'0'0'552'15,"0"0"-454"-15,0 0 54 16,0 0-70-16,0 0-54 16,-87 111 8-16,87-83-36 15,20-1-10-15,4-6-22 16,3-7-19-16,-5-8 26 15,1-6-20-15,-8 0 28 0,-1-14 17 16,-8-11 0 0,-6 0 7-16,0-1-7 0,0-2-35 15,-12 6-23-15,-1 0-86 16,7 7-159-16,4 8-47 0</inkml:trace>
  <inkml:trace contextRef="#ctx0" brushRef="#br0" timeOffset="136266.88">9904 9781 1751 0,'0'0'654'16,"0"0"-532"-16,0 0 34 0,0 0-43 15,0 0-87-15,0 0 1 16,0 0-18-16,-52 128-9 15,65-103-1-15,3-2-40 16,1-4 11-16,-1-5-44 16,5-8-109-16,-6-3-299 15,-4-3-174-15</inkml:trace>
  <inkml:trace contextRef="#ctx0" brushRef="#br0" timeOffset="136414.5">9636 9635 1450 0,'0'0'529'0,"0"0"-388"16,0 0-79-16,0 0 35 15,0 0-81-15,0 0-16 0,0 0-102 16,4-53-155-16,12 66-280 0</inkml:trace>
  <inkml:trace contextRef="#ctx0" brushRef="#br0" timeOffset="136567.07">9447 9739 857 0,'-12'-10'1586'16,"1"2"-1339"-16,5 2-152 16,6 4-95-16,4 2-55 0,19 12-494 15,3 5-286-15</inkml:trace>
  <inkml:trace contextRef="#ctx0" brushRef="#br0" timeOffset="136689.74">9638 10574 2038 0,'0'0'583'0,"0"0"-583"15,0 0-156-15,0 0-840 0</inkml:trace>
  <inkml:trace contextRef="#ctx0" brushRef="#br0" timeOffset="136955.03">10603 9801 2194 0,'0'0'378'15,"0"0"-293"-15,0 0-52 16,0 0 34-16,0 0-18 16,-36 129 13-16,43-66-27 15,15 4-35-15,3-1 16 16,0-5-16-16,-4-11-21 16,0-12-16-16,-9-12-84 15,-2-16-105-15,-10-20-100 0,0-20-22 16,0-10-570-16</inkml:trace>
  <inkml:trace contextRef="#ctx0" brushRef="#br0" timeOffset="138021.18">10617 9733 772 0,'0'0'592'16,"0"0"-457"-16,0 0-74 16,0 0-34-16,0 0 26 15,0 0 17-15,0 0 26 16,31 86 53-16,-31-48-62 15,-16-3-23-15,1-8 4 16,3-8-6-16,7-8-4 16,5-11-29-16,3 0 13 0,23-9-5 15,10-18-34-15,7-12-3 16,1-11-12-16,-1-11-11 16,-10-9 22-1,-7-5-51-15,-5-2 1 0,-13 7 35 16,-2 16 16-16,-6 18 22 15,0 13 71-15,-12 19 32 16,-8 4-40-16,2 18-57 16,2 27-1-16,5 17 15 15,11 14-23-15,0 8 2 16,5 2-3-16,15-4-17 16,2-9 23-16,-4-15-23 15,-2-14-1-15,-8-16 2 16,-3-18 5-16,-1-10-7 15,-2-2 0-15,6-23-13 16,0-9-37-16,3 1-48 0,-1 1 16 16,-2 10 18-16,-1 6 26 15,-5 7 38-15,-2 9 44 16,2 0-4-16,0 0 4 16,5 21 0-16,7 1 17 15,3 4-10-15,12-2-44 16,7-5 20-16,9-8-12 15,6-9-15-15,-2-2 0 16,-4-15-24-16,-8-10-21 16,-8-7 39-16,-11 0-9 15,-9 0 15-15,-9 3 10 0,0 5-9 16,-16 6 55-16,-5 9-44 16,-6 6 19-16,2 3-31 15,0 3 12-15,7 19-12 16,3 3 16-16,8 8 4 15,5 0 40-15,2 2-40 16,5-1-9-16,14-6-11 16,4-4-14-16,6-8 8 15,0-10-34-15,0-6-18 16,2 0 9-16,-2-18-59 16,-2-8 7-16,-3-4 34 15,-4 1-25-15,-2 6 61 16,-5 5 21-16,-3 6 10 0,-4 7 61 15,-2 5-26 1,3 0 10-16,-1 21-29 0,4 11-6 16,-1 6 6-16,-3 4-16 15,-2 0 0-15,-1-2 18 16,2-5-17-16,-3-5 35 16,0-11 4-16,0-7-30 15,0-7 13-15,1-5-13 16,-1 0 27-16,4-11 11 15,1-13-47-15,2-4-1 16,0-4 0-16,2-2-17 16,-2 0 16-16,0 2-7 15,2 4 5-15,1 3-3 0,0 7 12 16,-1 4 0 0,3 7-6-16,-3 3 0 0,-1 4-1 15,-4 0-2 1,1 6 3-16,-3 16 27 0,-2 6-16 15,-2 3 11-15,0 2-10 16,0-3-3-16,-2-5-15 16,-9-6 6-16,-5-19-63 15,1 0-199-15,5-21-775 0</inkml:trace>
  <inkml:trace contextRef="#ctx0" brushRef="#br0" timeOffset="138178.76">11525 9068 2450 0,'0'0'344'0,"0"0"-240"16,-169 89-83-16,68 3-21 16,19-11-107-16,16-7-631 0</inkml:trace>
  <inkml:trace contextRef="#ctx0" brushRef="#br0" timeOffset="139386.53">3119 10818 1669 0,'0'0'516'0,"0"0"-435"0,-121 6-24 15,75 14-5-15,3 4-1 16,12 4 1-16,11 2-43 16,14-2 3-16,6 0-12 15,4-3 7-15,25-8-17 16,7-9 7-16,6-8-2 16,5-1-1-16,1-29-15 15,0-14-20-15,-6-10-85 16,-9-12-28-16,-8-7 70 15,-9-5 23-15,-10 1-8 16,-6 7-49-16,0 10-49 16,0 16 167-16,-16 18 57 15,-1 16 54-15,-1 10-1 16,2 10 35-16,0 22-4 0,8 16 12 16,1 14-45-16,7 11 11 15,0 4-49-15,0 4-24 16,15-1-7-16,6-5-26 15,0-8-13-15,2-10-60 16,-9-17-162-16,-6-16-318 16,-5-21-1303-16</inkml:trace>
  <inkml:trace contextRef="#ctx0" brushRef="#br0" timeOffset="139529.16">2905 10749 1879 0,'0'0'649'0,"0"0"-544"16,0 0-24-16,0 0-34 16,0 0-47-16,126-13-8 15,-27 13-144-15,-17 7-353 16,-15 6-133-16</inkml:trace>
  <inkml:trace contextRef="#ctx0" brushRef="#br0" timeOffset="140020.82">3395 10890 563 0,'0'0'947'0,"0"0"-635"15,0 0-13-15,0 0-104 16,0 0-42-16,0 0-54 16,-7 118-41-16,7-94-7 0,0-1-39 15,0-5 4 1,9-4-7-16,1-4-1 0,-4-6-5 16,3-4-3-16,1 0 0 15,7 0-6-15,3-17 2 16,2-6-13-16,0-4-23 15,-2 0-37-15,-4 1 20 16,-7 7 17-16,-4 6 40 16,-3 7 48-16,-2 6 19 15,0 0 4-15,0 0-14 16,0 0-50-16,0 0 7 16,0 6-14-16,0 6 0 15,0-1-6-15,0 1 7 0,8-2-1 16,3-1 0-1,5-4-47-15,5-1 1 16,0-1-30-16,6-3-18 16,-2 0 26-16,-1 0-8 0,-4 0 45 15,-2 0 30-15,0 2 1 16,0 6 30-16,0 1 13 16,1 8 37-16,2 3 15 15,-1 6-46-15,-3 5-1 16,-3 3-8-16,-5-1-28 15,-3-3 11-15,-6-4-23 16,0-6-24-16,0-6-13 16,-13-14-137-16,-7-12-317 15,0-18-1408-15</inkml:trace>
  <inkml:trace contextRef="#ctx0" brushRef="#br0" timeOffset="140154.48">3675 10529 2228 0,'0'0'376'16,"0"0"-230"-16,0 0-82 16,0 0-42-16,0 0-22 15,-71 122-92-15,71-74-450 16,0-11-1383-16</inkml:trace>
  <inkml:trace contextRef="#ctx0" brushRef="#br0" timeOffset="140587.32">4300 10866 2163 0,'0'0'557'0,"0"0"-469"15,0 0-49-15,0 0-27 16,0 0 13-16,91-104-25 15,-67 80-1-15,-3 2-8 16,-11 7 18-16,-4 8-5 16,-4 3 26-16,-2 4-5 15,2 0-1-15,0 0-24 16,5 17-1-16,-1 14-8 16,3 9 8-16,0 6 0 0,-2 4-29 15,-5 1-30 1,-2-4-3-16,0-2-110 0,-9-5-47 15,-9-10-18-15,-1-8 87 16,-2-9 151-16,5-9 139 16,5-2 159-16,5-2-48 15,4 0-126-15,2 0-39 16,0 0-31-16,0 3-38 16,17 3 14-16,14 0-30 15,8 0-9-15,20-2-36 16,-5-4-175-16,-11 0-533 0</inkml:trace>
  <inkml:trace contextRef="#ctx0" brushRef="#br0" timeOffset="141008.19">4946 10653 1662 0,'0'0'673'15,"0"0"-497"-15,0 0-92 16,0 0-23-16,0 0-8 16,-25 129-2-16,38-74-37 15,8 1 2-15,-4-9-16 16,1-5 0-16,-2-9-8 16,-5-14-29-16,-4-9-2 15,-1-6 16-15,2-4-28 0,0-4 43 16,7-16-29-16,6-7-100 15,1-2-42-15,3 5 11 16,-1 5-3-16,0 6 71 16,-5 9 50-16,-2 4 50 15,-5 0 32-15,-6 6 40 16,-4 14 48-16,-2 3-16 16,0-2 21-16,-10 2 35 15,-11-3-17-15,-1 0-27 16,-5-4-34-16,-2-2-51 15,3-3 0-15,-1 0-31 0,4-7-1 16,5-4-33-16,7 0-105 16,5-19-56-1,6 0-381-15</inkml:trace>
  <inkml:trace contextRef="#ctx0" brushRef="#br0" timeOffset="141538.76">5400 10824 1735 0,'0'0'542'0,"0"0"-461"16,0 0-39-16,0 0 21 16,0 0-5-16,10 115-44 15,5-87 12-15,1-2-12 0,1-2-4 16,1-4 39-16,0-6-40 15,4-6 23-15,3-3 9 16,2-5-40-16,4-5 26 16,2-22-27-16,1-6-18 15,-1-13-33-15,-4-8-25 16,-4-5 12-16,-8-1 27 16,-3 6 37-16,-8 10 49 15,-1 13 43-15,-5 13-4 16,0 13 18-16,0 5-49 15,0 0-24-15,-7 16-24 16,-2 14-3-16,0 12-2 16,5 8-4-16,4 2 0 15,0 0 5-15,0 0-5 0,16-3-1 16,-1-8-12-16,-1-6-72 16,-4-11-53-16,-7-11-86 15,-3-13-114-15,0 0 19 16,-11-17-358-16,-7-13 654 15,2-4 23-15,0 3 498 16,8 5-222-16,6 6-16 16,2 6-89-16,4 2 0 15,21 2-159-15,30-6-12 16,-4 4-156-16,-4-1-388 0</inkml:trace>
  <inkml:trace contextRef="#ctx0" brushRef="#br0" timeOffset="141668.43">5844 10389 1886 0,'0'0'195'16,"0"0"-195"-16,-127 82-141 16,84-50-494-16</inkml:trace>
  <inkml:trace contextRef="#ctx0" brushRef="#br0" timeOffset="141789.1">5233 10722 1562 0,'0'0'401'15,"0"0"-234"-15,0 0-90 16,0 0-77-16,0 0-255 16,0 0-838-16</inkml:trace>
  <inkml:trace contextRef="#ctx0" brushRef="#br0" timeOffset="142284.82">6769 10563 1134 0,'-10'-1'349'0,"-1"1"-180"0,-4 0 24 0,-5 0 6 0,-3 1-23 0,-4 15-50 16,0 8-24-16,-1 9 34 0,6 3-42 0,4 4-36 0,9 5 16 0,9 2-63 0,2-2 10 0,27-4-3 15,11-5-18-15,7-8 23 0,4-10-23 0,5-12 0 16,-3-6 9-16,-1-14-3 15,-6-16-3-15,-8-11 11 16,-9-8-13-16,-15-1 62 16,-14-1-37-16,0 2-25 15,-21 5-1-15,-37 12-28 16,8 11-93-16,3 11-578 0</inkml:trace>
  <inkml:trace contextRef="#ctx0" brushRef="#br0" timeOffset="142444.4">7513 10832 2732 0,'-32'0'358'0,"-19"0"-358"15,7 7-104-15,6 0-487 0</inkml:trace>
  <inkml:trace contextRef="#ctx0" brushRef="#br0" timeOffset="144258.54">835 11658 1264 0,'0'0'261'16,"0"0"-207"-16,0 0 1 15,0 0 31-15,0 0 34 16,0 0-35-16,102-18-22 16,-59 6 39-16,3 2-18 0,4 0-22 15,-4-1 5-15,6 7-4 16,1-2-14-16,10 3 17 16,3 2-41-16,5 1 0 15,6 0-6-15,0 0-18 16,2 0 16-16,0 0-17 15,0 0 0-15,1 0 11 16,-2-5-10-16,0-3 6 16,0 0-6-16,0 0 7 15,-3 1-1-15,-1 6-7 16,-3-1 0-16,-2 2-8 16,0 0 11-16,-1 0-3 15,1 0 0-15,-1 0 9 16,1 0-6-16,-2 0-3 0,3 0 0 15,1-1 0-15,2-5 1 16,1-3-1-16,3 3 0 16,2-2 9-16,-2 2-18 15,4-1 9-15,-3 3 0 16,2 3 0-16,-4 1 0 16,-5 0 0-16,-2 0 0 15,-2 0 6-15,-5 0 7 16,3 0-13-16,0 0 20 15,2 0 7-15,2 0-26 16,4 0 30-16,1 0-21 16,3 0-9-16,4 0 12 15,4 0-12-15,-3 0-1 0,3 0 0 16,-5 0 1-16,2 0-1 16,-1 0 0-1,1-6 0-15,2-2 0 0,5-2 1 16,3-3-1-16,-1 5 0 15,1 1 9-15,-5 3-9 16,-2 4 0-16,2 0 0 16,-1 0-8-16,7 0 16 15,4 0-8-15,18 4 0 16,22-2 0-16,21-1 8 16,4 2-8-16,-10-3 8 15,-14 3 4-15,-16 0-11 16,4 0 16-16,-2 4-8 0,3-1-8 15,6 2 12 1,10 1-13-16,11-1 0 0,6 1-12 16,7-3 18-16,-1-2-6 15,-10 0 15-15,-7-2-6 16,-9-2-2-16,-28 2-7 16,-23-2 0-16,-25 2-3 15,-13 2 3-15,0-1-7 16,-1 3-2-16,-6-2-26 15,-17 0-6-15,-16 3-111 16,-18 5-169-16,-20 0-11 16,-8-3-888-16</inkml:trace>
  <inkml:trace contextRef="#ctx0" brushRef="#br0" timeOffset="148316.69">1805 12504 192 0,'0'0'1506'16,"0"0"-1152"-16,0 0-167 16,0 0-14-16,0 0-95 15,0 0-55-15,0 0 0 16,75-80-22-16,-42 50-1 15,1-4 15-15,-1-2-14 16,-6-4-1-16,-5 0 6 0,-7-1 4 16,-5 6-7-1,-3 4-3-15,-5 9 1 0,-2 10 23 16,0 9-6-16,0 3 13 16,0 0 4-16,0 0-29 15,0 12 10-15,0 13-15 16,0 14 13-16,4 9 34 15,2 4-22-15,4 2 12 16,1 0 10-16,2-5-47 16,-4-5 38-16,2-9-29 15,-4-4-9-15,-3-8 14 16,3-5-15-16,-4-3-18 16,3-5-55-16,5-8-56 15,-2-2-177-15,2 0-313 0</inkml:trace>
  <inkml:trace contextRef="#ctx0" brushRef="#br0" timeOffset="149030.78">2584 12132 1156 0,'0'0'387'0,"0"0"-96"0,0 0-71 15,0 0-48-15,0 0-30 16,0 0-56-16,0 0-16 16,-127-18-30-16,98 40 27 15,-2 6 2-15,2 8-12 16,6 5 10-16,11 4-30 15,7 3-22-15,5-1 14 16,13-4-28-16,16-1 10 16,9-4-5-16,5-9 11 15,1-9-26-15,3-11 9 16,2-9-5-16,-4 0-2 0,-3-19 4 16,-7-12 3-1,-6-9 0-15,-11-1 0 0,-11-7-1 16,-7-1 1-16,-4 4-7 15,-17 0 7-15,-6 7-26 16,0 10-16-16,-2 8-40 16,0 9-94-16,-10 11-94 15,7 3-104-15,6 9-269 0</inkml:trace>
  <inkml:trace contextRef="#ctx0" brushRef="#br0" timeOffset="149814.69">3006 12384 1197 0,'0'0'347'0,"0"0"-170"0,0 0 6 0,0 0-96 16,0 0-19-16,64-95-40 16,-42 59-7-16,0 5-3 15,-4 0-8-15,-7 4 12 16,-2 9-7-16,-7 5 13 16,0 8 53-16,-2 5 14 15,0 0 7-15,0 0-42 16,0 18-47-16,0 12 35 0,3 8-7 15,4 8 7-15,1 6 15 16,3 0-42-16,3-2 4 16,-3-2-18-16,3-3-1 15,-6-9-12-15,1-7-12 16,1-6-83-16,-4-4-101 16,1-11-297-16,-5-5-342 0</inkml:trace>
  <inkml:trace contextRef="#ctx0" brushRef="#br0" timeOffset="150148.79">3455 12408 1573 0,'0'0'645'0,"0"0"-390"16,0 0-139-16,0 0-49 15,0 0-30-15,105-132-31 16,-71 96 3-16,-5-1-9 16,-8 6 6-16,-2 3 0 15,-9 6-6-15,-2 8 1 16,-6 6 34-16,-2 4-4 16,0 4 6-16,0 0-16 15,0 1-21-15,0 17 17 0,2 11-17 16,0 7 0-16,0 10 17 15,-2 4-16-15,5 4 12 16,-1 0-13-16,2 2-29 16,8-6-21-16,6 3-105 15,0-15-155-15,1-14-447 0</inkml:trace>
  <inkml:trace contextRef="#ctx0" brushRef="#br0" timeOffset="150513.85">3987 12396 1761 0,'0'0'552'16,"0"0"-410"-16,0 0-1 15,0 0-77-15,0 0-34 16,99-128-18-16,-70 90-3 15,-5 2-8-15,-4 1-1 16,-4 4 0-16,-5 5 12 16,-2 6 2-16,-5 7 50 15,-2 6 2-15,0 4-10 16,2 3-6-16,-2 0-47 16,4 0 7-16,5 23-10 0,5 7 1 15,6 11 25 1,0 12-8-16,3 1-18 0,-3 4 20 15,-2-6-20-15,-4-4-32 16,-5-5-13-16,-9-11-166 16,-2-10-259-16,0-12-665 0</inkml:trace>
  <inkml:trace contextRef="#ctx0" brushRef="#br0" timeOffset="151415.41">4756 12100 993 0,'0'0'237'0,"0"0"-144"16,0 0-39-16,0 0-9 15,0 0-44-15,0 0 15 16,0 0-16-16,25-9 1 16,-25 9 65-16,0 0 56 15,0-2-4-15,0 2-2 16,-5 0-30-16,-5 0 9 16,-2 0-7-16,-3 0-24 15,-4 0-4-15,0 4-9 16,-3 11 23-16,-1 5 4 15,0 8-12-15,4 6 7 0,5 6-26 16,8 4-20-16,6 2 2 16,0 0-28-16,18 0 15 15,13 0-3-15,7-3-13 16,9-3 26-16,1-6-26 16,2-10 0-16,-6-8-6 15,-1-15-6-15,-8-1 12 16,-6-13 19-16,-5-19-18 15,-6-11 16-15,-7-4-17 16,-9-7 15-16,-2-5-3 16,0-3-12-16,-15 3-14 15,-3 9-38-15,-1 12-83 16,-20 19-39-16,8 11-162 16,3 8-228-16</inkml:trace>
  <inkml:trace contextRef="#ctx0" brushRef="#br0" timeOffset="152056.69">5182 12428 1350 0,'0'0'397'16,"0"0"-202"0,0 0 62-16,0 0 11 0,0 0-119 15,0 0-78-15,0 0-11 16,78-68-47-16,-51 41 2 15,-3-6-5-15,-2-1-1 16,-3 2-3-16,-4 0-6 16,-6 3-13-16,0 8 4 15,-7 6 9-15,0 10 0 16,0 2 0-16,-2 3-9 16,3 0 9-16,-1 8-20 15,2 17 20-15,3 7 29 16,0 10-27-16,-1 5 8 15,1 3 4-15,1 1-7 16,2-1-14-16,1-3-42 0,1-3-114 16,-2-12-206-16,-3-12-196 15</inkml:trace>
  <inkml:trace contextRef="#ctx0" brushRef="#br0" timeOffset="152365.85">5697 12418 1553 0,'0'0'599'0,"0"0"-386"16,0 0-69-16,0 0-38 16,0 0-71-16,62-102-21 0,-42 69-11 15,0-4-3-15,-4-1 0 16,-3 2-1-16,-1 1 7 15,-6 10 3-15,1 6-9 16,-3 8 0-16,-4 4 31 16,2 7-16-16,-2 0 8 15,2 0-5-15,0 18-12 16,4 11 35-16,0 11-23 16,1 1-3-16,-1 8 23 15,3-5-38-15,0-1 13 16,-2-8-13-16,-1-5-18 15,-4-3-39-15,-2-8-146 16,0-8-454-16</inkml:trace>
  <inkml:trace contextRef="#ctx0" brushRef="#br0" timeOffset="153435.01">6389 12082 1030 0,'0'0'365'0,"0"0"-152"16,0 0-25-16,0 0-19 15,-129-4 30-15,94 23-60 16,1 10-22-16,5 9 1 16,5 7-53-16,11 6 5 15,8 3-30-15,5 0-38 16,15-4 29-16,19-4-25 16,9-6-5-16,5-10-1 15,4-9 3-15,4-14-9 16,-6-7 1-16,0-7-1 15,-8-21-6-15,-6-9 6 0,-10-9 6 16,-10-4 12-16,-12-5-10 16,-4-1 17-16,-4-1-19 15,-19 9 8-15,-3 7-20 16,-3 13-5-16,0 15-44 16,-3 13-138-16,6 0-312 15,8 7-393-15</inkml:trace>
  <inkml:trace contextRef="#ctx0" brushRef="#br0" timeOffset="153833.94">6804 12370 1134 0,'0'0'503'0,"0"0"-303"16,0 0 27-16,0 0-10 16,0 0-49-16,0 0-93 15,0 0-26-15,109-64-42 16,-80 38 1-16,-2-4 5 16,-3-4-7-16,-3 2 3 15,-6 1-9-15,-3 7 0 0,-6 9 15 16,-4 4 10-1,-2 8 30-15,0 3-14 0,0 0-34 16,0 0 17-16,0 15-24 16,0 14 0-16,0 7 16 15,0 6-16-15,0 2 15 16,2 4-9-16,3-2 1 16,1-2-14-16,-2 0-25 15,6 1-112-15,-3-11-171 16,-3-10-381-16</inkml:trace>
  <inkml:trace contextRef="#ctx0" brushRef="#br0" timeOffset="154151.13">7247 12326 1774 0,'0'0'472'16,"0"0"-247"-16,0 0-69 15,0 0-108-15,0 0-8 16,81-104-34-16,-59 73-5 16,-2-1 15-16,-4-1-15 15,-1 3 8-15,-3 3-3 16,-4 10-5-16,-3 4 39 16,-3 9-9-16,0 4-7 15,-2 0 16-15,2 4-39 16,2 19 17-16,2 8 0 15,-2 9-18-15,2 7 22 0,1 3-22 16,-1 3 0 0,2-6-10-16,-2 6-90 0,-1-15-94 15,-1-13-440-15</inkml:trace>
  <inkml:trace contextRef="#ctx0" brushRef="#br0" timeOffset="154537.06">7702 12400 1943 0,'0'0'521'15,"0"0"-425"1,0 0 27-16,0 0-35 0,0 0-29 15,0 0-59-15,0 0-6 16,120-117 4-16,-93 81-19 16,-4 7 21-16,-8 1 0 15,-4 7 1-15,-4 10 22 16,-3 5 1-16,-4 4 4 16,0 2-9-16,0 0-10 15,0 12-9-15,0 13 0 16,0 10 1-16,0 7 2 94,0 6-3-94,0 2-2 0,0 2-38 0,0 12-140 0,0-11-390 0,0-15-627 0</inkml:trace>
  <inkml:trace contextRef="#ctx0" brushRef="#br0" timeOffset="154835.29">8254 12481 1798 0,'0'0'576'16,"0"0"-429"-16,0 0-57 16,0 0-31-16,0 0-10 0,90-121-49 15,-63 81-5 1,-3-2 4-16,-4 0 2 0,-2 3 7 15,-7 8 2-15,-3 9 17 16,-2 10 51-16,-4 6-32 16,-2 3 5-16,0 3-18 15,2 3-21-15,0 21-12 16,2 12 21-16,3 10-20 16,5 8 7-16,-2 4-8 15,1 4-1-15,1 10-30 16,-6-13-125-16,-6-19-362 0</inkml:trace>
  <inkml:trace contextRef="#ctx0" brushRef="#br0" timeOffset="155739.84">9041 12115 1001 0,'0'0'816'15,"0"0"-510"-15,0 0-12 16,0 0-86-16,0 0-94 16,0 0-77-16,0 0-10 15,-74 18-27-15,52 21 1 16,2 7 19-16,9 6-19 15,8 2 9-15,3 0 5 16,16-1-14-16,18-3 13 0,10-10-14 16,8-8 0-1,8-13-2-15,2-16 2 16,0-3 0-16,-6-32-1 0,-4-14-1 16,-12-15-4-16,-13-9 6 15,-14-7 0-15,-13-3-3 16,-9 8 4-16,-34 14-2 15,-37 18-23-15,-63 40-169 16,14 2-288-16,-8 25-154 0</inkml:trace>
  <inkml:trace contextRef="#ctx0" brushRef="#br0" timeOffset="160463.39">1753 12873 955 0,'0'0'253'16,"0"0"-173"-1,0 0-63-15,0 0 6 0,0 0 11 16,0 0 44-16,0 0 43 16,-9-1 17-16,9 1 5 15,0 0 14-15,0-3-40 16,0 3-30-16,0 0-14 16,0 0-45-16,0-1 3 15,0 1 15-15,0 0-40 16,0-3 23-16,5 2-15 15,3-2-4-15,5 1 17 16,3 1-27-16,3-1 23 0,2-1-4 16,4 2-18-16,4-4 20 15,0 1-20-15,2 0 7 16,2 1 24 0,1 0-17-16,-1 2 25 0,3 1-7 15,-3 0-33-15,1 0 17 16,4 0-17-16,0 0 0 15,4 1 2-15,1 2 4 16,-2-3-6-16,-1 0 4 16,-3 0 6-16,-2 0-4 15,-1 0-6-15,3 0 0 16,3 0 3-16,5 0 8 16,4 0-10-16,4 0 11 15,5 0-11-15,0 0 11 16,3 0-12-16,-1 1 0 0,-2 1-6 15,-5 2 12-15,0-1-6 16,3-3 0-16,-2 0 2 16,4 0 4-16,-3 0-6 15,1 0 0-15,0 0-9 16,2 0 15-16,0 0-6 16,0 0 0-16,2 0 1 15,-2 0 5-15,1 0-6 16,2 0 0-16,1-3-7 15,-2-1 13-15,2 2-6 16,-1 2 0-16,-3 0 1 16,0 0 2-16,-2 0-3 15,-3 0 0-15,0 0-7 0,1 0 10 16,2 0-3-16,0 0 0 16,4 0 1-16,-2 0 5 15,0 0-5-15,-3 0-1 16,-1 0 0-16,-3 0-2 15,0 0 2-15,-2 0 0 16,3 0 0-16,3 0-3 16,5 0 3-16,4 0 0 15,4-4 0-15,-1 0 5 16,-3 0-7-16,-4 2 2 16,-4 2 0-16,-9 0-6 15,-2 0 7-15,-5 0-1 16,-1 0 0-16,2 0 8 15,3 0-14-15,3 0 6 0,2 0-5 16,3-2-4-16,1 0 6 16,2-2 3-16,3 3 0 15,-2-2 9-15,0 0-10 16,0 1 1-16,-3-1 0 16,2 2-12-16,1-4 7 15,5 4 5-15,-3-6 0 16,2 3-6-16,-2 0-1 15,-5 1 7-15,-2 0 0 16,-7 1-12-16,-3 2 18 16,-3 0-6-16,-3 0 0 0,1 0 6 15,0 0-6 1,4 0 0-16,2 0-11 0,5 0 10 16,0 0 2-16,0 0-1 15,-5 0 0-15,-2 0 11 16,-2 0-8-16,-2 0-3 15,-1 0 0-15,3 0-4 16,0-2 5-16,2 0-1 16,4-1 0-16,2 2 9 15,2 0-9-15,4-2 0 16,1 1 0-16,0-1-8 16,1-1 10-16,-3-1-2 15,2 1 0-15,1 0 7 16,0-2-11-16,-1 0 4 15,3-2 0-15,-3 3-5 0,-1-1 7 16,-8 1-3-16,-1 1 1 16,-4 0 0-16,-3 2 0 15,-3 0 0-15,1 2 1 16,-3-2-7-16,2 2 12 16,-2 0-6-16,0 0 0 15,2 0 1-15,0 0-1 47,-2 0 0-47,2 0 0 0,3 0-1 0,-1 0 1 0,3 0 0 0,0 0 0 16,3 0-5-16,-6 0 4 15,-4 0 1-15,-2 0 0 0,-4 0-8 110,-1 0 11-110,-4 0-9 0,0 0 6 0,2 0 0 15,3 0 8-15,-1 0-8 0,3 0 0 0,-2 0-1 0,2 0-5 0,-6 0 6 0,2 0-1 0,-5 0 6 0,6-2-5 0,-1-4 0 0,-1 2 0 16,1-2-3-16,-6 1 1 16,3 0 2-16,0-1-10 15,-2 0-2-15,-2 0 9 16,-5 0 3-16,0 2 0 15,-4-1 8-15,-3 2-9 16,-1 0 1-16,-1 2 0 0,-2-1-7 16,0 2 7-16,2 0 0 15,0 0 0-15,2 0 6 16,1 0-12-16,-3 0 6 16,2 0 0-16,-1 0-9 15,-3 0 11-15,2 0-2 16,1 0 3-16,-1 0 3 15,-2 0 7-15,0 0-12 16,2 0 10-16,-2 0 32 16,0 0-34-16,4 0 12 15,3-4-21-15,4-4 0 16,2-2-12-16,6-4-21 16,0-3-9-16,-1-2 25 15,-3-6-13-15,-3-4 30 16,-8-7 5-16,-1-5-4 0,-3-3 18 15,0 0-19 1,0-1 0-16,-5 2-7 0,-1 3 17 16,-4 4-10-16,4 1 2 15,1 3 5-15,1 4-7 16,0 6 0-16,-2 3 0 16,0 0 12-16,0 5-12 15,-5 0 10-15,-3 2-9 16,3 2 0-16,-1 0-2 15,1 2-3-15,1-2-12 16,0 1 10-16,1 1-12 16,1-1 18-16,-1 1 0 15,0 2 1-15,0 0-8 0,0-1 7 16,0 4-9-16,0-1 0 16,3-1-61-16,-3 3 34 15,-1-5 24-15,0 1 2 16,-3-2-2-16,-3 2 6 15,-7-3 6-15,-1 2-10 16,-8 2 8-16,-1 1 2 16,-5 3 0-16,0 1 1 15,1 0 9-15,-2 0-10 16,-1 0 0-16,-2 0 3 16,-3 0 10-16,-3 0-13 15,-4 0 1-15,-1 0-1 16,-4 0 22-16,-2 0-14 0,-1 0-7 15,0-2 2-15,0 0 5 16,0-2-9-16,2-1 1 16,-3 0 0-16,1-4 6 15,-2 3-5-15,-1-1 10 16,-5 1 5-16,-4 2-10 16,-1 0 2-16,-3 1-8 15,-2 2 0-15,2 1 0 16,2-2 1-16,6-1-1 15,1 3 2-15,0 0 4 16,0 0 8-16,0 0-8 16,-4 0-5-16,-5 0 23 0,0 0-24 15,1 5 6 1,1-1 1-16,5 0 4 0,7-3-7 16,6-1-4-16,6 0 0 15,6 0 2-15,0 0 5 16,-1 0 6-16,-1 0 1 15,-8 0-13-15,-4 0 21 16,-9 0-22-16,-4 3-5 16,-5 4-1-16,-1 4 12 15,-2-3-6-15,4-1 0 16,1-2 0-16,7-1 10 16,0-4-10-16,5 0 0 15,2 0 2 16,-3 0 4-31,-3 0 4 0,-2 0-8 0,-3 0 5 0,-2 0 2 0,4 0-9 16,-1 2-4-16,6-2-2 16,6 0 12-16,3 0-5 15,1 0-1-15,2 0 7 16,-1 0-4-16,-2 0-3 109,-5 0-7-93,-8 0-2-16,-3 0 9 0,-2 7-3 0,-1-1-3 0,5 3 12 0,9-6 0 0,4 0-6 0,12-3 0 0,4 0 6 0,3 0-5 0,6-4 4 0,-17-8 16 0,-6 3-12 0,0 4 26 16,-6 1-35-16,14 4-7 15,-4 0 7-15,-4 0-1 16,0 0 2-16,0 0-1 15,2 0 0-15,4 0 0 16,1 0 18-16,-2 0-12 16,2 0 1-16,-1 0-7 15,0 4 2-15,4 0-4 16,-1 1 2-16,3 1 0 16,-1 3-1-16,3-1 3 15,1 0-2-15,-2 0 0 16,1 1-1-16,0-2-5 0,3 3 5 15,-2-4 1 1,3 0 0-16,1 0 5 0,4-2-5 16,2 1 0-16,2-2 0 15,0 1-5-15,3 2 6 16,2-1-1-16,-5 2 0 16,0 1 7-16,-2 0-16 15,-4 2 9-15,-1 0 0 16,-1 0-7-16,4-2 5 15,4-2 2-15,4-2 0 16,4-2 6-16,3 0-4 16,1 0-2-16,-1 1 0 15,-2 0-11-15,-2 4 7 16,-3 2 4-16,-1-1 0 16,0 2-1-16,-1-4-8 0,5 1 7 15,3-5 2-15,-2-1-6 16,6 2 12-16,-3 0-6 15,3 1 0-15,-5 2 2 16,-4 2-10-16,0 0 8 16,-7 3-16-16,-2-1 15 15,0 0-17-15,-1-3 18 16,3 1 0-16,9-4 8 16,2 1-5-16,5-1-3 15,4-4 0-15,2 2-2 0,0-1 13 16,1 2-8-1,-1 0-3-15,-1 2 7 0,-4 0-8 16,-3 4 1-16,-1-1 0 16,-2 3-6-16,-2 1 13 15,0 1-7-15,-2 4 0 16,0-3 1-16,-1 5 1 16,-2-1-2-16,2 0 0 15,-4-2 15-15,4 0-14 16,3-2 17-16,2 2-5 15,2-2-7-15,6 2 3 16,1 0-9-16,4 2 0 16,0 1-10-16,5 0-4 15,0 3 14-15,0 3 0 16,0 0 6-16,0 2 5 0,0 3-11 16,0-3 0-16,0 6 0 15,0-3 14 1,0-2-12-16,7-4-2 0,2-3 1 15,0-7 4-15,-2-5-5 16,-1-3 0-16,1-2 0 16,-4-2 11-16,1 1-11 15,-4-3 0-15,0 1 0 16,0-1 17-16,0 0-17 16,0 0 0-16,0 0 0 15,2 0-37-15,2 0-39 16,1 0-99-16,-1 0-77 15,1-1-460-15</inkml:trace>
  <inkml:trace contextRef="#ctx0" brushRef="#br0" timeOffset="164841.32">1889 12128 753 0,'0'0'185'15,"0"0"-59"-15,0 0 20 16,-7 0-65-16,7 0-8 16,0 0-28-16,0 0-34 15,0 0 6-15,0 0-17 16,0 0-13-16,0 0-40 15,0 0-196-15</inkml:trace>
  <inkml:trace contextRef="#ctx0" brushRef="#br0" timeOffset="166580.67">1575 12347 656 0,'0'0'193'15,"0"0"-67"-15,0 0-9 16,0 0-6-16,0 0-57 15,0 0 1-15,0 0 19 16,-9-73-31-16,13 63 17 16,3 2-18-16,-3 2 3 15,-2 2 35-15,0 2-7 16,-2 2 32-16,0 0 2 16,0 0-1-16,0 0-2 15,0 8-76-15,-2 16-7 0,-2 10 25 16,0 14 19-16,1 12 37 15,3 8 26 1,0 5-54-16,0-1 8 0,0-6-30 16,3-5-23-16,1-13 10 15,0-11-39-15,2-11 0 16,-6-9 4-16,2-9-4 16,-2-6-6-16,0-2-64 15,4-18-88-15,-2-13-65 16,0-7-379-16</inkml:trace>
  <inkml:trace contextRef="#ctx0" brushRef="#br0" timeOffset="167452.35">1437 12289 1064 0,'0'0'271'16,"0"0"-97"-16,0 0-78 15,0 0-1-15,0 0 23 16,0 0-55-16,0 0-3 16,13-81 29-16,-2 73-27 15,3 2 40-15,3-1-18 16,3 0-14-16,5 0 13 16,8 2-28-16,7-5-20 15,10-1 1-15,8-3-26 16,2 0 4-16,4-2-11 15,-1 2 6-15,-5 0-2 0,-6 1-7 16,-2 0 0-16,-8 3-6 16,-6 2 6-16,-10 0 0 15,-5 1-15-15,-7 5 4 16,-10-3 10-16,-2 5 1 16,0 0 0-16,-2-1 0 15,0 1-1-15,2 0 1 16,0 0 0-16,-2 0 1 15,0 0 11-15,0 0-11 16,0 0 21-16,0 0 33 16,0 0-41-16,0 0 1 15,0 0-15-15,0 1 1 16,0 6-4-16,0 2 3 0,0 1 0 16,0 4-1-1,0 2 1-15,0 6-1 0,3 3 1 16,3 0 0-16,1 4-6 15,0 1 14-15,-3 0-8 16,3 0 0-16,-3 3 6 16,0-2-6-16,-1 1 0 15,2 2 0-15,-5-2-3 16,0 3 14-16,0-4-11 16,0 4 19-16,0-3-18 15,-3 0 11-15,1-1-12 16,-3-6 0-16,1 0 1 0,0-4 7 15,-5-3-8-15,2-2 13 16,-2-4-12-16,0 0 22 16,3-2-23-16,-2-2 0 15,4-3 0-15,0 0 7 16,-1-3-7-16,-3-2 15 16,-6 0-14-16,-6 0 37 15,-11 0-7-15,-7 0 0 16,-9-7 23-16,-4-3-15 15,-3-5 9-15,-1 1 9 16,1 3-48-16,1 3 28 16,4 3-25-16,2 5-10 15,3 0-2-15,3 0 0 0,8 8 0 16,6 2 0-16,7-2-50 16,14 0 1-16,6-4-47 15,22-4-70-15,15 0-21 16,8 0-452-16</inkml:trace>
  <inkml:trace contextRef="#ctx0" brushRef="#br0" timeOffset="168123.3">2918 11958 1237 0,'0'0'305'16,"0"0"-184"-16,0 0-5 15,0 0-56-15,0 0-20 16,0 0-39-16,0 0 68 15,0 75 92-15,0-25-25 0,0 11 5 16,0 9-15-16,7 6-46 16,4 2-8-16,5 0-17 15,1-3-25-15,-1-9 11 16,-3-12-27-16,-3-12-2 16,-4-10 3-16,-4-14-9 15,-2-6 5-15,3-8-11 16,-3-4-21-16,0 0-15 15,0-2-56-15,0-44-228 16,-9 3-251-16,-1-8-684 0</inkml:trace>
  <inkml:trace contextRef="#ctx0" brushRef="#br0" timeOffset="170024.45">2825 11905 1181 0,'0'0'297'15,"0"0"-171"-15,0 0-3 16,0 0 7-16,0 0-26 16,0 0-66-16,0 0 19 0,-8-2 28 15,8 2-29-15,0 0 2 16,0 0-17-16,8 0-5 16,9 0 29-16,6-2-37 15,6 2 17-15,4-2-4 16,7-2-27-16,5 2 32 15,-1-4-22-15,6 2-12 16,0-1 23-16,4 2-33 16,4-1 22-16,4-1 17 15,1 4-35-15,1-3 18 16,3 0-24-16,1 2 0 16,-4 0-3-16,-4 0 4 15,-9 2-1-15,-10 0 3 16,-12 0 5-16,-14 0-2 0,-7 0-6 15,-2 0-2-15,-4 0-8 16,-2 0 10-16,0 0 0 16,0 0 0-16,0 0 2 15,0 0 5-15,0 0-7 16,0 0 0-16,0 0-7 16,0 0 5-16,0 0-7 15,0 0-1-15,2 0-5 16,4 0 13-16,1 0 2 15,4 0 0-15,3 0-10 16,1 0 17-16,5 0-7 0,3 0 0 16,4-2 8-1,2-2-8-15,0 0 0 0,-1-3 0 16,1 1-2-16,-5 0 8 16,1 0-6-16,2 1 0 15,0-1 8-15,2 4-5 16,2-3-3-16,2 5 0 15,3 0-9-15,-1 0 17 16,-1 0-8-16,-3 0 3 16,-6 0 6-16,-7 0-6 15,-3 0-3-15,-6 0 0 16,0 3-1-16,-2-1-1 16,-1 2 2-16,3 0 0 15,0 0 0-15,2-3 0 16,-2 4 0-16,0-1 0 0,-2-3 0 15,-3 1 0-15,0-2 0 16,-1 3 0-16,1-3 0 16,0 2 5-16,2-1-5 15,-2 2 0-15,0-1-1 16,-2 0 4-16,0 0-4 16,1-2 1-16,1 2 0 15,0-2-9-15,4 0 10 16,-2 2-1-16,1-2 0 15,-5 0 10-15,0 0-11 0,-2 0 1 16,0 0 0 0,0 0 0-16,0 0 0 0,0 4 11 15,0 0-11-15,0 2 7 16,-7 5-8-16,1 6 1 16,-4 3 0-16,4 2 6 15,-1 5-4-15,3-2 7 16,0 4-1-16,2 0 4 15,0 1 1-15,-1 2-13 16,3 1 0-16,0-1 0 16,0 0 6-16,0 4-6 15,0-2 0-15,0 4 8 16,0 0-8-16,5 0 0 16,-1 0 0-16,-2-2-3 15,-2-1 4-15,0-1-1 16,0 0 6-16,0-2 0 15,0 0 3-15,0 1-9 0,0-4 0 16,0-1-4 0,0-4 4-16,0-4 0 0,4-4 0 15,1-4 11-15,-1-3-23 16,-2-3 12-16,-2-2 0 16,0-2 7-16,0-1-7 15,0-1 0-15,0 0-1 16,0 5 7-16,0-4 3 15,0 3-9-15,0 0-9 16,0-2 0-16,0-2 2 16,0 3 7-16,0-3 0 15,0 0 12-15,0 1-9 16,-2-1-3-16,-4 0 0 16,-5 0-8-16,-5 0 17 15,-4 0-9-15,-2 0 1 0,-5 0 1 16,0 0 39-16,-4 0-30 15,0-1 4-15,0-4 21 16,-5 3-30-16,1-1 12 16,-3-1-5-16,-3-1-12 15,-3 2 32-15,-5 0-21 16,-7 3 5-16,-9 0-15 16,-8 0 14-16,-10 11-16 15,-4-2 0-15,1 4 8 16,1-2-5-16,7-2 6 15,11 0-9-15,5-2 13 16,10-3 2-16,8-1-11 16,4 1-4-16,9-4 0 0,6 3 0 15,7-3 6-15,3 0-6 16,3 0 0-16,6 0 10 16,-1 0-17-16,5 0 7 15,0 0 0-15,2 0-12 16,0 0 16-16,0 0-4 15,0 0 0-15,0 0 1 16,0 0 7-16,0 0-8 16,0 0-3-16,0 0-5 15,0 0 11-15,0 0-3 16,0 0 0-16,0 0 9 16,0 0-4-16,0 0-5 0,0 0 0 15,0 0-6-15,-4 0 21 16,1 0-15-16,-2 0 0 15,5 0 5-15,0 0-23 16,0 0 3-16,0 0-63 16,0 0-40-16,12 0-145 15,-6 0-329-15</inkml:trace>
  <inkml:trace contextRef="#ctx0" brushRef="#br0" timeOffset="170935.17">1593 13084 967 0,'0'0'269'0,"0"0"-119"16,0 0 1-16,0 0 2 15,0 0 1-15,0 0-8 0,0 0-60 16,-39 0-46-16,39 0 25 16,0 0-31-16,0 0-19 15,0 2 38-15,10 3-13 16,3 6 7-16,7-1-1 16,-3 0-32-16,6-2 27 15,-3 1-21-15,0-7-13 16,-2 1 39-16,-2-3-21 15,-1 0 19-15,-4 0-15 16,3-3-17-16,-3-5 11 16,-3-1-22-16,2-1 0 15,-1 2 7-15,-3-2-8 16,0 3 0-16,4-2 0 0,1 1-9 16,1 2 3-1,1-2-14-15,2 2 11 0,1 0 2 16,-1 1 4-16,-1 4 3 15,-1 1 0-15,-1 0-2 16,-4 0-4-16,-1 0 2 16,-1 0 0-16,-1 0 4 15,0 4 1-15,1 2 19 16,1 0-8-16,-1 0-6 16,4-2 8-16,-2 0-14 15,-1-2 0-15,-3 0 6 16,0-2 1-16,0 0-1 15,0 0-2-15,0 0 2 16,1 0 4-16,1 0-10 16,6 0 0-16,1-4 5 0,5-4 1 15,1 2-6-15,2 0 0 16,3 2-30-16,12-6-61 16,-5 4-238-16,-4-4-518 0</inkml:trace>
  <inkml:trace contextRef="#ctx0" brushRef="#br0" timeOffset="171953.14">2996 13068 424 0,'0'0'1054'16,"0"0"-908"-16,0 0-113 16,0 0 17-16,0 0-34 15,0 0-2-15,0 0 30 16,31 32-1-16,-6-16 5 16,2-2-7-16,2 0-4 15,2-2 8-15,0 0-27 16,2 0-4-16,1-3 14 0,3-4-28 15,4-5 25-15,-1 0-9 16,2 0-16-16,-1-8 13 16,-4-10-13-16,-1 0-21 15,-9 1 11-15,-5 2-10 16,-7 3 20-16,-6 3 0 16,-1 3 6-16,-4 5 13 15,-2 1-3-15,4 0-15 16,1 0 19-16,3 0-19 15,2 0 14-15,1 7 7 16,6 6 0-16,-3 1 11 16,-1 2-16-16,-2 2-2 15,-1 1 12-15,-6-6-27 16,-2 1 23-16,3-6-9 16,-5-2-8-16,3-3 20 0,0-3-25 15,3 0-1-15,3 0 2 16,7-14-2-16,5-4-2 15,4-5-30-15,2 1-25 16,2 0 22-16,-3 2 10 16,3 1 25-16,0 0-9 15,0 1 19-15,2 2-8 16,-5 2 16-16,1 4-2 16,-2 4 22-16,-1 3-38 15,-3 3 28-15,2 0-11 16,-6 5-6-16,1 9 26 15,3 3-8-15,-4 0-15 16,4 1 28-16,4-2-32 16,0-3 13-16,2 0 8 0,2-7-31 15,-2-4 24-15,-2-2-15 16,-6 0-8-16,-2-10 14 16,-6-7-15-16,-9-8-107 15,-2 3-157-15,-2 2-383 0</inkml:trace>
  <inkml:trace contextRef="#ctx0" brushRef="#br0" timeOffset="173575.19">5300 12908 1039 0,'0'0'368'0,"0"0"-204"15,0 0-60-15,0 0-8 0,0 0-46 16,0 0 55 0,0 0-27-16,-4 45-12 0,4-24 40 15,0 1-38-15,6 2-8 16,3 2 11-16,0 2-29 16,2-5 5-16,0 2-17 15,-1-7-21-15,-2-4 15 16,-4-6-24-16,1-6 9 15,-3 0 13-15,0-2-15 16,3 0 31-16,0 0-9 16,-1-10-12-16,5-10 4 15,2-2-21-15,0-2-2 16,0 2-7-16,1 4-38 0,-1 4 23 16,-3 6-9-1,0 2 4-15,-2 2 28 0,1 2-19 16,1 2 19-16,2 0 0 15,-4 0-8-15,3 0 3 16,-3 0 6-16,1 2 0 16,2 10-11-16,-2-1 23 15,-3 6-12-15,3-1 19 16,0-1-18-16,-3-7 24 16,1 1-25-16,-1-5 0 15,-2-2 0-15,0-2 8 16,-2 0 1-16,3 0 17 15,1 0-15-15,-2-2 21 16,3-4-31-16,-2-2 0 16,1 1 3-16,2-2-4 15,3 1-19-15,5-4-20 0,5 2-1 16,4-1-4-16,2 0-45 16,-1 3-17-16,3 2 40 15,-5 2 11-15,-2 2 36 16,-5 2 19-16,-1 0 0 15,-1 0 20-15,3 0-4 16,1 4 12-16,6 2 40 16,2 2-15-16,6-4 2 15,0 0-12-15,0-2-35 16,-4-2 24-16,-8 0-32 16,-2-3-32-16,-17-24-31 15,0 3-245-15,0-2-1300 0</inkml:trace>
  <inkml:trace contextRef="#ctx0" brushRef="#br0" timeOffset="174255.9">5235 11959 436 0,'0'0'673'15,"0"0"-529"-15,0 0-8 16,0 0-33-16,0 0-54 16,0 0-4-16,0 0 21 15,-16 17 23-15,12 10 26 16,2 7 3-16,0 8 19 15,2 11-8-15,0 5-42 16,0 8 6-16,2 2-21 16,10 2-31-16,-4-2 7 15,1-3-23-15,-5-5 15 16,2-6-7-16,-4-4-18 16,0-6 13-16,0-4-27 0,0-7 0 15,2-8 17-15,-1-6-18 16,1-7 0-16,0-7 0 15,-2-5-55-15,1 0-36 16,4-17-98-16,-1-14-155 16,1-5-537-16</inkml:trace>
  <inkml:trace contextRef="#ctx0" brushRef="#br0" timeOffset="175307.97">5244 12058 1023 0,'0'0'318'0,"0"0"-178"16,0 0 10-16,0 0-25 0,0 0-83 15,0 0-31 1,0 0 16-16,4-42-2 0,4 38 38 16,-4-2 48-16,0 1 1 15,1 3 23-15,-1 0-27 16,6 0-39-16,0-2-3 15,11 2-19-15,7-2-9 16,8 0-9-16,6-2-27 16,6 2 29-16,2-1-23 15,4 1-7-15,0 0 21 16,-4-3-21-16,0 1-1 16,-1 0 8-16,-3 0-1 15,2-1-2-15,-2 0-5 16,1 2 0-16,-5-1-7 15,-2 1 4-15,-5 1 2 16,-3 0-1-16,-8 2-21 16,-3-2 21-16,-8 2-2 0,-4 0 4 15,-7 2-5-15,1-2 6 16,-3 2-1-16,0 0 0 16,0 0 9-16,0 0-7 15,0 0-2-15,0 0 0 16,0 0-9-16,0 0 11 15,0 10-2-15,-5 2 1 16,-4 4-1-16,0 2 25 16,3 2-25-16,1 0 1 15,3 0-1-15,2 2 6 16,0 0-6-16,0 3 0 0,0-2 6 16,0 4-5-1,0-1-1-15,0-1 0 16,0 3-1-16,-2 1 7 0,-8 1-6 15,4 3 0-15,-3 0 9 16,0 1-14-16,0 1 6 16,3 2-1-16,-1-1 10 15,5-2-8-15,0-1 2 16,2-2-4-16,0-2 2 16,0-1 4-16,0-4-6 15,0-1 0-15,0-2-4 16,0 0 5-16,0-8-1 15,0-1 0-15,0-6 0 16,0-2-6-16,0-2 3 16,0-2 3-16,0 0 11 0,-8 0-9 15,-9 0 4-15,-8 0-5 16,-8-4-1-16,-9-2 33 16,-7 2-23-16,-12 2 23 15,-7-2 6-15,-9 1-31 16,-2 2 41-16,0-1 5 15,8 2-15-15,9 0 40 16,15 0-78-16,9 0 9 16,11 0-10-16,8 0-4 15,0 6 4-15,3 0-28 16,1 0-38-16,5 0 6 16,0-2-83-16,6-2-118 0,4-2-400 0</inkml:trace>
  <inkml:trace contextRef="#ctx0" brushRef="#br0" timeOffset="177671.62">8602 11801 750 0,'0'0'578'0,"0"0"-374"16,0 0-54-16,0 0-45 15,0 0 9-15,0 0 5 16,0 0-30-16,-17-14 1 16,3 10-3-16,-4 2-14 15,-2-1-22-15,-5 3-12 16,-4-2 20-16,-2 2-20 15,-2-1-5-15,-7 1 27 16,0 0-31-16,-5 0 6 0,-1 0-9 16,-2 0-27-1,2 0 39-15,3 0-31 0,1 0-7 16,5 0 23-16,-2 0-11 16,3 0-11-16,1 0 1 15,2 0 3-15,-3 0 18 16,-2 0-24-16,-4 0 0 15,-9 0-9-15,-9 0 10 16,-10 8-1-16,-5 2 5 16,-4 0-4-16,2-2 9 15,0-3-9-15,11 0-1 16,8-4 3-16,11 2 6 16,14-3-9-16,11 0 31 15,6 0-30-15,2 0 12 16,6 0-13-16,1 0 0 15,2 0-2-15,1 3-10 16,2 0 12-16,-1 0 0 0,1 2 1 16,2-3-10-16,-2 2 10 15,2 0-1-15,-2 2 0 16,-2 0 3-16,-1 2-9 16,-2 1 6-16,-2 4 0 15,1-1 10-15,-4 0-9 16,1 2-1-16,0-2 0 15,0 2 0-15,0 0 0 16,2 0 0-16,3 0 1 16,3 3-2-16,3 0 1 15,0 1 0-15,0 1-6 16,0 0 12-16,0 6-17 16,0-1 11-16,0 2 0 0,0 2 5 15,-5 0 1-15,1 1-6 16,2 4 3-16,2-3 4 15,0 1-7-15,0 0 0 16,0 1 6-16,0-3-12 16,0-1 8-16,2 0-2 15,0-5 3-15,-2 2 16 16,0-1-18-16,0-1-1 16,0 0 0-16,0 1-14 15,0-4 25-15,0 0-11 16,4-6 0-16,4-2 7 15,-2-1-16-15,3-4 8 16,0-1 1-16,0 0-8 0,0 0 14 16,-1 0-6-1,2-2 0-15,1 0-3 0,-3 2 2 16,1-1 1-16,1 1 0 16,0-4-5-16,4 3 5 15,-1-3-9-15,6 0 9 16,0-2-7-16,1 0 1 15,3 0 6-15,-4 0 0 16,-3 0-1-16,2 0 0 16,-4 0 1-16,3 0 0 15,1 0 9-15,5 0-23 16,4 0 14-16,1 0 0 0,4 0-7 16,-1 0 14-16,0-2-7 15,-3 0 0-15,3 2 2 16,4 0-4-16,0 0 2 15,5 0 0-15,2 0 0 16,5 0-10-16,-1 0 10 16,4 2 0-16,-3 0-21 15,-3 1 13-15,-2-2 6 16,-3 1 2-16,-4 0 0 16,1 0-5-16,-1 0 5 15,7 0 0-15,6-2 1 0,3 0 7 16,7 0-8-1,1 0-1-15,2 0-5 16,-1 0-33-16,-4 0 25 16,-5 0-2-16,-4 0 9 15,-11 0-1-15,-8-4 4 0,-5 2 4 16,-7 2-1-16,-3-2 4 16,1 0-3-16,-1 1 0 15,3-2 0-15,1 1 1 16,-3 0-1-16,-1 0 0 15,-3 2 0-15,-5-3 7 16,0 2-8-16,-5 1 1 16,2-1 0-16,0 1 18 15,1-3-17-15,1 0-1 16,0-2 0-16,3-1 11 16,0-2-11-16,-3-6 0 15,-1-3 0-15,-3-10 11 16,0-5-10-16,-7-6 8 15,-7-8 11-15,-1-3-14 0,-1-3 10 16,5-2-10-16,2-2-5 16,0 2 2-16,3-2 7 15,-1 2-6-15,1 0 29 16,-2 1-18-16,0-1 24 16,-1 1-19-16,-3 3-13 15,3 2 27-15,1 11-33 16,1 7 13-16,2 10-8 15,3 7 3-15,0 7-9 16,2 3 0-16,-2 1-3 0,2 2-6 16,0-2-6-16,-5 2-1 15,1 0-53-15,-5 0-70 16,-15 32-162-16,-1-1-295 16,-2 7-344-16</inkml:trace>
  <inkml:trace contextRef="#ctx0" brushRef="#br0" timeOffset="178756.64">6958 12916 1497 0,'0'0'267'16,"0"0"-188"-16,0 0 9 15,0 0-17-15,0 0-70 16,0 0 15-16,0 0 3 16,40 43-5-16,-20-20 47 15,3-3-24-15,0 2-21 0,6 0 28 16,0-4-31-16,3-2 4 15,-3-6-4-15,2-3-12 16,-4-4 16-16,2-3-16 16,0 0-1-16,2-3 2 15,2-10-2-15,3-3-9 16,-3-2-24-16,-2-2-33 16,-2 4 25-16,-2-1-7 15,-4 4 7-15,-1 3 27 16,-5 0-6-16,2 5 20 15,-4 2 0-15,-1 3 6 16,-6 0-9-16,3 0 12 16,-1 8 10-16,1 6 22 0,1 5-19 15,2 2 24 1,1 2-12-16,2 2-9 0,-2-1 3 16,-1-4-24-16,-4-3-2 15,-1-8-1-15,-2-4 8 16,0-5 1-16,-3 0-2 15,3 0 7-15,2-8 23 16,0-11-20-16,0-1-17 16,-1 0 23-16,4 0-22 15,1 0 10-15,3 2-12 16,-1 2 8-16,3-2-2 16,5 2-6-16,3 2-2 15,3-2-10-15,0 3 13 16,2 4-1-16,0 1 0 15,-4 4 6-15,2 4-4 16,-2 0-1-16,4 0-1 0,0 7 14 16,7 7-13-16,0 0 6 15,5-1-7-15,3-5 2 16,1-4 1-16,-3-4-3 16,1 0 0-16,-5-6-1 15,-7-9 11-15,-6 2-10 16,-6-1 20-16,-11 2 14 15,-1 0 42-15,-7 1-42 16,-2 4-34-16,-6 4-36 16,-11 3-243-16,-8 0-283 0</inkml:trace>
  <inkml:trace contextRef="#ctx0" brushRef="#br0" timeOffset="188143.33">6434 12046 557 0,'0'0'239'15,"0"0"-120"-15,0 0-60 0,0 0-36 16,0 0-3-1,0-3 0-15,0 3-7 0,0 0 44 16,0 0 22-16,0 0-5 16,0 0 19-16,0 0-13 15,0 0-28-15,0 0-20 16,-2 0-25-16,0 0 17 16,0 0-1-16,0 0 2 15,-1 0 8-15,-2 0-31 16,3 0 11-16,-2 0-13 15,-1 0 10-15,1 0-15 16,2 0 5-16,0 0 0 0,-3 0 8 16,0 0-2-16,1 3-6 15,-3-2 0-15,3 1 1 16,0 1-7-16,-3-2 7 16,0 4-2-16,2-1 1 15,-1-1-47-15,0 3 27 16,-3 1-49-16,-1-2-44 15,0 3 12-15,-1 1-15 16,-3 0 30-16,5 0 23 16,-3 1-4-16,4-1-30 15,1 0-76-15,1-3-69 0</inkml:trace>
  <inkml:trace contextRef="#ctx0" brushRef="#br0" timeOffset="203536.57">2914 11939 386 0,'0'0'604'0,"0"-2"-470"16,0 2-92-16,0 0 10 15,0-2-18-15,0 2-27 16,0-2 10-16,0 2-1 16,0-2 61-16,0 2 26 15,0 0-32-15,0 0 6 16,0 0-29-16,0 0-26 15,0-2 5-15,0 2-25 16,0-3 18-16,0 2-4 0,2-2-16 16,-2 0 12-1,2 0-12-15,1 2 0 0,1 0-1 16,-2-2-8-16,2 1 9 16,-4 2-1-16,0 0-3 15,0 0 4-15,0 0 1 16,0 0 2-16,0 0 28 15,0 0-30-15,0 0 6 16,0 0-7-16,0 0 0 16,0 0-1-16,0 0-4 15,0 0 5-15,0 0 0 16,0 0 1-16,0 6 5 16,0 0-6-16,0 2 1 15,0 2 9-15,0 0-10 0,0 3 0 16,0 0-6-1,0 3 13-15,0 1-7 0,0 0 0 16,0 1 10-16,0-3-13 16,0-2 3-16,0-2 0 15,0-2-3-15,0 2 9 16,0-1-6-16,0-3 0 16,0 3 1-16,0 2 2 15,0-1-3-15,0 1 0 16,0-3-1-16,0 4 7 15,0-2-7-15,0 0 1 16,0 1 0-16,0-2 1 16,0-1-1-16,-2-1 0 15,2 1-1-15,0-1 4 16,0 2-3-16,0-1 0 0,0-2 0 16,0-1-5-16,0 2 6 15,0 0-1-15,0-2 2 16,-2 2 8-16,2 0-7 15,0 2-2-15,-2 0 0 16,2 0 21-16,0 3-21 16,0-1-1-16,0-1 1 15,0 1 9-15,0 0-7 16,0 0-3-16,0-2 0 16,0 2 0-16,0 1 7 78,0-3-7-63,0-1 10-15,0 4-8 0,0-1 8 0,2 1-10 0,-2 2 0 0,0-1 15 0,0 1-14 0,0 0 23 0,0-1 6 0,0 0-16 0,0-2 14 0,0 0-16 16,0 0-4-16,0 1 14 16,0-2-21-16,0 1 21 15,0 0-5-15,0 0-8 16,0-1 18-16,0 0-20 15,0-1 5-15,0-1 22 16,0-3-15-16,0 1 15 0,0-1-22 16,0 4-11-1,0 2 33-15,0 3-25 0,0-4 4 16,0 3 26-16,0-1-39 16,0-1 23-1,0-5 0-15,0 1-22 0,0-3 32 16,0-1-24-16,2 0 1 15,-2-4 30-15,2 0-39 16,-2 0 33-16,0 0-3 16,0 0-22-16,0 0 15 15,0 0-24-15,0-7-57 16,0-7-235-16,0-1-391 0</inkml:trace>
  <inkml:trace contextRef="#ctx0" brushRef="#br0" timeOffset="213279.99">1610 12014 563 0,'0'0'215'0,"0"0"-95"16,0 0-3-16,0 0-1 15,0 0-23-15,-6-5-28 16,6 5-25-16,0-1 15 16,-5-1-4-16,1-1 0 0,-2 1-9 15,-2 0 19 1,4 2-10-16,-3 0 0 16,3 0-29-16,-2 0-22 0,-4 0 0 15,3 0-1 79,1 0 1-78,-3 0 0-16,2 0 0 0,0 0 20 0,5 0-13 0,0 0 9 0,0 0 9 0,2 0-12 0,0 0 8 0,0 0-17 0,0 0 4 0,0 0-8 0,0 0 0 0,0 0 1 0,0 0-7 15,0 0-20-15,0 0-18 16,6 0 27-16,10 0 2 15,4 0 5-15,7 0-12 0,2 0-9 16,6 0 1-16,4 0-29 16,5-4-55-16,5 0 37 15,22-2-39-15,-10 2-165 16,-11 2-283-16</inkml:trace>
  <inkml:trace contextRef="#ctx0" brushRef="#br0" timeOffset="-212499.05">2940 12974 396 0,'0'0'373'0,"0"0"-246"15,0 0-81-15,0 0-14 16,0 0-13-16,0 0 40 16,0 0 29-16,5-30-1 15,-5 27 55-15,0 3 3 16,0 0-15-16,0 0 26 0,0 0-39 16,0 0-32-1,0 0-33-15,0 0-44 0,0 0 2 16,0 0-10-16,0 0 0 15,3 3-6-15,-3 5 18 16,2 2-8-16,-2 2 29 16,2 3-17-16,0-1 18 15,2 5-21-15,1 0 11 16,1 2-2-16,2 3-15 16,0-2 21-16,-1 0-14 15,3-2-4-15,2 1 21 16,-1-3-10-16,3-3-11 15,-1 2 9-15,-2-4-13 0,3 0 14 16,-2-3 3 0,5-2-12-16,0-2 42 0,1-2-44 15,5-2 2 1,-2-1 9-16,4-1-20 0,0 0 6 16,1 0-5-16,-1 0 7 15,-3 0 1-15,2 0-9 16,-1 0 0-16,0-1-2 15,-2-4 10-15,4-2-8 16,0-1 0-16,1-2 1 16,-1-1 4-16,-3 2-5 15,-2-2 0-15,-2 3 9 16,0-2-9-16,-2 2 0 16,1 1-1-16,1-2 5 0,-1-1-5 15,2 0 1-15,-3 0-23 16,-1 0 23-16,-2 3-21 15,-4 0 21-15,0 3-1 16,-5-2 1-16,3 4-8 16,-5 0 9-16,3 0-1 15,-3 2 0-15,-2 0 8 16,0 0-9-16,3 0 1 16,-3 0-6-16,0 0-12 15,0 0 18-15,0 0 0 16,0 0 0-16,0 8 12 15,0 7-2-15,0-1-4 16,0 3 0-16,0-1-6 16,0-4 2-16,0-4-2 15,0-2 3-15,0-3 3 0,0-3 7 16,0 0 3-16,0 0-15 16,0 0 24-16,-3 0-16 15,3-10-3-15,0-3-6 16,0-1 0-16,0-2-1 15,0 2 1-15,9-2-8 16,9 2 7-16,2-1-22 16,7 2 1-16,-1 3-3 15,1 2-17-15,-2 4 41 16,-3 4-25-16,-2 0 26 16,-2 0-8-16,-1 0-1 15,0 6 9-15,-2 4 0 16,3 2 5-16,1 0-5 0,6-2 0 15,4 0 1 17,2-2-11-32,3-4 23 15,-1 1-14-15,-4-5 1 0,0 0-1 0,-4 0 1 0,-3 0 0 16,2-11 0-16,1-1 22 16,1-4-21-16,-1 0 9 15,2 0-10-15,-4-2 6 16,-4 0-12 62,-1 2 6-78,-7 2 0 0,-4 2-4 0,-3 4 16 0,-4 2 17 0,0 2 11 0,0 0-26 0,0 4 19 0,0 0-33 0,-7 0-7 0,-1 0 5 16,-1 0-38-16,-3 2 30 0,4 4 9 15,-1 2-13-15,-1-2 13 16,4 1 1-16,2-1-2 15,-3 0-5-15,-4 3-130 16,0-3-110-16,0-4-332 0</inkml:trace>
  <inkml:trace contextRef="#ctx0" brushRef="#br0" timeOffset="-210246.31">9796 8097 869 0,'0'0'222'16,"0"0"-78"-16,0 0-49 0,0 0 55 16,0 0-43-1,0 0-50-15,-64-18 6 0,45 18-18 16,2 0 30-16,-5 0-15 15,-1 0 3-15,-3 0-6 16,-3 0-31-16,-5 7-25 16,-2 6 22-16,-1 6-22 15,-3-2-1-15,-1 3 20 16,3-1-18-16,5 0 23 16,4 1 13-16,4 0-16 15,2 3 20-15,0 3-31 16,3-1-2-16,0 8 24 15,2-1-23-15,0 6 18 16,3 2-8-16,4 3-19 16,-1 1 19-16,4 1-19 15,1 1 0-15,1 2 32 16,-2-2-21-16,4 1 19 0,0-5-13 16,4-2-8-16,0-2 32 15,0-2-16-15,0 1 1 16,6 0 6-16,8 2-32 15,1-2 17-15,-1 0-9 16,-1 0-8-16,0-6 24 16,-1 1-25-16,-4-1 1 15,3-2 7-15,-1-2 1 16,3-2-8-16,1 1 1 16,3-2 4-16,5 2 10 15,3-1-16-15,4 0 11 16,0 4-1-16,4-3 0 0,1 1-8 15,1-2-2-15,1-3 0 16,-1-2 14-16,1-4-8 16,0-5-6-16,0 0 1 15,-1-3 13-15,1 0-23 16,1-2 9-16,2 0 0 16,-1-3-2-16,6-2 11 15,1-1-7-15,3 0-2 16,4-1 1-16,-6-14 3 15,1-1-4-15,-5-2 0 16,-3-2-8-16,-4 2 10 0,-1-4-2 16,-1 0 0-16,3-3 9 15,-1-2-18-15,3-5 6 16,-2-7-9 0,-5-3 0-16,-5-4 15 0,-5-6-3 15,-5 0 9-15,-3-2-8 16,-5 4 36-16,-3 0-22 15,-2 3 22-15,-3 2 21 16,0 1-19-16,0-6 3 16,-8-3 0-16,-9-9-12 15,-8-5 29-15,-4-2-32 16,-6-4-16-16,-8 1 31 16,-5 4-42-16,-8 1 17 15,-7 8 5-15,-6 2-14 16,-7 8-8-16,-3 8-6 0,-6 7-39 15,4 9-8-15,6 8-51 16,2 13-35-16,21 4-212 16,19 0-580-16</inkml:trace>
  <inkml:trace contextRef="#ctx0" brushRef="#br0" timeOffset="-209105">12292 7864 1365 0,'0'0'394'0,"0"0"-192"16,0 0-32-16,0 0-72 16,0 0 5-16,0 0-40 15,0 0 2-15,-129-34-19 16,106 34-40-16,-2 8 18 15,-1 10-12-15,-3 4-12 16,-4 7 27-16,-1 7-27 16,0 6 19-16,-1 2-3 15,-1 3-15-15,5 1 23 16,0 0-16-16,6-4-7 16,6 0 18-16,5-3-13 15,3 1 7-15,5 5 3 16,6 1-15-16,0 4 20 15,0 2-21-15,2 2 0 0,9 4 3 16,2-2 5 0,1 0-8-16,-4-5 0 15,4-6 6-15,1-4-9 0,4-7 9 16,0-2-6-16,6 1 13 16,2-3-7-16,4 2 3 15,4-2-9-15,3 0 9 16,5 0-3-16,1-2-6 15,3-2 0-15,2-4 4 16,2-2 4-16,1-6-8 16,4-6 0-16,3-6 0 15,3-4 0-15,2 0 0 16,0-2 0-16,-4-15-1 16,3-4-9-16,-3-5 8 15,-1-4-3-15,-1-4 2 16,-2-6-5-16,-2-6 2 0,-5-5 6 15,-7-7 14-15,-6-5-13 16,-5-4 9-16,-9-5 1 16,-6 0 2-16,-7-3 43 15,-5 1-21-15,-4 1 19 16,0-2-6-16,-2 1-16 16,-16 2 21-16,-7 3-15 15,-4 5-29-15,-4 5 12 16,-9 8-14-16,-10 2-7 0,-6 6 0 15,-10 4-16-15,-8 9 2 16,-6 10-62-16,-1 13-45 16,-26 10-45-1,22 21-391-15,14 2-416 0</inkml:trace>
  <inkml:trace contextRef="#ctx0" brushRef="#br0" timeOffset="-208324.5">11944 8376 882 0,'0'0'407'16,"0"0"-188"-16,0 0-120 15,0 0-15-15,0 0-14 16,0 0-55-16,0 0 7 16,0-2 4-16,0 10-14 15,0 4 74-15,2 4-5 0,3 4-12 16,-3 1 23-16,-2 8-36 15,2 5 11-15,-2 6-11 16,0 6 17-16,0 4-3 16,0 3-24-16,0-1-6 15,0-6 10-15,0-6-15 16,0-7 14-16,-9-6-9 16,1-3 2-16,-2-2 9 15,4-6-18-15,-1-4-20 16,3-4 24-16,2-2-37 15,0-3 21-15,2-3-5 0,0 0-16 16,0 0 20 0,0 0-20-16,0 0-12 0,0 0 6 15,0 0-70 1,23-33-60-16,2 3-458 0,-2-2-366 0</inkml:trace>
  <inkml:trace contextRef="#ctx0" brushRef="#br0" timeOffset="-207608.41">12260 8266 965 0,'0'0'236'0,"0"0"-132"16,0 0-34-16,0 0-21 15,0 0 12-15,0 0-17 16,0 0 40-16,-10 9 2 15,5-5 25-15,-4 2 13 16,-4 2-14-16,-5 2-10 16,-4 3-13-16,-5 3-36 15,-2 2 11-15,0 4-24 0,0 0-20 16,2 2 22-16,2 2-38 16,6 0 12-16,1-2 10 15,2-2-24-15,7-1 25 16,7-4-23-16,2-3 4 15,0-2 6-15,0-1-12 16,0-3 12-16,0 1 20 16,6 0-31-16,4-2 32 15,-1 4-20-15,1 0 3 16,7 3 25-16,2 1-21 16,8 1 21-16,6 1 9 15,6 0-33-15,3-4 19 16,2-2-23-16,-1-3-13 0,-6-4 15 15,-8-4-7-15,-8 0-4 16,-8 0 1-16,-9 0 5 16,-2 0-2-16,-2 0-8 15,0 2-34-15,-4 9-85 16,-13-3-488-16,-8 3-1219 109</inkml:trace>
  <inkml:trace contextRef="#ctx0" brushRef="#br0" timeOffset="-189919.94">16249 844 644 0,'0'0'240'16,"0"0"-172"-16,0 0-68 15,0 0-98-15,0 0-68 16,0 0-91-16</inkml:trace>
  <inkml:trace contextRef="#ctx0" brushRef="#br0" timeOffset="-188679.25">16306 467 508 0,'0'0'204'0,"0"0"-94"16,0 0 34-16,0 0 9 15,0 0-1-15,0 0 31 16,0 0-83-16,-35-71-27 15,35 70-7-15,0 1-33 16,0 0 5-16,0 0-6 16,0-1-30-16,0 1 29 15,0 0-17-15,0 0 5 16,0 0-14-16,0 0-5 16,0 2 0-16,0 16 0 0,0 9 1 15,0 5 18-15,0 10-17 16,4 6 14-16,6 4-1 15,-4 6-15-15,3 2 0 16,0 5 1-16,-2 0 7 16,-3-1 8-16,-4 5-16 15,0 4 0-15,0 3 14 16,-8 4-14-16,-4 8 16 16,-1 2-15-16,4 3 1 15,4-1 26-15,5 0-5 16,0-3 2-16,0-1-3 15,7-4-21-15,2 0 28 16,-3 0-29-16,-6-2 0 0,0 3 12 16,0-1-4-1,-2 0-8-15,-8 0 0 0,-2-2-5 16,-1 2-1-16,2-5-3 16,1-1-16-16,6-6 18 15,4-3-5-15,0-9 12 16,0-2-1-16,0-4 1 15,0-2-2-15,0 1 3 16,0 1-1-16,0 5 18 16,0 10-17-16,0 7-1 15,-2 2 0-15,-5 5-3 16,1 0 1-16,1 2-21 16,3-3 23-16,2-4 0 31,0-3 5-31,0-9-5 0,2-4 5 0,3-2-4 0,-1 0 4 15,1 6-5-15,-3 7 6 16,-2 5-6-16,0 22 3 16,0 18-3-16,0-6 4 109,0-12 4-109,0-11-2 0,0-17-5 0,0 12-1 0,0 27 10 0,4 13-4 0,5-12-8 0,0-11 2 0,0-1 0 0,0 6 11 0,-3 31-11 0,2 17 0 0,-4-8-2 0,-2-9-5 16,0-11 7-16,0 6-12 0,0 5 0 15,-2 6 11 1,3-4-11-16,-3-1 3 0,2-7 9 16,2-7-18-16,1 1 11 15,2-1 6-15,-3 1-16 16,0-3 5-16,3 2-19 15,-1-4 24-15,2 5 7 16,-2-1-41-16,-1 2 41 16,1-3 0-16,4-1 0 15,-4 1 12-15,1-7-11 16,3 0 7-16,0 0-2 0,1-1-5 16,2-5-2-1,-1 0-33-15,-2 1 9 0,-1-4 18 16,1 4 13-16,-6-15-6 15,0-17 9-15,-4-17-8 16,2-4 22-16,-2 5-16 16,0 8-7-16,3 4 14 15,-3-7-14-15,0-11 0 16,0-7 0-16,0-9-59 16,-9-11-124-16,-5-11-153 15,-1-16-388-15</inkml:trace>
  <inkml:trace contextRef="#ctx0" brushRef="#br0" timeOffset="-187509.84">14190 5161 325 0,'0'0'202'0,"0"0"-60"16,0 0-1-16,0 0-54 15,0 0-29-15,0 0 11 16,0 0-21-16,-93-14 7 16,85 10-42-16,6 0 17 0,2 0 29 15,0-2-9-15,0 0 60 16,0 2-54-16,0 2-12 16,0 0 49-16,0 2-1 15,0 0-9-15,0 0 2 16,0 0-46-16,0 0-9 15,0 0-20-15,0 0-9 16,0 0 20-16,12 0-12 16,1 0 12-16,7 0 15 15,3 0-14-15,6 0 31 16,6 0-13-16,5 0-18 16,7 0 22-16,6 0-32 15,7 0 8-15,9 0 13 0,7 0-33 16,7-2 24-1,5-2-11-15,7 0-12 16,3 4 24-16,2 0-24 0,4 0 16 16,1 0-17-16,4 0 15 15,-1 2-15-15,0-2 0 16,-5 0 6-16,-5 0-2 16,-15 0-4-16,-16-4 0 15,-21-2 2-15,-19 1 10 16,-21 4-24-16,-12-5-10 15,-23 2-200-15,-9-4-397 0</inkml:trace>
  <inkml:trace contextRef="#ctx0" brushRef="#br0" timeOffset="-173974.22">17140 655 538 0,'0'0'389'0,"0"0"-148"16,0 0-167-16,0 0-52 16,0 0-22-16,3-6-61 15,-1 6-5-15,0-1 8 16,0 1 43-16,-2 0 15 16,2 0 13-16,-2 0 41 15,0-3 50-15,0 3-21 16,0 0-5-16,0-1-8 0,0 1-19 15,0 0 7-15,0 0-41 16,0-2-11-16,0 2-6 16,0 0-13-16,0-3 0 15,0 2-6-15,2-1 19 16,1-1 0-16,-1 1 0 16,-2 1 10-16,0-2 29 15,0 2-15-15,0-2 47 16,0 1 6-16,0 0-46 15,-9-2 23-15,-5 0-29 16,-3 4-7-16,-8 0 11 16,-2 0-4-16,-4 0 16 15,-4 12-3-15,-1 7-19 0,3 1 9 16,4 1-22 0,6 2 6-16,10-2-10 0,13 1-2 15,0-1-2-15,24-3-47 16,19-2-18-16,13 0 51 15,8 0-5-15,7 2 16 16,0 4 4-16,-6 4 2 16,-7 6 3-16,-13 4-4 15,-14 2-12-15,-18-1 10 16,-13-4 2-16,-2 0 90 16,-36-5 12-16,-11-4 50 15,-13 0 11-15,-5-6-31 16,5-4-45-16,6-4-23 15,14-4-51-15,13-6 4 16,13 0-17-16,11 0-64 0,5-14-94 16,31-22-201-16,10 6-28 15,3-1-204-15</inkml:trace>
  <inkml:trace contextRef="#ctx0" brushRef="#br0" timeOffset="-173641.11">17386 969 965 0,'0'0'404'15,"0"0"-196"-15,0 0-92 16,0 0-46-16,0 0 81 16,0 0-18-16,0 0 0 15,15 101-51-15,-7-66-48 16,4-3-7-16,1-2-13 0,5-6-13 16,2-7-2-1,4-6-41-15,1-11-67 0,4 0 19 16,-2-6-53-16,0-16-51 15,-10-5 65-15,-5 2 97 16,-6 3 32-16,-6 6 65 16,0 3 113-16,0 9 48 15,0 4-86-15,0 0-89 16,0 0-50-16,0 17 6 16,0 3 26-16,3 3-23 15,5-3-2-15,1 1-5 16,3-5-3-16,3-9-46 15,14-7-102-15,-2-7-81 0,-3-15-363 16</inkml:trace>
  <inkml:trace contextRef="#ctx0" brushRef="#br0" timeOffset="-173224.23">17797 613 841 0,'0'0'993'0,"0"0"-731"15,0 0-209-15,0 0-6 16,0 0-4-16,-20 131 21 16,20-77 7-16,0-2-40 15,0 0 3-15,4-6-32 16,4-8-2-16,0-10 0 0,-3-9-29 16,-1-10-17-1,0-6 12-15,1-3 34 0,0-4-14 16,4-18-50-16,6-7-64 15,5 0 42-15,3 0-9 16,4 10 22-16,-4 4 23 16,0 11 22-16,-1 4 28 15,-1 2 11-15,-4 21 38 16,-1 4 22-16,-7 5-26 16,-7 4 12-16,-2 1 9 15,-2-5 5-15,-21-2-9 16,-4-6-4-16,-4-9 23 15,0-3 15-15,2-7-47 16,2-5-49-16,5 0-1 0,6-17-159 16,8-4-155-16,3-5-480 15</inkml:trace>
  <inkml:trace contextRef="#ctx0" brushRef="#br0" timeOffset="-172540.06">18446 874 1475 0,'0'0'339'16,"0"0"-251"-16,0 0-3 0,0 0 10 15,0 0 34-15,15 150-4 16,1-93-54-16,-5 1-4 16,0-1-40-16,-6-2-14 15,-3-7 4-15,-2-6-16 16,0-10 13-16,0-10-13 16,0-8 0-16,0-10 23 15,-7-4-16-15,-9-8-8 16,-1-21-71-16,-3-14-46 15,-1-15-11-15,6-9 15 16,7-4-1-16,4 0 74 16,4 10 40-16,4 6 19 15,13 12 18-15,3 10-10 0,2 7 30 16,-2 10-17 0,1 5-24-16,-2 9 20 0,-1 2-36 15,1 0 6-15,-4 17 12 16,-1 11 23-16,-6 6 26 15,-4 6-21-15,-4 2-9 16,0-2 5-16,0-2-26 16,0-4-4-16,0-7-12 15,0-7 6-15,5-7-12 16,6-7-9-16,9-6-21 16,5 0 36-16,8-17 0 15,5-16 0-15,-1-5-6 16,0-4-16-16,-8 4 16 0,-8 9 12 15,-5 4 2 1,-7 10 41-16,-5 8-20 0,-1 3 11 16,1 4-10-16,1 0-30 15,2 0 1-15,3 14 0 16,1 8 11-16,5 3 10 16,5 2-22-16,0-1-34 15,6-4-76-15,16-11-146 16,-5-10-110-16,-7-1-391 0</inkml:trace>
  <inkml:trace contextRef="#ctx0" brushRef="#br0" timeOffset="-172306.69">19150 932 796 0,'0'0'896'0,"0"0"-631"16,0 0-67-16,0 0-111 16,0 0-13-16,0 0-3 15,0 0-9-15,25 113 5 16,21-94-44-16,6-5-17 15,-2-8 12-15,-5-6-17 16,-11 0 0-16,-12-21 30 16,-15-8 3-16,-7-4 20 15,-9-5-18-15,-22-1-11 16,-12 3-25-16,-6 6-21 16,-2 8-44-16,-5 6-112 15,14 8-376-15,13 2-581 0</inkml:trace>
  <inkml:trace contextRef="#ctx0" brushRef="#br0" timeOffset="-171857.89">19568 469 2225 0,'0'0'389'16,"0"0"-328"-16,0 0-55 15,0 0-5-15,0 0 8 16,12 158 25-16,-1-90-34 16,3 3 18-16,-4-4-17 15,-1-6 0-15,1-9-1 16,-6-12-21-16,-2-13-2 16,0-12-21-16,1-9-20 15,1-6 37-15,2 0 2 0,8-26-4 16,3-8-118-16,8-6 16 15,2 4 85-15,4 7 21 16,-2 6 12-16,-4 10 5 16,-6 12 16-16,-3 1 3 15,-5 0 37-15,-6 22 31 16,-3 4 33-16,-2 4-19 16,-5 4-26-16,-14-2 10 15,-8-3-32-15,0-4 0 16,0-7-9-16,5-3-26 0,5-8-10 15,-2-4-6 1,4-3-67-16,1-16-140 0,6-13-341 16,3-1-502-16</inkml:trace>
  <inkml:trace contextRef="#ctx0" brushRef="#br0" timeOffset="-171257.49">19927 908 1602 0,'0'0'358'0,"0"0"-259"16,0 0 7-16,125-8-36 15,-69-10-36-15,2-6 22 0,-2-7-31 16,-6-7-25 0,-4-3 20-16,-13-5-20 0,-11-1 18 15,-11 1 56-15,-11 6 21 16,0 6-6-16,-6 5 1 15,-12 11-34-15,-5 3-9 16,4 7-40-16,-6 8-5 16,-2 0-2-16,-2 20 7 15,-2 12-8-15,-3 10 1 16,5 8 0-16,3 4 11 16,6 4-10-16,8 1 6 15,10-1-6-15,2-4 10 16,7-2-4-16,20-6-7 15,4-8 0-15,6-8 2 16,11-7-1-16,3-12-2 0,4-4-5 16,5-7-11-16,1-3 16 15,-1-19-19-15,-2-7-23 16,-9-5 12-16,-9-6 2 16,-11 3 29-16,-9-1 8 15,-13 6-7-15,-7 4 60 16,0 6-21-16,-7 4 12 15,-15 5-18-15,-9 7-33 16,-7 6-1-16,-1 0 0 16,4 11 0-16,4 15-3 15,6 8 3-15,10 6 0 16,11 4-11-16,4 0 8 0,0-1 3 16,15-5 0-16,14-4-14 15,4-8-9-15,10-8-56 16,3-12-82-16,19-10-331 15,-9-20-145-15,-9-6-12 0</inkml:trace>
  <inkml:trace contextRef="#ctx0" brushRef="#br0" timeOffset="-170624.18">21016 771 1260 0,'0'0'486'0,"0"0"-285"16,0 0-27-16,0 0-34 15,0 0-18-15,0 0-15 16,-4 105-45-16,6-62-35 16,14-1 1-16,5-1 17 0,-4-2-9 15,3-10-14-15,-4-4-21 16,-5-9 13-16,-2-10-14 16,0-6 0-16,-1 0 9 15,4-9 10-15,3-16-10 16,3-6-9-16,3-2 11 15,-2 2-17-15,-3 4 6 16,-1 4 0-16,-1 6-3 16,-5 9 3-16,2 2 0 15,-2 6 0-15,2 0-6 16,2 3 0-16,5 14 3 16,-3 10 3-16,1-1 7 15,-3 5-6-15,1-4-1 0,-5-1 0 16,-1-6 8-1,2-3-1-15,-3-10-7 0,-1-2-13 16,3-5 13-16,7 0-17 16,4-17 16-16,4-9 1 15,3-2-19-15,2-3 17 16,0-2-8-16,0 5 4 16,-2 4-5-16,-3 6 7 15,-2 4 4-15,-4 6 0 16,-4 6 7-16,-1 2-19 15,-2 0 12-15,3 4 0 16,1 16 0-16,3 4 6 16,2 7 1-16,0 0 19 0,-2 1-17 15,2-1 15 1,-4-7-23-16,-1-6-1 0,3-6 14 16,0-6-8-16,4-6-2 15,5 0-4-15,2-4-5 16,2-13-4-16,0 2 5 15,0-5-17-15,0 4-51 16,-2-1-203-16,-6 8-295 16,-6 3-320-16</inkml:trace>
  <inkml:trace contextRef="#ctx0" brushRef="#br0" timeOffset="-170497.53">22523 1191 1883 0,'0'0'704'15,"0"0"-493"-15,0 0-127 16,0 0-84-16,0 0-21 16,0 0-830-16</inkml:trace>
  <inkml:trace contextRef="#ctx0" brushRef="#br0" timeOffset="-164334.02">1713 14497 912 0,'0'0'220'15,"0"0"-127"-15,0 0-11 16,0 0 34-16,0 0 38 0,-83-31-78 16,71 24 33-16,-7 1-8 15,3 2 0-15,-3-2 38 16,1 3 24-16,0-1-71 16,4 0 14-16,1 2-40 15,7-1-20-15,1 2 39 16,3 1-47-16,2 0-6 15,0 0-32-15,0 0-2 16,0 0 1-16,0 0-18 16,16 0 19-16,10 0 29 15,16 0-17-15,10 0 12 16,13 0-5-16,6 0-18 16,7 0 23-16,6 0-24 15,3 0 1-15,7 0 12 0,3-3-6 16,4 2-5-1,2 1 11-15,1-3-11 0,16-1 16 16,23-3-18-16,17-2 1 16,3 0 35-16,-29 1-35 15,-34 3 7-15,-31 1-8 16,-7 4 1-16,12 0 0 16,10 0 1-16,11 0-2 15,-9 0 0-15,-3 0 7 16,-8-4-7-16,-5 3 0 15,-12-2 1-15,-10-1 6 16,-14 2-7-16,-12 2-26 16,-13-1-20-16,-9 1-21 0,0 0 3 15,-20 0-51-15,-42 0-240 16,6 0-126-16,-4 0-260 0</inkml:trace>
  <inkml:trace contextRef="#ctx0" brushRef="#br0" timeOffset="-163901.17">3166 14171 1219 0,'0'0'277'0,"0"0"-148"0,0 0 64 15,0 0-53-15,0 0 48 16,0 0-67-16,0 0 30 15,-83-28-84-15,77 26 28 16,1 2-13-16,3 0-37 16,0 0 6-16,2 0-32 15,0 0-12-15,0 0 10 16,0 0-11-16,0 0 0 16,0 0-6-16,0 0-2 15,0 0 1-15,0 0-19 16,6 2 5-16,21 10 15 0,11 4 7 15,10-2 7 1,10 2-5-16,5-1 0 16,-1 0 0-16,-8 1-9 0,-9-2 0 15,-18 4-6-15,-19 0 5 16,-8 6 1-16,-47 19 18 16,-59 25-6-16,-55 28 18 15,-29 17-30-15,7-2-19 16,52-29-224-16,58-33-413 0</inkml:trace>
  <inkml:trace contextRef="#ctx0" brushRef="#br0" timeOffset="-157777.54">6151 14187 1197 0,'0'0'514'0,"0"0"-342"0,0 0-5 0,0 0-24 0,0 0-57 0,0 0-54 0,0-4-7 0,0 4-25 0,0 4 0 0,5 23 34 0,6 11 39 0,-2 15 31 0,-2 19-24 0,-1 6-34 0,-4 10 3 16,0 2-26-16,1-11-5 0,-1-8-6 16,0-13-11-16,-2-12-2 15,2-20 0-15,-2-10-71 16,2-18-87-16,1-20-83 15,0-12-306-15</inkml:trace>
  <inkml:trace contextRef="#ctx0" brushRef="#br0" timeOffset="-156592.72">6111 14289 980 0,'0'0'401'0,"0"0"-256"16,0 0-75-16,0 0-3 15,0 0 51-15,0 0-37 16,0 0-39-16,-5-10-29 16,15 10 30-16,7-4-8 15,8 4 28-15,4-6 5 16,4 2-27-16,7 3-3 15,7 1-8-15,7 0 1 16,3 0 16-16,6 0-22 16,2 0-5-16,4 0 17 15,2 0-18-15,2-3 3 16,8 1 11-16,6 1-33 16,2-5 27-16,4 1-26 0,3-1-1 15,-5 0 10-15,-3 2 0 16,-5 0-5-16,-4 2 1 15,2-2-5-15,-4 2 21 16,6-1-15-16,2 3-1 16,3-2-2-16,3-1-2 15,1 1-2-15,1 1 0 16,-4-4 1-16,-4 1 14 16,-2-4-15-16,-8 2 0 15,-3-2-4-15,-5 2 10 16,-2 0-12-16,-5 0 4 15,0 0 2-15,0 0 17 16,3 2-16-16,-1-2-1 16,2 0 0-16,3 2 12 15,4-1-12-15,3 2 0 0,2-1 0 16,0 0-3-16,-3 2 5 16,0-2-2-16,3 1 1 15,-2 2 12-15,0 1-18 16,3-4 5-16,2 2 0 15,0 2 0-15,2-2 2 16,2 2-2-16,-2 0 0 16,2 0 8-16,-2 0-4 15,0 0-4-15,0 0 0 16,-1 0-1-16,2-4 8 16,-1-1-7-16,1 1 3 15,1-2 6-15,1 1-7 0,4-3-2 16,-7-1 0-16,2 1 0 15,-2 1 6-15,-4-3-6 16,2-1 0-16,-2 2 7 16,-3-1-4-16,-5 3-3 15,-5 3-7-15,-3 2-4 16,-3 1 5-16,2 1 6 16,2 0 0-16,7 0 6 15,6 0-10-15,4 0 4 16,-2 0-10-16,2 0 9 15,-6 0-16-15,-3 0 17 16,-4 0-1-16,-1 0 2 16,-1 0-13-16,1 0 9 0,-5 0-23 15,-2 0 16-15,-6 0-11 16,-8 0 15-16,-11 0 6 16,-8 0 0-16,-7 0 9 15,-7 0-9-15,-7 0 0 16,-2 0 1-16,-2 0 1 15,0 0 8-15,0 0 5 16,0 0-15-16,0 0-1 16,0 0-29-16,0 7 5 15,0 10 25-15,0 6 18 16,0 9 25-16,0 8-17 16,-4 9-19 77,2 3 18-93,2 4-23 0,0 0-1 0,0 2 38 0,9-4-27 0,2-1 18 0,0-7-14 0,0-2-16 0,-1-14 19 0,-6-6-19 0,0-8-7 0,-4-6-23 0,-2-8-136 0,-16 0-307 16,-11-2-217-16</inkml:trace>
  <inkml:trace contextRef="#ctx0" brushRef="#br0" timeOffset="-154942.14">6102 15033 1013 0,'0'0'244'16,"0"0"-138"-16,0 0 2 15,0 0 50-15,0 0 3 16,0 0-58-16,0 0-48 0,-25-17-33 15,25 17 58-15,0 0 19 16,-2 0-18-16,2 0-6 16,0 0-41-16,0 0-3 15,0 0-19-15,0 0-12 16,0 0 0-16,16 0 10 16,9 0 6-16,8 0 17 15,9 0-15-15,12 0 10 16,4 0 8-16,9 0-26 15,6 0 15-15,5 0-1 16,6 0-23-16,5 0 13 16,21 0-14-16,23 0 11 15,23-5 2-15,-11-2-12 16,-28-6 10-16,-36 7-11 0,-20 0 0 16,10-1 9-16,11 1-9 15,12 2 17-15,-3 0 3 16,3 0-19-16,5-1 19 15,1 5-20-15,2-4 2 16,1-2-1-16,1 4 5 16,-2-4-6-16,4 2 3 15,-2-1 6-15,-2-1-9 16,-1 3 0-16,-1-1 0 16,-2 0-9-16,-2 0 18 15,-1 2-9-15,1-2 0 16,3 2 2-16,1-3 10 15,-2 4-12-15,-5-5 0 0,1 4-2 16,-5 2 2-16,-2-2 0 16,-2 2-1-16,-1-3 10 15,1 0-1-15,0 0-8 16,2 0 0-16,-1-5-5 16,3 2 11-16,-2-2-6 15,3 2 0-15,-5-2 2 16,-3 0 9-16,-4-1-11 15,-7 4 0-15,-4 0-9 16,-2 4 16-16,-1-2-7 16,-1 3 11-16,3-1-10 15,1 1 19-15,6-3-20 16,-1 2 0-16,1-3 1 0,-4 4 7 16,-3-6-8-16,-4 3 0 15,-2 2 1-15,-1-1 5 16,5-1-6-16,0 1 0 15,5 1 0-15,-2-4 6 16,-3 1-6-16,1-1 0 16,-7 0 0-16,-4-4 4 15,-8 2-4-15,-3 1 0 16,-3-2-1-16,-3 0 4 16,-1 2-3-16,2 2 0 15,-2-2 0-15,2 2 0 16,-5 0 1-16,0 0-1 0,-4 1 0 15,-2-1 4 1,-4 2-4-16,-4-1 0 0,-3 1 0 16,-3 2 0-16,-5-4 0 15,-4 4 0-15,-2 0-1 16,0 0 10-16,0 0-10 16,5 0 1-16,4 0 0 15,9 0-12-15,7-4 18 16,4 4-6-16,5-2 0 15,-1 2 9-15,-6 0-15 16,-8-2 6-16,-13 2 0 16,-8-4-12-16,0-2 18 15,-27-4-15-15,-13 3-26 16,-15-4-29-16,-56-1-79 16,12 2-242-16,-5-1-1023 0</inkml:trace>
  <inkml:trace contextRef="#ctx0" brushRef="#br0" timeOffset="-154283.89">10503 14159 727 0,'0'0'315'0,"0"0"-101"16,0 0-42-16,0 0-10 16,0 0 7-16,0 0-5 15,0 0 54-15,0-81-55 16,-3 81-39-16,3 0-50 16,0 0-60-16,0 0 7 15,0 9-14-15,0 15 9 16,0 14 89-16,3 14-14 15,3 11-9-15,-2 10-8 16,2-1-39-16,-2 8 11 16,-2-7-34-16,2-2-6 0,-1-14 8 15,1-8-13-15,0-16-1 16,-2-8 0-16,3-11-5 16,-2-7-29-16,1-7-66 46,9-3-71-46,1-18-144 0,3-7-380 0</inkml:trace>
  <inkml:trace contextRef="#ctx0" brushRef="#br0" timeOffset="-153888.95">11224 14044 1343 0,'0'0'498'0,"0"0"-334"15,0 0-63-15,0 0-36 16,0 0 29-16,0 0 94 16,-4 145-36-16,4-81-46 15,2 4-3-15,8 1-23 16,-2-6-41-16,1 0 11 0,0-13-38 16,-2-6-11-16,-3-13 10 15,0-4-10-15,-1-15-2 16,-3-2-41-16,0-10-75 15,-7 0-92-15,-11 0-327 16,-1-16-768-16</inkml:trace>
  <inkml:trace contextRef="#ctx0" brushRef="#br0" timeOffset="-152432.84">10727 14536 656 0,'0'0'270'0,"0"0"-166"16,0 0-20-16,0 0 11 16,0 0 2-16,0 0 21 15,0 0 44-15,0 0 21 16,0 0-18-16,0 0-41 15,0 0-25-15,0 0-50 16,0 0-48-16,0 0-1 16,0 0-14-16,0 0-61 15,0 0 3-15,0 0-21 16,0 0 25-16,0 0 29 16,0 0-2-16,0 0-22 0,0 0-147 15,0-6-517-15</inkml:trace>
  <inkml:trace contextRef="#ctx0" brushRef="#br0" timeOffset="-151405.04">11018 13602 629 0,'0'0'771'15,"0"0"-530"-15,0 0-45 16,0 0-25-16,0 0-86 15,0 0-13-15,0 0-54 16,-32 12-8-16,16 10 29 16,-1 4 7-16,-1 3 48 0,0 7 12 15,0 3-35 1,2-3 9-16,-1 2-51 0,1-1-20 16,3-6 14-16,-1-3-23 15,5-2 0-15,3-10-55 16,2-8-183-16,-1-4-246 15,3-4-260-15</inkml:trace>
  <inkml:trace contextRef="#ctx0" brushRef="#br0" timeOffset="-151127.78">10763 13866 1028 0,'0'0'597'15,"0"0"-413"-15,0 0-74 16,0 0-21-16,0 0-32 16,0 0 26-16,0 0-2 15,-22 56 25-15,20-38-32 16,2 4-13-16,0-6 9 16,0 3-34-16,0-4-5 15,7-3-9-15,3-2-22 16,6-1 12-16,4-9-12 15,5 0-9-15,4 0-26 16,14-28-154-16,-10 2-199 0,-6-1-274 16</inkml:trace>
  <inkml:trace contextRef="#ctx0" brushRef="#br0" timeOffset="-150711.39">11130 13269 1337 0,'0'0'338'16,"0"0"-130"-16,0 0-70 15,0 0-48-15,0 0-41 16,0 0-28-16,0 0 51 16,0 24 67-16,0-1-2 15,0 6-15-15,0 1-34 16,0 0 1-16,0 2-19 15,10-4-35-15,3-4 5 16,3-4-28-16,-1-4-12 16,1-6 0-16,-3-4 0 15,6-6-41-15,7-16-29 16,-4-16-127-16,-2-8-602 0</inkml:trace>
  <inkml:trace contextRef="#ctx0" brushRef="#br0" timeOffset="-150452.22">11086 13034 1373 0,'0'0'598'15,"0"0"-403"-15,0 0-83 16,0 0-29-16,0 0-50 16,0 0-22-16,0 0 1 15,92-32-12-15,-84 32-1 16,-5 0 0-16,-3 0 1 15,0 0 46-15,0 0 37 16,-11 0-1-16,-2 4-18 16,1 0-55-16,3 0 9 0,5-2-18 15,4 0-14-15,0-2-79 16,0 2-147-16,13 0-89 16,-1-2-356-16</inkml:trace>
  <inkml:trace contextRef="#ctx0" brushRef="#br0" timeOffset="-147899.7">11122 15410 1385 0,'0'0'219'0,"0"0"-219"0,0-4-486 0</inkml:trace>
  <inkml:trace contextRef="#ctx0" brushRef="#br0" timeOffset="-147800.14">11122 15410 1506 0,'-38'44'258'0,"38"-44"-258"15,0-4-77-15,5-5-272 0</inkml:trace>
  <inkml:trace contextRef="#ctx0" brushRef="#br0" timeOffset="-147678.61">11128 15477 993 0,'0'0'485'15,"0"0"-485"-15,0 0-145 0</inkml:trace>
  <inkml:trace contextRef="#ctx0" brushRef="#br0" timeOffset="-147562.43">11128 15477 485 0,'-6'-23'0'0</inkml:trace>
  <inkml:trace contextRef="#ctx0" brushRef="#br0" timeOffset="-146965.02">6755 14391 658 0,'0'0'131'15,"0"0"-131"-15,0 0-95 16,0 0-292-16</inkml:trace>
  <inkml:trace contextRef="#ctx0" brushRef="#br0" timeOffset="-146614.66">6755 14391 631 0,'130'-76'306'0,"-126"72"-60"0,2 1-34 16,3-3-98-16,0 1-74 15,0-1-40-15,0 2-6 16,-5 2-86-16,1 2 37 15,-1 0 25-15,-1 0 30 16,-3 0 36-16,0 0 79 16,0 0 5-16,0 0 55 15,0 0-47-15,0 20-30 16,-3 12-25-16,-1 17 20 16,-3 6 39-16,7 10-45 15,0-1-23-15,0-1 6 0,0-6-54 16,4-8 16-16,6-14-14 15,-1-11-17-15,-3-10-2 16,5-14-99 0,-1 0-202-16,-2-14-204 0</inkml:trace>
  <inkml:trace contextRef="#ctx0" brushRef="#br0" timeOffset="-146161.78">7789 14178 1378 0,'0'0'492'16,"0"0"-423"-16,0 0 32 15,0 0 67-15,0 119-30 0,0-67-5 16,0 8-27-16,0 7-33 16,0-2 18-16,6 4-41 15,-1-2-30-15,-1-5 4 16,3-8-12-16,-4-10-9 16,1-10-3-16,0-10-2 15,-2-8-35-15,5-11-115 16,-3-5-162-16,4 0-280 0</inkml:trace>
  <inkml:trace contextRef="#ctx0" brushRef="#br0" timeOffset="-145622.81">8814 14199 633 0,'0'0'918'16,"0"0"-657"-16,0 0-79 16,0 0-6-16,0 0-80 15,0 0-74-15,0 0 76 16,-42 116 30-16,35-54-42 16,7 4 5-16,0 3-46 0,0-3-8 15,9-4-11-15,4-8-25 16,1-8 8-16,-4-9-9 15,-1-7-11-15,-2-13-35 16,6-17-142-16,0 0-311 16,1-3-440-16</inkml:trace>
  <inkml:trace contextRef="#ctx0" brushRef="#br0" timeOffset="-145129.37">9569 14043 1028 0,'0'0'398'16,"0"0"-127"-16,0 0-43 15,0 0-82-15,0 0-68 16,0 0 15-16,0 0 94 16,32 134-40-16,-24-70-46 15,1 10 5-15,3-2-63 16,-2 0-25-16,1-1-7 15,-1-5-11-15,0-8-36 16,7-8-133-16,-4-15-365 16,5-17-852-16</inkml:trace>
  <inkml:trace contextRef="#ctx0" brushRef="#br0" timeOffset="-144488.27">12129 14016 1350 0,'0'0'492'0,"0"0"-360"16,0 0-16-16,0 0-37 16,0 0 29-16,-12 115 24 15,12-55-25-15,12 10-48 16,1 1-1-16,3-1-34 0,-1-4-6 15,-3-8-9-15,-3-10-9 16,-3-8-1-16,1-14-78 16,-2-8-145-16,-1-14-310 0</inkml:trace>
  <inkml:trace contextRef="#ctx0" brushRef="#br0" timeOffset="-144137.42">12613 13939 1407 0,'0'0'481'15,"0"0"-341"-15,0 0-25 16,0 0-48-16,0 0 121 16,-5 104-10-16,7-45-63 15,10 11-20-15,1 7-67 0,3-1-1 16,-1 2-27-16,-1-1-18 15,-6 17-86-15,-3-18-281 16,-5-18-841-16</inkml:trace>
  <inkml:trace contextRef="#ctx0" brushRef="#br0" timeOffset="-142707.64">6327 15402 598 0,'0'0'114'0,"0"0"-71"0,0 0 3 0,0 0 1 0,0 0 138 0,0 0-12 0,0 0 11 0,-13-28 23 0,13 20 25 0,0 2 22 0,0 2-1 0,0 4-59 0,0-4-33 0,0 4-72 0,0 0-41 0,0-4-1 15,0-1-31-15,11-1-3 16,13-7 4-16,5-7-16 16,5 2-2-16,-5 0-5 15,-2 4-25-15,-7 3 30 16,-9 4-16-16,-3 3 17 0,-5 2 0 16,-1 2 2-1,-2 0-10-15,0 0-4 0,0 4-20 16,3 14 32-16,-3 10 0 15,2 2 23-15,0 3-19 16,0 3-3-16,7-5-2 16,2-1-81-16,18-6-212 15,-5-5-309-15,5-12-846 0</inkml:trace>
  <inkml:trace contextRef="#ctx0" brushRef="#br0" timeOffset="-142323.24">7381 15258 1476 0,'0'0'578'16,"0"0"-436"-16,0 0-36 15,0 0-18-15,0 0-72 16,0 0 0-16,0 0-16 16,78-49-13-16,-49 49-9 15,-4 0 7-15,-7 0 7 16,-10 3 1-16,-8 11 7 16,0 3 2-16,-6 6 45 15,-19 2 35-15,-4 4 13 0,0-6 18 16,5 0 5-16,3-2-48 15,13 0-43-15,5-2 4 16,3-5-30-16,0 3 10 16,19-2-11-16,10-8-8 15,6-3-16-15,30-4-94 16,-12 0-215-16,-2-7-360 0</inkml:trace>
  <inkml:trace contextRef="#ctx0" brushRef="#br0" timeOffset="-141847.47">8261 15187 894 0,'0'0'523'16,"0"0"-445"-16,0 0-47 16,0 0-20-16,0 0 21 15,0 0-20-15,116-38 1 16,-110 38-7-16,-6 3 3 16,0 10-3-16,-10 8 30 0,-15-2 0 15,-2 6 30 1,0-3 25-16,6 2 7 0,2-7 11 15,13 0-42-15,6-1-5 16,0-1-6-16,11 0-39 16,18-5 10-16,8 3-27 15,6-2 0-15,-1-1-12 16,-4-4-23-16,-9 2 29 16,-6 1 5-16,-13-3 1 15,-10 1 9-15,0 3 87 16,-4 2 55-16,-19-2-24 15,4 5-59-15,-1-4-23 16,5-1-45-16,5 2-23 16,10-7-118 15,0-3-213-31,2-2-388 0</inkml:trace>
  <inkml:trace contextRef="#ctx0" brushRef="#br0" timeOffset="-141695.7">9127 15396 2167 0,'6'0'497'0,"5"0"-497"0,2-5-198 0,9 1-98 0,-2 1-26 0,2 2-59 0</inkml:trace>
  <inkml:trace contextRef="#ctx0" brushRef="#br0" timeOffset="-141591.41">9558 15396 1802 0,'2'0'428'0,"5"0"-428"16,17 0-168-16,1-5-128 15,4 0-590-15</inkml:trace>
  <inkml:trace contextRef="#ctx0" brushRef="#br0" timeOffset="-141508.95">10282 15404 2036 0,'0'0'0'0,"0"0"-452"0</inkml:trace>
  <inkml:trace contextRef="#ctx0" brushRef="#br0" timeOffset="-141366.18">10797 15408 2390 0,'0'0'345'0,"0"0"-339"16,0 0-6-16,0 0-30 16,0 0-187-16,0 0-495 0</inkml:trace>
  <inkml:trace contextRef="#ctx0" brushRef="#br0" timeOffset="-140459.22">13033 15066 1453 0,'0'0'344'0,"0"0"-246"15,0 0-10-15,0 0-28 16,0 0 6-16,0 0 80 16,0 0-65-16,12 61-17 15,-5-42-40-15,1-6-23 16,-1-3 22-16,-3-3-23 16,-1-6 12-16,-1-1 9 0,5 0-19 15,-1-12-2-15,7-7-48 16,6-4-17-16,1-4 1 15,-1 0-23-15,2 7 65 16,-3 2 13-16,-3 8 9 16,-4 0 35-16,1 7-7 15,-6 3 17-15,3 0 16 16,3 13 2-16,-2 9 23 16,9 4-23-16,0 1-20 15,8-4 9-15,2-5-35 16,0-8-7-16,0-10-10 15,-2 0 0-15,-8-45-103 16,-5-5-248-16,-7-5-768 0</inkml:trace>
  <inkml:trace contextRef="#ctx0" brushRef="#br0" timeOffset="-139604.78">12167 14012 91 0,'0'0'1081'16,"0"0"-812"-16,0 0-96 16,0 0-22-16,0 0-9 15,0 0-9-15,0 0-27 16,0-29 17-16,0 29-48 0,0 0-32 16,0 1-43-1,0 26 12-15,0 14 6 0,0 16 14 16,0 15-5-16,0 8 5 15,4 5-31-15,1-1-2 16,-3-2-13-16,-2 10-170 16,0-22-72-16,0-17-250 0</inkml:trace>
  <inkml:trace contextRef="#ctx0" brushRef="#br0" timeOffset="-135271.9">14049 7772 1508 0,'0'0'260'0,"0"0"-181"16,0 0-33-16,0 0-38 16,0 0 40-16,0 0-48 15,0 0 22-15,-2-6-22 16,50 24 10-16,4 4-2 16,2 2 8-16,-2 4-9 15,-10 5-7-15,-11 3 0 16,-11 2 0-16,-9 5-3 15,-11 6 12-15,0 3-5 0,-4 7 47 16,-21 2-36 0,-8 7 36-16,-5 7-9 15,-7 2-14-15,3 2 25 0,4 1-24 16,11-1 0-16,11-5-15 16,16-6-12-16,0-8 11 15,27-10-13-15,20-8-15 16,14-10-13-16,10-12-22 15,7-7 19-15,-3-12-3 16,-4-1 7-16,-13 0 5 16,-15-5 3-16,-18-8 19 15,-18 3 9-15,-7-2 23 16,-21 4-14-16,-21 1 22 16,-14 4-25-16,-8 3 32 15,-5 0-17-15,1 17-11 16,8 10 5-16,9 11-23 0,9 10 14 15,6 13-13 17,11 10 5-32,8 12 0 0,5 20-7 0,8 23 0 15,4 23-11-15,0 8 20 0,0-2-9 16,4-4 0-16,8-17-15 16,-3-2 15 77,-3-4-29-93,-4-9 9 16,-2 0 20-16,0 2-8 0,-10-5 7 0,-15 2 1 0,-4-9 0 0,-5-15-1 0,1-19 1 0,4-19 0 0,-6-9-1 0,-7 0 4 0,-10 3-3 0,-15-1 65 0,-11-7-10 0,-11-6 26 16,-9-6-55-16,-2-5-4 15,4-6-6-15,18-3-10 16,20-7 31-16,20-3-17 15,19-2-11-15,9-2-18 16,10-2 9-16,0 0-18 16,0 0 0-16,0 0-62 15,7 0 63-15,2 0-5 16,0 0-3-16,-1 0 13 16,-2 0-21-16,-2 0 33 15,0-3-7-15,1-6-32 16,1 0-30-16,1-7-57 15,-2 1-113-15,-3 1-103 0</inkml:trace>
  <inkml:trace contextRef="#ctx0" brushRef="#br0" timeOffset="-132464.98">11122 12964 916 0,'0'0'384'0,"0"0"-239"0,0 0-60 15,0 0-50-15,0 0 14 16,0 0-11-16,0 0-2 16,0 0 15-16,0 0-5 15,0 0-24-15,0 0 17 16,0 0-10-16,0 0 7 16,0 2-13-16,0 0-11 15,0-2 23-15,0 2-35 16,0 0 0-16,0-2 0 15,0 2 0-15,0-2-44 16,0 0-30-16,2 0 62 16,4 0-1-16,4 0 13 15,-3 0 0-15,-3 2 5 0,0 2 2 16,-4 0-14 0,0 1 14-16,0-3 17 0,0 3 55 15,0-4-26-15,-6 4-1 16,-5-4 26-16,-1-1-23 15,4 3 13-15,1-3-10 16,5 0-41-16,2 0 20 16,0 0-37-16,0 0-98 15,0-9-71-15,0 3-65 16,0 4-433-16</inkml:trace>
  <inkml:trace contextRef="#ctx0" brushRef="#br0" timeOffset="-120589">1633 15896 1300 0,'0'0'309'0,"0"0"-141"16,0 0 37-16,-11-27-28 15,3 14-52-15,4 5-23 16,-2-5-10-16,-3-1-36 16,-3-1 38-16,-3 7-29 15,-1-7-9-15,-3 7 8 16,-4-1-25-16,-2 2-5 0,-4 7-12 15,-6 0-20-15,-5 0 16 16,-5 16-17-16,-3 7-1 16,-2 8 0-1,4 1 5-15,5 6-5 0,6 0 0 16,8-2 1-16,7-1-15 16,8-7-7-16,12-2-14 15,0-4 8-15,0-4-30 16,14-4 11-16,9-1-5 15,5-8 8-15,8 3 42 16,4-4-9-16,4 2 4 16,6 2 5-16,1 0-25 15,0 3 24-15,-2 2-14 16,-4 7 2-16,-5 4 13 0,-8 2-12 16,-9 5 11-16,-7 5 2 15,-7 0-3-15,-7 4 3 16,-2-4 0-16,0 0 1 15,-9-7 36-15,-15 0-11 16,-7-8 32-16,-5-6 15 16,-6-3-12-16,-5-10 11 15,-5-2-13-15,2 0-23 16,0-10 24-16,6-11-49 16,7-2 15-16,5-2-26 15,10 6-6 79,8 0-4-94,5 10-33 0,9-3-56 0,11-2-70 0,16-1-350 0,4 2-186 0</inkml:trace>
  <inkml:trace contextRef="#ctx0" brushRef="#br0" timeOffset="-120122.21">2071 15892 1395 0,'0'0'405'0,"0"0"-206"16,0 0-76-16,0 0 44 16,0 0-49-16,-139-9-45 15,105 13-9-15,1 7-28 0,-6 0-3 16,2-5 14-16,-1 2-17 15,2-4-5-15,7 0-11 16,7 1-13-16,9-5 12 16,5 0-13-16,8 0-30 15,0 0-5-15,0 0-55 16,6 0 25-16,2 0 47 16,5 0 9-16,1 4 0 15,1 5 9-15,1 5-3 16,-1 9-3-16,-1 7 12 15,-3 10 13-15,-4 6 31 16,-5 6-3-16,0 6 37 16,0 3-29-16,3-1 3 15,2-2-6-15,-1-4-37 0,1-10 16 16,1-6-21 0,4-4-9-16,-1-12 16 0,3 0-17 15,1-8 0-15,5-8-2 16,3-2-32-16,3-4-8 15,10 0-82-15,17-28-157 16,-6-6-210-16,-5 2-130 0</inkml:trace>
  <inkml:trace contextRef="#ctx0" brushRef="#br0" timeOffset="-119929.11">2229 16317 945 0,'0'0'960'16,"0"0"-643"-16,0 0-59 15,0 0-77-15,0 0-75 16,0 0-78-16,0 0-7 16,-42 31 10-16,42-11-30 15,0 3 26-15,9 1-27 16,3-8-19-16,1-2 4 16,3-4-91-16,8-10-124 15,-6-4-140-15,-2-14-350 0</inkml:trace>
  <inkml:trace contextRef="#ctx0" brushRef="#br0" timeOffset="-119806.96">2196 16106 1698 0,'0'0'509'0,"0"0"-327"16,0 0-49-16,0 0-133 16,0 0-4-16,0 0-334 15,0 0-358-15</inkml:trace>
  <inkml:trace contextRef="#ctx0" brushRef="#br0" timeOffset="-119288.03">2381 15968 641 0,'0'0'307'0,"0"0"-20"16,0 0 17-16,0 0-91 15,0 0-43-15,0 0-12 16,0 0-67-16,72-50-29 16,-48 37-22-16,5 4-22 15,-2-4 3-15,-1 3-20 16,-3 6-1-16,-8 0 10 15,-3 0-10-15,-8 4 0 16,-4 0-14-16,0 0 14 16,0 18 66-16,0 5 0 0,-6 11-14 15,0 2-20-15,4 4-30 16,2 0 23-16,0 4-1 16,0 2-9-16,10 2 22 15,3-4-37-15,-1 2 9 16,0-2-5-16,-1 0 5 15,-1-7-9-15,-6-5 0 47,-4-2 0-47,0-8 17 0,-2-2 9 0,-21-4 40 0,-1-6 1 0,-7-2-32 16,-1-2-3-16,3-1-21 16,7-5-11-16,2 0-24 15,16-27-83-15,4-1-208 16,0-4-406-16</inkml:trace>
  <inkml:trace contextRef="#ctx0" brushRef="#br0" timeOffset="-118886.77">3279 16333 1667 0,'0'0'377'0,"0"0"-269"0,0 0-63 16,0 0-21-16,141-115-6 15,-86 65-18-15,-10-4-64 16,-12-4 8-16,-17 0 6 15,-16 0 24-15,0 5 26 16,-23 9 53-16,-8 12 62 16,-2 10 41-16,2 12-32 15,0 10-29-15,2 0-65 16,4 27-23-16,5 15 8 16,4 12 1-16,6 12 23 0,7 2 7 15,3 6-40 1,9-5 12-16,22-4-18 0,9-11-57 15,38-14-69-15,-7-17-158 16,-4-16-289-16</inkml:trace>
  <inkml:trace contextRef="#ctx0" brushRef="#br0" timeOffset="-118519.42">3866 16142 1741 0,'0'0'551'16,"0"0"-355"-16,0 0-12 15,0 0-53-15,-126 18-98 16,102 1-4-16,6 2-19 16,5 5-8-16,9 0-4 15,4 2-2-15,0-6-35 0,4-3-27 16,15-7-41 0,4-2-48-16,4-10 15 0,0 0-21 15,-3 0-10-15,-2-14-9 16,-4-9 109-16,-7 5 71 15,-4 1 55-15,-2-2 90 16,-3 7 95-16,-2 2 19 16,0 6-65-16,2 4-112 15,-2 0-42-15,2 0-40 16,3 4-9-16,3 10 9 16,4 4 0-16,3 0-21 15,-1 0-50-15,1-10-125 16,6-8-84-16,-9-18-83 15,-3-3-1093-15</inkml:trace>
  <inkml:trace contextRef="#ctx0" brushRef="#br0" timeOffset="-118399.93">3731 15825 1257 0,'0'0'895'16,"0"0"-692"-16,0 0-49 15,0 0-38-15,0 0-92 16,0 0-24-16,0 0-171 15,158 0-352-15,-102 14-1224 0</inkml:trace>
  <inkml:trace contextRef="#ctx0" brushRef="#br0" timeOffset="-118002.2">4598 16052 1460 0,'0'0'719'16,"0"0"-550"-16,0 0-82 15,0 0-11-15,0 0-12 16,0 0-64-16,0 0-5 16,-56 10-1-16,54 12 2 15,0 4 4-15,2 1 0 16,0 4-1-16,0 1-8 15,16-1-16-15,1 5 13 0,1-1 6 16,-2-4 1-16,-3-3 5 16,-6-2 0-16,-3-8 0 15,-4-5 12-15,0-2 43 16,-9-3 21-16,-11-4 28 16,1-4-53-16,-2 0-15 15,3 0-21-15,5-14-6 16,7-8-18-16,6 0-30 15,0-5-43-15,8 0-64 16,42-18-104-16,-6 11-220 16,1 7-48-16</inkml:trace>
  <inkml:trace contextRef="#ctx0" brushRef="#br0" timeOffset="-117669.27">4961 16110 506 0,'0'0'1076'0,"0"0"-875"16,0 0-87-16,0 0 69 15,0 0 33-15,0 0-68 16,0 0-74-16,-116 71-48 16,108-44-19-16,5-5 14 15,3 0-8-15,0 2-5 16,11-7-8-16,7 1-1 16,3-5 0-16,0-4-10 15,0-4-11-15,-6 0 20 16,-1-5-20-16,-8 0 22 15,-4-14-6-15,-2-9 11 16,0-3-17-16,-8-6-3 16,-15-4-50-16,-4 1 29 0,-2-6-25 15,0-2 56 1,3 4 4-16,4-2 2 0,8 4-7 16,8 3-59-1,6 1-121-15,18-7-64 0,11 10-101 16,4 6-176-16</inkml:trace>
  <inkml:trace contextRef="#ctx0" brushRef="#br0" timeOffset="-117531.6">5151 15544 1588 0,'0'0'588'16,"0"0"-328"-16,0 0-20 16,0 0-93-16,0 0-87 0,0 0-60 15,0 0-52-15,-76 67-50 16,41-10-264-16,4-9-790 0</inkml:trace>
  <inkml:trace contextRef="#ctx0" brushRef="#br0" timeOffset="-117109.67">5532 16106 806 0,'0'0'937'0,"0"0"-788"16,0 0-13-16,0 0 33 0,134 54-83 15,-99-24-52-15,-2 3-34 16,1 2-136-16,-12-9-109 16,-6-8-145-16</inkml:trace>
  <inkml:trace contextRef="#ctx0" brushRef="#br0" timeOffset="-116879.45">5715 16040 1837 0,'0'0'501'0,"0"0"-333"16,0 0-43-16,0 0-43 0,-141 91-39 15,112-49-43 95,7-5-9-110,9 15-113 0,6-12-203 0,7-13-224 0</inkml:trace>
  <inkml:trace contextRef="#ctx0" brushRef="#br0" timeOffset="-116536.65">6087 16092 1258 0,'0'0'896'0,"0"0"-728"0,0 0-124 16,0 0-33-16,0 0 18 16,0 0 6-16,-4 108-34 15,4-90 10-15,0-5-11 16,2 0-11-16,0-13 10 16,-2 4 2-16,2-4-1 15,5 0 45-15,-1-4-31 16,8-14-14-16,3 0-46 15,4-4-1-15,-2 4 28 16,-3 0-4-16,-3 10 23 16,-3-3 43-16,-4 11 19 15,-2-2 11-15,-1 2-22 16,1 0-13-16,2 2 6 0,4 13-25 16,-1-1-18-16,1 5-1 15,2-4-46-15,3-1-145 16,-1-4-181-16,-1-5-543 15</inkml:trace>
  <inkml:trace contextRef="#ctx0" brushRef="#br0" timeOffset="-116078.45">6548 16150 1787 0,'0'0'372'0,"0"0"-269"16,0 0-15 0,0 0 73-16,0 0-39 0,9 148-56 15,6-95-42-15,1 1 10 16,1 0-34-16,1-9 8 16,-1-14-4-16,-5-5-3 15,-3-8-2-15,-1-12-25 16,-6-6-13-16,0-2 38 15,-2-25-14-15,0-12-77 16,0-16-23-16,-4-6 2 16,-6-6-5-16,1 9 1 15,7 5 66-15,2 11 51 0,0 11 0 16,9 5 9 0,9 12 13-16,1 6-21 0,4 4 8 15,0 4 1-15,-1 4-9 16,-2 18 32-16,-7 6-15 15,-6 6 30-15,-7-2 14 16,0-2-32-16,-20-2 7 16,-12-10-15-16,-5-1-1 15,-3-7-15-15,-5-10-6 16,14 0-172-16,8-9-211 0</inkml:trace>
  <inkml:trace contextRef="#ctx0" brushRef="#br0" timeOffset="-115494.15">7410 15815 1785 0,'0'0'543'0,"0"0"-387"15,0 0-55-15,0 0-49 16,0 0-6-16,0 0 3 16,0 139-8-16,3-75-16 15,5 2-19-15,3 0-6 16,1-8 0-16,-4-4-39 15,-3-10-64-15,-5-16-124 16,0-11-78-16,-13-17-19 16,-10-8-196-16,-1-14-255 0</inkml:trace>
  <inkml:trace contextRef="#ctx0" brushRef="#br0" timeOffset="-115054.52">7305 16186 750 0,'0'0'507'16,"0"0"-179"-16,0 0 6 15,0 0-102-15,0 0-95 0,0 0-49 16,54-112-20-16,-3 92 8 15,2 2-54-15,3-5-9 16,-7 3-1-16,-9-1-4 16,-13 3 7-16,-12 0-14 15,-9 9 5-15,-6 0 41 16,0 4-3-16,-14 5 5 16,-1 2-48-16,1 23 8 15,3 11-7-15,4 10-2 16,7 6 0-16,0 3 0 15,0-5 6-15,15-3 0 16,4-11 8-16,-4-8-13 16,-3-7-2-16,-4-15-25 0,1-6-11 15,3-5 36-15,5-19-10 16,5-12-50-16,3-2-14 16,-1 1-15-16,-2 6 59 15,-1 5 14-15,-4 4 17 16,-5 11 17-16,-4 3 38 15,-1 8 16-15,-3 0-29 16,4 0-14-16,2 13 24 16,3 7-22-16,3 2-14 15,5 4-1-15,0-5-15 16,4-2-1-16,2-7-54 16,2-6-107-16,11-6-73 15,-9-4-257-15,-4-10-189 0</inkml:trace>
  <inkml:trace contextRef="#ctx0" brushRef="#br0" timeOffset="-114831.33">8150 16137 1054 0,'0'0'571'16,"0"0"-227"-16,0 0-140 16,0 0-80-16,0 0-40 15,0 0-41-15,0 0 14 16,-56 63-16-16,56-40-24 16,17-2 24-16,6-7-35 15,4-1-6-15,0-11 0 16,-3-2-10-16,-4-2 10 15,-6-21 4-15,-10 1 5 16,-4-8 3-16,0 2-11 0,-11-3 17 16,-11 6-18-1,-3 5-10-15,0 7-63 0,-1 10-89 16,6 3-163-16,8 0-27 0</inkml:trace>
  <inkml:trace contextRef="#ctx0" brushRef="#br0" timeOffset="-114413.3">8558 16156 1629 0,'0'0'675'0,"0"0"-462"15,0 0-85 1,-129-22-7-16,100 22-52 0,6 0-48 15,10 8-5-15,6 10-15 16,7 3-2-16,0 6-5 16,0-5-33-16,7-2 28 15,6-3-14-15,3-4-11 16,1-5 18-16,2-6-43 16,0-2-16-16,4 0-20 15,-1-10-60 16,-2-8 7-31,0-4 65 0,-4 5 85 0,-3-2 20 0,-2 7 62 16,-6 1 68-16,-1 7 21 16,-1 1-71-16,-3 3-21 15,4 0-51-15,0 0-13 0,5 12 27 16,3 6-24-16,3 1 3 16,-1 2-21-16,1-3-2 15,-1-4-54-15,-8-10-140 16,-4-4-264-16,-2 0-164 0</inkml:trace>
  <inkml:trace contextRef="#ctx0" brushRef="#br0" timeOffset="-114193.27">8315 15716 1813 0,'0'0'722'0,"0"0"-556"0,0 0-92 16,0 0-36-1,0 0-32-15,0 0 27 0,133 29-4 16,-81-18-22-16,-8-1 16 16,-10-10-23-16,-15 0 0 15,-7-4-2-15,-10-17-1 16,-2-8-28-16,-7-6-67 16,-12 1-203-16,-2 9-438 0</inkml:trace>
  <inkml:trace contextRef="#ctx0" brushRef="#br0" timeOffset="-113614.16">8988 16034 1859 0,'0'0'300'0,"0"0"-226"16,0 0-26-16,0 0 34 15,0 0-10-15,53 130 0 16,-42-100-36-16,-4-6-30 16,-1-2 21-16,-4-12-26 15,-2-2 1-15,0-8 13 16,0 0-14-16,2 0 27 15,6-14 14-15,3-7-42 0,3-12 0 16,3 3-30 0,3 1-10-16,-5 8 15 0,-1 3 11 15,-3 10 14-15,-2 3 0 16,-2 5-1-16,2 0-6 16,-3 13 2-16,3 7 5 15,1 4 20-15,0 0-20 16,1-5 0-16,-1-6-37 15,0-5-32-15,1-8 12 16,3 0-26-16,1-8 56 16,6-16-17-16,-1-2-7 15,-3-6 51-15,2 6 9 0,-9 4 40 16,-1 3 62-16,-2 6 2 16,-2 9 15-16,-3 0-26 15,2 4-78-15,5 0 3 16,7 4-9-16,1 13-17 15,8 2-1-15,0 3-22 16,10 0-105-16,-6 1-189 16,-2-15-370-16</inkml:trace>
  <inkml:trace contextRef="#ctx0" brushRef="#br0" timeOffset="-113276.73">9939 16087 1098 0,'0'0'1083'16,"0"0"-781"-16,0 0-168 16,0 0-37-16,-132-13-39 15,115 13-27-15,6 0-28 16,6 10-3-16,5-2-29 16,0 6 0-16,0-6-35 15,5 2 1-15,6-3-39 16,0-2 1-16,0 1 30 15,-2-6-3-15,-3 0 51 16,-1 4 23-16,1-4 8 16,-1 0 47-16,2 0 1 15,2 4-3-15,1 2-7 16,6 2-37-16,1 2 9 16,-2 2-12-16,1-2-5 0,-6-2-2 15,1-2-59-15,-1-6-38 16,-4 0-32-16,-1-10-147 15,-3-9-698-15</inkml:trace>
  <inkml:trace contextRef="#ctx0" brushRef="#br0" timeOffset="-113066.52">9716 15781 1894 0,'0'0'523'16,"0"0"-387"-16,0 0-28 15,0 0-12-15,0 0-44 0,0 0-19 16,0 0 10-16,149 0-28 16,-112-2 1-1,-9-11 4-15,-10 1-20 0,-10-7-8 16,-8-7-51 0,-19-4-83-16,-14 6-227 0,-4 6-718 15</inkml:trace>
  <inkml:trace contextRef="#ctx0" brushRef="#br0" timeOffset="-112220.35">10133 16173 88 0,'0'0'1312'15,"0"0"-1040"-15,0 0-165 16,0 0-49-16,0 0 16 16,0 0 27-16,0 0-41 15,4 31 31-15,0-9-3 16,-1 0-8-16,-1 1-25 15,1-6-37-15,-3 1-3 16,2-7-11-16,0-4 4 0,0-7 4 16,3 0-1-1,1-13-9-15,5-14-2 0,1-7-36 16,-2 7 36-16,4-4 2 16,-3 12-1-16,-2 0 11 15,0 11-4-15,0 8 9 16,-3 0 15-16,3 0-31 15,3 4 25-15,-1 14 0 16,3 0-12-16,1 6 0 16,1 0-14-16,10 9-112 15,-4-12-136-15,-1-7-225 0</inkml:trace>
  <inkml:trace contextRef="#ctx0" brushRef="#br0" timeOffset="-108924.11">15576 8626 1407 0,'0'0'353'0,"0"0"-198"16,0 0-32-16,0 0-14 16,0 0-35-16,0 0 44 15,0 0-27-15,-80-52-10 16,64 48 7-16,0 0-63 15,-4 4 11-15,-2 0-22 16,-4 0-13-16,-6 2 21 16,-1 12-21-16,-5 0 12 0,0 3 20 15,0 1-24-15,0 0 25 16,3 1-16-16,-1 4-12 16,2 1 28-16,1 2-32 15,2 4 13-15,2 2-6 16,1 2 0-1,3 0-8-15,0 2-1 0,7 0 0 16,1 0-1-16,5 3 8 16,3 0-7-16,3 0 17 15,4 1-16-15,2 2 17 16,0-4-18-16,0 2 0 16,13-3 11-16,3-2-3 15,1-3-7-15,3 1 14 0,3-5-14 16,2 0 5-1,0-5-6-15,7-1 0 0,-3-1-5 16,2-5 19-16,-2-3-14 16,0-2 4-16,0-3 5 15,0-2-7-15,0-1-2 16,2-4-3-16,2-1-11 16,1 0 22-16,3 0-8 15,2-6 0-15,-1-8 9 16,-1 0-9-16,1-3 0 15,-1 0-6-15,-4-2-3 16,-4 2 0-16,-3-4 9 0,-4 6 0 16,-6-2 1-1,-3 3-4-15,-4 4 3 0,-2 4-3 16,-2 0-6 0,-1 2-4-16,-2 2 13 0,-2 0 0 15,2 2-1-15,-2 0-11 16,0 0 12-16,0 0 0 15,0 0-12-15,0 0 11 16,0 0 1-16,0 0 0 16,0 0-11-16,0 0 0 15,0 0 6-15,0 0 2 16,-2 0-11-16,-2 0 6 16,-3 0 8-16,-2 7 0 15,0 0 7-15,1-1-14 16,-4 3 8-16,1-4-1 0,-2 4 0 15,-1-1-5-15,1-1 5 16,-3-1 0-16,3 2 8 16,-1-1-10-1,1-2 2-15,-3 2 0 0,3-4-1 16,-5 4 7-16,-1-3-6 16,-2-1 0-16,-3 2 1 15,-3-2 17-15,1 1-18 31,-5 3 0-31,2-3 8 0,-3-1 3 0,1 4-10 16,2-3-1-16,2-2 1 16,0-2 7-16,3 0-8 15,-1 0 0-15,0 0 7 110,2-2 5-110,-4-6-10 0,2-2 7 0,-2-3-8 0,2 1 22 0,6-1-21 0,1-1 10 0,3 0-6 0,3-3 3 0,3-2-1 0,3-2-8 0,-4-3 0 0,-1-12-3 0,1-2 5 15,-4-2-2-15,3-1 9 16,4 5-11-16,1 3 2 16,1 0-4-16,3 4-7 15,2-1 10-15,0 2 0 16,0-1 0-16,7 1-21 15,6 0 21-15,5-4-12 0,-1 0 1 16,2-4 4 0,-2-2-2-16,1 2 10 15,-1 3 0-15,2 3 6 0,-1 9-12 16,1-2 6-16,6 5-9 16,4 0 0-16,4 3-13 15,3-2-4-15,5 3 14 16,-6 1-21-16,1 1 17 15,-5 1-4-15,-4 1 16 16,-4 6-6-16,0 2 14 16,2-1-4-16,-3 3 0 15,3 0 6-15,-1 0-6 16,-2 5 0-16,1 3-4 0,-8-2-8 16,-3-2 13-1,-6-2-1-15,-4 0 0 0,-2 1 9 16,0-3 3-16,0 1-11 15,0-1 0-15,-11 0 11 16,-2 2-3-16,0-2-9 16,-3 0 0-16,-2 0 6 15,0 0-20-15,-5 0 2 16,0 4-35-16,-4 2-2 16,0 2-60-16,-6 8-35 15,6 1-133-15,4-7-213 0</inkml:trace>
  <inkml:trace contextRef="#ctx0" brushRef="#br0" timeOffset="-107577.84">11479 15883 1502 0,'0'0'484'0,"0"0"-315"16,0 0-22-16,0 0 16 15,0 0-35-15,0 0-62 0,-125-62-8 16,94 62-24 0,-8 0-19-16,-3 12 21 0,-9 14-35 15,-2 11 17-15,-5 7 10 16,0 9-14-16,6 10 20 16,8 10-27-16,11-6-1 15,17 8 15-15,16-3-13 16,4-6-2-16,35-2 7 15,13-8-2-15,18-6 1 16,12-14-12-16,7-18 0 16,3-9-2-16,-5-9-32 15,-10-5-24-15,-5-31-117 16,-23 0-349-16,-18 2-184 0</inkml:trace>
  <inkml:trace contextRef="#ctx0" brushRef="#br0" timeOffset="-106898.35">12644 15949 1595 0,'0'0'552'0,"0"0"-385"16,0 0-40-16,-120-3 4 16,89 6-52-16,6 20-23 15,7 4-27-15,9 10-19 16,9 6 7-16,0 2-5 15,13 4-4-15,18-8-8 16,8-5-32-16,7-6-15 16,10-12-64 77,29-18-130-93,-12-10-227 16,-8-11-352-16</inkml:trace>
  <inkml:trace contextRef="#ctx0" brushRef="#br0" timeOffset="-106722.2">12936 16018 1610 0,'0'0'523'0,"0"0"-417"0,0 0 39 0,0 0-20 16,0 0-60-16,-110 74-4 15,110-46-38-15,3-2 2 16,19 1-9-16,7-10-8 16,6-3-13-16,-1-14 5 15,-3 0-22-15,-7 0 21 16,-10-18-10-16,-11-8 11 0,-3 0 16 15,-7-2-16-15,-15 2 6 16,-3 2-6-16,4 2-29 16,11-16-121-16,5 5-364 15,5 1-290-15</inkml:trace>
  <inkml:trace contextRef="#ctx0" brushRef="#br0" timeOffset="-106586.78">13081 15561 1774 0,'0'0'598'0,"0"0"-471"16,0 0-46-16,0 0-63 0,0 0-18 15,0 0-99 1,-114 122-202-16,114-89-444 0</inkml:trace>
  <inkml:trace contextRef="#ctx0" brushRef="#br0" timeOffset="-106122.84">13617 16084 1627 0,'0'0'600'0,"0"0"-494"0,0 0-64 16,0 0 42 0,-122 66-45-16,113-35-9 0,9 0-21 15,0 1-8-15,13 0 7 16,16-10-8-16,7-9-18 16,4-13 12-16,2 0-43 15,3-31-9-15,-5-15-17 16,-4-11-60-16,-9-14 61 15,-7-9 37-15,-9-9 37 16,-5 4 51-16,-4-1-24 16,-2 15 17-16,0 21 55 15,0 20 34-15,-6 16-2 16,-1 14-53-16,-2 0-56 16,0 28-10-16,-2 16 0 15,3 18-3-15,0 5-8 0,8 6 0 16,0 1 1-16,5-5-2 15,11-3-93-15,4-14-94 16,-7-15-184-16,-4-20-177 0</inkml:trace>
  <inkml:trace contextRef="#ctx0" brushRef="#br0" timeOffset="-105663.95">13702 15718 1156 0,'0'0'732'0,"0"0"-552"0,0 0-154 16,0 0 89-16,0 0 8 16,78 115-55-16,-38-73 8 15,7 6-41-15,0-3-15 16,-3-1-4-16,-1-4-14 16,-7-8 4-16,-5-4-6 15,-7-6-4-15,-4-6 4 16,-6-10 7-16,-6-2 19 15,-3-4 18-15,-1 0 15 16,-2 0 45-16,0-10-28 16,1-16-49-16,-3-2-5 15,0-2-16-15,0-2 5 16,-5 2-11-16,-6-1-17 31,1 4 17-31,0 0-46 0,-3 6-38 16,-1 4-12-16,-3 5-83 0,-4 4-64 0,-12 8-62 15,4 0-9-15,2 0-279 16</inkml:trace>
  <inkml:trace contextRef="#ctx0" brushRef="#br0" timeOffset="-105588.25">13952 15624 1667 0,'0'0'903'0,"0"0"-840"0,0 0-21 16,0 0-42-16,140-53-27 15,-93 133-116-15,-12-4-187 16,-10 3-194-16</inkml:trace>
  <inkml:trace contextRef="#ctx0" brushRef="#br0" timeOffset="-105461.17">14139 16655 963 0,'0'0'1075'16,"0"0"-845"-16,0 0-128 15,0 0-26-15,0 0-76 16,0 0-339-16,76-107-909 0</inkml:trace>
  <inkml:trace contextRef="#ctx0" brushRef="#br0" timeOffset="-105056.65">14901 15883 1573 0,'0'0'826'0,"0"0"-645"15,-125-14-93-15,78 14-20 16,7 10-26-16,11 20-7 15,9 10-35-15,11 9 0 0,9 5-2 16,4-4-18 0,28-6 19-16,5-11-16 0,8-16-29 15,2-13-3-15,0-8-44 16,-5-32-9-16,-7-18-51 16,-10-15-89-16,-11-9 132 15,-10-8 79-15,-4 2 31 16,-2 0 16-16,-12 17 27 15,-1 22 81-15,3 14 63 16,4 21-26-16,1 10-63 16,-1 10-81-16,0 26-16 15,2 17 70-15,4 5-37 16,2 10-9-16,2 3-22 16,22-6-3-16,32 8-68 15,-4-19-176-15,-4-20-389 0</inkml:trace>
  <inkml:trace contextRef="#ctx0" brushRef="#br0" timeOffset="-104538.83">15246 15785 2067 0,'0'0'511'16,"0"0"-404"-16,0 0-16 15,-116 44-31-15,89-8-8 16,14 8-50-16,13 1 15 15,0-1-17-15,13-5-12 16,14-2-12-16,4-15-45 16,3-12-32-16,-1-10 3 15,-2-4-26-15,-4-24 28 0,-5-6-17 16,-3-7 82-16,-11 5 31 16,-3 4 27-1,-5 6 17-15,0 13 30 0,0 0 2 16,0 9 26-16,0 4-46 15,0 0-56-15,-2 8-7 16,-1 14 1-16,-1 4 6 16,4 2 18-16,0 6-17 15,0-5 7-15,0-3-7 16,13-4 7-16,5-5-16 16,5-6-51-16,-2-7-26 15,4-4 32-15,-2-10-14 16,-2-12 14-16,0 0 42 0,-8-4 11 15,-2 8 36 1,-6 0 56-16,-3 8 25 0,-2 6 41 16,0 4-67-16,2 0-43 15,0 0-48-15,6 1 13 16,2 16-14-16,3 5 1 16,5-4 0-16,0 4-1 15,0-8-38-15,2-14-40 16,-7 0-160-16,-1 0-352 0</inkml:trace>
  <inkml:trace contextRef="#ctx0" brushRef="#br0" timeOffset="-104379.95">15161 15402 2268 0,'0'0'375'0,"0"0"-266"15,0 0-109-15,114 4-77 16,-39 14-397-16,-3-1-658 0</inkml:trace>
  <inkml:trace contextRef="#ctx0" brushRef="#br0" timeOffset="-104270.86">15502 15645 2078 0,'0'0'588'0,"0"0"-472"0,0 0-116 15,0 0-74 1,0 0-628-16</inkml:trace>
  <inkml:trace contextRef="#ctx0" brushRef="#br0" timeOffset="-103762.42">15940 15949 1927 0,'0'0'510'0,"0"0"-399"16,0 0 23-16,0 0-44 16,0 0-17-16,0 0-59 15,0 0-13-15,77-97 6 16,-63 64 2-16,-8 3-9 15,-6 2 1-15,0 8-1 0,0 10 22 16,0 0-3-16,0 7-2 16,0 3-7-16,0 0-10 15,0 3-6-15,0 15 3 16,0 9 3-16,0 5 39 16,5 3-27-16,10 1 0 15,5-3 9-15,3-4-15 16,1-5-12-16,0-6-6 15,17-18-72-15,-8-1-125 16,-4-22-597-16</inkml:trace>
  <inkml:trace contextRef="#ctx0" brushRef="#br0" timeOffset="-103645.8">16115 15402 1955 0,'0'0'580'0,"0"0"-418"16,0 0-92-16,0 0-70 15,0 0-54-15,0 0-732 0</inkml:trace>
  <inkml:trace contextRef="#ctx0" brushRef="#br0" timeOffset="-102022.46">16632 11031 725 0,'0'0'189'16,"0"0"-72"-16,0 0-75 16,0 0-6-16,0 0-23 0,0 0 32 15,0 0 33 1,2-7 48-16,-2 9-43 0,2 13 16 15,-2 5-51-15,2 3 17 16,-2 11-34-16,0 5 1 16,0 7 16-16,0 7-17 15,0 5 16-15,0 4-25 16,0 2-13-16,0 6 39 16,0 4-26-16,0 4-4 15,10 4 15-15,1 0-22 16,-3 3 31-16,1-3-8 15,-4-2-14-15,-5-1 16 0,0 1-36 16,0 2 24 0,-7 2-2-16,-6 1-22 0,0 1 31 15,6-4-30-15,4-4 5 16,3-1-6-16,0-7 2 16,0 0-2-16,14 0 0 15,-1 3 7-15,1 0-8 16,-5 4 1-16,-3 3 0 15,-6 4-7-15,0 4 7 16,-8 0-1-16,-13 1-25 16,-1-8 8-16,2-2 11 15,9-9 7-15,4-6 0 16,7-10-8-16,0-1 9 16,0-3-1-16,12-5 31 15,1 2-25-15,0 3 18 16,3 4-24-16,-1 0 0 0,-1 7-3 15,-3 5 3-15,-3 4 0 16,-5 3-10 0,-3 0-28-16,0-5 27 0,0-5-4 15,0-7 14-15,0-10-6 16,0-6 14-16,0-4 2 16,0-3 14-16,0 2-22 15,3 1 11-15,-1 7-12 16,2 1 1-16,-4 6 5 15,2 4 1-15,-2 4-6 16,0 8-1-16,-4-2 0 16,-10 3 6-16,-1-1-6 15,1-2 0-15,3-3-11 16,5-2 16-16,6-5-5 0,0-2 3 16,0-2 5-1,0 7-8-15,0 1 0 0,2 0 0 16,-2 6-1-16,0 6 0 15,0-3 1-15,0 5 0 16,-9 0 1-16,0 0 0 16,2-2-1-16,1-2 0 15,4-5 0-15,2-1-3 16,0-8 2-16,0-2 0 16,0 2-15-16,0-4 6 15,0 3-1-15,0 1-36 16,0 0 5-16,0 1 22 15,-5 6 19-15,3-3 0 16,0 9-15-16,-1-10 16 16,3 2-9-16,0-5-5 0,0-6 12 15,0-4-78-15,0-4 37 16,0-4 30-16,0-4 13 31,-2-2 0-31,-3-2 2 16,3-10 4-16,2-5 16 0,-2-8-22 0,-2-5 0 15,-3 0-12-15,1 0-172 0</inkml:trace>
  <inkml:trace contextRef="#ctx0" brushRef="#br0" timeOffset="-98335">4830 15825 1373 0,'0'0'357'0,"0"0"-153"16,0 0-51-16,0 0-72 15,0 0-22-15,4 10-53 16,12 3 4-16,4-2-10 16,15 13-102-16,-1-2-122 47,-5-4-333-47</inkml:trace>
  <inkml:trace contextRef="#ctx0" brushRef="#br0" timeOffset="-95462.85">13914 7638 1401 0,'0'0'339'0,"0"0"-198"16,0 0-84-16,0 0-26 15,0 0-18-15,0 0-12 16,0 0-1-16,129-10 6 15,-91 20-4-15,-1 6-4 16,0 6-5-16,-4 2 6 16,-2 6-15-16,-4 0-19 15,-3 3 34-15,-8-2-32 16,-5 3 4-16,-9-1 28 16,-2 1-8-16,0 2 9 15,-4 0 18-15,-7 2 1 16,1 2 7-16,4 0-25 15,1 0 0-15,1 0-1 0,-2 0 9 16,-4 0-6-16,-5 1 42 16,-8 0-6-16,-3 2 43 15,-3 1-22-15,-3 0-11 16,6 2 1-16,4-2-49 16,4-2 16-16,11 1-17 15,5-6 6-15,2 0 2 16,2-5-7-16,16-6-1 15,4-4 0-15,1-8-17 16,3-4-4-16,3-4-29 16,3-6 4-16,-1 0 12 15,4 0-41-15,-4 0 12 16,1 0 62-16,-5 0-23 0,-3-2 23 16,-4 0 1-16,-4 0-9 15,-3 2 9-15,-6-3 0 16,-5 3 0-16,-2 0 24 15,0 0-5-15,0 0 32 16,0 0-29-16,-9 0-16 16,-4 7 8-16,-6 7-12 15,2 6-2-15,-3 0 0 16,-3 5 7-16,4 2-5 16,1 5-2-16,0 3 0 15,0 0-5-15,2 4 6 0,1-1-1 16,4-2 0-16,2 2 9 15,2 1-7-15,5-4-2 16,2 3 0-16,-2-3-10 16,2 7 11-16,-2-3-1 15,-1 4 0-15,1 1 1 16,0 2-1-16,0 2 0 16,2-2 0-16,-2 0-1 15,2-2-1-15,-3 0 2 16,3 0 0-16,-2 1 1 15,2-1 31-15,0 4-19 16,0 0-12-16,0 4 24 16,0 2-23-16,0-1 2 0,0 0-4 15,0 0 6-15,0-3-1 16,0-5-5-16,-3-2 1 16,-5-6 4-16,-1-4-4 15,0-3 6-15,-2 1-7 16,0-4 1-16,-1 2 1 15,1 1-2-15,-2-3 1 16,0 4-1-16,0 1 7 16,-4 0-7 15,2 0 0-31,-1 0 0 0,1 2 3 0,-1-2-3 0,1 0 0 16,-1 0-6-16,3-1 3 15,-3-1 3-15,1-1 0 110,-6-1 8-110,-1 3-5 0,-5-1-3 0,-4 2 0 0,-3-2 32 0,-3 2-11 0,-1-1 11 0,-2-4-14 0,2 2-8 0,-4-4 16 0,0 0-10 0,-5-1 24 0,0-2 13 0,-4 1-33 0,1 2 27 15,2 2-40-15,-2-2-6 16,2 5 13-16,1 0-7 15,0 0-1-15,2 0-6 16,6-6 8-16,7-4-8 16,8-8 0-16,8-4 9 15,7-3 23-15,5-5-31 0,4 0 18 16,0 0-19 0,0 0 7-16,0 0-1 0,0 0-6 15,0 0 0-15,0 0-10 16,0 0 20-16,0 0-7 15,0 0-3-15,0 0-4 16,0 0-30-16,0 0-30 16,0 0-36-16,0 0 35 15,0 0-27-15,0 0-25 16,0 0-56-16,0-9-162 0</inkml:trace>
  <inkml:trace contextRef="#ctx0" brushRef="#br0" timeOffset="-90594.46">5404 16052 477 0,'0'0'622'0,"0"0"-470"0,0 0-104 0,0 0-29 16,0 0 8-16,0-4-2 16,3-1 23-16,0 5 30 15,-3 0 2-15,0 0 32 0,0 0-24 16,0 0 0-16,0 0-8 15,0 0-45-15,0 0-2 16,0 0 0-16,2 0-12 16,-2 0 20-16,0 0-29 15,0 0 17-15,0 0 26 16,0 0-21-16,2 0 7 16,2 0-13-16,5 0 3 15,7 0 23-15,1 5-37 16,8-1-2-16,4 6 0 15,2-2-7-15,0-2-1 16,-2 2-7-16,-4 4-15 16,-2 2-26-16,-2 7-87 15,-5-2-86-15,-5-1-287 0</inkml:trace>
  <inkml:trace contextRef="#ctx0" brushRef="#br0" timeOffset="-90184.74">5703 15993 1164 0,'0'0'358'15,"0"0"-214"-15,0 0-75 0,0 0-36 16,0 0-26-16,0 0-7 16,-142 138-8-16,106-83-148 15,5-5-548-15</inkml:trace>
  <inkml:trace contextRef="#ctx0" brushRef="#br0" timeOffset="-87478.85">3401 17120 940 0,'0'0'0'0,"0"0"-40"0,0 0-295 16,0 0 104-16,0 0 221 15,0 0-163-15</inkml:trace>
  <inkml:trace contextRef="#ctx0" brushRef="#br0" timeOffset="-84153.9">16973 4824 1335 0,'0'0'298'0,"0"0"-102"16,0 0 70-16,0 0-118 16,0 0 20-16,0 0-44 15,-46-60-32-15,21 55 15 16,-11 5-81-16,-11 0-10 15,-9 9 9-15,-4 15-25 16,0 8 10-16,3 4-1 16,7 5-9-16,17 3 27 0,15 3-27 15,18 2 0-15,4 2-1 16,39-2-27-16,19-1 18 16,14-8-21-16,11-8-46 15,6-9-94-15,25-23-137 16,-24 0-56-16,-21-11-258 0</inkml:trace>
  <inkml:trace contextRef="#ctx0" brushRef="#br0" timeOffset="-83949.8">17334 4897 588 0,'0'0'1058'0,"0"0"-715"15,0 0-201-15,0 0-71 16,0 0 37-16,0 0 3 15,-4 134-10-15,4-76-52 16,0 0-26-16,2 1 3 16,13-8-26-16,-1-8-26 15,-1-11-99-15,-1-26-114 16,-6-6-109-16,-4-9-394 0</inkml:trace>
  <inkml:trace contextRef="#ctx0" brushRef="#br0" timeOffset="-83809.23">17182 4827 1847 0,'0'0'593'0,"0"0"-476"15,0 0-72-15,0 0-17 16,0 0-27-16,158-9-1 16,-60 9-98-16,-15 0-384 15,-14 9-375-15</inkml:trace>
  <inkml:trace contextRef="#ctx0" brushRef="#br0" timeOffset="-83201.9">18352 4824 715 0,'0'0'1090'0,"0"0"-828"15,0 0-88-15,-147-18-50 16,109 18-15-16,5 3-14 16,4 15-37-16,0 11 5 15,0 10-26-15,4 7-9 16,8 8 5-16,3 4-27 15,12 2 4-15,2-1 5 16,8-5-9-16,17-4-10 16,11-12 4-16,4-10-26 15,5-16 26-15,2-12-33 16,1-4 21-16,0-26-24 16,-7-11-5-16,-5-9 24 0,-9-3 17 15,-5-8 0-15,-9 1 3 16,-5 2 4-16,-8 3-4 15,0 11 11-15,-18 10-8 16,-9 11 40-16,-2 6-27 16,-5 11-17-16,1 6 2 15,0 0-3-15,4 18-1 110,4 9 6-110,8 5-5 0,3 5 28 0,14 4-22 0,0 3 8 0,11 0 30 0,20 0-34 0,7 0 9 0,6-4 1 0,2-3-19 0,0-3 26 0,-6-6-28 0,-2-6 0 0,-7-6-9 15,-7-4 17-15,-1-8-16 0,-1-4-13 16,5-6-85-16,-2-13-184 16,-6-6-540-16</inkml:trace>
  <inkml:trace contextRef="#ctx0" brushRef="#br0" timeOffset="-82960.55">18778 4836 580 0,'0'0'1727'0,"0"0"-1446"0,0 0-204 16,0 0-32-16,0 109-3 15,13-56 23-15,3 8-41 16,1 2-10-16,1-4-7 16,0-1-7-16,-4-8-18 15,1-10-46-15,9-13-134 16,-1-13-146-16,-4-14-345 0</inkml:trace>
  <inkml:trace contextRef="#ctx0" brushRef="#br0" timeOffset="-82728.96">19206 4828 127 0,'0'0'2013'16,"0"0"-1642"-16,0 0-287 15,0 0-16-15,0 0 11 16,0 137-28-16,2-77 7 15,2 1-57-15,-2 2 8 16,3-3-9-16,-3-5-12 16,-2-9-64-16,0-6-163 15,-2-14-137-15,-13-14-124 0</inkml:trace>
  <inkml:trace contextRef="#ctx0" brushRef="#br0" timeOffset="-82577.99">18862 5145 988 0,'0'0'1104'16,"0"0"-789"-16,0 0-158 16,0 0-90-16,0 0-38 15,0 0-5-15,134-16-24 16,-49 10-26-16,-16-2-215 16,-9 0-492-16</inkml:trace>
  <inkml:trace contextRef="#ctx0" brushRef="#br0" timeOffset="-82302.8">19671 4838 1783 0,'0'0'569'15,"0"0"-464"-15,0 0-105 16,0 0 28-16,0 0 23 16,9 141-8-16,4-86 28 15,-1-3-62-15,-4 3-3 16,-3-5-6-16,-3-6-27 16,-2-6-69-16,0-9-134 0,0-11-280 15,0-15-1044-15</inkml:trace>
  <inkml:trace contextRef="#ctx0" brushRef="#br0" timeOffset="-81907.95">19545 4738 1676 0,'0'0'280'0,"0"0"-195"0,0 0-23 0,0 0-50 0,120-24 8 0,-63 27 8 16,3 20-22-16,0 7 13 15,-4 4-19-15,-6 9 1 16,-13 1 13-16,-5 1-14 16,-10 5 32-16,-7 0 17 15,-3 0-28-15,-6-1 22 16,-1 0-15-16,-5-5 3 15,0-5 42-15,0-4-21 16,-9-5 13-16,-9-3-10 16,-3-6-25-16,-2-3 22 15,-4-5-26-15,-4-4-16 16,0-7 18-16,-5-2-19 16,0-2-9-16,-2-20-10 15,5-6-100-15,-5-25-78 0,11 8-186 16,7 1-206-16</inkml:trace>
  <inkml:trace contextRef="#ctx0" brushRef="#br0" timeOffset="-81756.54">19624 5036 42 0,'0'0'1812'0,"0"0"-1443"15,0 0-205-15,0 0-8 16,0 0-38-16,141-5-5 15,-97 16-91-15,21 6-22 16,-14-3-91-16,-7-8-509 0</inkml:trace>
  <inkml:trace contextRef="#ctx0" brushRef="#br0" timeOffset="-80704.93">19584 5289 1644 0,'0'0'574'0,"0"0"-340"0,0 0-69 0,0 0-67 15,0 0-20-15,0 0-48 0,9 4-9 0,13 9 21 0,8 3-25 0,5 2 4 16,23 3-73-16,-14-4-123 0,1-7-577 16</inkml:trace>
  <inkml:trace contextRef="#ctx0" brushRef="#br0" timeOffset="-70603.53">10830 14343 117 0,'0'0'222'0,"0"0"-44"15,0 0-60-15,0 0-47 16,0 0 1-16,0 0-1 16,0 0-27-16,0 0-6 15,0 0-22-15,0 0-16 16,0 0 0-16,3 0-32 16,1 0 5-16,-2 0 5 0,0 0-11 15,-2 0 20-15,0 0 3 16,2 0 10-16,-2 0 1 15,0-2 2-15,0 2 3 16,0 0 18-16,3-2 18 16,-3 0-3-16,2-2-27 15,2 0-12-15,-2 2-10 16,1 0-30-16,-3 0 25 16,2 2 15-16,-2 0 0 15,0 0 29-15,0 0 12 16,0 0 11-16,0 0 14 15,0 0-27-15,0 0 3 16,0 0 3-16,0 0 1 0,0 0 31 16,0 0 4-16,0 0-10 15,0 0 9-15,0 0-17 16,0 0 1-16,0 0 6 16,0 0-26-16,0 0 13 15,0 0-32-15,0 0-24 16,0 0 23-16,0 0-16 15,0 0 19-15,0 0 11 16,0 0-15-16,0 0 27 16,0 0-19-16,0-2-5 15,0 0 7-15,0-1-32 16,0 2 28-16,0 1 11 16,-5 0-8-16,1 0 19 15,0 0-19-15,-1 0-5 16,-3 0 23-16,1 0-26 0,-2 0 10 15,0 0-21-15,0 0 1 16,0 0 24-16,0 0-36 16,3 6 5-16,-1 2 8 15,0 0-9-15,0 1 5 16,1 3-4-16,-1-1 0 16,3 2-1-16,-4 1 5 15,4-2-10-15,0 2 20 16,2 0-20-16,0-1 32 15,-1 4-4-15,1-1-17 0,0-1 29 16,0 4-29 0,2-1-1-16,0 0 10 15,0-4-20-15,0 0 11 16,0-1-2-16,4 4-1 0,5-5 11 16,-1 2-15-16,4 0-4 15,-3 0 8-15,2 1-9 16,0-3 9-16,0 1-9 15,3-3-3-15,-3 3 2 16,2-7 2-16,3 0-1 16,-3-2 0-16,3-4 12 15,-3 0-12-15,1 0 0 16,-6 0 0-16,1 0 4 16,1-4-2-16,-2-2-2 15,1 0 1-15,0-3 8 0,0 3-7 16,2-8-2-16,0 2 0 15,3 0-6-15,-4-4 13 16,2-1-7-16,-3-2 0 16,-3-1 9-16,-1-2-8 15,-1 0-1-15,-2 3 0 16,-2 0-3-16,0 1 10 16,0 5-7-16,0-4 0 15,0 0 10-15,-2 2-2 16,-9-3-8-16,-2-1 10 15,-5 3 8-15,0 2-17 16,-4-1-2-16,-7 4-10 16,-25 11-92-16,5 0-168 15,-2 11-419-15</inkml:trace>
  <inkml:trace contextRef="#ctx0" brushRef="#br0" timeOffset="-67875.89">11481 14534 821 0,'0'0'584'15,"0"0"-374"-15,0 0-15 16,0 0-44-16,0 0-27 16,0 0-59-16,-7 0-47 15,10-12 20-15,7 2-2 16,3-9-5-16,3 2 26 15,3-6-33-15,-2-3 7 16,1 1-12-16,-1 0-19 16,2-5 22-16,-2 4-22 15,-3 2 0-15,-1 6 9 0,-4 0-7 16,-4 9-2 0,-1 2 0-16,0 3-3 0,1 4 2 15,-1 0-22 16,0 0-6-31,4 0 14 16,-6 0-10-16,0 0 25 0,0 0-8 0,0 11 8 0,-2 3 36 16,0 7 2-16,0 3-8 15,0 4 21-15,0 1-50 110,0-1 16-110,0-1-8 0,3-1-8 0,-1 1 7 0,2-7-8 0,-2 0 0 0,2-6 2 0,0-4 5 0,-4-3-7 0,0-1 0 0,0-1 6 0,0-1 10 0,0 0-7 0,0 4 6 0,-4-4 11 15,-6 4-25-15,-1-1 21 16,-3 4-9-16,-1-1-11 16,-1 0 38-16,1-1-22 15,5-3-3-15,1-4 16 16,7 1-29-16,0-1 16 15,2-2-17-15,0 0-1 16,0 0 45-16,0 0-20 16,0 0 4-16,0 0-17 15,2 0-5-15,14 0 9 16,4 0-3-16,4-5-12 0,3 0 1 16,0-2-1-16,0-2-1 15,-3 3 0-15,1-2 14 16,-3 4-13-16,-2-2-1 15,-4 1 0-15,-2 5-1 16,-4-2 1-16,-3-1 0 16,-3 3-1-16,-4 0 10 15,0 0 17-15,0 0-11 16,0 0-5-16,0 0 10 16,0 0-13-16,0 0-7 15,0 0 0-15,0 0-4 16,0 0 3-16,0 0-26 15,0 0-8-15,-4 0 29 0,-21 0-79 16,1 7-128 0,0 2-308-16</inkml:trace>
  <inkml:trace contextRef="#ctx0" brushRef="#br0" timeOffset="-64519.66">9881 14443 1385 0,'0'0'487'0,"0"0"-318"15,0 0-77-15,0 0 26 16,0 0-39-16,0 0-48 15,44-29 2-15,-17 11-17 16,2-5-15-16,-4-1 14 16,-3 2-8-16,-6-2-1 15,-6 4-6-15,-2 3 0 16,-4 9 21-16,-4-3-21 16,0 7 35-16,0 4 12 0,0 0-47 15,0 0 16-15,0 0-16 16,0 0 0-16,0 18 13 15,0 6-3-15,0 7 32 16,0 8 16-16,0-3-24 16,0 0 14-16,0 1-26 15,7-5-16-15,-1-6 11 16,-4-5-11-16,0-4-6 16,-2-3 4-16,0-4 2 15,-13-1 11-15,-11 2-17 16,-8-1 1-16,3-2 25 15,0-1 4-15,12-3 13 16,3-3-1-16,10-1-27 0,4 0 14 16,0 0-28-1,12 0 0 79,9 0 12-94,6 0-13 0,0-5 1 0,0 3-1 0,-2-1-5 0,-6 3-23 0,10 0-56 0,-4 0-204 0,-5 0-464 0</inkml:trace>
  <inkml:trace contextRef="#ctx0" brushRef="#br0" timeOffset="-59863.55">10523 14426 785 0,'0'0'261'0,"0"0"-89"16,0 0-20-16,0 0-19 0,0 0-8 15,-4-7-36-15,4 6 23 16,0 1-4-16,0 0-4 16,0 0 21-16,0 0-5 15,0 0-13-15,0 0-3 16,0 0-49-16,0 0-11 15,0 0-1-15,0 0-34 16,0-3 11-16,13-3 12 16,7 0 0-16,2-6 10 15,7-2-19-15,0-5-6 16,4-2-17-16,0-5 10 16,-2 2-1-16,1 2-9 15,-8 0 2-15,-3 6-8 16,-10 3 7-16,-2 0-1 15,-5 7 4-15,-1 0 7 0,-3 2-11 16,2 2 0-16,-2 0 0 16,0 2-1-16,0 0 1 15,0 0 0-15,0 0 0 16,0 0-15-16,0 10 15 16,0 10 25-16,0 8-14 15,0 8 36-15,0-2-47 16,2 6 26-16,2 1-13 15,1-4-12-15,-1 0 12 16,0-4-12-16,1-2-1 16,-2-3 23-16,-3-1-22 15,0-6 10-15,0 2-10 16,0-6 8-16,0-1-3 0,0-2-5 16,0-2-1-1,-3-4 10-15,1 0-10 0,-3-2 0 16,1-6 7-16,-5 4-1 15,-7-4-12-15,-6 4 7 16,-7-2-1-16,-2 2 9 16,-2 1-6-16,6-5-3 15,4 3 1-15,13-3 7 16,3 0-5-16,7 0-3 16,0 0-19-16,9 0 19 15,20-3-3-15,11-10 3 16,9 1 7-16,0 0 0 0,0 2 2 15,-5 4-9 1,-5 4 0-16,-8 2 3 16,-10 0 6-16,-4 0-9 0,-11 0 0 15,-2 0 0-15,-4 0 25 16,2 0-11-16,-2 0 1 16,0 0 18-16,0-4-32 15,0 0 3-15,0 0-4 16,-4 2-14-16,-2 0 13 15,-1 0-34-15,0 0-36 16,-2 0 2-16,-4-2-139 16,1 2-339-16,0-2-544 0</inkml:trace>
  <inkml:trace contextRef="#ctx0" brushRef="#br0" timeOffset="-58562.03">9054 14584 1190 0,'0'0'495'0,"0"0"-293"15,0 0 2-15,0 0-5 16,0 0-72-16,0 0-46 16,0 0-35-16,0-45-37 15,19 22 22-15,2-7-30 16,2-1 5-16,-3 2 2 16,0 0-2-16,-4 5-6 0,-3 3 9 15,-4 6-8-15,-5 5 24 16,1 4-7-16,-5 6 2 15,2 0 20 1,-2 0-39-16,4 8 13 0,1 18 28 16,-1 2-1-16,0 11 6 15,4 1-47-15,-6-3 0 16,0-2 0-16,-2-3-10 16,0-1-77-16,0-6-194 15,-14-7-350-15</inkml:trace>
  <inkml:trace contextRef="#ctx0" brushRef="#br0" timeOffset="-58011.51">8086 14606 1448 0,'0'0'497'0,"0"0"-451"16,0 0 9-16,0 0 119 16,0 0-31-16,0 0-37 15,0 0-60-15,104-32-12 16,-75 4-6-16,-4-2-26 15,-6-2 8-15,-3 6-9 16,-5 4 0-16,-5 8 21 16,-3 6 4-16,-3 8 53 0,0-5 0 15,0 5-56-15,0 0 11 16,0 0-34 0,3 5 6-16,1 13-6 0,3 9 0 15,1 11 12-15,1 8-12 16,0 2-44-16,4 21-94 15,-1-15-227-15,-1-7-454 0</inkml:trace>
  <inkml:trace contextRef="#ctx0" brushRef="#br0" timeOffset="-56893.5">8589 15108 39 0,'0'0'1098'15,"0"0"-845"-15,0 0-129 16,0 0-24-16,0 0-18 15,0 0-25-15,0 0-37 16,-7-3 14-16,12 3 42 16,10 0-6-16,3 8 6 0,7 2-16 15,6-6 2-15,7 2-1 16,6-2-41-16,12-4 17 16,6 0 27-16,2 0-51 15,3-8 12-15,-1-6-24 16,-6 4 5-16,-5-6 2 15,-4 4-1-15,-3 0-7 16,-6 2 0-16,-3 2 1 16,-1-2-2-16,-2 4 1 15,2 2 0-15,-2 4-2 0,-1 0 1 16,1 0 1 0,-1 8 0-16,2 6 1 0,-2 3 5 15,-2 4-6-15,-1-3 0 16,-6 2 0-16,-1 1 10 15,-8-4-10-15,-3-7 0 16,-3 3 1-16,-4-6 8 16,-3-1-9-16,-2-6 0 15,-2 5 9-15,2-5-8 16,-2 0 4-16,2 0-5 16,2-5 1-16,0-8-2 15,4-5 0-15,3 2 1 16,5 0 0-16,7-1-42 15,1 3 32-15,2 0-7 16,3 2 7-16,3 2 3 16,1 2 2-16,0 2 5 0,8 3 0 15,3 0 9-15,6 3-9 16,8 0 0-16,4 0 0 16,7 0-9-16,2 0 10 15,5 9-1-15,-1-1 0 16,-1 3 1-16,2-1 13 31,-3-8-6-31,1 0 9 0,-1-2 18 0,4 0-18 16,-6-16 14-16,-5-1 16 15,-8-2-24-15,-11 1 18 16,-11 5-21-16,-14-4-13 16,-11 5 27-16,-4 1-19 0,-5 5 11 15,-2-2-4-15,0 3-22 16,0-3-9-16,-13 8-106 15,-7 0-241 1,-7 0-745-16</inkml:trace>
  <inkml:trace contextRef="#ctx0" brushRef="#br0" timeOffset="-49636.91">1488 15406 960 0,'0'0'244'0,"0"0"-163"16,0 0-17-16,0 0 65 15,0 0-2-15,0 0 10 16,0-58-11-16,0 53-12 16,0 3 10-16,0-2-20 15,-9 0-45-15,-2 0 0 16,-3 1-4-16,-3 3 19 16,-6 0-59-16,-3 0 1 0,-8 0 12 15,-3 7-20-15,-1 8 17 16,-7 3 1-16,3 6-25 15,-5 4 22-15,2 2 2 16,-2 5-10-16,3 3 21 16,-1-2-20-16,3 4 6 15,2 0-4-15,2 4-16 16,4 2 11-16,5-2-12 16,2 0 1-16,8 0 21 15,3 2-22-15,5 3 8 16,0-4-8-16,2 8 10 15,0 1 0-15,0 0-10 16,3-2-1-16,-2 3 4 0,6-5 2 16,2-6-6-1,0 0 0-15,2-4 6 0,12 2 0 16,1 0-6-16,6 4 0 16,-1-2 12-16,2 6-6 15,3-1-3-15,-1 5-3 16,1-6 6-16,2-2-6 15,1-2 0-15,-1-8-7 16,2-2 7-16,2-2-21 16,0-4 21-16,2 2-6 15,4-3 5-15,1 0-1 16,1 0 2-16,3-1 0 16,6 2-6-16,1-6-3 0,2 0 8 15,2-4 1-15,1-4-18 16,2-6 17-16,6-2-12 15,3-6 13-15,4 0-2 16,2 0-5-16,-2 0 7 16,-2 0 0-16,-4 4 0 15,-5 1-6-15,-8-3 6 16,2-2-8-16,-6 0-1 16,1 0-19-16,2-11 20 15,0-7-11-15,3-5-2 16,-2-4 14-16,2 1-11 15,-1-2 18-15,-2 2-1 16,-2-6 4-16,-1 1-4 16,0-1 1-16,-4-8 0 0,3 1-7 15,-3-10 8-15,-5-5-1 16,-6 0 2-16,-6-4 5 16,-9-1-3-16,-5-3-4 15,-5 0 0-15,-1 4 24 16,-3 3-13-16,0 2 8 15,0 5-2-15,-2-7-16 16,0 1 19-16,-8-2-18 16,-21-3 19-16,-9-2 16 15,-11-2-3-15,-6 4 14 16,-3 1 0-16,0-1-38 16,-1 3 25-16,-1 2-5 15,2 0-14-15,-2-1 15 0,0-1-29 16,-3 2 2-1,-1 0 4-15,-5 4-8 0,-9 6 18 16,-4 4-12-16,-12 4 0 16,-1 1 27-16,-6 12-33 15,1-4 27-15,4 5-27 16,0 4 12-16,5 5-9 16,6 3-3-16,4 7-30 15,6 3 29-15,4 8-39 16,4 20-18-16,2 16-5 15,-8 45-111-15,15-8-97 16,18-10-386-16</inkml:trace>
  <inkml:trace contextRef="#ctx0" brushRef="#br0" timeOffset="-48076.08">10498 14403 1166 0,'0'0'284'0,"0"0"-206"0,0 0-1 16,0 0 17-16,0 0-30 15,0 0 19-15,0 0-11 16,0 0-15-16,0 0 20 15,2 0-16-15,9-1 2 16,7-4 11-16,3-5-40 16,3 0 4-16,5-6-27 15,-3-2-11-15,-1 0 18 16,-4-2-16-16,-4 4-2 16,-5 2 1-16,-4-2 8 15,-3 6-1-15,-3 2-8 16,-2 6 0-16,2-2-1 0,-2 2 1 15,2 2-7 1,2 0 7-16,1 0 0 0,2 0 0 16,0 0-2-16,-3 6 2 15,2 4 1-15,-1 7-1 16,-3 6 1-16,1 3 20 16,-3 0-20-16,0 2 40 15,0 2 5-15,0 1-25 16,0-2 15-16,0 2-8 15,0-1 2-15,0-3 13 16,0 0-19-16,0-4 17 16,0-2-38-16,0-5 5 15,0-6-8-15,0-4 0 16,0-2-1-16,0-2-70 16,0 2-152-16,-12-4-293 0</inkml:trace>
  <inkml:trace contextRef="#ctx0" brushRef="#br0" timeOffset="-36662.61">10625 14319 430 0,'0'0'163'0,"0"0"-110"15,0 140-31-15,0-52-22 16,0-13-5-16,0-13-371 0</inkml:trace>
  <inkml:trace contextRef="#ctx0" brushRef="#br0" timeOffset="-32351.02">17022 1527 1247 0,'0'0'405'0,"0"0"-152"16,0 0-106-16,0 0-17 15,0 0-55-15,0 0 20 16,-6-17-13-16,0 10-24 16,2 3 50-16,0-1-59 15,-5-3 14-15,0-1 0 16,-2 3 1-16,-2-2-21 16,-5 4 5-16,-5 1-32 15,-3 3 1-15,-3 0-17 16,0 0 0-16,0 10 8 15,0 7-2-15,7 3-6 16,3 3 4-16,6 1 2 16,7-3-10-16,6 2 4 15,0-3-24-15,0-2 12 0,11-2-29 16,9-1 15-16,5-4-12 16,4 1 9-16,2 2 28 15,4 0-18-15,3 2-7 16,-2 2 25-16,-3 0-21 15,-2-1 10-15,-8-2 11 16,-5 1-3-16,-12 1-7 16,-6 1-2-16,0 0 13 15,-4 2 33-15,-16 4-24 16,-7 0 45-16,-2-4-5 0,-5 0-14 16,3-7 21-16,0-6-42 15,4-3 11 1,3-4 13-16,2 0-29 0,2 0 0 15,1-8-9-15,6-4-27 16,3 0-13-16,7-3-75 16,3-10-105-16,16 3-295 15,4 0-260-15</inkml:trace>
  <inkml:trace contextRef="#ctx0" brushRef="#br0" timeOffset="-31652.4">17345 1569 1144 0,'0'0'572'0,"0"0"-363"16,0 0-52-16,0 0-20 15,0 0-47-15,0 0-54 16,0 0 1-16,-63-19 0 16,44 19-16-16,-1 10 37 0,-1 1 13 15,4 8-12 1,1 4 8-16,1 6-34 0,5 9-3 16,6 6-8-16,4 2-22 15,0 3 13-15,14-5-13 16,13-6 0-16,6-7-1 15,5-8-20-15,4-13 9 16,3-10-3-16,-1 0-15 16,-4-16 14-16,-7-10 3 15,-8-8 13-15,-14-3 8 16,-8-7-2-16,-3 0 15 16,-5-1 9-16,-19 2-24 15,-5 7-6-15,-5 6-9 16,-1 12-88-16,-13 8-37 0,11 8-202 15,6 2-31-15</inkml:trace>
  <inkml:trace contextRef="#ctx0" brushRef="#br0" timeOffset="-31051.41">17935 1488 909 0,'0'0'720'0,"0"0"-549"15,0 0-60-15,0 0 9 16,0 0-67-16,-129-22 12 16,106 22-11-16,6 0-36 15,3 0-5-15,8 0 3 16,4 0-10-16,2 0 11 15,0 0-17-15,0 0 0 0,0 0 3 16,0 0-1-16,0 0 14 16,0 5 24-16,0 7-11 15,0 4 26-15,4 4-7 16,-2 3-2-16,0 4 15 16,0 4-3-16,2 3 13 15,0 3-9-15,2 5-36 16,1 2 25-16,-3 0-36 15,4-3 2-15,-4 2 27 16,2-3-35-16,1-7 17 16,-1-3-14-16,4-7-11 0,1-7-2 15,4-5-10 1,3-5-40-16,0-6-5 16,2 0-88-16,0 0-119 0,-2-23-105 15,-7 3 11-15,0-2-188 0</inkml:trace>
  <inkml:trace contextRef="#ctx0" brushRef="#br0" timeOffset="-30834.44">18055 1764 1092 0,'0'0'695'0,"0"0"-379"16,0 0-12-16,0 0-112 15,0 0-89-15,0 0-2 0,0 0-56 16,0 2-7-1,0 15 5-15,0 2-31 0,0 3 15 16,0 0-11-16,5-1-16 16,2-1 21-16,0-5-21 15,1-4-31-15,4-11-53 16,-3 0-226-16,-3-2-303 0</inkml:trace>
  <inkml:trace contextRef="#ctx0" brushRef="#br0" timeOffset="-30351.19">18176 1453 1702 0,'0'0'599'0,"0"0"-393"16,0 0-38-16,0 0-98 16,0 0-31-16,0 0-16 15,0 0-22-15,-2 5 13 16,2-4-5-16,0-1-9 15,0 0 32-15,0 0-8 16,0 0-8-16,0 0 15 16,0 0-29-16,0 0 16 0,0 0-15 15,0 0 4-15,0 0 1 16,0 0-8-16,0 0 0 16,0 0 3-16,0 0 3 15,0 0-6-15,0 0 3 16,0 0 4-16,0 0-7 15,0 0 0-15,0 0-10 16,0 0-1-16,0 0-35 16,0 0-9-16,0 0-77 15,4 0-192-15,-2 0-318 0</inkml:trace>
  <inkml:trace contextRef="#ctx0" brushRef="#br0" timeOffset="-30221.41">18176 1453 1041 0</inkml:trace>
  <inkml:trace contextRef="#ctx0" brushRef="#br0" timeOffset="-30029.15">18176 1453 1041 0,'-154'137'391'0,"152"-137"-228"0,2 0-106 0,0 0-28 15,0 0 10-15,0 0 2 16,0 0 37-16,2 2-4 0,2-2 54 15,-1 2 22 1,-3-2-44-16,2 0-12 16,-2 0-11-16,0 0-27 15,0 0 2-15,0 0-32 0,0 0-13 16,0 0-9-16,0 0 7 16,0 0-4-16,0 0-7 15,0 0-40-15,5 0-57 16,-1 0-165-16,5-8-352 0</inkml:trace>
  <inkml:trace contextRef="#ctx0" brushRef="#br0" timeOffset="-29549.7">18185 1449 1145 0,'0'0'502'0,"0"0"-284"16,0 0 22-16,0 0-93 15,0 0-40-15,0 0-17 16,0 0-45-16,0 0 3 16,16 0 5-16,-1 0-28 15,5 0 24-15,0 0-48 16,0 0 16-16,0 0-4 15,-4 0-2-15,-5 0-9 0,-4 0-1 16,-3 0-1 0,-4 0 2-16,0 3-2 0,0-2 0 15,0 2 0-15,0 4 8 16,0 4-8-16,0 4 0 16,0 6 0-16,0 5-1 15,0 4 7-15,0 2-6 16,14 6 6-16,3 3-5 15,-1 2-2-15,-3 1-19 16,-5-1-6-16,-6-8 26 16,-2-6-13-16,0-6 13 15,-14-9 22-15,-7 1-4 16,-2-3 23-16,-2-3-32 16,0-7-8-16,3 1-1 15,4-3-101-15,7-14-170 16,9-7-396-16</inkml:trace>
  <inkml:trace contextRef="#ctx0" brushRef="#br0" timeOffset="-29166.12">18874 1738 611 0,'0'0'1472'0,"0"0"-1182"15,0 0-158-15,0 0 8 16,0 0-70-16,0 0-37 0,0 0-33 16,139-69 0-16,-107 40-26 15,-14-5-9-15,-12-1-9 16,-6 2 22-16,0 5-32 15,-17 6 54-15,-1 10 22 16,-3 7-14-16,6 5 8 16,-3 0-6-16,5 15 4 15,-1 9 40-15,6 5-11 16,1 8 3-16,5 6-15 16,2 2-29-16,6 5 14 15,23 0-16-15,36 0-89 16,-5-13-133-16,-2-15-423 0</inkml:trace>
  <inkml:trace contextRef="#ctx0" brushRef="#br0" timeOffset="-28836.25">19381 1708 1883 0,'0'0'619'16,"0"0"-379"-16,0 0-90 15,0 0-81-15,0 0-24 16,0 0-45-16,0 0 0 15,-111 40-1-15,109-18-42 16,2-4 13-16,0-4-25 0,0-3-11 16,15-5 6-1,4-6-28-15,-2 0 9 0,3 0 11 16,1-11-6 0,-8-3 47-16,-3 0 27 0,-2 4 3 15,-6 3 153-15,-2 2-25 16,0 4-28-16,0 1-37 15,2 0-57-15,2 0 7 16,3 16-16-16,4 3 0 16,3 8-6-16,1-4-21 15,-1-2-77-15,-1-20-109 16,-4-1-268-16,-2-4-473 0</inkml:trace>
  <inkml:trace contextRef="#ctx0" brushRef="#br0" timeOffset="-28698.99">19250 1367 2061 0,'0'0'541'0,"0"0"-422"15,0 0-68-15,0 0-51 16,116-2-107-16,-49 17-459 16,-3-4-591-16</inkml:trace>
  <inkml:trace contextRef="#ctx0" brushRef="#br0" timeOffset="-28331.66">20108 1544 1877 0,'0'0'396'0,"0"0"-239"0,0 0-46 15,0 0-44-15,0 0-1 16,0 0-28-16,-123 22-38 16,115-5 0-16,6 6-4 15,2-3-42-15,0 4 7 16,12 0-22-16,7 2 15 16,2 4 6-16,4 0 14 15,-5 4 25-15,-4 0 1 16,-7-2-4-16,-9-3-3 15,0-7 14-15,-12-8 20 16,-5-7 32-16,-1-4 11 16,7-3 2-16,9 0-72 0,2-21-12 15,35-26-183-15,7 3-373 16,6 1-552-16</inkml:trace>
  <inkml:trace contextRef="#ctx0" brushRef="#br0" timeOffset="-27813.1">20409 1658 1689 0,'0'0'591'16,"0"0"-422"-16,0 0-16 15,0 0-53-15,0 0-82 16,0 0 3-16,0 0-20 16,-99 125 7-16,107-100-8 0,11 0 0 15,4-6-24-15,1-2 22 16,-1-5-23-16,-4-4 13 15,-3-6 3-15,-5-2 9 16,-4 0 18-16,0-4 10 16,-7-12-5-16,0-4-7 15,0-4-16-15,0-1-7 16,-7 1-34-16,-9 3-36 16,-4-2 28-16,-3 2-21 15,-2 0 0-15,0 3 52 16,2 1-3-16,3-2-41 15,5 1-140-15,4-2-7 16,4 2 18-16,4-2 10 16,3 2 116-16,0-5 56 15,19 1 9-15,10-1 46 0,6-4-46 16,3 1-27-16,5 2-23 16,-3 2-31-16,-1 6-203 15,-3 4 37-15,-5 2 143 16,-4 3 104-16,-4 0 324 15,-8-1 45-15,-4 4-6 16,-6 0-13-16,-3 4-9 16,-2 0-106-16,0 0-123 15,0 0-67-15,-11 8-45 16,-11 14-45-16,-20 15-38 16,3-8-404-16,8-4-1165 0</inkml:trace>
  <inkml:trace contextRef="#ctx0" brushRef="#br0" timeOffset="-27057.39">20467 1489 1305 0,'0'0'530'15,"0"0"-297"-15,0 0 12 16,0 0-31-16,0 0-112 16,0 0-42-16,0 0-15 15,15 5-30-15,5 11 12 16,5 1-27-16,1 6-32 16,21 13-96-16,-7-8-215 15,1-4-490-15</inkml:trace>
  <inkml:trace contextRef="#ctx0" brushRef="#br0" timeOffset="-26813.89">21088 1569 773 0,'0'0'1172'0,"0"0"-893"15,0 0-187-15,0 0-7 16,0 0-34-16,136 23-2 16,-87 1 20-16,-5 4-53 15,-4-2-16-15,-11 0-18 16,-8-8-114-16,-15-12-152 16,-6-6-36-16,0 0-288 0</inkml:trace>
  <inkml:trace contextRef="#ctx0" brushRef="#br0" timeOffset="-26658.64">21300 1539 1416 0,'0'0'592'15,"0"0"-336"-15,0 0-25 16,0 0-60-16,-125 74-87 16,89-37-4-16,3 1-36 15,6 2-44-15,10-2-3 16,10-3-124-16,7-12-167 15,0-10-356-15</inkml:trace>
  <inkml:trace contextRef="#ctx0" brushRef="#br0" timeOffset="-26293.44">21665 1594 1670 0,'0'0'845'16,"0"0"-709"-16,0 0-100 16,0 0 0-16,0 0-35 15,0 0 5-15,0 104-6 0,0-89-93 16,0-8-18 0,7-7-30-16,2 0 50 15,2-12-49-15,0-10-45 16,2-1 131-16,-1 0 54 0,-1 7 6 15,-2 5 51-15,-1 6 57 16,0 3 13-16,-2 2 2 16,3 0-34-16,2 8 1 15,5 10 8-15,0 4-62 16,-1 1 6-16,-2 4-38 16,1-3-10-16,4-10-87 15,-3-5-238-15,-2-9-632 0</inkml:trace>
  <inkml:trace contextRef="#ctx0" brushRef="#br0" timeOffset="-25911.38">22192 1644 1861 0,'0'0'512'15,"0"0"-364"-15,0 0 25 16,17 111-73-16,-3-58-18 15,-1 8-50-15,3-1-31 16,-6-1 21-16,1-12-21 16,-1-9-2-16,-6-15-24 15,1-12-24-15,-3-11 7 16,-2-6 4-16,0-30-110 16,0-16-60-16,0-16 51 0,-5-13 117 15,-6-5 18-15,2 2 20 16,5 9 2-16,4 14 65 15,0 19 45-15,2 15 12 16,18 15-45-16,2 12-25 16,5 0-21-16,-1 9 8 15,-1 13 24-15,0 8-22 16,-8 2 1-16,-7 4 12 16,-10 0-41-16,0-1-1 15,-27 1-12-15,-35 3-44 16,4-8-100-16,6-12-577 0</inkml:trace>
  <inkml:trace contextRef="#ctx0" brushRef="#br0" timeOffset="-24559.55">23320 1121 2102 0,'0'0'635'0,"0"0"-505"15,0 0-73-15,0 0-12 16,0 0-18-16,0 108-20 16,0-52 25-16,0 5-25 15,12 9-5-15,8-6-4 16,2-5-8-16,3-6-19 16,-6-11-20-16,-3-13-68 15,-9-12-32-15,-7-13-116 16,-2-4 48-16,-27-13-23 15,-11-18 51-15,-7-11 188 16,-4-4 1-16,2-4 127 0,4 6 152 16,12 7-2-1,11 10-63-15,13 6-66 0,9 6-77 16,6-4-53-16,32 1-18 16,18-7-29-16,13 0 23 15,11-5-12-15,-4 2-12 16,-7 2 28-16,-20 6-20 15,-16 8 22-15,-14 6 6 16,-15 3-5-16,-4 3 37 16,0 0-29-16,-4 15-8 15,-8 15-2-15,1 12-1 16,5 8 2-16,6 11 0 16,0-2 9-16,0 4-13 15,10-3 4-15,5-10-5 16,1-7 4-16,-3-14-28 0,-3-13-43 15,-1-11-32 1,1-5 37-16,4-11 67 0,1-15-19 16,8-8-48-1,0 0 40-15,-2 2 15 0,4 3 12 16,-3 6 0-16,1 6 9 16,-4 7-1-16,0 6 8 15,-1 4 14-15,-1 0 22 16,4 3-28-16,-2 16 14 15,1 6-3-15,3 6-34 16,-1 4-1-16,2-1-27 16,1-6-34-16,4-6-38 15,0-8-124-15,2-14-62 16,-2 0 96-16,0-12 59 16,-6-15-21-16,-4-2 151 0,-7-1 23 15,-4 1 228-15,-5 8 70 16,-3 3-26-16,0 6-94 15,0 1-72-15,-7 7-41 16,-2 3-52-16,-4 1-18 16,-6 0-18-16,4 1-3 15,-3 12-4-15,5 1-11 16,4 0-57-16,9-1-38 16,3-7-118-16,18-1-275 15,4-5-351-15</inkml:trace>
  <inkml:trace contextRef="#ctx0" brushRef="#br0" timeOffset="-24090.21">24833 1453 1818 0,'0'0'590'16,"0"0"-441"-16,0 0 0 15,-125-9-28-15,102 9-72 16,5 5-28-16,5 16-7 16,3 7-13-16,8 0 3 15,2 4-4-15,0-2-30 16,6-4 18-16,13-2-37 0,3-8 4 16,2-10-34-16,3-6 18 15,0 0 37-15,-5-22-36 16,-2-2-9-16,-7-2 54 15,-6 2 15-15,-7 8 44 16,0 4 50-16,0 6-16 16,0 2 11-16,0 4-46 15,0 0-35-15,0 0-8 16,0 0 0-16,-2 7 0 16,2 8 0-16,0 1 6 15,0 2-17-15,0 2 11 16,16 2 0-16,1-2-7 15,3-4 1-15,3-2-12 16,1-6-25-16,-2-6-26 16,-1-2 42-16,-2 0 2 15,4-32-84-15,-7 1-270 16,-5-2-500-16</inkml:trace>
  <inkml:trace contextRef="#ctx0" brushRef="#br0" timeOffset="-23921.68">24555 848 1345 0,'0'0'1150'16,"0"0"-989"-16,0 0-127 15,0 0-10-15,0 0-9 0,0 0 43 16,0 0-18 0,60 88-31-16,-60-50-9 0,-65 14-28 15,1-12-135-15,-3-7-527 16</inkml:trace>
  <inkml:trace contextRef="#ctx0" brushRef="#br0" timeOffset="-23185.52">25651 1323 1523 0,'0'0'807'15,"0"0"-631"-15,0 0-125 0,0 0 1 16,0 0-46-16,0 0 19 15,-2 129 1-15,11-89-14 16,-1-6-6-16,0-8-6 16,-2-9 14-16,-1-12-8 15,-3-5 5-15,2 0 35 16,0-16 22-16,6-15-68 16,1-4-1-16,7-4-21 15,2 3-47-15,2 7 19 16,3 4 6-16,-4 11 34 15,2 10 8-15,-3 4-20 16,-5 0 22-16,-1 16 14 0,-3 5 4 16,-4 2 25-1,0-2-30-15,-3-6-7 0,-1-3 8 16,1-6-8 0,2-3-12-16,6-3-5 0,3-6 11 15,6-18-26-15,2-5 15 16,0 2 11-16,-3 2 5 15,-7 10 35-15,-3 4 39 16,-4 7-15-16,1 4-13 16,3 0-5-16,4 15-29 15,6 10 13-15,5 5-3 16,4 5-27-16,0-3-2 16,16-1-86-16,-8-6-154 15,-1-12-493-15</inkml:trace>
  <inkml:trace contextRef="#ctx0" brushRef="#br0" timeOffset="-22504.51">26682 1329 1881 0,'0'0'652'16,"0"0"-494"-16,0 0-6 15,-120 3-76-15,82 14-30 16,5 7-19-16,4-2-27 15,12 0 14-15,5-3-14 16,10-6-27-16,2-3 15 16,0-3-52-16,25-7 16 0,6 0 30 15,9-7-43-15,3-13-28 16,-4 1-14-16,-5 0 46 16,-10 4 50-16,-11 5 7 15,-3 5 46-15,-6 5 45 16,-4 0-39-16,2 0 6 15,-2 12-13-15,5 4-23 16,1 2 11-16,1 1-33 16,2-6 14-16,2 0-14 15,0-8-24-15,3-2-3 16,-1-3-31-16,3 0 14 16,-1-4 28-16,3-9 3 15,-5 4 13-15,-3 1 12 0,-4 2 6 16,-4 3 64-1,0 3-29-15,-2 0-25 0,3 0-19 16,3 0-8-16,1 12-1 16,2 1 0-16,0-2-16 15,-3 2 7-15,4-6-25 16,-4 2-11-16,1-3 30 16,-1-2-49-16,4-3 7 15,3-1-14-15,0 0-30 16,5 0 52-16,2-4-21 15,-5-7 70-15,-1-1 34 16,-5 3 92-16,-2 4 44 16,-3 2-69-16,2 3-65 15,8 0-1-15,1 7-35 0,8 7 8 16,2 0-2-16,1-2 4 16,-1-4-8-16,-1-6-2 15,-2-2 0-15,-1-4 15 16,-6-16-7-16,-1-9-8 15,-6-18-74-15,-3 4-242 16,-5 3-449-16</inkml:trace>
  <inkml:trace contextRef="#ctx0" brushRef="#br0" timeOffset="-20545.78">26498 1088 1689 0,'0'0'637'16,"0"0"-489"-16,0 0-38 0,0 0-62 16,0 0 16-16,0 0-55 15,5-40-8-15,8 40 1 16,2 0 8-16,-1 0-10 15,-1 0 0-15,-1 0 8 16,3 3 38-16,1 4-13 16,3 1 4-16,1 0 2 15,3-1-33-15,-6-4 16 16,2 0-21-16,-4-3-1 16,1 0 0-16,-3 0-56 15,3-18-74-15,-5 4-257 16,-2 0-649-16</inkml:trace>
  <inkml:trace contextRef="#ctx0" brushRef="#br0" timeOffset="-19520.44">28461 1077 1493 0,'0'0'382'0,"0"0"-135"16,0 0-39-16,0 0-40 16,0 0-30-16,0 0-20 15,0 0-75-15,-111-53-18 16,68 53 13-16,-3 0-13 15,-8 4 23-15,-4 14-24 16,-4 6-5-16,-1 11 14 16,1 5-27-16,6 10 18 15,10 6 3-15,12 4-21 0,14 5 43 16,16 0-47-16,4 2 7 16,15-4 10-1,22 2-17-15,11-7 8 0,8-6-10 16,6-10-6-16,9-11-3 15,3-12 9-15,3-11 0 16,0-8-7-16,-6 0 14 16,-5-4-7-16,-10-7 0 15,-12-1 2-15,-10 0 7 16,-12 3-8-16,-9 2 6 16,-3 0 10-16,-6 3-16 15,-2 0 7-15,-2 4-8 16,2-2-24-16,3 2-14 15,9-8-86-15,-1 0-225 16,-3-2-539-16</inkml:trace>
  <inkml:trace contextRef="#ctx0" brushRef="#br0" timeOffset="-18305.68">29664 1436 599 0,'0'0'1234'0,"0"0"-915"16,0 0-160-16,0 0 12 15,0 0-60-15,-140-45 13 0,101 45-57 16,2 0-15-16,-1 12-14 16,5 15-38-16,6 6 19 15,9 10-19-15,13 5 0 16,5 0 12-16,12-2-12 15,24-8 0-15,10-10-24 16,10-16-15-16,4-12-2 16,2-5-73-16,-6-28-40 15,-6-15 12-15,-13-9-18 16,-8-7 62-16,-14-10 56 16,-10 0-4-16,-5 2 45 15,0 11 2-15,-9 10 24 16,-6 19 128-16,1 18-73 15,5 14-31-15,-2 5-33 16,4 34 14-16,1 14 50 0,4 16-12 16,2 10-13-1,0 5 6-15,0 2-40 0,12-2 9 16,7-8-30-16,1-12-139 16,0-20-79-16,-7-19-172 15,-2-22-543-15</inkml:trace>
  <inkml:trace contextRef="#ctx0" brushRef="#br0" timeOffset="-17905.09">29689 1394 1624 0,'0'0'355'0,"0"0"-285"0,0 0-24 16,0 0-4-16,0 0 35 15,140 86-33-15,-85-54-26 16,-1 0 6-16,-2 1-6 15,-8 0-18-15,-7-5 8 16,-8-6-6-16,-8-6 4 16,-8-4 16-16,-6-8 9 15,-3-2 75-15,-4-2 48 16,3 0-27-16,-3-2 0 16,0-14-97-16,0-3-12 15,0-6-2-15,0-3-16 16,0-6 18-16,-3 0-17 15,-8-3-1-15,0 4 24 16,0 5-24-16,-3 6 16 16,-1 4 12-16,-1 3-26 0,-6 5-4 15,-7 6-8-15,-4 4-12 16,-6 0 10-16,4 11-21 16,4 12-3-16,10 7-75 15,19 11-162-15,2-7-271 16,0-9-460-16</inkml:trace>
  <inkml:trace contextRef="#ctx0" brushRef="#br0" timeOffset="-17769.44">29913 1315 1400 0,'0'0'814'15,"0"0"-572"-15,0 0-48 0,92-108-141 16,-36 92-53-16,28 16-146 15,-15 8-217-15,-11 18-363 0</inkml:trace>
  <inkml:trace contextRef="#ctx0" brushRef="#br0" timeOffset="-17634.16">30148 2632 2181 0,'0'0'385'0,"0"0"-336"16,0 0-49-16,0 0-558 0</inkml:trace>
  <inkml:trace contextRef="#ctx0" brushRef="#br0" timeOffset="-16565.37">31083 1416 1921 0,'0'0'510'15,"0"0"-404"-15,0 0-16 16,0 0 15-16,0 0-29 16,-75-114-22-16,39 111-5 0,-2 3-34 15,-4 2-8 1,4 24-1-16,7 12 8 0,8 10-13 15,12 5 0-15,11 1 5 16,0-3-6-16,13-6-8 16,16-11-10-16,5-14 3 15,7-16-52-15,3-4 39 16,2-30-98-16,3-18-88 16,-7-15-30-16,-1-11 80 15,-10-9 50-15,-6-8 27 16,-6 2 52-16,-7 10 35 15,-7 13 81-15,-5 20 86 16,0 17 36-16,-3 17-97 16,-8 12-23-16,-2 0-21 15,1 32-23-15,-1 17 37 0,4 17-12 16,5 10 1-16,4 8 1 16,0 4-39-16,6-6-5 15,12-3-3-15,4-13-19 16,5-18-22-16,2-16-65 15,2-22-47-15,5-10 67 16,-1-18-24-16,3-24-29 16,-2-12 52-16,-4-6 41 15,-3 2 27-15,-10 5 6 16,-5 17 58-16,-8 14 63 16,-3 10 12-16,-3 10-54 15,0 2-48-15,0 2-37 16,-9 22 14-16,-7 13-1 15,3 7-3-15,3 4 17 16,4-1-27-16,6-6 7 0,0-9-7 16,0-7-19-16,9-12-8 15,7-9-54-15,6-4 17 16,3-9 45-16,3-16-79 16,-3-8-21-16,-1-6 45 15,-5 1 74-15,-7 8 0 16,-5 6 55-16,-5 9 98 15,-2 9 3-15,0 6-92 16,0 0-37-16,0 3-27 16,0 15 0-16,0 7 18 15,0 8-17-15,0 1 6 16,0 2 5-16,0-4-6 16,0-3 0-16,8-4-6 15,7-6 1-15,7-4-9 0,1-11-25 16,6-4-4-16,-1-2 21 15,1-20-57-15,0-6 3 16,-4-4 28-16,-3 0 35 16,-7 0 1-16,-1 2 12 15,-3 4-6-15,-2 7 23 16,-2 10-23-16,-3 3 5 16,3 6-5-16,-3 0-3 15,3 0 3-15,0 0 10 16,0 1 45-16,-1 8 20 15,3 3-30-15,0 2 8 0,2 1-18 16,0 6-35 0,3-1 30-16,1 0-30 0,1-1 7 15,-1 0-7-15,-1-7-12 16,3-12-31-16,-1 0-169 16,-5 0-435-16</inkml:trace>
  <inkml:trace contextRef="#ctx0" brushRef="#br0" timeOffset="-16392.57">31386 900 595 0,'0'0'1820'0,"0"0"-1559"16,0 0-123-16,0 0-79 15,0 0-18-15,0 0-41 16,156 20 0-16,-40 17-70 15,-16-6-268-15,-11 0-532 0</inkml:trace>
  <inkml:trace contextRef="#ctx0" brushRef="#br0" timeOffset="-16253.34">32039 1267 591 0,'0'0'1959'0,"0"0"-1679"15,0 0-204-15,0 0-76 0,0 0-94 16,0 0-448-16,0 0-842 16</inkml:trace>
  <inkml:trace contextRef="#ctx0" brushRef="#br0" timeOffset="-15802.78">32416 1569 468 0,'0'0'1941'0,"0"0"-1690"16,0 0-160-16,0 0-3 16,0 0-46-16,0 0-40 15,120-42-2-15,-96 23-60 16,-1-7-27-16,-5-3-2 16,-5 2 63-16,-4-4 25 15,-5 5 1-15,1 6 28 16,-5 7 23-16,0 6-6 15,0 3-15-15,0 4-20 16,0 0 11-16,0 0-20 16,0 8 1-16,-5 14 26 15,-2 11-28-15,3 2 24 0,4 5-8 16,0-1-16 0,0-5 0-16,0-4-26 0,13-14-166 15,3-8-137-15,5-8-207 0</inkml:trace>
  <inkml:trace contextRef="#ctx0" brushRef="#br0" timeOffset="-15674.03">32810 1091 2232 0,'0'0'457'16,"0"0"-307"-16,0 0-63 15,0 0-87-15,0 0-72 16,0 0-647-16</inkml:trace>
  <inkml:trace contextRef="#ctx0" brushRef="#br0" timeOffset="-14021.35">16968 2484 1694 0,'0'0'533'0,"0"0"-421"15,0 0-100-15,0 0 21 16,0 104-7-16,3-57-9 16,5 0 27-16,6 2-27 15,1-9-16-15,-3-9 12 16,-1-8-12-16,-5-10-1 16,-1-12 17-16,-3-1-4 0,1-14 65 15,-3-17-78-15,2-11-18 16,2-6 17-16,3 1-14 15,4 3 14 1,0 5-29-16,5 9 9 0,2 12 15 16,-3 11-1-16,1 7 7 15,-3 0-6-15,1 7 12 16,-1 11 1-16,-5 4 13 16,4 0-10-16,-3 0 17 15,-1-5-27-15,2-5 6 16,1-6-6-16,0-6-50 15,3 0 32-15,1-14 1 16,3-13-34-16,-1 1 20 16,1 0-6-16,-5 4 37 15,-3 8 16-15,-4 8 42 0,1 6 19 16,-1 0-38 0,4 10 16-16,3 12 12 0,3 6-46 15,1 3 6 1,4 0-27-16,1 0-49 0,20-7-83 15,-2-10-232-15,-2-8-207 16</inkml:trace>
  <inkml:trace contextRef="#ctx0" brushRef="#br0" timeOffset="-13690.61">17806 2551 662 0,'0'0'1495'0,"0"0"-1123"0,0 0-188 16,0 0-60-16,0 0-92 15,-120 9-31-15,109 9 2 16,9 0-3-16,2 3-24 16,0-6-15-16,4-2-30 15,7-6 33-15,-2-1-20 16,0-3 30-16,-2-3 26 16,-1 0 1-16,-2 0 41 15,4 0 4-15,0 0-18 16,1 0 5-16,5 0-32 15,-1 0-1-15,1 0 3 16,-3 0-2-16,-1 0-1 16,-2 0 0-16,-2 2 2 0,1 2-9 15,-3 2 4-15,-2-2-69 16,-2-2-47-16,0-2-118 16,-2-2-114-16,-11-12-769 0</inkml:trace>
  <inkml:trace contextRef="#ctx0" brushRef="#br0" timeOffset="-13549.31">17525 2324 1910 0,'0'0'661'0,"0"0"-539"16,0 0-44-16,0 0-56 16,0 0-22-16,146-14-99 15,-73 14-285-15,-9 0-629 0</inkml:trace>
  <inkml:trace contextRef="#ctx0" brushRef="#br0" timeOffset="-12979.29">18307 2264 948 0,'0'0'558'15,"0"0"-326"-15,0 0 26 16,0 0-42-16,0 0-116 15,0 0 39-15,0 0-51 16,45 138-33-16,-36-76 3 16,-5 2-38-16,0-1 15 15,0-8-15-15,-2-6-19 16,0-11 10-16,-2-16-11 16,0-10-15-16,0-12 15 0,2 0-19 15,0-26-63 1,7-14-43-16,3-7-66 0,5-5 46 15,3 4-37-15,5 7 15 16,-1 10 98-16,-2 12 36 16,1 13 33-1,-2 6 28-15,-2 0 20 0,-5 14 40 16,-8 13 17-16,-6 7 10 16,0 3 6-16,-2 1-31 15,-19 0 12-15,-3-4-6 16,-1-6-24-16,1-4 10 15,2-4-49-15,1-8-14 16,6-8-19-16,1-4-81 16,4-10-152-16,3-9-322 0</inkml:trace>
  <inkml:trace contextRef="#ctx0" brushRef="#br0" timeOffset="-12561.67">18749 2541 1525 0,'0'0'696'0,"0"0"-554"15,0 0-30-15,0 0-29 16,0 0-34-16,2 104-13 16,7-74-26-16,5-4 8 15,3-2-18-15,3-8 2 16,3-11-8-16,1-5 1 0,2 0 5 15,6-17 0-15,-1-13-15 16,0-8-29-16,-2-6-10 16,-6-10 15-1,-8-5 22-15,-6-5-21 0,-4 4 31 16,-3 9 7-16,-2 16 11 16,0 12 88-16,0 18-17 15,0 5-34-15,-7 5-22 16,0 24-25-16,2 11 10 15,5 8 9-15,0 4-14 16,0 2 29-16,3 0-15 16,8-1-13-16,2-5-2 15,-1-3-5-15,-1-10-18 16,-5-7-97-16,-6-14-83 0,0-14-89 16,-6-10-63-16,-10-16-510 0</inkml:trace>
  <inkml:trace contextRef="#ctx0" brushRef="#br0" timeOffset="-12481.15">19042 2542 1043 0,'0'0'370'0,"0"0"-230"0,0 0-67 16,114-52-38-16,-58 38-35 15,-7 1-198-15</inkml:trace>
  <inkml:trace contextRef="#ctx0" brushRef="#br0" timeOffset="-12293.98">18770 2005 1534 0,'0'0'499'16,"0"0"-185"-16,-126 41-128 16,92-24-122-16,17-1-64 15,17-1-153-15,0-4-386 16,13-7-798-16</inkml:trace>
  <inkml:trace contextRef="#ctx0" brushRef="#br0" timeOffset="-11569.27">18760 2319 1795 0,'0'0'702'16,"0"0"-541"-1,0 0-117-15,0 0-17 0,0 0-27 16,0 0-52-16,0 0-52 16,-31-3-144-16,31 3-233 0</inkml:trace>
  <inkml:trace contextRef="#ctx0" brushRef="#br0" timeOffset="-11290.47">20004 2117 1154 0,'0'0'1419'0,"0"0"-1276"16,0 0-134-16,0 0-11 16,0 0 4-16,0 0 44 15,-8 153 3-15,26-91-19 16,5 4 3-16,1-1-33 16,3-4-22-16,-7-8-46 15,-5-11-148-15,-15-16-119 16,0-13-34-16,-6-8-485 0</inkml:trace>
  <inkml:trace contextRef="#ctx0" brushRef="#br0" timeOffset="-10530.86">19909 2420 1275 0,'0'0'261'0,"0"0"-159"16,0 0-68-16,70-106 23 16,-28 78-35-16,3-1-12 15,1-1 31-15,-4 2-31 16,-5 2-10-16,-11 4 44 15,-13 9 27-15,-8 5 131 16,-5 5 27-16,0 3-82 16,-18 6-59-16,2 20-59 15,0 14-8-15,8 10 9 16,8 8-21-16,0 5 7 16,12-1 0-16,9-8-15 15,8-6 17-15,-2-12-18 16,-2-14-7-16,-3-12-10 15,-2-10-24-15,0-1 40 0,3-26-41 16,0-9-61-16,0-4 54 16,-5-1 25-16,-5 4 24 15,-2 9 3-15,-4 10 5 16,-2 13 45-16,-1 5-7 16,0 0-32-16,1 2 44 15,4 17 0-15,2 5-6 16,2 6-9-16,3 0-29 15,1-2 14-15,4 0-19 16,3-6-9-16,3-8 10 16,2-6-4-16,0-8-6 15,5 0-12-15,-5-17-52 16,-3-6-22-16,-6-1 30 0,-6 2 49 16,-8 4 7-16,-4 5 19 15,-2 2 60-15,0 7-6 16,0 4-40-16,3 0-10 15,-1 0-23-15,2 10 0 16,3 8-3-16,4 4 9 16,0 2-6-16,3-2 0 15,-1-2 10-15,3-4-8 16,-1-3-2-16,3-9-38 16,2-4 16-16,2 0-39 15,1-17-9-15,2-6 7 16,-4-4-13-16,-3 4 63 0,-5-2 4 15,-3 9 9 1,-4 4 79-16,-3 6 21 0,-1 6-8 16,0 0-45-16,4 0-47 15,6 4 19-15,3 13-18 16,6 2 0-16,0 6 14 16,0-2-9-16,1-1-12 15,-7-1-9-15,-1-10-79 16,-7-11-75-16,-3 0-182 15,-4 0-201-15</inkml:trace>
  <inkml:trace contextRef="#ctx0" brushRef="#br0" timeOffset="-10373.78">21008 2248 1818 0,'0'0'734'0,"0"0"-533"16,0 0-111-16,0 0-47 15,0 0-18-15,0 0-25 16,0 0-64-16,96-2-231 16,-83 2-477-16</inkml:trace>
  <inkml:trace contextRef="#ctx0" brushRef="#br0" timeOffset="-10230.48">21055 1810 1987 0,'0'0'712'0,"0"0"-575"16,0 0-83-16,-120 59-44 16,72 16-10-16,13-10-113 15,12-5-499-15</inkml:trace>
  <inkml:trace contextRef="#ctx0" brushRef="#br0" timeOffset="-9907.69">21634 2327 1465 0,'0'0'825'0,"0"0"-519"16,0 0-104-16,0 0-122 15,0 0-34-15,0 0-37 16,0 0-8-16,-3 9 29 16,13 13-14-16,-1 6 23 15,-3 5 6-15,1-2-29 16,0 1 17-16,2-1-32 16,-1-7 0-16,4-4-2 15,3-8 0-15,3-8-44 0,9-13-42 16,-3-14-189-1,-8-11-701-15</inkml:trace>
  <inkml:trace contextRef="#ctx0" brushRef="#br0" timeOffset="-9794.39">21589 2085 1916 0,'0'0'586'0,"0"0"-507"15,0 0-79-15,0 0-238 16,0 0-470-16</inkml:trace>
  <inkml:trace contextRef="#ctx0" brushRef="#br0" timeOffset="-9638.24">22088 2283 768 0,'0'0'1884'0,"0"0"-1649"0,0 0-235 16,0 0-14-16,161-19-58 15,-106 19 13-15,-7 0-132 16,-15 0-676-16</inkml:trace>
  <inkml:trace contextRef="#ctx0" brushRef="#br0" timeOffset="-9496.52">22225 2430 2092 0,'0'0'477'0,"0"0"-435"16,0 0-42-16,127-11-285 16,-71 0-496-16</inkml:trace>
  <inkml:trace contextRef="#ctx0" brushRef="#br0" timeOffset="-9204.12">22900 2195 1785 0,'0'0'657'16,"0"0"-394"-16,-130 3-81 16,84 16-104-16,12 10-20 15,14 2-38-15,14 8-10 16,6 3 3-16,12 0-7 16,22 2 15-16,13-6-20 0,11-6 0 15,9-8-2-15,2-11-14 16,-3-13 15-16,-6 0-2 15,-10-19 2-15,-15-11 8 16,-14-9-7-16,-15-8 9 16,-6-6 28-16,-16-8-38 15,-21 3-1-15,-17 5-31 16,-48 1-95-16,12 16-253 16,11 6-1581-16</inkml:trace>
  <inkml:trace contextRef="#ctx0" brushRef="#br0" timeOffset="-7431.04">32614 1621 1159 0,'0'0'252'16,"0"0"-142"-16,0 0 10 0,0 0-11 16,0 0 7-16,0 0 27 15,0 0 34-15,0-1 12 16,0 1-45-16,0 0-31 15,0 0-36-15,0 0-44 16,0 0 15-16,0 0-41 16,0 0 1-16,11 0 16 15,1 1-24-15,3 4 12 16,3-4-8-16,1-1-4 16,4 0-24-16,4-3-134 15,-7-13-322-15,-3-6-663 0</inkml:trace>
  <inkml:trace contextRef="#ctx0" brushRef="#br0" timeOffset="-6972.74">32843 1058 1101 0,'0'0'607'16,"0"0"-435"-16,0 0-15 16,0 0-69-16,0 0-53 15,0 0-34-15,0 0 9 16,-4 0-10-16,-3 0 0 15,1-1 85-15,-1-4 6 16,0 4 39-16,5-2-45 16,2 1-46-16,0 2-39 0,-5 0-97 15,5 0-239 1,-2 0-520-16</inkml:trace>
  <inkml:trace contextRef="#ctx0" brushRef="#br0" timeOffset="-5022.26">16530 1958 1275 0,'0'0'406'15,"0"0"-137"-15,0 0-60 16,0 0-59-16,0 0-38 16,0 0-49-16,-25-3-5 15,21-1-17-15,2-1-9 16,2 0 39-16,0 1-34 0,0-2-23 15,0 0-11-15,8-2-3 16,11 2-8-16,-2 0-8 16,-1 2-18-16,-3 4 26 15,-7 0-31-15,-1 0 1 16,-5 0 18-16,0 6 13 16,0 6 7-16,-11 0 30 15,-2 1-14-15,-5-2 26 16,3-3-7-16,-2-2-5 15,4-6 31-15,-3 0-44 16,6 0 4-16,-2 0-1 16,8-8-19-16,1-2-2 15,3-4-11-15,0 0-33 16,9 2 12-16,9 3-18 16,-2 3 11-16,-3 5 25 0,-4 1 0 15,-5 0 8-15,-4 0-5 16,0 0-28-16,0 18 7 15,0-2-144-15,0-4-420 0</inkml:trace>
  <inkml:trace contextRef="#ctx0" brushRef="#br0" timeOffset="-2777.32">18024 1634 1460 0,'0'0'311'16,"0"0"-193"-16,0 0-62 15,0 0-49-15,0 0 14 16,0 0-21-16,-13 6 1 0,11-6 37 16,0 0 33-1,2 0 30-15,0 0-2 0,0-4-14 16,0-2 15-16,0 0-85 16,13 1-15-16,5-1 0 15,-3 1-27-15,-1 3 26 16,-5 0-8-16,-5 2-7 15,-4 0 15-15,0 0-33 16,0 0 34-16,0 0 16 16,-11 6-9-16,0-2 14 15,0-2 22-15,4 1-18 16,1-3 10-16,-2 0-12 16,0 0 6-16,-1 0 32 15,-3-3-42-15,4-3 3 16,1 0-22-16,7 4-118 0,0 2-119 15,0 0-764-15</inkml:trace>
  <inkml:trace contextRef="#ctx0" brushRef="#br0" timeOffset="6844.28">15747 8618 1245 0,'0'0'366'16,"0"0"-239"-16,0 0-32 15,0 0-23-15,0 0-6 16,0 0 12-16,-2-48-7 16,0 44 6-16,-2 2-2 0,-1-2-8 15,-1 0 20 1,-4-1-32-16,-1 3-27 0,-2-3 4 16,-5 1-15-16,0-2-2 15,1 2-1-15,-4-2-4 16,-1 0-5-16,0-2-5 15,2-1 0-15,-3 1 13 16,4-3-12-16,-2 1 0 16,1 1 0-16,1 2 6 15,-2 0 14-15,-1 2-21 16,0 5 0-16,-5 0-9 16,0 0 16-16,-4 5-7 15,2 6 0-15,-2 5 2 16,0 2-8-16,-3 0-3 0,3 2 7 15,-2-1-7 1,0 4 11-16,-1-3-2 0,5-1 0 16,0-6 6-16,4-1 3 15,3-1-9-15,3 0 0 16,0 0 19-16,-1 0-17 16,0 6 4-16,0 1-6 15,-2 3 6-15,2 4-8 16,-2 3 2-16,1 0 0 15,2 2-4-15,3 0 11 16,3 0-7-16,1 0 0 16,1 2 6-16,0-2-3 15,2 2-3-15,0-2 0 0,3-1 0 16,1 1 6 0,3-2-6-16,2 2 0 0,0-3 9 15,0 4 4-15,5 1-12 16,5-1-1-16,4 2 11 15,1 0-2-15,4-1 0 16,0-5 15-16,4 1-15 16,1-3 16-16,1-1-25 15,1-2 0-15,-1-3 0 16,1 2 8-16,3-4-9 16,-2 2 1-16,4-2 0 15,3-3-4-15,-1-1 4 16,5-3 0-16,0-2 0 15,-2-3 11-15,4-4-20 16,-3-1 9-16,4 0 0 0,-1 0 8 16,2-14-7-16,3-2 4 15,-1-4-5-15,1-4 4 16,2-4-11-16,-5-1-1 16,1-1-26-16,-6 3 27 15,-6 3-47-15,-6 5 39 16,-10 6 12-16,-5 6-10 15,-6 3 4-15,-2 4-5 16,-2 0-14-16,0 0 1 16,0 0-32-16,0 0 51 0,0 0 7 15,0 0 2 1,0 0 9-16,0 0-1 0,0 0 0 16,0 0 24-16,0 0-27 15,0 0 4-15,0 0-10 16,0 0 12-16,-8 0-12 15,-6 3 0-15,-1 2 0 16,-4 4-7-16,-1-2 15 16,1 1-8-16,-2 0 0 15,-4 3 6-15,2-1-6 16,-6 2 0-16,-8 0-35 16,-5 0 9-16,-12 1-38 15,-10-5 15-15,-65-8-66 16,15 0-130-16,1-8-361 0</inkml:trace>
  <inkml:trace contextRef="#ctx0" brushRef="#br0" timeOffset="8772.24">16526 3685 1026 0,'0'0'630'0,"0"0"-478"15,0 0-37-15,0 0 11 16,0 0-36-16,0 0 0 16,-39 81-15-16,32-74-17 15,1-3-9-15,4-2-33 16,2-2 14-16,0 0-9 15,0 0-21-15,0-8-6 16,0-1-49-16,2-1 44 0,9 0 1 16,0 3 4-1,5 1 6-15,0 6 0 16,-1 0-3-16,1 0 2 0,-3 0 1 16,-7 10 0-16,-4 3 21 15,-2-1-21-15,0 0 29 16,-6-2 15-16,-9 0-4 15,-3-2 41-15,-1-6-40 16,2-2-11-16,3 0 13 16,3 0-25-16,5-13-10 15,4-3-8-15,2-1-54 16,0 0 20-16,2 6-15 16,9 5 16-16,0 3 14 0,0 3 1 15,0 0 17-15,-3 3-5 16,-2 9 6-16,-4 2-9 15,-2-4 18-15,0-1-2 16,0-1 15-16,0-3-13 16,0-5 21-16,-8 0-19 15,-4 0-5-15,1 0-6 16,-1-8-30-16,8-11-68 109,4 5-247-109,0 0-283 0</inkml:trace>
  <inkml:trace contextRef="#ctx0" brushRef="#br0" timeOffset="9389.32">17245 3304 690 0,'0'0'1083'0,"0"0"-776"15,0 0-137-15,-116-10-37 16,78 10-8-16,5 2-5 15,-1 12-50-15,5 3-43 16,2 4 6-16,7 2-26 16,7 1-6-16,2 0-2 0,8-2-14 15,3 0 15 1,0-1-17-16,16-3-32 0,9-1 28 16,6-1-37-16,5-2 27 15,3 2 17-15,-1 4-30 16,1 0 19-16,-6 7-5 15,-4-2-1-15,-7 3 19 16,-8 0-2-16,-12 2 14 16,-2 0 36-16,0-1-3 15,-21-3 68-15,-2-2 8 16,-8-5-27-16,-4-2 28 16,0-7-50-16,1-4 0 15,1-6 1-15,2 0-45 16,2 0 26-16,2-6-42 15,5-6-22-15,4-3 8 0,7 7-57 16,6-5 0-16,5-3-97 16,8 2-198-16,7 0-398 0</inkml:trace>
  <inkml:trace contextRef="#ctx0" brushRef="#br0" timeOffset="9842.72">17492 3552 1726 0,'0'0'648'0,"0"0"-486"16,0 0-49-16,0 0-58 16,0 0-19-16,0 0-36 15,0 0 0-15,62-91-1 16,-49 65-5-16,-5 2 6 16,-2 8 15-16,-4 6 3 15,-2 6 39-15,0 1-24 16,0 3-14-16,0 0-10 0,0 3 1 15,0 17-4 1,0 10 8-16,0 10-1 0,5 8 29 16,-1 2-9-16,0-2 2 15,2-8 5-15,-4-4-39 16,2-9 20 0,-4-9-21-16,0-4 0 0,0-6-9 15,0-4-46-15,0-4-56 16,7 0-101-16,-1-16-352 15,3-9-620-15</inkml:trace>
  <inkml:trace contextRef="#ctx0" brushRef="#br0" timeOffset="10324.3">18138 3242 1714 0,'0'0'536'0,"0"0"-401"16,0 0-1-16,0 0-67 16,-124-2-2-16,92 6-57 15,8 4 8-15,3 0-10 16,8-4 0-16,7-4 7 15,4 2-13-15,2-2-10 32,-2 0 9-32,2 3-24 0,0-2 21 0,-3 3-4 15,3 4 5-15,0 4 2 0,-3 4 1 16,3 5 0-16,0 2 8 16,0 5 0 93,0 4 4-109,0 2 17 0,8 6-5 0,-2-1 45 0,3 3-39 0,-3 0-3 0,2 0 23 0,-4-4-21 0,0 0-2 0,1-5 4 0,-1-6-30 16,0-4 9-16,6-1-10 0,-1-6-45 0,6-7-213 0,11-9-17 15,-1-11-189-15,-2-11-356 0</inkml:trace>
  <inkml:trace contextRef="#ctx0" brushRef="#br0" timeOffset="10601.5">18341 3549 1788 0,'0'0'564'0,"0"0"-378"16,0 0-76-16,0 0-74 15,0 0-5-15,0 0-16 16,-26 56 27-16,23-29 22 16,1-2 12-16,2 3 26 0,0-1-46 15,0-1-6-15,0 0-7 16,0-2-29-16,0-2 16 16,5-4-30-16,5-4 4 15,1-4-16-15,3-6-6 16,5-4-45-16,14-22-38 15,-5-12-136-15,-6-6-528 0</inkml:trace>
  <inkml:trace contextRef="#ctx0" brushRef="#br0" timeOffset="10715.12">18323 3417 1083 0,'0'0'606'0,"0"0"-498"16,0 0-108-1,0 0-253-15</inkml:trace>
  <inkml:trace contextRef="#ctx0" brushRef="#br0" timeOffset="11258.2">18573 3269 1328 0,'0'0'638'15,"0"0"-406"-15,0 0-31 16,0 0-58-16,0 0-41 15,0 0-70-15,0 0-31 16,51-3 24-16,-15 0-25 16,1 0 2-16,1 2-2 15,-5-1-2-15,-2 2-30 16,-8 0-44-16,-7 0-8 16,-9 7 37-16,-7 5 23 15,0 3 24-15,0 4 67 16,-16 3-11-16,0 9 52 15,0 4-37-15,3 6-8 16,7 4-2-16,6 5-46 0,0 1 9 16,0 2-24-16,13 2 9 15,5-2 1-15,-1-3-10 16,-1-4 2-16,-5-6-11 16,-4-8 15-16,-5-8-6 15,-2-5 1-15,0-9-1 16,-7-1 32-16,-6-3-22 15,-5-4 2-15,3-2-12 16,-3 0-39-16,1-10-79 16,3-10-215-16,5-6-458 0</inkml:trace>
  <inkml:trace contextRef="#ctx0" brushRef="#br0" timeOffset="11645.44">19302 3613 2148 0,'0'0'516'15,"0"0"-447"-15,0 0-39 16,0 0-30-16,0 0-20 0,126-96-1 15,-74 50-31-15,-8-2 0 16,-13-2-37-16,-18 1 4 16,-13 7 55-16,0 11 30 15,-19 6 75-15,-8 13-9 16,-2 11-6-16,2 1-20 16,2 1-31-16,4 23 6 15,3 8 24-15,7 11-14 16,3 7 18-16,8 4-4 15,0 6-22-15,21-2-14 16,10-2-3-16,11-6-84 16,26-7-72-16,-14-15-192 15,0-14-284-15</inkml:trace>
  <inkml:trace contextRef="#ctx0" brushRef="#br0" timeOffset="11991.66">19921 3534 1627 0,'0'0'681'15,"0"0"-441"-15,0 0-66 16,0 0-75-16,0 0-25 16,0 0-60-16,-123-15 2 15,115 27-16-15,2 3-7 16,4 2 1-16,2-3-9 16,0 0-37-16,0-4 11 15,12-2-75-15,1-6 22 0,3-2 14 16,3 0 7-1,2-4-3-15,-1-11-54 0,-3 2 71 16,-5 1 59-16,-5 4 76 16,-5 1 84-16,-2 6 41 15,0 1-67-15,0 0-35 16,0 0-71-16,2 0-14 16,2 0-14-16,5 12 7 15,1 4-7-15,2 4 4 16,1-2-4-16,1 0-13 15,-1-4-106-15,-3-12-136 16,-4-2-258-16,-3 0-453 0</inkml:trace>
  <inkml:trace contextRef="#ctx0" brushRef="#br0" timeOffset="12128.61">19805 3213 2138 0,'0'0'634'0,"0"0"-516"15,0 0-52-15,0 0-66 16,0 0-60-16,151-17-131 16,-93 17-477-16</inkml:trace>
  <inkml:trace contextRef="#ctx0" brushRef="#br0" timeOffset="12483.16">20511 3363 1699 0,'0'0'673'0,"0"0"-524"0,0 0-32 16,0 0-62-16,0 0-47 16,0 0 20-16,0 0-28 15,-104 54-5-15,104-39-1 16,4 4-27-16,15 1 20 15,11-2-1-15,-1 2-10 16,0 0 24-16,0 2-14 16,-9 2 12-16,-5 0-9 15,-7 0 22-15,-8-2 18 0,0-1 28 16,-14-5-3 0,-9-5 43-16,1-2-39 0,4-5-30 15,7-4-16-15,9 0-12 16,2-13-65-16,24-32-182 15,10 2-409-15,2 3-938 0</inkml:trace>
  <inkml:trace contextRef="#ctx0" brushRef="#br0" timeOffset="12842.83">20866 3421 234 0,'0'0'1805'0,"0"0"-1329"16,0 0-315-16,0 0-42 15,0 0-65-15,0 0-2 16,0 0-49-16,-105 68 3 16,105-44-5-16,0 2-1 15,0 0 0-15,10-3-6 0,4-6 6 110,-1-3-9-110,5-1 9 0,-2-6 0 0,2-3 0 0,0-4 1 0,-5 0-14 0,0 0 13 0,-6-14 0 15,-5-6-1-15,-2-4-58 0,0-4-17 0,0 0-61 0,-20-5-32 0,-7 2-14 0,-4-2-106 16,-2-1 262-16,8 7 27 16,3-3 13-16,6-2 72 15,10-1-85-15,6 1-20 16,9-10-99-16,13 9-357 0,3 4-926 0</inkml:trace>
  <inkml:trace contextRef="#ctx0" brushRef="#br0" timeOffset="12990">20985 3020 1385 0,'0'0'516'16,"0"0"-318"-16,0 0-2 16,0 0-53-16,0 0-39 15,0 0-5-15,12-10-49 16,-12 20-18-16,0 8 3 15,0 4-35-15,0 10-96 16,0-4-216-16,0-8-517 0</inkml:trace>
  <inkml:trace contextRef="#ctx0" brushRef="#br0" timeOffset="13658.09">20732 3177 1714 0,'0'0'660'16,"0"0"-407"-16,0 0-94 0,0 0-93 15,0 0-26-15,0 0-40 16,0 0 12-16,51 0-12 16,-32 17-27-16,4 3-51 15,10 6-83-15,-6-2-365 16,0-10-1157-16</inkml:trace>
  <inkml:trace contextRef="#ctx0" brushRef="#br0" timeOffset="13994.65">21531 3401 2163 0,'0'0'571'15,"0"0"-516"-15,0 0-25 16,0 0-14-16,0 0 7 16,139 101 24-16,-86-58-41 15</inkml:trace>
  <inkml:trace contextRef="#ctx0" brushRef="#br0" timeOffset="14048.6">21777 3588 2911 0,'45'38'-32'0,"-8"-7"-115"0,-8-12-64 0,-11-11-283 0,-9-8-136 0</inkml:trace>
  <inkml:trace contextRef="#ctx0" brushRef="#br0" timeOffset="14119.64">21893 3373 1928 0,'0'0'562'0,"0"0"-451"16,0 0 41-16,0 0-52 16,-152 86-31-16,112-47-2 15,2 4-67-15,9 0 0 16,9-4-45-16,18-5-140 15,2-7-285-15,0-18-290 0</inkml:trace>
  <inkml:trace contextRef="#ctx0" brushRef="#br0" timeOffset="14480.29">22223 3505 1980 0,'0'0'532'16,"0"0"-455"-16,0 0-10 15,0 0-34-15,0 0 3 16,0 129-35-16,0-108-1 16,6-5-15-16,-2-8-67 15,1-8 10-15,-1 0 32 16,6-24 12-16,0-10-102 15,6-8-23-15,0 1 110 16,-1 1 43-16,-1 11 8 16,-4 6 83-16,2 12 17 0,-3 7 4 15,-3 4-11-15,5 0-30 16,1 4-4-16,1 13 24 16,1 8-47-16,-1 3-6 15,1 5-38-15,-6 0-7 16,1-1-118-16,-5-8-407 15,-2-10-693-15</inkml:trace>
  <inkml:trace contextRef="#ctx0" brushRef="#br0" timeOffset="14925.53">22726 3502 1809 0,'0'0'536'16,"0"0"-468"-16,0 0-50 15,0 0-7-15,0 0-4 16,0 0 52-16,0 0 46 15,62 119-16-15,-49-58-7 16,1 3-54-16,-3 4-10 16,-2-2 5-16,2-4-23 15,2-6 0-15,-3-10-48 0,-2-16-131 16,-3-26-102 0,-3-4-198-16,-2-15-67 0</inkml:trace>
  <inkml:trace contextRef="#ctx0" brushRef="#br0" timeOffset="15214.56">22835 3421 1400 0,'0'0'522'0,"0"0"-338"15,0 0-85-15,0 0-46 16,0 0 35-16,120-19-10 16,-87 40 26-16,-4 4-20 15,-4 8-31-15,-11-1 4 16,-12-3-21-16,-2 0-29 15,-25-5 33-15,-20-4-20 16,-7 0-20-16,-33-10-39 16,14-2-309 77,10-8-925-93</inkml:trace>
  <inkml:trace contextRef="#ctx0" brushRef="#br0" timeOffset="15513.65">23617 3050 1187 0,'0'0'1061'0,"0"0"-808"16,0 0-156-16,0 0-41 16,0 0 32-16,-12 136 24 15,12-62-43-15,0 8-27 16,14 3-6-16,1 1-35 15,2-7-1-15,1-8-12 16,-1-11-78-16,-3-16-80 16,-14-27-207-16,0-15-198 0,0-2-1135 0</inkml:trace>
  <inkml:trace contextRef="#ctx0" brushRef="#br0" timeOffset="15980.63">23534 3477 1577 0,'0'0'597'16,"0"0"-421"-16,0 0-93 15,0 0-52-15,0 0-31 16,148-99 28-16,-92 72-23 16,-4-4-4-16,-9 3-1 15,-14 0 10-15,-18 6-10 16,-11 6 21-16,-4 6 48 16,-21 7 5-16,-4 3-35 15,2 0-5-15,8 11 21 0,3 17-43 16,7 12 21-16,9 10 6 15,0 10-27-15,0 3 27 16,15-1-26-16,6-5-2 16,-1-9 2-16,-1-13-11 15,-3-11-4-15,-5-9 2 16,-3-14-21-16,0-1 6 16,1-9 15-16,5-20-24 15,1-8-32-15,5-6-38 16,-2 5 53-16,0 8 17 15,-7 7 24-15,-3 10 14 16,0 7 31-16,-2 6 11 16,1 0 13-16,1 0-41 15,6 6 14-15,1 11-13 0,1 4-7 16,-1 2 17 0,4 4-39-16,-1-1 2 0,-1-2-2 15,1-4-9-15,4-6-54 16,3-8-87-16,12-10-124 15,-2-17-287-15,-7-10-1326 0</inkml:trace>
  <inkml:trace contextRef="#ctx0" brushRef="#br0" timeOffset="16217.46">24292 3432 1996 0,'0'0'566'0,"0"0"-424"15,0 0-79-15,0 0-7 16,0 0-41-16,0 0 3 15,27 106 7-15,9-83-24 0,4-5 8 16,-3-8-3 0,0-8-4-16,-14-2-2 0,-7-7 0 15,-13-20 18-15,-3-3 24 16,-11-5-10-16,-16 4 7 16,-2 1-30-16,-4 12 5 15,1 7-28-15,8 11-30 16,3 2-90-16,11 19-196 15,5-5-450-15</inkml:trace>
  <inkml:trace contextRef="#ctx0" brushRef="#br0" timeOffset="16647.04">24787 3445 1822 0,'0'0'606'0,"0"0"-426"16,0 0-21-16,0 0-92 15,0 0-38-15,0 0-23 16,0 0-6-16,-91 62 0 16,91-28-1-16,2-4-7 15,13-2-7-15,1-6-12 16,-3-8-40-16,3-8-52 15,-1-6 7-15,1-3 54 16,-1-22-164-16,1-4-13 0,-5-4 97 16,-3 3 100-1,-4 4 38-15,-4 10 117 0,0 4 167 16,0 8-41-16,0 4-118 16,0 0-67-16,0 0-58 15,6 4 0-15,3 10 23 16,5 3-9-16,3 4 22 15,1-1-4-15,2-2-26 16,-4-2 34-16,-3-5-40 16,-1-10-25-16,-2-2-70 15,-1-22-37-15,-5-4-478 0</inkml:trace>
  <inkml:trace contextRef="#ctx0" brushRef="#br0" timeOffset="16829.36">24575 2839 2172 0,'0'0'562'16,"0"0"-470"-16,0 0-47 15,0 0 6-15,0 0-33 16,160 77 1-16,-112-36-1 16,-13 0-18-16,-18-1-18 15,-17 4-68-15,-21-10-76 16,-6-10-385-16</inkml:trace>
  <inkml:trace contextRef="#ctx0" brushRef="#br0" timeOffset="17463.63">25934 3502 1753 0,'0'0'707'0,"0"0"-512"0,0 0-146 16,0 0-43-16,0 0 12 15,0 0-9-15,-6 119 20 16,8-89 0-16,6-4-27 16,2-8 23-16,-1-6-25 15,-3-10 1-15,-2-2 33 16,3-7 18-16,3-24-4 16,2-6-48-16,5-12 9 15,0 2-3-15,3 4-6 16,-3 7 0-16,2 12-2 15,-6 10 2-15,1 7-1 16,-1 7-12-16,0 0 13 0,3 15 1 16,2 7 0-16,-3 6 17 15,1 0-4-15,-1-1-2 16,-1-6-12-16,-3-5 0 16,-3-8-2-16,2-8-4 15,-1 0-8-15,1-14 13 16,7-13 1-16,3-10-13 15,-1-1 7-15,0 6 6 16,-7 5 0-16,-3 12 24 16,-1 8-8-16,-6 6 5 15,2 1-14-15,3 0-6 16,1 10 14-16,6 10-6 16,1 4-9-16,6 4 0 15,3 1-24-15,23 2-73 16,-4-9-172-16,1-10-423 0</inkml:trace>
  <inkml:trace contextRef="#ctx0" brushRef="#br0" timeOffset="18134.53">26796 3396 2297 0,'0'0'511'15,"0"0"-373"-15,0 0-19 16,-131-4-62-16,102 16-25 15,9 11-32-15,7 1 1 16,6 4-7-16,7-2-18 0,0-2 9 16,3-7-13-16,9-2-18 15,9-11 45-15,0-4-27 16,4 0-8-16,2-6 34 16,0-12-29-16,0 0 10 15,-3 2 13-15,-4 0-8 16,-2 4 15-16,-5 4 1 15,-5 2 0-15,-2 4 1 16,-4 2 1-16,0 0 10 16,3 0-12-16,-1 8 7 15,0 6 19-15,1 2-26 16,4 2 1-16,0 1-2 16,-1-8-23-16,4-1 12 15,1-8-28-15,1-2-49 16,1 0 53-16,1-2-2 0,-3-11-12 15,3 1 44 1,-5-1 6-16,-2 1 16 0,-1 1 30 16,-2 4 8-16,-2 4 31 15,-2 0-34-15,0 3-30 16,0 0-11-16,3 0 2 16,3 7-18-16,0 6 6 15,0 1 0-15,3 1 6 16,-3-7 0-16,0 2-12 15,-1-3-1-15,-1-3-22 16,4-4-3-16,3 0-36 16,2 0 3-16,1 0 17 15,2-11 2-15,-5 1 46 0,0-1 43 16,-3 3 27 0,-4 2 45-16,3 2-54 0,-3 4-42 15,8 0 2-15,3 6-21 16,6 14-7-16,2 4-31 15,2 4-53-15,-5-4-40 16,0-4-178-16,-6-10-202 16,-8-7-359-16</inkml:trace>
  <inkml:trace contextRef="#ctx0" brushRef="#br0" timeOffset="18350.21">26883 3017 1913 0,'0'0'373'16,"0"0"-254"-16,0 0 61 15,0 0-34-15,140 16-69 16,-84-11 83-16,-2-5-86 16,-12 0-43-16,-13-9 3 15,-11-13-34-15,-14-9 0 16,-4-6-30-16,-15-19-83 15,-16 8-125-15,-3 8-481 0</inkml:trace>
  <inkml:trace contextRef="#ctx0" brushRef="#br0" timeOffset="19048.93">28581 3104 1332 0,'0'0'652'0,"0"0"-384"0,0 0-52 0,-167-44-27 0,103 38-22 0,-2 6-49 16,2 0-32-16,6 8 8 0,7 16-36 0,8 9-23 0,10 11 1 0,14 7-35 0,9 11 23 0,10 7-15 15,10 3 0-15,25-1 18 16,13-7-27-16,11-7 1 0,5-13 10 15,4-13-10 1,-4-16 12-16,1-12-13 0,-7-3 0 16,-5-11 0-16,-8-13-33 15,-10-4-34-15,-4-10-82 16,-10 6-367-16,-8 8-1062 0</inkml:trace>
  <inkml:trace contextRef="#ctx0" brushRef="#br0" timeOffset="20250.12">29767 3302 1654 0,'0'0'486'0,"0"0"-229"0,0 0 24 16,0 0-129-16,0 0-65 47,-130-36-47-47,92 36 29 0,1 12-38 0,5 14-14 0,14 4-14 0,12 5-3 15,6-3 0-15,8-2 0 16,26-9-18-16,11-8 18 109,6-13-38-109,4-8-30 0,-3-26-99 0,-8-15-109 16,-13-9 18-16,-10-10 80 0,-15-9 55 0,-6 0 48 0,0 4 12 0,-4 9 63 0,-11 19 321 0,-4 16-41 0,-1 29-106 0,3 24-61 0,1 31-15 16,9 15-69-16,7-2-4 15,0 3-19-15,16 0 11 16,2-4-17-16,4-7-9 15,-2-12-66-15,-2-20-135 16,-2-14-257-16,-8-14-78 0</inkml:trace>
  <inkml:trace contextRef="#ctx0" brushRef="#br0" timeOffset="20632.34">29764 3066 1763 0,'0'0'400'0,"0"0"-273"15,0 0-99-15,0 0 8 16,0 0 8-16,56 54-25 16,-23-28 4-16,4-1-22 15,-2 2-1-15,-2-4 22 16,-4 2-13-16,-2-5 22 16,-3-2 6-16,-1-4-9 15,-3-2 7-15,-5-2-6 16,1-2 13-16,-3-4 10 15,1-2-26-15,-1-2 8 16,-4 0-10-16,0 0-6 16,-2-7 36-16,-5-10-40 15,0-1 0-15,-2-4 38 0,0 0-20 16,0 0-1-16,-2 3-21 16,-7 0-9-16,0 2-2 15,-4 4-5-15,-6 1-32 16,-4 6-20-16,-12 2-23 15,-5 4 21-15,-4 0-8 16,4 10-105-16,0 8-97 16,13-2-98-16,12-8-457 0</inkml:trace>
  <inkml:trace contextRef="#ctx0" brushRef="#br0" timeOffset="20770.65">29998 3026 1332 0,'0'0'912'0,"0"0"-535"15,0 0-125-15,40-103-120 16,-11 87-74 0,6 8-58-16,24 12-70 0,-12 20-134 15,-7 11-491-15</inkml:trace>
  <inkml:trace contextRef="#ctx0" brushRef="#br0" timeOffset="20920.22">30239 3848 2465 0,'0'0'547'15,"0"0"-501"-15,0 0-46 16,64-132-195-16,-24 92-673 0</inkml:trace>
  <inkml:trace contextRef="#ctx0" brushRef="#br0" timeOffset="21401.56">30960 3032 1517 0,'0'0'880'15,"0"0"-735"-15,0 0-85 16,0 0-13-16,-129-25-27 15,78 35 30-15,2 19-3 16,6 8-27-16,12 7 10 16,14 6-14-16,17 1-15 0,0-3 12 15,17-5-13-15,18-11-15 16,0-14-30-16,5-16-70 16,0-4-17-16,-2-30-78 15,-4-14-14-15,-5-13 94 16,-8-7 75-16,0-4 36 47,-6-3 12-47,-3 2 14 0,-6 8 28 0,-6 13 107 0,0 20 160 0,0 15-91 15,-2 15-126-15,-9 0-45 16,-5 21 15-16,3 15-13 16,3 14 9 77,8 6 5-93,2 7-29 0,0-1 9 16,19 0-26-16,5-4-10 0,3-8-52 0,17-11-196 0,-6-14-290 0,-3-17-371 0</inkml:trace>
  <inkml:trace contextRef="#ctx0" brushRef="#br0" timeOffset="21972.11">31361 3050 1906 0,'0'0'707'0,"0"0"-508"0,0 0-84 15,0 0-50-15,0 0-38 16,-95 10-27-16,75 22 26 16,4 8-25-16,8 2-1 15,6 4 15-15,2-3-14 16,0-5-2-16,8-7-8 16,7-9-31-16,3-7 17 15,1-13-23-15,0-2 41 16,2-8-2-16,-1-18-17 15,-3-4 0-15,-1-7-16 16,-3 1 3-16,-4 2 36 16,-2 8 2-16,-2 6 11 15,-5 8 41-15,0 8-12 16,0 4-3-16,0 0-37 16,0 0 7-16,0 12-8 0,0 9 6 15,0 6-6-15,0 3 0 16,0 2 9-16,2-1-4 15,6-3-5-15,3-5 0 16,3-5-3-16,1-5 10 16,1-8-7-16,2-5 11 15,0 0-11-15,0-4 5 16,-1-16-5-16,-1-3-38 16,-5-1 25-16,-2 1-26 15,-2 5 39-15,-5 6 6 16,-2 6 9-16,0 4 27 15,0 2-42-15,0 0 9 16,0 0-18-16,3 5 13 16,-1 8-4-16,2 3 0 15,-2 2 2-15,2 3 19 0,1 1-20 16,0 0 0-16,2 0 10 16,-1-3-11-16,0-4-20 15,1-5-34-15,5-10-129 16,-6-2-139-16,3-18-524 15</inkml:trace>
  <inkml:trace contextRef="#ctx0" brushRef="#br0" timeOffset="22114.41">31161 2711 2501 0,'0'0'375'0,"0"0"-198"16,0 0-111-16,0 0-66 15,0 0-59-15,165 35-216 16,-87-12-1096-16</inkml:trace>
  <inkml:trace contextRef="#ctx0" brushRef="#br0" timeOffset="22249.27">31549 2938 2374 0,'0'0'560'15,"0"0"-467"-15,0 0-92 16,0 0-1-16,0 0-143 0,0 0-383 16</inkml:trace>
  <inkml:trace contextRef="#ctx0" brushRef="#br0" timeOffset="22685.93">32159 3221 1776 0,'0'0'544'0,"0"0"-476"0,0 0-21 0,0 0-34 0,0 0-4 15,112-85-1-15,-99 65-7 16,-7 2 10-16,2 3 14 16,-6 8 98-16,-2 2 22 15,0 5-72-15,0 0 5 16,0 0-35-16,0 8-42 15,0 13 28-15,2 6-19 16,-2 6-4-16,0 3 11 0,2 0-8 16,3-2 1-1,1-4-8-15,6-6-2 0,-1-7-10 16,16-17-85-16,-5-9-124 16,2-15-519-16</inkml:trace>
  <inkml:trace contextRef="#ctx0" brushRef="#br0" timeOffset="22802.43">32487 2721 2205 0,'0'0'652'15,"0"0"-558"-15,0 0-20 16,0 0-61-16,0 0-13 16,0 0-75-16,0 0-464 0</inkml:trace>
  <inkml:trace contextRef="#ctx0" brushRef="#br0" timeOffset="24303.95">17403 4242 758 0,'0'0'1096'16,"0"0"-617"-16,0 0-299 15,0 0-49-15,0 0-81 16,0 0-32-16,14-1 2 16,-8 15-11-16,3 6 1 15,-3 3 2-15,-3 7-4 16,-1-3-4-16,-2-3 12 16,0-2-15-16,0-7 9 15,0-8-10-15,0-2 0 16,2-5-1-16,3 0-8 0,4-15-2 15,2-14-2-15,5-10-32 16,1-1 29-16,-1 0 14 16,1 4 2-16,-1 5 17 15,-3 10 7-15,1 5 3 16,1 6-19-16,-1 5-6 16,3 5 5-16,2 0-7 15,-2 2 0-15,1 13-1 16,0-1 7-16,-2 1-7 15,-3-3 1-15,-2 1 0 16,-2-3-1-16,-5-3-15 16,4-5-13-16,-4 1 22 15,2-3-19-15,1 0 23 16,5-5-4-16,-2-8-1 16,3-4 7-16,1 4 2 0,-1-1 10 15,-1 4 25-15,-1 2-15 16,0 3 12-16,0 5 6 15,0 0-30-15,0 0 19 16,1 5-28-16,-2 11 2 16,4 4 10-16,-1 2-12 15,6 0-18-15,2 0-14 16,33-5-153-16,-5-6-161 16,0-8-681-16</inkml:trace>
  <inkml:trace contextRef="#ctx0" brushRef="#br0" timeOffset="24613.13">18330 4221 2068 0,'0'0'699'15,"0"0"-537"-15,0 0-84 16,0 0-11-16,-125-4-67 16,114 21-6-16,9 2-6 15,2 3-79-15,2-2-19 16,15-4-84-16,6-6-41 15,-1-8 149-15,1-2 16 16,-4 0 47-16,0-8 22 16,-6-4 2-16,-2 1 83 15,-4 3 88-15,-1 2-6 16,-1 3-10-16,-1 1-89 0,2 2-17 16,6 0-16-16,-1 0-28 15,3 11 6-15,-1 1-10 16,-2 1-2-16,-4 1-31 15,-7-5-85-15,0-6-133 16,0-3-417-16</inkml:trace>
  <inkml:trace contextRef="#ctx0" brushRef="#br0" timeOffset="24753.79">18101 3980 1753 0,'0'0'901'16,"0"0"-695"-16,0 0-112 15,0 0-82-15,0 0-12 0,153-16-39 16,-86 28-296 0,-9 0-802-16</inkml:trace>
  <inkml:trace contextRef="#ctx0" brushRef="#br0" timeOffset="25331.38">19032 4139 1490 0,'0'0'501'0,"0"0"-322"0,0 0-72 0,0 0-30 0,0 0-5 0,0 0 53 0,0 0 2 0,46 56-14 0,-28-17-59 0,0 5-14 0,-5 6 24 0,1-2-53 0,-3-3-2 0,-2-3-6 0,-1-9 12 16,-2-12-30-16,-2-9 0 16,-2-12-18-16,2 0 18 15,5-7-16-15,3-22-35 16,3-7-22-16,7 0 10 0,5 1 31 16,0 8-5-16,-1 7 32 15,-3 6 14-15,-5 6-1 16,-3 6 7-16,-9 2 7 15,-2 0 13-15,-4 0 73 16,0 13-15-16,-4 1-20 16,-11 3 5-16,-5 2-30 15,-2-4 11-15,0-1-9 16,-1-2-20-16,3 1 25 16,0-4-40-16,7-2-47 15,2-6-44-15,11-1-158 16,0 0-297-16,0-6-406 0</inkml:trace>
  <inkml:trace contextRef="#ctx0" brushRef="#br0" timeOffset="25911.68">19557 4319 1592 0,'0'0'701'16,"0"0"-460"-16,0 0-127 15,0 0-62-15,0 0-52 16,0 0 10-16,0 0-10 16,7 40 1-16,-1-21 21 15,0-2-5-15,0 1 10 0,3-2 19 16,-1 3-28-16,6-6 15 16,-1 2-2-16,6-6-22 15,-2-1 18-15,3-5-27 16,1-3-7-16,3-3 6 15,0-17-13-15,-1-10-7 16,-1-8-13-16,-5-6-25 16,-1-4 43-16,-5-2-51 15,-1 2 30-15,-6 6 29 16,0 10 16-16,-4 9 24 16,0 9 41-16,0 8-29 15,0 6 15-15,0 0-57 16,0 0-1-16,3 16-1 15,1 12 8-15,2 7 11 16,6 7-8-16,1 4-5 0,8 0 27 16,-2-2-14-16,-1-6-18 15,-1-5 8-15,-5-10-9 16,-8-11-36-16,-4-10-25 16,0-2-27-16,-12-10-145 15,-15-15-297-15,-2-8 372 16,-3-1 117-16,8 5 41 15,8 2 244-15,11 7 5 16,5 6-72-16,10 6-110 16,19 2-67-16,9 0-58 15,12 0-79-15,-5 0-207 16,-11-2-670-16</inkml:trace>
  <inkml:trace contextRef="#ctx0" brushRef="#br0" timeOffset="26128.1">19885 3850 1765 0,'0'0'688'0,"0"0"-555"15,0 0-133-15,-165 42-18 16,110-8-151-16,-17 18-320 16,7-2-148-16,12-10-625 15,11-7 1262-15,29-24 683 16,5-2-104-16,2-3-323 15,4-2-20-15,2-1-42 0,0-1-9 16,13 0-81-16,7 0-104 16,0 0-290-16</inkml:trace>
  <inkml:trace contextRef="#ctx0" brushRef="#br0" timeOffset="27323.79">20970 4009 1972 0,'0'0'573'0,"0"0"-467"15,0 0-66-15,0 0 18 16,0 0 21-16,54 104-12 0,-33-54 2 15,6 8-37 1,-2 5-8-16,0-5-24 0,-6 1-12 16,-1-7-20-16,-7-9-40 15,-6-13-43-15,-5-13-44 16,-3-10-100-16,-25-7-26 16,-8-2 77-16,-8-20 109 15,0-5 99-15,5-5 9 16,10-1 144-1,16-2 85-15,13 1-97 0,0 4-63 16,31 4-62-16,11 2-10 16,10 4 12-16,4 0-18 15,-4-2 0-15,-4 2 16 16,-13-1 25-16,-10 3 40 16,-14 2 12-16,-11 3 20 0,0 2-10 15,0 5-22-15,-9 6-51 16,-2 0 0-16,2 14-24 15,0 18-8-15,7 8 2 16,2 11 0-16,0-1 2 16,4 0-2-16,17-6-1 15,3-4 1-15,0-12-39 16,1-7 12-16,-1-11-33 16,-1-10 1-16,2 0 57 15,0-20-14-15,2-10-35 16,0-7-35-16,-2 2-13 15,-8 0 65-15,-3 7 18 16,-5 6 16-16,-5 9 49 0,-2 4 36 16,1 7 0-1,0 2-31-15,-1 0-53 0,2 8 4 16,0 9 5-16,3 4-1 16,-1 2 28-16,4 0-36 15,-4 2-1-15,5-6 9 16,1-1-9-16,1-5 15 15,3-6-15-15,1-5 0 16,4-2-9-16,1-2-1 16,2-16-2-16,-2-4-8 15,-1-1-35-15,-6 0 36 16,-6 4 16-16,-4 8 3 16,-3 3 76-16,-2 4-11 0,0 4-8 15,2 0-39 1,0 0-17-16,5 8 4 0,4 6-5 15,0 2 0-15,4 4 2 16,4-5 0-16,1 2-2 16,-1-4 3-16,0-8 4 15,-2-5-14-15,1 0 5 16,-3-4-9-16,1-14 10 16,-3-2-26-16,1 0 10 15,-5 2 16-15,-5 5 1 16,0 2 1-16,-1 7 11 15,-3 2-10-15,3 2-4 0,1 0 1 16,3 0 1 0,1 2 1-16,1 8 5 0,0 3 7 15,2 2-13-15,3 1 0 16,-1 1 5-16,0-3-5 16,-1-3-42-16,-4-7-66 15,-3-4-181-15,-3 0-255 0</inkml:trace>
  <inkml:trace contextRef="#ctx0" brushRef="#br0" timeOffset="27475.39">22057 4114 1728 0,'0'0'520'31,"0"0"-436"-31,0 0-41 0,0 0-21 16,0 0 30-16,0 0-52 0,0 0-132 0,81 17-253 15,-75-17-963-15</inkml:trace>
  <inkml:trace contextRef="#ctx0" brushRef="#br0" timeOffset="27628.54">22046 3812 2227 0,'0'0'555'16,"0"0"-481"-16,0 0-7 15,0 0-60-15,-138 159-7 16,96-93-50-16,8-11-600 0</inkml:trace>
  <inkml:trace contextRef="#ctx0" brushRef="#br0" timeOffset="28252.5">23537 4436 1579 0,'0'0'708'15,"0"0"-502"-15,0 0-53 0,0 0-78 16,0 0-41 0,0 0 3-16,0 0-37 0,134-54 0 15,-108 27 0-15,-8 1-44 16,-9 0 44-16,-7 2-1 15,-2 4 1-15,0 6 29 16,-9 4-8-16,3 4 33 16,1 4-5-16,3 2-24 15,2 0 2-15,0 9-7 16,0 12-7-16,0 3 41 16,13 2-42-16,1 1 12 15,3-4-8-15,2-2-15 16,-4-6 8-16,1-5-9 0,-1-8-52 15,1-2-78-15,-5-20-247 16,-5-4-683-16</inkml:trace>
  <inkml:trace contextRef="#ctx0" brushRef="#br0" timeOffset="28358.2">23695 4048 2013 0,'0'0'529'0,"0"0"-409"16,0 0-120-16,0 0-128 15,0 0-131-15,0 0-555 0</inkml:trace>
  <inkml:trace contextRef="#ctx0" brushRef="#br0" timeOffset="28555.83">24218 4161 2428 0,'0'0'590'16,"0"0"-502"-16,0 0-72 16,0 0-16-16,0 0-1 15,0 0 0-15,0 0 1 16,141 0-49-16,-89 6-99 16,-17 4-401-16,-10-1-402 0</inkml:trace>
  <inkml:trace contextRef="#ctx0" brushRef="#br0" timeOffset="28702.36">24319 4319 1547 0,'0'0'815'0,"0"0"-570"16,0 0-109-16,0 0-86 16,0 0-50-16,158-21-7 15,-111 12-267-15,-7-1-633 0</inkml:trace>
  <inkml:trace contextRef="#ctx0" brushRef="#br0" timeOffset="29260.83">24954 4234 1815 0,'0'0'496'16,"0"0"-363"-16,0 0-35 15,0 0-74-15,0 0 0 16,122-80-12-16,-93 58-11 16,-8 0 12-16,-8 4 24 15,-4 7 53-15,-7 3 13 16,0 3-32-16,-2 5 3 15,0 0-50-15,0 0-23 16,3 9 4-16,1 12 4 16,0 5-8-16,3 4-1 0,-1 1 8 15,4 1 6-15,-2-1-14 16,3 0 0-16,-1-1-13 16,-4-4 26-16,-4-2-24 15,-2-5 11-15,0-4-29 16,-6-3 23-16,-19-4 6 15,-6-4 6-15,-4-2-4 16,-1 0 17-16,9-2-19 16,7 0 36-16,11 0-21 15,5 0 40-15,4 0-54 16,0 0 11-16,11 0-10 16,16 0 8-16,6 0-13 0,7 0 3 15,3 0 0-15,1 0 7 16,-4 0 2-16,0 0-9 15,-4 0 11-15,-5 0-11 16,-6 0-9-16,2-5-75 16,-10 0-125-16,1-1-649 0</inkml:trace>
  <inkml:trace contextRef="#ctx0" brushRef="#br0" timeOffset="29388.79">25832 4339 2400 0,'0'0'567'16,"0"0"-567"-16,0 0-45 0,-147-16-1011 15</inkml:trace>
  <inkml:trace contextRef="#ctx0" brushRef="#br0" timeOffset="51287.71">16376 5771 1397 0,'0'0'482'0,"0"0"-322"15,0 0-17-15,0 0 9 16,0 0-45-16,0 0-12 15,0 0-39-15,0 0-26 16,0 0 22-16,0 0-13 16,0 0 16-16,0 0 8 15,0 0-30-15,0 0 7 16,0 0-16-16,9 0-23 16,15 0 28-16,16 0-23 15,16-2 18-15,17-6 3 16,25 0-26-16,30 0 14 15,-11 2-15-15,-7 2 0 16,-12 3-2-16,-20 1 4 16,14 0-2-16,26 0 7 0,17 0 1 15,21 0-10-15,4-3 2 16,-8 3 0-16,-11 0 13 16,-14 0-11-16,6 0-2 15,6 0 0-15,3 3 13 16,7-2-11-16,-2 0-2 15,-7 2 0-15,-10-3-10 16,-21 0 11-16,-24 0-1 16,-19 0 4-16,-5 0 7 15,10 0-16-15,3 0 5 16,3 0 0-16,-10 0-4 0,-16 0 13 109,-13 0-9-93,-13 0 0-16,-11 0 1 0,-10 0 8 0,-2 0-9 0,0 0 0 0,-2 0 0 0,0 0 6 0,0 0-6 0,0 0 0 0,3 0-12 0,-3 0-12 0,2 0-52 0,-2 0-52 0,0 0-159 0,0 0-541 0</inkml:trace>
  <inkml:trace contextRef="#ctx0" brushRef="#br0" timeOffset="56890.31">22418 5484 1088 0,'0'0'288'15,"0"0"-165"-15,0 0-47 16,0 0-30-16,0 0-28 15,0 0-17-15,5-4 18 16,-5 4-19-16,0 0-41 16,0 0-88-16,0 0-84 15,0 6-129-15</inkml:trace>
  <inkml:trace contextRef="#ctx0" brushRef="#br0" timeOffset="58989.28">17697 6328 485 0,'0'0'689'0,"0"0"-353"0,0 0-97 16,0 0-91-16,0 0-18 16,0 0 2-16,0 0-92 15,0-25 9-15,0 16 25 16,0-3-30-16,0 0 38 109,0-2-2-109,0 0 4 0,-9 0-10 0,-6 0-40 0,-4 0 4 0,-2 6-3 0,-6 2-26 0,-2 6 20 0,-6 0-29 0,-6 6 0 0,1 16 10 0,-2 4-8 0,3 6 4 0,6 5-6 0,8 1 10 16,10 1-10-16,11 0 0 15,4 1 2-15,0-4-23 16,22-3 19-16,10-4-13 16,5-6-6-16,7 0-25 15,4-4 12-15,0-6-30 16,-1 1 7-16,-3-2 35 16,-1 0-32-16,-7 4 26 15,-7 0 9-15,-8 4 5 16,-9 2 5-16,-7 7 17 15,-5 2-8-15,0 3 43 0,-19 3-18 16,-2-1 27-16,-8-3 6 16,-5-6 2-16,-1-1 20 15,-8-6-27-15,1-2-7 16,-1-8 27-16,5-4-43 16,1-6 2-16,6 0-8 15,4-7-24-15,8-16 0 16,9-7-44-16,10-4-75 15,6-6-113-15,19 10-131 16,2 7-281-16</inkml:trace>
  <inkml:trace contextRef="#ctx0" brushRef="#br0" timeOffset="59505.9">18156 6417 1570 0,'0'0'512'15,"0"0"-348"-15,0 0-56 16,0 0 16-16,-118-8-67 16,89 30-16-16,-2 10 11 15,2 8-28-15,6 8 6 16,8 6 0-16,8 2-29 15,7 5 27-15,7 1-28 16,22-4 0-16,11-4 10 16,11-10-9-16,9-12-1 15,8-16 0-15,0-16-25 16,-3-8 2-16,-11-30 4 16,-12-14-3-16,-15-13 22 15,-17-8 0-15,-10-4 6 16,-13 3 30-16,-24 7-12 0,-11 12-11 15,-7 17-13-15,-3 18-76 16,-11 20-92-16,13 0-311 16,16 14-341-16</inkml:trace>
  <inkml:trace contextRef="#ctx0" brushRef="#br0" timeOffset="60040.47">18965 6204 1631 0,'0'0'574'16,"0"0"-478"-16,0 0-21 16,0 0 50-16,-129-20-43 15,90 20 18-15,0 0-48 16,3 0-33-16,5 0 13 16,6 0-31-16,10 0 10 15,8 0-5-15,4 0 3 16,3 0-18-16,0 0-29 0,0 0-18 15,0 4 36-15,0 6 2 16,8 3 18-16,-2 6 0 16,3 5 7-16,-3 4 12 15,1 10-1-15,-2 6 17 16,0 10 17-16,-5 9-34 16,2 4 28-16,-2 4-16 15,2 1 1-15,4-2 16 16,3-3-46-16,5-7 11 15,3-10-6-15,4-6 8 16,-1-10-20-16,1-10 6 16,4-5-42-16,2-12-9 0,20-7-76 15,-5-13-131 1,-4-12-411-16</inkml:trace>
  <inkml:trace contextRef="#ctx0" brushRef="#br0" timeOffset="60269.86">19148 6609 1582 0,'0'0'710'15,"0"0"-516"-15,0 0-42 16,0 0-84-16,0 0-21 16,0 0-40-16,0 0 7 15,-27 76 29-15,27-42-33 16,0 4 13-16,11-3-4 15,5-4-19-15,1-4 15 0,-1-8-15 16,1-6-35-16,-1-9-10 16,5-10-119-16,-6-18-121 15,-2-7-494-15</inkml:trace>
  <inkml:trace contextRef="#ctx0" brushRef="#br0" timeOffset="60372.58">19163 6407 1313 0,'0'0'240'16,"0"0"-240"-16,0 0-628 0</inkml:trace>
  <inkml:trace contextRef="#ctx0" brushRef="#br0" timeOffset="60773.51">19335 6260 499 0,'0'0'1846'16,"0"0"-1495"-16,0 0-223 16,0 0-67-16,0 0-61 15,0 0-33-15,0 0 9 16,133-28-83-16,-86 26-99 16,-11 0-1-16,-11 2 41 15,-8 0 116-15,-11 0 35 16,0 0 15-16,-6 0 2 0,0 0 17 15,0 12 21-15,0 7 25 16,0 4-11-16,4 11 16 16,5 6-8-16,1 8-29 15,4 7 23-15,4 3-41 16,-2 4-14-16,-1 2-1 16,-3 0 7-16,-8-5-7 15,-4-8 0-15,0-8 1 16,-2-9 8-16,-21-11 3 15,-6-4 37-15,-4-7 47 16,-7-4-68-16,-3-5-28 16,-12-3-112-16,12-6-276 15,10-13-946-15</inkml:trace>
  <inkml:trace contextRef="#ctx0" brushRef="#br0" timeOffset="61009.87">19206 6444 1903 0,'0'0'542'0,"0"0"-405"16,0 0-76-16,0 0-61 16,0 0-105-16,0 0-508 15</inkml:trace>
  <inkml:trace contextRef="#ctx0" brushRef="#br0" timeOffset="62491.91">22439 6061 1300 0,'0'0'367'15,"0"0"-190"-15,0 0-49 16,0 0-17-16,0 0-82 16,0 0-21-16,-12 32 12 15,12 3 23-15,0 7 47 16,0 8 2-16,0 6 3 16,4 4-24-16,4 4-51 15,-2-1 14-15,-1-1-27 16,-1-8-7-16,2-8-12 15,-1-12-86-15,6-18-75 0,-2-10-120 16,2-6-249-16</inkml:trace>
  <inkml:trace contextRef="#ctx0" brushRef="#br0" timeOffset="63794.43">22501 6144 925 0,'0'0'369'15,"0"0"-202"-15,0 0-128 16,0 0-8-16,0 0 17 16,0 0-16-16,0 0 17 15,115-2-24-15,-74 0 3 16,1 2 75-16,7 0-56 16,2 0 0-16,5 0-13 15,6 0-9-15,5 0 17 16,7-2-26-16,4-2 3 15,6 0 21-15,4 0-21 16,1-3 12-16,4 2-18 16,1 1 2-16,2 0 7 15,-1 0-15-15,1 2 18 16,-3-1 20-16,1 2-38 0,-3 1 26 16,1 0-11-16,3-3-7 15,3 2 11-15,5-1-26 16,2-2 11-16,-5-3-5 15,-1 1 1-15,-11 0-1 16,-5 3-5-16,-5-1 11 16,-3 0 19-16,4 2-30 15,-2 0 12-15,6-3 0 16,0 1-11-16,1 0 13 16,3-1-15-16,0-1 0 15,-2 0 3-15,-3 0 4 16,-2 1-7-16,-5 1 3 0,2 0 7 15,-2 0-2-15,1 0-8 16,0 1 0-16,0 0-3 16,-1-1 5-16,-1 3-2 15,-3-2 9-15,-2 1-3 16,2 2 12-16,3-1-1 16,2 1-15-16,2 0 19 15,5-3-20-15,1 1 0 16,1 1 8-16,-5 1-8 15,-2-2 5-15,-9 2-6 16,-2 0 0-16,-2-3 11 16,-1 2-10-16,3-2 11 15,2 1-6-15,0 0 0 0,3 0 1 16,-4 0-7 0,1 0 0-16,0 1-4 0,-3-2 10 15,-4-3-6-15,0 2 0 16,1-1 9-16,1-1-8 15,3 1-1-15,-1 1 0 16,1 2-6-16,0 2 7 16,-5 0-1-16,-2 0 8 15,-4 0-7-15,-2 0 12 16,0 0-13-16,-2 0 6 16,7-1-3-16,5-2 5 15,1-1-5-15,4 2 11 16,-4 2-13-16,-5-2 16 0,-4 2-17 15,-8 0 0 1,0 0 25-16,-4-2-24 0,-1 2 12 16,-3-2-10-16,-3 0 4 109,-1 2 2-109,-5 0-9 0,-9 0 0 16,-3 0-1-16,-11 0 10 0,-3 0-9 0,-3 0 27 0,-2 0-16 0,0 0 25 0,0 0-29 0,0 0-7 0,0 0 6 0,0 0-5 0,0 0-1 0,0 0 0 0,0 0-1 15,0 0-13-15,0 0 14 16,0 0-17-16,0 2 16 16,0 13-10-16,0 4 5 0,0 9 6 15,-5 12 0-15,-3 7 15 16,0 9-15-16,2 5 0 15,4 6 0-15,2-3 6 16,0-2-7-16,0-8 1 16,0-7 0-16,0-10-9 15,0-6 8-15,-25-5-126 16,0-6-344-16,-8-10-821 0</inkml:trace>
  <inkml:trace contextRef="#ctx0" brushRef="#br0" timeOffset="65568.68">22481 6800 758 0,'0'0'225'16,"0"0"-110"-16,0 0-13 0,0 0-10 15,0 0-39-15,0 0-28 16,0 0 14-16,4-33-30 15,-4 32 88-15,0-2 24 16,0 1-25-16,0 1 36 16,0 1 11-16,0-3-43 15,0 3-12-15,0 0-54 16,0 0-20-16,0 0 9 16,0 0-21-16,0 0-2 15,0 0 15-15,0 0-2 16,0 0 18-16,0 0-31 15,0 0 1-15,11 0 10 16,9 0-5-16,5 4 3 0,6-2 9 16,2 1 4-1,5-2 11-15,5 1-27 16,6-2 1-16,6 0 12 0,10 0-17 16,4 0 65-16,5 0-26 15,-3 0-32-15,2-6 27 16,-3 3-27-16,-1-1 4 15,-1 0-7-15,1 1 5 16,3 1-10-16,1-2-1 16,8 0 1-16,1-1 10 15,3 0-11 63,-3 1 8-78,0 1-8 0,-3 0-3 0,1 0 3 0,0-2 0 0,3-1 0 0,2 0-5 0,2 0 11 0,-3 2-6 0,-4 0 0 0,-5 0 8 0,-3-2-10 16,-5 3 2-16,-2-2 0 16,-1 1-7-16,-1 0 13 15,-1 2-6-15,2 0 0 16,5 0 9-16,8 0-4 16,0 2-5-16,4-2 0 15,3 2-5-15,-4 0 6 16,1 0-1-16,-6 0 0 15,-3 0-1-15,-5 0 0 16,-3 0 1-16,-4 0 0 16,3 0-5-16,1-2 7 0,3-2-2 15,2 2 1 1,5-3 12-16,-3 3-14 16,0-3 1-16,-6-1-2 0,-2 2-11 15,-8-2 13-15,1 2 0 16,-1 0 0-16,3 0 15 15,7 2-21-15,2 2 6 16,1-2 0-16,2 2 0 16,-1-2-3-16,2-1 3 15,-2 2 0-15,3-4 10 16,-3 3-13-16,0-4 3 16,-3-3 0-16,0 3-10 15,-4 0 16-15,0 0-6 0,1 2 0 16,-3-1 10-1,2 2-13-15,1-1 3 0,-1 3 0 16,0-2-8-16,-1 3 8 16,-1 0 0-16,-3 0 1 15,1 0 9-15,-2 0-13 16,2 0 3-16,0 0 0 16,2 0-8-16,0 3 9 15,3-3-1-15,-5 0 0 16,-2 0 7-16,-6 0-5 15,-2 0-2-15,-2 0 0 16,1 0-7-16,-1 0 9 16,4 0-2-16,-4 0 0 0,3 0 1 15,-1 0 5 1,0 0-6-16,2 0 0 0,0 0-10 16,2 0 17-16,-5 0-7 15,-5 5 0-15,-4-2 2 16,-5 2-1-16,-6-1-1 15,-2 0 0-15,-8-4 19 16,-1 2-18-16,-5-2 25 16,-4 0-5-16,-5 0 7 15,0 0 36-15,-2 0-30 16,0 0-26-16,0 0-8 16,0 0-86-16,-9 0-96 15,-6 0-330-15,-10-4-1410 0</inkml:trace>
  <inkml:trace contextRef="#ctx0" brushRef="#br0" timeOffset="66346.6">27173 6047 613 0,'0'0'766'16,"0"0"-515"-16,0 0 6 16,0 0-24-16,0 0-11 0,0 0-62 15,0 0-47-15,4-19-44 16,1 29-58-16,2 13 57 15,-1 9-24-15,-1 11-5 16,-1 3 21-16,-2 4-30 16,-2 2-9-16,0 0 8 15,2-6-28-15,-2-6 11 16,0-5-12-16,3-8 0 16,0-8-2-16,3-5-20 15,3-3-31-15,9-11-84 16,-1 0-241-16,1 0-531 0</inkml:trace>
  <inkml:trace contextRef="#ctx0" brushRef="#br0" timeOffset="66761.49">27723 6006 1405 0,'0'0'386'16,"0"0"-54"-16,0 0-38 16,0 0-133-16,0 0-60 15,0 0-73-15,0 0-27 16,16 29 47-16,-5 5 1 16,0 7 28-16,1 5-24 15,-4 4-18-15,-1-2 17 16,-3-2-52-16,-4-4 18 15,0-6-18-15,0-7-2 16,0-11 1-16,0-7-44 16,-19-11-82-16,3-11-173 0,-2-14-669 15</inkml:trace>
  <inkml:trace contextRef="#ctx0" brushRef="#br0" timeOffset="67306.03">27498 5373 1497 0,'0'0'568'0,"0"0"-347"16,0 0-72-16,0 0-88 0,0 0-51 16,0 0-9-1,0 0 62-15,-16 91 7 0,6-49 28 16,-1 2-35-16,-3 3-32 16,1-5 8-16,-1 0-39 15,-1-5 10-15,1-2-10 16,-1-4-55-16,1-4-90 15,5-7-213-15,5-10-363 0</inkml:trace>
  <inkml:trace contextRef="#ctx0" brushRef="#br0" timeOffset="67501.51">27278 5736 363 0,'0'0'1346'0,"0"0"-973"16,0 0-188-16,0 0-70 16,0 0-72-16,0 0-41 15,0 0 29-15,38 33-1 16,-36-11 4-16,0 4 21 16,-2-2 1-16,0-4-5 15,0 0-18-15,0-6-24 16,0-4 19-16,6-6-28 15,11-4-10-15,5 0-20 16,29-31-79-16,-4-6-210 16,-3-3-544-16</inkml:trace>
  <inkml:trace contextRef="#ctx0" brushRef="#br0" timeOffset="67867.53">27802 4791 1431 0,'0'0'494'0,"0"0"-355"16,0 0-89-16,0 0-6 0,0 0 55 15,0 0-33-15,-5 107-2 16,5-69 24-16,0 3-7 16,0-1 36-16,0-2-49 15,0-1-10-15,0-1-1 16,7-7-36-16,1-1 18 16,3-7-29-16,3-5-10 15,1-7 22-15,3-5-21 16,5-4 13-16,4 0-14 15,11-37-69-15,-5 0-189 16,-4-2-563-16</inkml:trace>
  <inkml:trace contextRef="#ctx0" brushRef="#br0" timeOffset="68003.17">27852 4646 2297 0,'0'0'501'15,"0"0"-364"-15,0 0-129 16,0 0-8-16,0 0-294 16,0 0-663-16</inkml:trace>
  <inkml:trace contextRef="#ctx0" brushRef="#br0" timeOffset="69883.14">27488 6148 857 0,'0'0'365'16,"0"0"-165"-16,0 0-48 15,0 0-44-15,0 0-26 16,0 0-47-16,0 0 7 16,-14-6 34-16,14 6 17 15,-2 0 30-15,-1 0-32 16,1 0-5-16,-2 0-18 16,-4 0-47-16,0 0 10 15,-1 0-1-15,-2 0-6 0,-2 6 17 16,2 5-21-16,1-3 11 15,1 3 3-15,5-1-26 16,-2 2 18-16,1-2-3 16,3 2-17-16,-3 0 25 15,5 2-25-15,0-2 6 16,0 2 9-16,0 3-20 16,0-4 19-16,0 3-14 15,0-2-5-15,3 0 22 16,4-2-22-16,1 0-1 15,1-3 5-15,0-1 7 16,0 0-8-16,2-2 1 16,1-2-4-16,1-1 12 15,-1 1-7-15,2-4-6 0,-1 3 0 16,-1-3 12-16,1 0-10 16,1 0-2-16,-3 0 0 15,-3-3 3-15,4-2 4 16,-5-4-7-16,1 1 6 15,-1-2 3-15,0-2 3 16,-2 1-5-16,-1-1 8 78,0-5 39-78,0 3-53 0,1-2 12 0,-3 2-1 0,2-2-6 0,-1 2 12 0,-3-2-3 0,0 2-14 0,0-2 29 0,0 0-29 16,-5 0 5-16,-4 4-6 0,-1 0-40 15,-4 2 9-15,-4 6-62 16,-22 4-94-16,6 0-338 16,-3 0-381-16</inkml:trace>
  <inkml:trace contextRef="#ctx0" brushRef="#br0" timeOffset="72251.81">18159 7732 1478 0,'0'0'535'16,"0"0"-258"-16,0 0-14 0,0 0-89 15,0 0-14-15,0 0-69 16,-16-19-40-16,24 17-11 16,15 1-31-16,6-3 33 15,6 2-20-15,6 2-22 16,3 0 22-16,2 0-22 15,4 0-9-15,-3 0-24 16,-1 0-108-16,-10 3-198 16,-14 3-516-16</inkml:trace>
  <inkml:trace contextRef="#ctx0" brushRef="#br0" timeOffset="72472.22">18214 7968 1542 0,'0'0'676'0,"0"0"-388"0,0 0-95 16,0 0-66-16,0 0-21 15,0 0-59-15,0 0 4 16,143 0-8-16,-94 0-37 16,-3-3 19-16,-6-1-25 15,-9 0-12-15,-6 1 5 16,-11 3-104-16,-8 0-207 15,-6 0-897-15</inkml:trace>
  <inkml:trace contextRef="#ctx0" brushRef="#br0" timeOffset="77701.23">27543 6400 1015 0,'0'0'282'15,"0"0"-157"-15,0 0-54 16,0 0-16-16,0 0-24 16,0 0-31-16,0 0 13 15,0 0-13-15,0 0-19 16,0 0-26-16,0 0 3 16,2 0 3-16,-2 0 5 15,0 0 11-15,0 0-20 16,0 0-323-16</inkml:trace>
  <inkml:trace contextRef="#ctx0" brushRef="#br0" timeOffset="78791.35">26591 6023 844 0,'0'0'520'0,"0"0"-224"15,0 0-83-15,0 0-31 16,0 0-13-16,0 0-67 16,0 0-35-16,0-20-26 15,0 20-40-15,0 0 38 16,0 0 4-16,-2 0-19 15,2 0 24-15,-4 0-42 16,-3 13 34-16,-1 9 15 16,-4 9-31-16,3 6 13 15,3 5 5-15,1 4-15 16,3 2 12-16,2 1-12 16,0-4 13-16,0 0-21 0,0-5 7 15,0-7 31 1,0-3-42-16,0-9 4 0,0-7-15 15,0-5 8-15,0-3-12 16,0-4 0-16,0 3-24 16,0-4 0-16,0-1-49 15,0 0-33-15,4 0-140 16,9-8-286-16,4-13-541 0</inkml:trace>
  <inkml:trace contextRef="#ctx0" brushRef="#br0" timeOffset="79577.22">26699 6228 914 0,'0'0'637'16,"0"0"-447"-16,0 0-85 0,0 0 31 15,0 0-57-15,0 0-21 16,0 0 30-16,33 0-20 16,-15-8 2-16,4-2-23 15,0-2-47-15,1 0 17 16,-6-1-17-16,-3 4 0 16,-5-1 4-16,-3 4-2 15,-4 4 10-15,-2 0 31 16,0 2-6-16,0 0 15 15,0 0-52-15,0 0 0 16,0 0-8-16,0 4 18 16,0 8 0-16,0 4 13 0,0 4-8 15,0 1 19 1,0 4-7-16,0 1-6 0,0 0 20 16,0 0-35-16,-2-4 12 15,-2-1-4-15,2-7-14 16,-1-5 12-16,1-3-12 15,-2-1 0-15,0-4 15 16,-4 1 0-16,-5 1 18 16,-3-2-7-16,-3 2-26 15,1-3 33-15,5 2-33 16,1-1 24-16,7-1 18 16,3 0-41-16,2 0 14 15,0 0-15-15,0 0 0 0,10 0 3 16,3 0-2-1,5 0 15-15,-1 0 7 0,4 0-22 16,-2 0 19-16,2 0-14 16,-3 0-5-16,-1 0 5 15,-3 0 0-15,-5 0-6 16,-3 0 0-16,-4 0-32 16,-2 0-31-16,-6 7-112 15,-15 1-511-15,-5 2-1063 0</inkml:trace>
  <inkml:trace contextRef="#ctx0" brushRef="#br0" timeOffset="85314.08">19890 7281 1038 0,'0'0'496'15,"0"0"-320"-15,0 0-29 0,0 0 6 16,0 0 53-16,0 0-91 16,0-63 14-16,-3 56-44 15,-1-4 11-15,-3 3-32 16,-4 1-29-16,-2-1 24 16,-3-1-32-16,-4 4-6 15,-4 2 12-15,-5 3-25 16,0 0-1-16,-5 0 21 15,1 17-22-15,0 5 6 16,-2 6-12-16,10 2 0 16,2 1-6-16,7 2 7 15,7-3-1-15,9-2 0 0,0-4-13 16,7-2-8 0,15-4-19-16,3-6-11 15,4-4 36-15,0-4-21 0,0-2 23 16,2 3-8-16,-2-1-3 15,-1-1 18-15,1 5-1 16,-2 2-8-16,-4 2 14 16,-1 5-12-16,-7 2 13 15,-3 6 2-15,-5 0-1 16,-7 6 16-16,0-2-3 16,0 2 3-16,-16-1 31 15,-4-5-14-15,-5-2 27 16,-1-3-4-16,-3-3-6 15,-3-4 28-15,3-2-46 16,2-6-12-16,6-3 16 0,3-2-37 16,5 0 15-16,3 0-15 15,1-10-60-15,3-6 5 16,4-2-72-16,2-8-130 16,13 5-384-16,7 0-620 0</inkml:trace>
  <inkml:trace contextRef="#ctx0" brushRef="#br0" timeOffset="86034.16">20154 7472 1527 0,'0'0'524'16,"0"0"-382"-16,0 0-33 16,0 0-17-16,0 0-24 15,0 0-20-15,0 0-5 16,130-130-36-16,-106 99 7 15,-4-1-2-15,-9 0-11 16,-3 6 10-16,-6 8-4 16,-2 6 20-16,0 6 44 15,0 6-48-15,0 0 1 16,0 9-20-16,-10 22 7 16,4 9-5-16,1 10 4 15,5 4-1-15,0 2 25 0,0-2-28 16,2 0 8-16,9-8-8 15,-3-3 1-15,-4-11-14 16,-2-6-4-16,-2-7-20 16,0-8 23-16,-2-1-21 15,-12-2 29-15,-3-2-6 16,-1 0 12-16,3-2 7 16,1-1-6-16,9-3 37 15,3 0 30-15,2 0-42 16,0 0 14-16,0 0-8 15,9 0-38-15,13 0 19 16,7 0-18-16,5 0 6 16,1 0 7-16,4 0-14 0,-6-4-22 15,5-1-55-15,-9 1-141 16,-10-2-441-16</inkml:trace>
  <inkml:trace contextRef="#ctx0" brushRef="#br0" timeOffset="86498.95">20972 7186 1861 0,'0'0'522'16,"0"0"-434"-1,0 0-24-15,0 0-38 0,-137-4 15 16,104 7 9-16,8 3-42 16,0 0 5-16,5-3-4 15,4-3-8-15,5 0 12 16,4 0-11-16,5 0-2 16,2 0 0-16,0 0-18 15,0 0 2-15,0 0 1 16,0 0 15-16,0 0 3 15,9 0-2-15,2 11 19 16,0 5 23-16,0 10-14 16,-1 6 54-16,-6 11-23 15,0 4-6-15,-4 6 25 16,2 2-45-16,1 4 5 0,-1-4-15 16,2-2-16-16,3-7 5 15,2-6-13-15,0-6-14 16,-1-5 14-16,6-8-72 15,1-7-30-15,24-14-68 16,-6 0-293-16,1-10-298 0</inkml:trace>
  <inkml:trace contextRef="#ctx0" brushRef="#br0" timeOffset="86763.2">21220 7507 1805 0,'0'0'764'0,"0"0"-630"16,0 0-43-16,0 0-13 15,0 0-78-15,0 0 8 16,0 0 21-16,0 53-14 16,0-27 32-16,0-2-29 15,6-2 1-15,4-2 19 16,-2-2-31-16,1-2 8 15,0-3-15-15,0-6-2 16,0-3-7-16,-1-4-89 16,6-10-23-16,-1-14-118 15,-4-6-605-15</inkml:trace>
  <inkml:trace contextRef="#ctx0" brushRef="#br0" timeOffset="86915.8">21166 7297 1691 0,'0'0'649'0,"0"0"-444"0,0 0-41 16,0 0-116-16,0 0-48 15,0 0-194-15,0 0-325 16,41-14-572-16</inkml:trace>
  <inkml:trace contextRef="#ctx0" brushRef="#br0" timeOffset="87206.02">21502 7524 1903 0,'0'0'575'0,"0"0"-447"16,0 0-29-16,0 0-27 15,0 0-42-15,0 0-11 16,0 0 20-16,79-7-37 0,-54 6 14 16,-4-2-16-16,2 3-25 15,4 0-105-15,-5 0-392 16,-7 0-710-16</inkml:trace>
  <inkml:trace contextRef="#ctx0" brushRef="#br0" timeOffset="87604.33">22036 7586 2239 0,'0'0'498'16,"0"0"-416"-16,0 0-37 16,0 0-11-16,0 0-34 0,0 0-1 15,113-108-14-15,-93 87-18 16,-7 0 33-16,-3 7-1 16,-6 1 7-16,0 5 24 15,-4 4-11-15,2 2-4 16,-2 2-7-16,0 0-8 15,0 0-2-15,2 0-10 16,3 6 12-16,1 8 20 16,0 4-10-16,0 4 7 15,-2 4 22-15,1 3-27 16,-3 0 10-16,0 1-14 16,0-3-2-16,-2-5-2 15,2-4-4-15,-2-8-15 0,0-2 2 16,0-5-49-16,0-3-33 15,0 0-205-15,-6 0-531 0</inkml:trace>
  <inkml:trace contextRef="#ctx0" brushRef="#br0" timeOffset="88084.01">22283 7213 2385 0,'0'0'517'0,"0"0"-437"0,0 0-58 15,0 0-2-15,0 0-20 16,0 0-11-16,0 0 11 16,140 0-40-16,-109-2 14 15,-4-5 20-15,-9 3-10 16,-5 3 15-16,-9-1 1 15,-2 2 0-15,1 0-10 16,-3 0 5-16,2 6 5 16,0 12-6-16,3 3 14 15,-1 8-4-15,3-1-4 16,2 2 0-16,-1 2 3 16,2-2-2-16,-2 3-1 0,3-2 0 15,-3 2 8-15,0 1-8 16,1 1 0-16,-3 0 0 15,0-1-12-15,-4-4 12 16,-2-4 0-16,0-4 0 16,-2-6 2-16,-12-4 14 15,-3-4 14-15,-6 1-3 16,-4-4 17-16,-2 1-44 16,2 0 0-16,0 0-1 15,-2 4-92-15,8-4-151 16,3-1-555-16</inkml:trace>
  <inkml:trace contextRef="#ctx0" brushRef="#br0" timeOffset="93640.19">26685 5456 887 0,'0'0'1031'0,"0"0"-692"16,0 0-207-16,0 0-32 15,0 0-69-15,0 0-22 0,7-12 0 16,-3 12-8-16,-1 0-1 16,-1 0 28-16,0 4-16 15,0 12 61-15,0 8-18 16,2 6-6-16,-1 8 11 16,-1 4-36-16,1 1 12 15,1-3-27-15,1-3 1 16,-1-4-3-16,0-6-7 15,-2-8-1-15,0-5 1 16,1-4-58-16,-3-3-92 16,0-1-104-16,-5-1-217 15,-8-3-266-15</inkml:trace>
  <inkml:trace contextRef="#ctx0" brushRef="#br0" timeOffset="93991.11">26591 5836 1704 0,'0'0'475'0,"0"0"-351"16,0 0 13-16,0 0-84 15,0 0-41-15,0 0 18 16,0 0-18-16,29-2 13 15,-17 7 25-15,1 11 3 16,1 1 14-16,-3 2-29 0,1-1-15 16,0-2 10-16,-1-5-33 15,-2-4 0-15,0-5 9 16,0-2-3-16,4 0 43 16,1-16-13-16,3-8-9 15,3-9-8-15,1-4-19 16,-2 0 0-16,-3 2-17 15,-1 6-65-15,-5-2-63 16,-6 10-315-16,-4 6-317 0</inkml:trace>
  <inkml:trace contextRef="#ctx0" brushRef="#br0" timeOffset="94538.72">26239 4929 1543 0,'0'0'540'15,"0"0"-413"-15,0 0-12 16,0 0-73-16,0 0 28 0,0 0 26 16,0 0-36-1,0 130 31-15,3-97-15 0,1 3-27 16,2-5 9-16,2-4-24 15,3-2-2-15,-1-7 1 16,7-2-32-16,0-8 13 16,3-4-14-16,5-4-11 15,2-1-23-15,2-39-132 16,-10 2-365-16,-5-1-388 0</inkml:trace>
  <inkml:trace contextRef="#ctx0" brushRef="#br0" timeOffset="94675.3">26281 4828 1543 0,'0'0'591'0,"0"0"-382"15,0 0-53 1,0 0-156-16,0 0-3 0,0 0-307 16,0 0-344-16</inkml:trace>
  <inkml:trace contextRef="#ctx0" brushRef="#br0" timeOffset="94863.11">26520 4979 1512 0,'0'0'797'16,"0"0"-515"-16,0 0-155 15,0 0-59-15,0 0-35 0,0 0-32 16,0 0-1-1,96 7-70-15,-55-7-108 0,-8 0-204 16,-7 0-660-16</inkml:trace>
  <inkml:trace contextRef="#ctx0" brushRef="#br0" timeOffset="95342.31">26832 4903 1647 0,'0'0'722'16,"0"0"-517"-16,0 0-89 15,0 0-59-15,0 0-42 16,0 0-14-16,0 0-2 0,70-56-8 16,-64 50 9-1,-2 1 10-15,-1 3 5 16,-3 2 37-16,0 0-1 0,0 0-29 15,0 0 8-15,0 0-30 16,0 0 0-16,2 14 11 16,0 6-10-16,2 7 13 15,3 7-7-15,-4 0-6 16,1 1 16-16,-2 2-17 16,-2-3 0-16,0-4-1 0,0-3-3 15,-2-6 4 1,-12-2-1-16,-5-4 1 0,-2-3 3 15,3-3-3-15,5-4 0 16,9-3-1-16,4-2-6 16,0 0 5-16,15 0-2 15,14 0 4-15,0 0 12 16,0 0-11-16,-6 0 9 16,-10 0-3-16,-7 0-7 15,-6 0 0-15,0 0-81 16,-4 0-277-16,-7 0-1573 0</inkml:trace>
  <inkml:trace contextRef="#ctx0" brushRef="#br0" timeOffset="96547.16">16868 6948 1232 0,'0'0'640'16,"0"0"-452"-16,0 0-75 16,0 0-42-16,0 0-43 15,0 0-1-15,-58 26-26 16,52-22-1-16,4-4 20 0,-1 0-20 15,3 0 54 1,0 0 16-16,0-2-37 0,3-8 4 16,10 0-36-16,2 4 0 15,1 4 5-15,0 2-6 16,-1 0 0-16,-4 5-1 16,-4 8-2-16,-4 1 3 15,-3 0 0-15,0-4 0 16,-10-4 68-16,-7-5 19 15,-6-1 5-15,1 0-17 16,2 0-23-16,6-11 14 16,6-5-54-16,1-1-11 15,7 9-2-15,0 5-42 16,0 7-96-16,9 20-117 16,-1 6-380-16</inkml:trace>
  <inkml:trace contextRef="#ctx0" brushRef="#br0" timeOffset="97379.4">17053 9553 1639 0,'0'0'656'16,"0"0"-482"-16,0 0-20 16,0 0-76-16,0 0-23 0,0 0-45 15,0 0-9-15,-49 4 8 16,34 0 3-16,3 0-2 16,3-4 19-16,5 2-23 15,4-2 4-15,0 0-10 16,0 0-45-16,2 0-16 15,9 0 5-15,5 0 56 16,-3 0-6-16,1 0 13 16,-7 0-8-16,-3 0 1 15,-4 0 0-15,0 2 48 16,0 5-37-16,-7-1 25 16,-9 0 13-16,-1-1-31 15,-3-5 35-15,1 0-27 0,2 0-7 16,3-6 4-16,6-5-22 15,5 4-2-15,3 1-31 16,11 4-120-16,14 0-170 16,2 2-272-16</inkml:trace>
  <inkml:trace contextRef="#ctx0" brushRef="#br0" timeOffset="98015.08">17914 9057 1525 0,'0'0'678'16,"0"0"-453"-16,0 0-28 16,0 0-13-16,0 0-80 15,0 0-3-15,-131-102-40 0,100 98-42 16,-4 4 11-16,-3 0-30 15,-2 18 8-15,-3 10-8 16,8 4 1-16,2 7-1 16,8-1 0-16,12 2 13 15,9 0-28-15,4-2 2 16,2-2-23-16,22 0 27 16,10-4-34-16,6-2 13 15,4-3-5-15,5-6-20 16,-2-1 33-16,-2-2-5 15,-10 3 25-15,-6 1-10 16,-9 2 10-16,-7 6 2 16,-6 3 24-16,-7 0-6 15,0-1 32-15,-4 0-32 16,-18-4 12-16,-7-2 30 16,-4-2-21-16,-6-4 18 0,1-4-12 15,3-4-32-15,4-6 16 16,4-3-29-16,2-3 0 15,8 0-6-15,1-13-77 16,11-29-29-16,5 0-167 16,0 1-529-16</inkml:trace>
  <inkml:trace contextRef="#ctx0" brushRef="#br0" timeOffset="98538.19">18132 9396 1694 0,'0'0'583'0,"0"0"-342"16,0 0-35-16,0 0-78 16,0 0-62-16,100-116-45 15,-76 82 9-15,-4 1-29 16,-4 6-1-16,-5 7 33 15,-7 5-15-15,-1 10 32 16,-3 3-5-16,0 2-44 16,0 0 30-16,0 0-31 15,0 12 0-15,0 14 7 16,0 14-7-16,0 10 25 0,0 8-2 16,0 6-22-16,0 5 26 15,0-3-27-15,0-4 0 16,0-6 0-16,0-10 4 15,0-13-10-15,0-10 5 16,0-7-28-16,0-7 8 16,-7-4-52-16,-6 1-39 15,-5-2-83-15,-6-1-108 16,-5-3 36-16,0 0 199 16,4 0 68-16,11 0 241 15,8-5 6-15,6-1-67 16,0-1-51-16,22-2-83 15,7 1 33-15,9 0-20 16,2 2-20-16,3 2 19 0,-1 2-38 16,-3 2-10-16,-4 0-10 15,-14 0-34-15,-7 0-65 16,-12 0-433-16</inkml:trace>
  <inkml:trace contextRef="#ctx0" brushRef="#br0" timeOffset="102665.28">18860 9144 1405 0,'0'0'595'0,"0"0"-334"16,0 0-59-16,0 0-83 15,0 0-28-15,0 0-35 16,-11-6-5-16,4 1 15 16,-4 2-27-16,-7-1 2 15,-6 0-14-15,-7 0-19 16,-5-1 26-16,-2 4-19 16,-5 1-14-16,6 0 28 15,3 0-28-15,10 0 8 0,9 0-9 16,7 0 7-16,6 0-18 15,2 0 3-15,0 0-18 16,0 0 25-16,0 0-2 16,5 0 3-16,0 0 0 15,-3 0 7-15,0 0 3 16,2 0-10-16,-2 0 0 16,1 0-6-16,1 4 8 15,0 2-2-15,4 0 0 16,-4 4 7-16,2 2-2 15,-1 4-4-15,-3 4 10 16,0 6 23-16,-2 6-33 16,0 8 26-16,0 6-6 15,0 5-14-15,0 0 26 16,0-1-27-16,0 0 5 0,0-3 14 16,2-5-25-16,8-6 21 15,-2-6-15-15,1-5 3 16,-2-8-3-16,2-3-6 15,-4-4 0-15,1-3 0 16,-2-2-7-16,1-2 5 16,2 0-28-16,4 0-42 15,4-3 3-15,21-3-85 16,-2-12-180-16,-3-6-528 0</inkml:trace>
  <inkml:trace contextRef="#ctx0" brushRef="#br0" timeOffset="102942.63">19054 9394 1881 0,'0'0'581'0,"0"0"-501"15,0 0-20-15,0 0 47 16,0 0-38-16,0 0 2 15,0 121-10-15,0-92-19 16,0-2 30-16,7-3-30 16,1-4-6-16,1-4 6 15,1-4-41-15,-2-4 17 16,-1-4-18-16,2-4-11 16,0 0-1-16,8-23-73 0,-1-6-190 15,-3-7-882-15</inkml:trace>
  <inkml:trace contextRef="#ctx0" brushRef="#br0" timeOffset="103051.88">19054 9394 808 0,'34'-104'1368'15,"-41"98"-881"-15,4 2-331 16,3-2-83-16,0 0-73 16,18 0-117-16,3 0-658 0</inkml:trace>
  <inkml:trace contextRef="#ctx0" brushRef="#br0" timeOffset="103667.18">19364 9213 1435 0,'0'0'478'0,"0"0"-301"16,0 0-13-16,0 0-19 0,0 0-45 15,0 0-50 1,0 0 23-16,9-3-12 16,-5 0 15-16,0 2 18 0,-2-1-39 15,4-1-4-15,-2 3-9 16,0-1-27-16,5 1 21 15,2-1-36-15,5 1 0 16,6 0 3-16,5-3 9 16,-1 3-13-16,3 0 1 15,-4 0-6-15,-3 0-3 16,-7 0-3-16,-3 0 6 16,-3 0 0-16,-5 0-6 15,0 0 11-15,-1 0-6 16,-3 5 1-16,0 12-1 15,0 3 14-15,0 8-5 0,0 6 5 16,0 4-1-16,0 2 6 16,5 3-12-16,-1-1 2 15,3-2 5-15,-1 0-1 16,3-4-6-16,3 0 9 16,-2 0-8-16,2-5-1 15,-5-1 0-15,-3-5 0 16,-4-5-15-16,0-2 30 15,0-4-14-15,-18-2 34 16,-2-3-14-16,-7-1 30 16,-4-2-33-16,-4-2-18 15,-10-3 0-15,-2-1-21 16,-20 0-60-16,14 0-116 16,12-5-623-16</inkml:trace>
  <inkml:trace contextRef="#ctx0" brushRef="#br0" timeOffset="104967.75">23663 8263 1470 0,'0'0'331'15,"0"0"-233"-15,0 0-32 0,0 0 4 16,0 0 67-1,0 0-68-15,0 0-32 0,12 3 85 16,-5 28-19-16,-1 12-27 16,1 11 6-16,4 8-40 15,-2 6 7-15,2 2 0 16,-2 0-32-16,2-3 16 16,-4-11-27-16,-1-11-6 15,-1-9 0-15,-2-15-57 16,1-15-115-16,-2-6-304 15,-2 0-266-15</inkml:trace>
  <inkml:trace contextRef="#ctx0" brushRef="#br0" timeOffset="106070.83">23746 8394 1182 0,'0'0'219'0,"0"0"-165"0,0 0 14 16,0 0 61-16,0 0 33 16,0 0-34-16,0 0 9 15,114-25 2-15,-89 24-15 16,6 1-67-16,2 0 2 16,7 0-28-16,2 0-31 15,3 0 20-15,2 0-20 16,4 0 1-16,5 0 7 15,2 0 1-15,9 0-9 16,6-2 20-16,10-1-4 16,8 2 26-16,7-1-25 15,4-1-17-15,3 2 5 16,-5-1 2-16,0-2-7 0,-6 0 0 16,-1-2 1-16,-3-2 2 15,-3 0-3 1,2-3 1-16,0 1-1 0,0 3 7 15,3-4-7-15,1 4 0 16,3-2 8-16,0 0-7 16,2 0-1-16,2 1 0 15,-5 0-10-15,-5 2 17 16,-6 2-7-16,-5 1 0 16,-6 0 8-16,5 3-9 15,2-1 1-15,5-4 0 16,4 1-5-16,5-2 7 15,-1-2-2-15,-1-2 0 16,-7-1 6-16,-8-2-3 16,-8-1-3-16,-7 2 0 15,-2 1-1-15,3 0 1 0,4 3 0 16,4 0 0-16,5-1 6 16,-2 2-10-16,-1 1 4 15,-2 0 0-15,-3 2 1 16,-6-2 1-16,-4 0-2 15,-3 0 18-15,1-3-4 16,2 3 24-16,2 0-29 16,5 1-8-16,3 1 25 15,4 0-25-15,4 2-1 0,0-1 12 16,2 3-11 0,-2-1 14-16,-1-1-15 0,0 0 1 15,-5 0 5 1,-3 0 6-16,-3 0-12 0,-3-1 0 15,1 0 6-15,2-2 9 16,5 4-15-16,1-3 6 16,1 0 10-16,0-1-16 15,0 4 12-15,-1-2-12 16,1 3 6-16,-4 0 1 16,-5 0-7-16,-2 0 1 15,0 0 20-15,-2 0-14 16,3 0 23-16,-1 0-12 15,0 0-12-15,-4 0 18 16,-6 0-23-16,-2 0 6 0,-13 0-7 16,-6 0 15-16,-8-1-14 15,-11 1-1-15,-3 0 0 16,-5 0-12-16,-2 0 7 16,-4 0-61-16,-19 0-131 15,-12 1-508-15</inkml:trace>
  <inkml:trace contextRef="#ctx0" brushRef="#br0" timeOffset="107470.24">23842 9100 1174 0,'0'0'342'0,"0"0"-201"16,0 0 2-16,0 0-49 15,0 0-15-15,0 0-25 16,0 0-22-16,-4-8 54 15,4 6-8-15,0 0-23 16,10-3-5-16,11 1-34 0,3 0 12 16,8 3 20-16,5-5-29 15,11 1 35-15,6 2-11 16,11-4 9-16,9 4 12 16,6-1-33-16,9 0 0 15,5 0 5-15,4 1-30 16,2 3 19-16,0 0-19 15,-6 0-4-15,-7 0 7 16,-2 0-3-16,-1 0 0 16,1 0 9-16,6-2-15 15,7-2 16-15,20-1-16 16,21-7 6-16,19-1 2 16,-13 2-8-16,-34 2 0 15,-31 4 0-15,-17 0 13 16,6 2-11-16,11-1-2 0,14-3 0 15,-1 1-2-15,5 0 8 16,18-2-6-16,-9-1 0 16,0 4-1-16,-2-1-5 15,-23 4 6-15,8 1 0 16,-13 1-2-16,-8 0 4 16,1 0-2-16,-4 0 3 15,7 0 6-15,6 0-3 16,3-3-6-16,5 1 0 15,2-2-11-15,-2 2 17 16,2-2-6-16,-4 2 0 16,-3-4 8-16,-4 2-11 15,2 0 3-15,-2-2 0 0,7 2-6 16,5-2 5 0,3 0 1-16,5 0 0 0,-2 0-11 15,-3 0 4 1,-4 0 5-16,-9 3 1 0,-6 2-8 15,-5 1 18-15,-2 0-8 16,-1 0 8-16,6 0-7 16,1 0 1-16,6 0-3 15,3 0 0-15,-2 0-9 16,0 0 7-16,-2 1 2 16,-4-1 0-16,-3 3 6 15,-4-3-10-15,-9 2 4 16,-7-2 0-16,-8 0-3 15,-8 0 9-15,-4 0-6 0,-4 0 0 16,-2 0 15-16,-1-5-13 16,0-1-2-16,5 1 0 15,0-1-11-15,1 0 17 16,-4 2-6-16,-5 0 1 16,-8 2-1-16,-5 2 9 15,-6 0-9-15,-2 0-10 16,0-4-34-16,-4 2-235 15,-7-4-496-15</inkml:trace>
  <inkml:trace contextRef="#ctx0" brushRef="#br0" timeOffset="108221.44">31079 7949 411 0,'0'0'1002'0,"0"0"-769"16,0 0-62-16,0 0-6 16,0 0-37-16,0 0-74 15,0 0 54-15,-5 37-29 0,1-6 13 16,-2 7 12-16,0 8-37 16,0 4-14-16,2 4-5 15,-1 9-36-15,-1-2 13 16,-1 4-24-16,-2-3 0 15,2-4 4-15,1-4 4 16,-1-2-9-16,0-5 6 16,0-3-4-16,1 0 6 15,-1-4-8-15,3-3 0 16,-1 0 0-16,0-5 1 16,3-4-1-16,0-4 10 15,2-3-9-15,0-7 6 16,0-3-7-16,0-4-11 15,0-3 3-15,-2-4 16 0,2 2-7 16,0-2-1-16,-4 0 6 16,-1 0 38-16,-1 0-14 15,-10 0-29-15,-5 0-1 16,-8-2 8-16,-13-2-8 16,-6-3 4-16,-12 1-4 15,0 2-25-15,-25-2-92 16,18-1-163-16,11 2-372 0</inkml:trace>
  <inkml:trace contextRef="#ctx0" brushRef="#br0" timeOffset="109240.57">28695 8159 977 0,'0'0'292'16,"0"0"-53"-16,0 0-79 16,0 0-78-16,0 0 1 15,0 0 27-15,0 0-10 16,-2-71 51-16,2 68-74 16,0-1 61-16,0 2-7 15,0 2-48-15,0 0-16 0,0 0-40 16,0 0-14-1,0 2 14-15,4 14-16 0,1 12 51 16,3 8-5-16,-1 14-27 16,4 8 16-16,-2 11-23 15,2 5-16-15,1 4 25 16,-2 0-31-16,-1-3 7 16,-2-7-8-16,0-10 11 15,-5-16-4-15,0-15-7 16,0-10 0-16,-2-9-1 15,3-8-36-15,1-8-44 16,0-16-116-16,6-8-719 0</inkml:trace>
  <inkml:trace contextRef="#ctx0" brushRef="#br0" timeOffset="109723.44">29514 8051 1200 0,'0'0'494'0,"0"0"-310"16,0 0-10-16,0 0-28 15,0 0-20-15,0 0-15 16,0 0 26-16,27 117-28 16,-17-61-2-16,-2 5 0 15,1 8-44-15,0 1-3 0,0-4-45 16,-4-5-14-16,-5-11 8 16,0-7 1-16,0-12-10 15,0-10 0-15,-9-4-66 16,-9-17-89-16,5 0-311 15,-1-2-506-15</inkml:trace>
  <inkml:trace contextRef="#ctx0" brushRef="#br0" timeOffset="110364.95">29125 7431 1358 0,'0'0'535'0,"0"0"-284"16,0 0-115-16,0 0-67 15,0 0-27-15,0 0 26 16,0 0 14-16,0 94-5 16,2-58-29-16,0 3 17 15,-2-3-39-15,0-2-1 16,0-4-13-16,0-4-12 15,0-2-14-15,-14-6-157 16,2-6-295-16,1-8-252 0</inkml:trace>
  <inkml:trace contextRef="#ctx0" brushRef="#br0" timeOffset="110696.73">28960 7682 1428 0,'0'0'546'16,"0"0"-305"-16,0 0-97 16,0 0-78-16,0 0-26 15,0 0-32-15,0 0 16 16,47 44-24-16,-36-23 11 16,-2 0 41-16,-2-1-10 15,-3-2 9-15,3-2 10 16,-3-4-13-16,0-3-2 15,1-3-25-15,0-5-9 16,-1-1 19-16,5 0-3 0,1 0 28 16,7 0-7-16,5-3-37 15,2-8 9-15,-2-3-21 16,-3 3-23-16,-6 3 22 16,-9 2-50-16,-4 6-20 15,-2 0-212-15,-9 0-499 0</inkml:trace>
  <inkml:trace contextRef="#ctx0" brushRef="#br0" timeOffset="111245.2">29232 6729 134 0,'0'0'1298'0,"0"0"-1045"0,0 0-117 16,0 0-19-16,0 0-13 16,0 0 38-16,0 0-11 15,33 38-24-15,-33-13-43 16,2 2 10-16,-2 1-4 15,0 3-24-15,0 1 12 16,0-2-12-16,0 0-23 16,0-1 28-16,0-4-29 15,0 0-6-15,0-4 5 16,0 0-15-16,0-6-1 0,14-1 2 16,-1-3-7-1,7-6 21-15,1-3-21 0,-2-2 0 16,2-2-11-16,-4-16-83 15,-1-16-163-15,-3 3-354 16,-6 0-763-16</inkml:trace>
  <inkml:trace contextRef="#ctx0" brushRef="#br0" timeOffset="111404.89">29194 6636 1332 0,'0'0'864'16,"0"0"-596"-16,0 0-34 16,0 0-167-16,0 0-67 0,0 0-15 15,0 0-320-15,0 0-351 16</inkml:trace>
  <inkml:trace contextRef="#ctx0" brushRef="#br0" timeOffset="112625.62">28993 8342 674 0,'0'0'970'0,"0"0"-763"15,0 0 48-15,0 0-64 16,0 0-86-16,0 0-28 15,0 0-37-15,-2 0 29 16,11 0 10-16,2 0-24 16,7-2 10-16,4-9-47 15,3-5-4-15,2-4-7 0,-3-1 5 16,-2-4-12-16,-2 2 0 16,-4 0 0-16,-3 5 1 15,-6 9 5-15,-5 0-3 16,-2 7 26-16,0 2-22 15,0 0 15-15,0 0-22 16,0 2 0-16,0 12-11 16,0 4 19-16,0 7-8 15,0 0 0-15,0 6 6 16,0-2-4-16,0 2-2 16,0-3 0-16,2 0-2 15,1-2 3-15,-1-2-1 0,-2-5 0 16,0 0 9-1,3-7-14-15,-3-2 5 16,0-2 0-16,0 0-7 0,0-2 8 16,0-2-1-16,-10 3 0 15,-3 0 12-15,-5-1-16 16,-2 0 4-16,0-2 0 16,2 0-6-16,3 0 12 15,4 0-6-15,5-4 3 16,4 2 6-16,2-2-2 15,0 0 7-15,0 0-1 16,0 0 24-16,14 0-36 16,9 0 10-16,5 0-4 15,6-2-6-15,2-2 15 16,1 0-16-16,1 2 1 0,-7-2 12 16,-6 0-7-16,-7 1 6 15,-7 2 11-15,-7 1-22 16,-4-1 37-16,0 1-32 15,0 0-6-15,0 0-2 16,-33 0-102-16,2 0-256 16,-7 1-772-16</inkml:trace>
  <inkml:trace contextRef="#ctx0" brushRef="#br0" timeOffset="114398.76">19071 9043 1483 0,'0'0'321'0,"0"0"-239"16,0 0-53-16,0 0-17 15,0 0-2-15,0 0-8 16,0 0-1-16,0 17 6 16,0-17 172-16,0 0-1 15,0 0 15-15,0 0-32 16,0 0-87-16,0-4-13 15,0 1-61-15,5-3-22 16,9 2-9-16,-1 0-81 16,1 3-17-16,-6 1-54 15,-1 0-105-15,-5 5-376 0</inkml:trace>
  <inkml:trace contextRef="#ctx0" brushRef="#br0" timeOffset="115246.81">17677 10619 1405 0,'0'0'537'15,"0"0"-277"-15,0 0-81 16,0 0-40-16,0 0-26 16,0 0-23-16,0 0-11 15,149-22-52-15,-107 18 0 16,-2 1-8-16,-3 0-19 15,-8 3 0-15,-8 0-51 0,-7 0-149 16,-9 13-293-16,-5 0-217 0</inkml:trace>
  <inkml:trace contextRef="#ctx0" brushRef="#br0" timeOffset="115444.87">17754 10851 1423 0,'0'0'859'16,"0"0"-531"-16,0 0-179 16,0 0-46-16,0 0-33 15,0 0-28-15,0 0-5 16,143-25-37-16,-111 21 0 0,-8 2-24 16,-5 2-100-16,-9 6-181 15,-5 8-440-15</inkml:trace>
  <inkml:trace contextRef="#ctx0" brushRef="#br0" timeOffset="119849.28">27949 8149 833 0,'0'0'360'16,"0"0"-140"-16,0 0-38 15,0 0-54-15,0 0-45 0,0 0 6 16,0-2-61-16,0 2 12 16,0 8 19-16,4 11 17 15,5 2 2-15,-3 6-21 16,1 4 4-16,0 5 47 15,-5 8-11-15,-2 6 13 16,0 5-3-16,0 4-71 16,5 0 13-16,-1 2-33 15,0-6-8-15,3-5 2 16,0-9-2-16,-2-11-2 16,-3-12-6-16,0-8 0 15,0-6-1-15,0-3 1 16,-2-1-48-16,0 0-102 0,0-13-241 15,0-1-729-15</inkml:trace>
  <inkml:trace contextRef="#ctx0" brushRef="#br0" timeOffset="120538.24">28220 8350 1196 0,'0'0'672'0,"0"0"-410"16,0 0-103-16,0 0-19 15,0 0-84-15,0 0-47 0,0 0-9 16,47-14-3-16,-36 6 3 16,1-2-9-16,-6-1 18 15,-1 4 1-15,-1 0-9 16,-2 2-1-16,-2 2 41 16,0 3 0-16,0 0-12 15,0 0-21-15,0 0-2 16,0 15 20-16,0 4-4 15,0 5 0-15,0 5 20 16,0 0-31-16,2 2 5 16,0 0-2-16,0 0-13 15,1 1 4-15,0-2-5 16,-3-4-6-16,0-4-24 16,0-4-52-16,0-3-37 15,0-8-35-15,-12-2 10 0,1-5 45 16,3 0 96-16,0 0 3 15,8 0 74-15,0 0-25 16,0 0-3-16,2 0-32 16,14 0-14-16,2 0-9 15,8 0-115-15,-3 0-61 16,-5-3-172-16</inkml:trace>
  <inkml:trace contextRef="#ctx0" brushRef="#br0" timeOffset="121720.7">27309 8457 1378 0,'0'0'354'0,"0"0"-126"16,0 0-30-16,0 0-109 0,0 0-30 15,0 0-30-15,0 0-18 16,105-51 12-16,-85 37-21 16,-5-2 5-16,1 0 4 15,-7 2-10-15,-3 1 14 16,-4 5 3-16,-2 5 5 15,0 3 9-15,0 0-21 16,0 0 5-16,0 3-7 16,0 15 3-16,0 7 37 15,0 3 1-15,6 4-20 16,0 0 19-16,1 2-41 16,1-2 8-16,-1-4-11 15,-2-4-5-15,-3-3-14 16,-2-10-77-16,0-1-56 15,0-4-34-15,-9-1-8 0,-2-4 63 16,0-1 75-16,1 0 51 16,6 0 10-16,4 0 134 15,0 0 0-15,7-4-52 16,15-2-59-16,3-2 7 16,4 2-8-16,-2 2-24 15,-3 1 8-15,-6 3-16 16,-14 0-149-16,-4 0-138 15,0 0-421-15</inkml:trace>
  <inkml:trace contextRef="#ctx0" brushRef="#br0" timeOffset="122235.5">27044 8209 1024 0,'0'0'482'15,"0"0"-266"-15,0 0-74 16,0 0-49-16,0 0 44 16,0 0 47-16,0 0 0 15,29 131-58-15,-21-81-8 0,2 4-46 16,-1 2-28-16,-3 0 6 16,-4-2-41-16,0-6 2 15,-2-7-8-15,0-5-3 16,0-10-41-16,-4-5-89 15,-19-2-146-15,4-5-201 16,-1-4-387-16</inkml:trace>
  <inkml:trace contextRef="#ctx0" brushRef="#br0" timeOffset="123025.63">26210 8306 1084 0,'0'0'293'0,"0"0"-152"15,0 0-75-15,0 0-44 16,0 0-6-16,0 0-14 15,0 0 8-15,17-3 41 16,-13 10 64-16,-4 7 46 16,0 9 4-16,0 12-10 15,0 7-18-15,0 10-37 16,0 6-8-16,0 4-16 0,0 0-19 16,0-2 7-1,4-4-30-15,5-13-25 0,-3-11 5 16,2-7-8-1,-4-12-3-15,0-7-2 0,-4-2 11 16,0-2-24-16,0 0 5 16,0 0-56-16,0 2-77 15,-8-2-224-15,-2-2-352 0</inkml:trace>
  <inkml:trace contextRef="#ctx0" brushRef="#br0" timeOffset="124090.53">25575 8354 1005 0,'0'0'560'0,"0"0"-334"15,0 0-28-15,0 0-19 16,0 0-104-16,0 0-2 15,0 0 54-15,-17 84-26 16,17-38 5-16,0 7-24 16,4 3-21-16,3 0-6 15,-3-1-40-15,-2-6 15 16,-2-5-14-16,0-10-16 0,0-6 25 16,0-8-25-1,0-6-18-15,-4-2-34 0,2-10-151 16,2-2-309-1,0 0-407-15</inkml:trace>
  <inkml:trace contextRef="#ctx0" brushRef="#br0" timeOffset="124789.69">25818 8490 867 0,'0'0'337'0,"0"0"-164"16,0 0-38-16,0 0-13 16,0 0-5-16,0 0-47 15,0 0 6-15,-60 82 12 16,56-55 10-16,1 0 8 15,3 4-37-15,0-3-15 16,0 2 11-16,3-1-43 16,13 1 31-16,3-7-21 15,4-3-22-15,3-6 21 0,3-7-20 16,0-7-10-16,1 0 22 16,-4-7-22-16,-4-15 22 15,-6-11-2-15,-5-2 22 16,-7-10 44-16,-4-1-53 15,0-3-1-15,-11 6-15 16,-7 7-12-16,-1 11-12 16,-6 6-21-16,-4 13-104 15,-13 6-81-15,6 10-169 16,7 7-312-16</inkml:trace>
  <inkml:trace contextRef="#ctx0" brushRef="#br0" timeOffset="125554.93">26472 8554 1326 0,'0'0'609'16,"0"0"-370"-16,0 0-44 15,0 0-52-15,0 0-97 16,0 0-18-16,0 0-9 15,100-70-18-15,-81 52 17 16,-3 1-18-16,-3 0 0 16,-5 3 18-16,-4 3-17 15,-2 8 40-15,-2 0 4 0,0 3-35 16,0 0 2-16,0 0-12 16,0 9 0-16,0 7 5 15,0 4-4-15,0 4 25 16,0 5 2-16,0-2-11 15,0 3 23-15,0 1-35 16,0-5-4-16,6-1 9 16,-1-5-9-16,-3-2-1 15,-2-7 0-15,0-4-2 16,0-2 2-16,-11-5 0 0,-9 1 0 16,-5-1-4-16,4 0 13 15,2 0-9-15,6 0 22 16,11 0-4-16,2 0 13 15,2 0-13-15,22 0-17 16,13-7 17-16,2-1-10 16,1 1-8-16,-4 4 0 15,-7 3-8-15,-7 0-17 16,-11 0-122-16,-4 6-416 16,-7 1-532-16</inkml:trace>
  <inkml:trace contextRef="#ctx0" brushRef="#br0" timeOffset="126351.83">27108 8824 993 0,'0'0'642'16,"0"0"-474"-16,0 0-51 16,0 0-42-16,0 0 7 15,0 0-42-15,0 0-31 16,5 21-9-16,-5-5-103 15,0-3-60-15,-7-5-679 0</inkml:trace>
  <inkml:trace contextRef="#ctx0" brushRef="#br0" timeOffset="130846.21">26578 9118 1084 0,'0'0'338'0,"0"0"-135"16,0 0-47-16,0 0-2 15,0 0 38-15,0 0-62 16,-2-14-37-16,2 14-5 0,0 0-39 16,0 0 6-16,0 0-14 15,0 0-17-15,0 0 22 16,0 0-46-16,0 0 1 16,6 0 20-16,8 6-15 15,1 3 15-15,6 2-11 16,0-1-9-16,8 1 19 15,3 0-20-15,2 1 0 16,1 0 2-16,-1 1 8 16,1-5-8-16,3 5-2 15,0-5 0-15,5-2-3 16,1 0 9-16,3-3-6 16,-1-2 1-16,1-1 10 0,2 2-13 15,0-2 2 1,1 0-24-16,2 0 23 0,2 0-38 15,-2-2-8-15,-4-8 18 16,-3 2-18-16,-7-2 14 16,-3 0-16-16,-3 0-33 15,-5 0 19-15,-7 2-26 16,-5-1 36-16,-4 3 45 16,-4 3 2-16,0 0 5 15,-1 3 1-15,3 0 0 16,3 0-9-16,5 0 10 15,1 3-1-15,5 3 10 16,0 0-9-16,0 2 14 16,-3 0-15-16,-2 3 1 15,-2-3 5-15,-6 3 1 0,0-1-7 16,-1-2 0-16,-3 0 8 16,-2-3-16-16,-1-4 8 15,-3-1 0-15,0 0 9 16,0 0 9-16,0 0 25 15,2-4-27-15,5-6-14 16,4 0-4-16,2-4-8 16,5 2-9-16,5-2 5 15,0 2-14-15,6 0 19 16,3 0 8-16,-1 2-9 16,3 2 9-16,-3 2 1 15,-3 2 0-15,1 0 19 16,0 2-9-16,5 2 33 0,4-3-5 15,2 3-27-15,6-1 8 16,4 1-18-16,-1 0 0 16,0 0 8-1,-2 0 1-15,-5 0 2 0,-7 0 15 16,-1 0-2-16,-5 0 26 16,0-2-16-16,-2 2-9 15,0-3 23-15,-1 2-37 16,-1 1 7-16,-1-2-8 15,1 2-10-15,-5 0 16 16,0 0-8-16,0 0-8 16,-2 0 30-16,-1 0-30 0,-1 0 13 15,-1 0 7-15,2-3-9 16,-2-1 19-16,3-3-20 16,0-4-4-16,-1 1 19 15,0-2-17-15,-2-2-8 16,-1 0 17-16,-4 3-18 15,-1-4 32-15,-3 4-19 16,2 0-1-16,-4-1 16 16,0 2-20-16,1 2 19 15,-3 2-14-15,0 2-11 16,0 2 19-16,-2 2-21 16,0 0 0-16,0 0-9 15,0 0-2-15,0 0-37 0,-4 0-104 16,-15 6-407-1,-8 0-1017-15</inkml:trace>
  <inkml:trace contextRef="#ctx0" brushRef="#br0" timeOffset="133247.99">27574 9511 150 0,'0'0'1202'16,"0"0"-890"-16,0 0-135 15,0 0 32-15,0 0-17 16,0 0-92-16,0 0-17 0,0 0-19 15,0 0-7-15,0 0 33 16,0 0-32-16,0 0 4 16,-11 10 0-16,-7 4-36 15,-6 6 20-15,-5 0-15 16,-2 2-25-16,-6 2 30 16,2 0-28-16,1 2-2 15,5-4 3-15,10-2-8 16,5-4-1-16,12-3 0 15,2-6 1-15,0 0 2 16,4-3-3-16,12 1 0 16,2 1 2-16,6-2 10 15,5 2-10-15,7 0-2 16,5-1 1-16,1 0 11 0,-3-1-12 16,-3 2 0-16,-5-3-1 15,-11 0-6-15,-7-1-8 16,-5 1-38-16,-8-2-68 15,0 5-163-15,-21-2-289 16,-1 3-265-16</inkml:trace>
  <inkml:trace contextRef="#ctx0" brushRef="#br0" timeOffset="133454.02">27153 9912 1555 0,'0'0'363'0,"0"0"-249"16,0 0 14-16,0 0 45 16,0 0 10-16,134 6-42 15,-103 4-66-15,-2 2-2 16,-4 2-52-16,-4-2-9 16,-5 2-12-16,-3 0-27 15,-13-2-133-15,0-2-159 16,0-4-290-16</inkml:trace>
  <inkml:trace contextRef="#ctx0" brushRef="#br0" timeOffset="133873.27">26287 9414 1418 0,'0'0'379'0,"0"0"-228"0,0 0-56 16,0 0 45-16,0 0-7 16,0 0-10-16,0 0 34 15,52 91-45-15,-47-52-14 16,0 5-23-16,-5 3-35 16,0-3 2-16,0 1-36 15,0-6-6-15,0-2 11 16,-3-8-11-16,-4-4-8 15,1-7-34-15,0-4-119 16,1-13-128-16,1-1-227 16,4 0-270-16</inkml:trace>
  <inkml:trace contextRef="#ctx0" brushRef="#br0" timeOffset="134180.41">26625 9485 1906 0,'0'0'397'15,"0"0"-269"-15,0 0-32 16,0 0-5-16,-118 30-14 16,93-13-47-16,7 2-28 15,7-3 37-15,7 2-23 16,4-2 29-16,0 1 20 0,0 0-20 15,9 3 21-15,5 4-33 16,-1-2-12-16,2 2 3 16,1 0-17-16,2-4-7 15,1-4 0-15,6-4-61 16,11-12-33-16,-5 0-252 16,-4-1-495-16</inkml:trace>
  <inkml:trace contextRef="#ctx0" brushRef="#br0" timeOffset="134602.15">26772 9671 1952 0,'0'0'635'0,"0"0"-516"16,0 0-53-16,0 0-34 0,0 0-32 15,0 0-6 1,89-102-22-16,-80 90 9 0,-4 6 18 15,-5 2 2-15,2 4 6 16,-2 0 27-16,0 0-34 16,2 0 1-16,2 8 0 15,1 11 10-15,-1 2 26 16,0 8-35-16,-1-2-1 16,2 4-1-16,-5 0-26 15,0-1-114-15,0-4-76 16,-12-2-89-16,-5-5 94 15,-4-7 90-15,1-7 121 0,5-2 39 16,3-3 172 0,6 0 53-16,6 0-80 0,0 0-78 15,0 0-5-15,20 0-59 16,7 0 7-16,6-3 5 16,3 2-46-16,-3-3-8 15,0 4-23-15,3 0-174 16,-7 0-271-16,-4-3-579 0</inkml:trace>
  <inkml:trace contextRef="#ctx0" brushRef="#br0" timeOffset="135652.73">29225 9332 1279 0,'0'0'408'0,"0"0"-196"0,0 0 101 16,0 0 5-16,0 0-90 16,0 0-49-16,0 0-120 15,-35-6-28-15,6 6-19 16,-5 8-3-16,-7 12 4 0,0 4-13 15,1 4 1-15,2 3 3 16,4-1 6-16,3-3-10 16,7-2 0-16,6-3 9 15,7-2-13-15,6-5 4 16,5 4 0-16,0-5-11 16,7 2 9-16,12 0 2 15,4-2 0-15,4 0 14 16,0-1-14-16,2 4 0 15,0-3-12-15,-2-2 11 0,-6 0-40 16,0-2-13 0,-13 0-59-16,-8 2-157 0,-8-2-268 15,-17-2 142-15</inkml:trace>
  <inkml:trace contextRef="#ctx0" brushRef="#br0" timeOffset="135836.45">28656 9840 916 0,'0'0'1361'16,"0"0"-1154"-16,0 0-130 16,0 0 56-16,0 0 6 15,0 0-39-15,121 32-43 16,-90-18-7-16,0 1-49 16,0 2 0-16,-2-3-1 15,0-2-84-15,0-12-112 0,-6 0-332 16,-8-2-762-16</inkml:trace>
  <inkml:trace contextRef="#ctx0" brushRef="#br0" timeOffset="136192.45">29406 9404 1245 0,'0'0'544'0,"0"0"-397"16,0 0-21-16,0 0 103 15,0 0-65-15,0 0-79 16,0 0-25-16,24 17 33 15,-11 6 18-15,0 8-13 16,1 5-35-16,-3 2-4 16,-1 1-34-16,-4 2-19 15,-2-5 6-15,-1-4-5 16,-3-8-14-16,0-3-14 16,0-7-76-16,0-13-59 15,0-1-162-15,0 0-198 0</inkml:trace>
  <inkml:trace contextRef="#ctx0" brushRef="#br0" timeOffset="136454.56">29680 9414 1553 0,'0'0'362'0,"0"0"-152"16,0 0-5-16,0 0-65 15,0 0 13-15,0 0-43 16,0 0-2-16,-114 43-59 16,103-25-4-16,9 4 7 15,2 2-31-15,0-1 17 0,4 7-15 16,14-5-14 0,4 0-13-16,3-4 4 0,0-1-51 15,10-4-58-15,-4-6-191 16,-4-6-396-16</inkml:trace>
  <inkml:trace contextRef="#ctx0" brushRef="#br0" timeOffset="136900.58">30005 9637 1587 0,'0'0'394'16,"0"0"-240"-16,0 0 80 15,0 0-93-15,0 0-76 16,0 0-8-16,0 0-35 16,22-5-16-16,-18 5 30 15,1 0-35-15,-1 0 29 16,-2 5-3-16,1 3-26 15,-3 0 21-15,0 4-22 16,0 2 0-16,-7 0-6 16,-6 0 16-16,-3 3-10 15,1-4 0-15,4-1 6 16,1 1-7-16,4-1 1 16,4-5 0-16,2 1-1 0,0 0 11 15,15-2-10-15,14-2 9 16,7-1-9-16,2-3 13 15,2 0-13-15,-5 0 0 16,-3 0-1-16,-10-7-24 16,-6 4-32-16,-11-1-105 15,-5 1-160-15,0 2-47 16</inkml:trace>
  <inkml:trace contextRef="#ctx0" brushRef="#br0" timeOffset="137423.95">29383 9360 1005 0,'0'0'354'15,"0"0"-169"-15,0 0 3 16,0 0-41-16,0 0-15 15,0 0-35-15,0 0-16 0,112-56-1 16,-106 45-11 0,-3-2 22-16,-3 3-19 0,0 2-57 15,-7 3-15-15,-11 5-58 16,-22 5-176-16,5 15-55 16,-1 2-303-16</inkml:trace>
  <inkml:trace contextRef="#ctx0" brushRef="#br0" timeOffset="141630.25">29232 7632 1187 0,'0'0'370'16,"0"0"-198"-16,0 0-38 16,0 0-65-16,0 0-43 15,0 0-12-15,0 0-13 16,0 0 13-16,0 0 34 16,-3 0 10-16,1 0 37 15,-2 1 6-15,-2 8-26 16,-6 1 14-16,-1 6-37 15,-1 0-25-15,-1 4 7 0,-1 2-34 16,3 8-2-16,2-4-143 16,3-4-388-16</inkml:trace>
  <inkml:trace contextRef="#ctx0" brushRef="#br0" timeOffset="145751.44">25838 7830 1058 0,'0'0'334'15,"0"0"-66"-15,0 0-102 16,0 0-9-16,0 0-34 16,0 0-60-16,0-8 13 15,0 8 5-15,0 0-16 16,0 0 35-16,0 0-44 15,0 0-4-15,0 0-22 16,5 8-21-16,1 12 53 0,4 7-9 16,-4 6-13-1,3 6 6-15,0 0-38 0,-2 4 11 16,-1-5-5-16,-1-2-13 16,-1-5 20-16,0-6-21 15,-1-5 0-15,-1-4-5 16,1-6 5-16,-3-4-40 15,0 0-57-15,0 1-100 16,-3-2-185-16,-8-1-132 0</inkml:trace>
  <inkml:trace contextRef="#ctx0" brushRef="#br0" timeOffset="146070.74">25772 8125 1416 0,'0'0'497'0,"0"0"-354"16,0 0 0-16,0 0-91 15,0 0-24-15,0 0-11 16,0 0-16-16,44 32 26 16,-30-17 2-16,1-2 25 15,-3-1 15-15,1 0-19 16,0 1 8-16,-2-2-6 15,2-2-25-15,-1-6 28 16,-3-1-38-16,1-2 7 16,4 0 29-16,-1-9-35 0,3-11 14 15,2-7-12 1,-2-3-20-16,1-2-6 0,1-4-114 16,-5 6-188-16,-3 8-392 15</inkml:trace>
  <inkml:trace contextRef="#ctx0" brushRef="#br0" timeOffset="153602.53">25718 7163 725 0,'0'0'305'15,"0"0"-139"-15,0 0-70 16,0 0-4-16,0 0 7 15,0 0-20-15,0-3 8 0,0 3-17 16,0-1-6-16,0 1 15 16,0 0-20-16,0 0 10 15,0 0 14-15,0 0-34 16,0 0 10-16,0 0-5 16,0 0-21-16,0 0 21 15,0 0-28-15,0 0-3 16,0 0-3-16,0 0-19 15,0 0 7-15,0 0 2 16,2 1-10-16,0 6 29 16,0-2-4-16,1 4 0 15,-1 1 9-15,1-1-14 0,-3 6 29 16,2 1-17-16,-2 0-23 16,0 2 24-16,2-2-33 15,0 2 9-15,1-2-4 16,-1 1 8-16,-2 0-13 15,0-1 0-15,0 0 1 16,0-2 2-16,2 0 3 16,-2-1-6-16,0-2 0 15,0-1 7-15,0 0-7 16,0 0 0-16,0 2 0 16,0-2-2-16,0 0 4 15,0 2-2-15,0-2 0 16,0-2 10-16,0 0-10 15,0-2 0-15,0-2 0 16,-2 3-3-16,0-4 11 0,-5 0-8 16,2 1 14-16,-4-1-13 15,1 0 24-15,-1-2-15 16,-5 1-1-16,3-2 30 16,-5 0-14-16,3 0 8 15,-3 0 10-15,-1 0-23 16,1 0 23-16,-1-3-28 15,0-3 3-15,4-2 27 16,2-1-35-16,4 1 23 16,1 2-4-16,1 1-28 15,1-2 18-15,2 1-19 16,-1 1 0-16,1-2 5 16,0 1 1-16,2 2-6 0,0 3 0 15,0-4-40-15,0 0 9 16,0-4-77-16,4-8-111 15,8 0-325-15,-2-1-261 0</inkml:trace>
  <inkml:trace contextRef="#ctx0" brushRef="#br0" timeOffset="154219.83">25718 6934 823 0,'0'0'697'16,"0"0"-429"-16,0 0-97 15,0 0-45-15,0 0-68 16,0 0-49-16,0 0 10 16,0-2-2-16,-2 2 47 15,-5 8 43-15,-1 0-30 16,-4-2 6-16,1 1-18 16,-1-1-41-16,2 1 15 15,3-3-24-15,3-2-5 16,2-2 18-16,2 0-28 15,-2 0 15-15,2 0 18 16,0 0-7-16,0-2 11 16,0-4-15-16,0-5-16 0,0 4-6 15,13-1-18-15,-1 0-18 16,5 2-1-16,-7 2 1 16,-2 2 35-16,-6 2-29 15,-2 0 11-15,0 0 4 16,-12 12-125-16,-9 9-74 15,-6 0-294-15</inkml:trace>
  <inkml:trace contextRef="#ctx0" brushRef="#br0" timeOffset="166446.06">26495 8075 1382 0,'0'0'400'0,"0"0"-229"15,0 0 23-15,0 0-54 16,0 0-32-16,0 0-19 16,-2 0-32-16,2 0 27 15,0 0-19-15,0 0-9 0,0-4-8 16,0-4-47-16,0-2 23 15,0-2-3-15,0-4-21 16,0-4 19-16,12-3-19 16,1-2-16-16,3 0 15 15,-1 0-36-15,3 3 20 16,-3 4 0-16,2 1-12 16,-5 5 28-16,-1 2-10 15,1 4 11-15,-3 0-6 16,1 1 0-16,2 2 6 15,1 1-9-15,3 0-3 16,-1 2 3-16,-1 0 2 16,1 0 5-16,-3 0-7 15,1 0 5-15,-2 0 4 16,-2 0 0-16,2 0 9 0,0 2-13 16,5 3 4-16,1 2 0 15,6 2 4-15,2-2 4 16,1 3-8-16,4-1 0 15,-1-4 6-15,-3 4 1 16,-2-6-7-16,-3 4 0 16,-5-6-3-16,-6 3 4 15,-1 0-1-15,-3-2 0 16,2 1 9-16,1-1-8 16,4-1-1-16,5-1 0 15,6 0-3-15,3 0 11 0,2 0-8 16,3 0 1-16,-1-8 5 15,-2 0-3-15,-3-2-3 16,-2-2-21 0,-3 0 21-16,-4-4-34 0,-1 2 13 15,-3-1-11-15,1 0-16 16,-3 1 47-16,-1 1-21 16,0 5-9-16,-1-1 31 15,-5 5-21-15,-2 0 21 16,0 4 0-16,1 0 6 15,0 0-15-15,1 0 9 16,0 0-7-16,1 0-1 16,3 0 7-16,2 4 1 15,5 4 1-15,5-2 8 16,4 1 1-16,7 0-10 16,4-3 0-16,0 2 3 0,1-2-2 15,1 2-1-15,-1-2 0 16,4 1 6-16,7-4-1 15,4-1-5-15,7 0 0 16,5 0 7-16,1 0-1 16,-1-4-6-16,-5-2 0 15,-2 2 7-15,-6 2 5 16,0 0-10-16,-6 2 8 16,-1 0 17-16,1 0-26 15,0 2 34-15,1 6-15 16,3 0-19-16,0-2 29 15,-1 2-13-15,-7-2 0 16,-5 0 4-16,-8-2-21 0,-10-1 24 16,-7-2-9-1,-4-1-14-15,-6 2 45 0,0-2-19 16,0 0-27-16,0 4-30 16,-6 6-165-16,-10 0-281 15,-4 0-428-15</inkml:trace>
  <inkml:trace contextRef="#ctx0" brushRef="#br0" timeOffset="175950.05">25741 7424 734 0,'0'0'261'0,"0"0"-124"16,0 0-25-16,0 0-63 16,0 0-8-16,0 0 9 15,8 0-15-15,-8 0 89 16,2 0 36-16,-2 0-42 15,0 0 26-15,0 0-21 16,0 0-36-16,0 0-3 16,0 0-62-16,0 0-9 15,0 0-8-15,0 0 4 16,0 0-9-16,0 0 6 16,0 0-5-16,0 0 31 15,0 0-13-15,0 0 9 16,0 0 3-16,0 0-30 15,0 0 21-15,0 0-13 0,0 0-9 16,0 0 25-16,0 0-24 16,0 0 9-16,0 0 2 15,0 0-3-15,0 1-2 16,0 2-7-16,0-2 1 16,0-1 4-16,0 0 1 15,0 2 0-15,0-2 7 16,0 0-10-16,0 0 12 15,0 0-5-15,0 0-10 16,0 0 18-16,0 0-17 16,0 0 4-16,0 0-5 15,0 0 8-15,0 0-4 16,0 0-2-16,0 0-2 0,0 0 22 16,0 0-20-16,0 0-2 15,0 0 1-15,0 0 11 16,0 0-18-16,0 0 6 15,0 0-13-15,0 0 7 16,0 0-36-16,0 0 5 16,0 0-27-16,0 0-43 15,0 0 1-15,0 4-4 16,-6-3 7-16,2 2 49 16,-1-1 15-16,3 0-2 15,-3 2-40-15,0-2-90 16,1 1-138-16</inkml:trace>
  <inkml:trace contextRef="#ctx0" brushRef="#br0" timeOffset="176964.79">26665 8292 1450 0,'0'0'357'0,"0"0"-236"0,0 0-54 15,0 0-67 1,0 0-143-16,0 0-99 0,0 0-418 0</inkml:trace>
  <inkml:trace contextRef="#ctx0" brushRef="#br0" timeOffset="177432.88">27380 8279 367 0,'0'0'75'15,"0"0"-75"-15,0 0-34 0,0 0-131 16,0 0 131-1,0 0 34-15,0 0 162 0,0 0 116 16,0 0-122-16,0 0-68 16,0 0-59-16,0 0-23 15,0 0-6-15,0 0-19 16,2 0-36-16,-2 0-30 16,0 0-442-16</inkml:trace>
  <inkml:trace contextRef="#ctx0" brushRef="#br0" timeOffset="181912.01">27939 9593 1161 0,'0'0'294'0,"0"0"-58"16,0 0-59-16,0 0 1 15,0 0 27-15,0 0-24 16,0 0-34-16,0-32-64 0,0 32-38 16,0 0 19-16,0 0-42 15,0 0-1-15,0 0 9 16,0 0-29-16,0 2 14 16,0 11 16-16,0 8 0 15,0 3 20-15,0 4-34 16,0-2-8-16,0 0 3 15,7-3-2-15,-2-5-7 16,-1-7-3-16,3-2 6 16,-1-6-15-16,1 0-6 15,2-3-39-15,6-3-35 16,-3-13-235-16,-3-2-407 0</inkml:trace>
  <inkml:trace contextRef="#ctx0" brushRef="#br0" timeOffset="182062.61">27915 9435 1962 0,'0'0'564'0,"0"0"-429"16,0 0-44-16,0 0-91 16,0 0-58-16,0 0-149 15,0 0-426-15</inkml:trace>
  <inkml:trace contextRef="#ctx0" brushRef="#br0" timeOffset="182301.96">28184 9624 1761 0,'0'0'476'0,"0"0"-375"16,0 0 31-16,0 0-73 16,0 0-29-16,0 0-20 15,0 0-10-15,83-25-52 16,-76 25-95-16,-5 0-119 0,-2 0-69 16,0 0-456-16</inkml:trace>
  <inkml:trace contextRef="#ctx0" brushRef="#br0" timeOffset="182879.43">28446 9529 1026 0,'0'0'521'0,"0"0"-372"16,0 0-49-16,0 0-16 16,0 0-64-16,0 0 7 15,0 0 27-15,-10 14 0 16,10-4 52-16,-2 2-10 16,0 2-5-16,0 6-3 15,2 2-24-15,0 4-6 16,0 2-18-16,0 6-25 15,4 0 23-15,5 2-29 0,2-2 12 16,0 0 12-16,-1-1-33 16,-4-6 21-16,-4-2-9 15,0-7-6-15,-2-6 35 16,0-2-10-16,0-4 9 16,0 0 17-16,-2-2-36 15,-4 1 21-15,-4-4-11 16,2-1-23-16,-1 0 23 15,-3 0-31-15,1 0-2 16,1-12-47-16,-4-26-104 0,5 1-224 16,3-1-449-16</inkml:trace>
  <inkml:trace contextRef="#ctx0" brushRef="#br0" timeOffset="183180.62">28448 9360 1746 0,'0'0'563'16,"0"0"-480"-16,0 0 21 15,0 0-43-15,0 0-34 16,0 0 19-16,0 0-24 0,27 25-5 15,-19-20-14-15,-1 1 3 16,-5-3-6-16,0-3 1 16,-2 0 13-16,0 0 39 15,0 0 9-15,-6 0-62 16,-11 0-15-16,-20 9-134 16,1 8-148-16,-1-2-468 0</inkml:trace>
  <inkml:trace contextRef="#ctx0" brushRef="#br0" timeOffset="185114.45">25609 8354 1172 0,'0'0'406'16,"0"0"-250"-16,0 0-109 15,0 0-28-15,0 0-5 16,0 0-8-16,0 0-6 16,7 0 21-16,-7 0 31 0,0 0 102 15,0 0-1-15,0 0-24 16,0 0-22-16,0 0-76 15,0 0-9-15,0 0-7 16,0 0-8-16,0 0-13 16,0 0 6-16,0 2 0 15,0 4-13-15,0 0 26 16,0 2-13-16,0 2 0 16,0 0 11-16,0 1-4 15,0 4-7-15,0-1 0 16,0 1-9-16,0 4 17 15,0 1-8-15,0 0 0 16,0 0 12-16,0 0-13 16,0-2 1-16,0 2 0 15,-2-2 23-15,2-2-22 0,0 0 7 110,0-1 3-110,0-1-10 15,0 0 9-15,0-1-10 0,0 1 0 0,0 0 8 0,0 5-7 0,0-3 13 0,-2 2 12 0,-1-2-25 0,0 0 21 0,1-2-22 0,0-3 1 0,2-2 10 0,0 1-5 0,0-2-6 16,0 1 0-16,0-2 8 0,0 0-5 16,0 2-3-1,0-3 0-15,0-2 16 0,0 2-15 16,0-1 8-16,-2 1-4 15,2 0 1-15,-2-1 7 16,2 1-13-16,0 0 0 16,0 0 17-16,0-2-16 15,0 2 25-15,0 0 1 16,0 0-26-16,0 1 32 16,0 0-26-16,0-1-6 15,0 0 4-15,0 0 4 16,0-1-9-16,0 1 0 15,0-2 8-15,0-1-4 16,0 2-4-16,0 0 0 16,0-2 6-16,0 0 3 0,0-3-9 15,0 3 0-15,0-3 10 16,0 0-7-16,0 0-3 16,0 0 0-16,0 0 8 15,0 0-2-15,0 0 0 16,0 0-6-16,4 0-3 15,0-14-49-15,2 2-166 16,-6-1-366-16</inkml:trace>
  <inkml:trace contextRef="#ctx0" brushRef="#br0" timeOffset="191373.7">23719 8390 557 0,'0'0'760'16,"0"0"-567"-16,0 0-91 15,0 0-41-15,0 0-28 16,0 0 5-16,9-7 2 16,-6 6 20-16,-1-1-2 15,0 2-18-15,1 0 30 16,-3 0-28-16,2 0-27 16,-2 0 26-16,2 14-29 0,-2 4 29 15,0 6 10 1,0 8-40-16,0 4 29 0,0 4-16 15,0 3-11 1,2-2 24-16,2-1-22 0,3-1 15 16,-3-5-2-16,4-4-27 15,-4-4 26-15,0 1-27 16,-2-6 1-16,1 2 23 16,-1-2-23-16,0-1 6 15,-2 0 0-15,2-2 2 16,-2 1-1-16,0-4-7 15,0-1-1-15,0-2 37 16,0-1-31-16,0-1 10 109,0-5-3-109,2 4-13 0,-2-5 19 0,2 0-19 0,-2-3 0 0,0 4 3 0,3-4-2 0,-3 2-1 0,0-1 0 0,0-1 8 0,0 2-6 0,0-3-2 0,0 2 0 0,0-1-6 0,0 4 7 16,0-4-1-16,0 3 0 16,0 0 8-16,0 3-16 15,0-4 2-15,0 0 0 16,0-2 0-16,0 2-4 16,0-3 10-16,0 0 0 0,0 0-27 15,0 0 26 1,0 0-15-16,0 0 16 0,0 0-7 15,0 0 8-15,0 0-1 16,0 0 0-16,0 0 11 16,3 0-11-16,3 0 0 15,3 0 0-15,1 0-6 16,2 0 10-16,3 0-4 16,4 0 0-16,3 0 11 15,2 0-16-15,5 0 5 16,2 0 0-16,3-4-6 15,-2 0 7-15,-4 2-1 16,-4 0 0-16,-3 2 9 16,-1 0-13-16,-5-2 4 15,3 2 0-15,2-3-11 0,5 2 17 16,1-3-6-16,6 1 0 16,-1-1 6-16,4 1-16 15,1-2 2-15,-1 4-8 16,2-1 16-16,-2-2-21 15,-4 1 20-15,1 3 0 16,-3-2-20-16,-5 1 20 16,2-2-14-16,-1 2 7 15,0-2 2-15,2 2 2 16,-1-2-7-16,-1 2-3 16,-1-2-16-16,1 3 28 15,-3-2-14-15,1 2 16 16,-2-1-7-16,4-2 2 15,2-1 5-15,2 3-30 0,-2-2-25 16,2 1 39 0,-2 2 0-16,-6-1 7 0,2 1 2 15,-5 0 6-15,1-2 1 16,0-1 2-16,0 0 9 16,1-1-18-16,3-1 7 15,0 1-1-15,-2 0-5 16,2 3 2-16,-3-2 4 15,-3 3 1-15,-3-1 0 16,-1 1 7-16,-4 0-8 16,3-3 0-16,-4 3 0 15,5-2 2-15,5 0-2 16,3 0 1-16,0-2 6 0,4 3-8 16,0-2 1-1,-1 1 0-15,1 2-7 0,-5-1 7 16,0 1 0-16,-2 0 0 15,-5 0 7-15,0 0-3 16,-1 0-4-16,1 0 0 16,1-2-10-16,-3 2 17 15,1-3-7-15,2 3 0 16,-1 0 1-16,1 0 6 16,-1 0 1-16,3 0-2 15,-3 0 11-15,1 0-15 16,-1 0-2-16,-2 0 3 0,1 0 3 15,1 0 2-15,0 0-8 16,3 0 0-16,0 0-2 16,-1 0 10-16,3 0-6 15,-1 0 7-15,4 0-7 16,1 0 9-16,0 0-11 16,0 0 0-16,-1 0-5 15,-2 0 6-15,-1 0-1 16,1 0 0-16,-4 0 8 15,-2 0-10-15,1 0 2 16,-1 0 0-16,-2 0-1 16,-2 0-1-16,0 0 2 15,-5 0 0-15,1 0 9 16,-1 0-6-16,1 0-3 0,1 0 0 16,3 0-9-16,3 0 10 15,1 0-2 1,1 0-7-16,-2 0-34 0,-1 0 32 15,-3 0-6-15,-2 0 11 16,-4 0-1-16,-2 0 12 16,2 0-3-16,-2 0 31 15,0 0-13-15,0 0 7 16,0 0-28-16,3 0 1 16,-3 0-2-16,2 0-2 15,0 0 3-15,0 0 0 16,-2-4 6-16,0 2 0 15,0-2-6-15,0 0 0 16,0 0 13-16,0-2-7 16,0-1-6-16,0 0 0 15,0-3 4-15,0-4-5 0,0-5 1 16,0 0 0-16,-6-6 8 16,-3 0 12-16,-1-6 37 15,0 4-1-15,1-3-40 16,3-1 20-16,-2 1-35 15,4-2-1-15,2 0 7 16,-1 0 2-16,1 1-6 16,2-2 2-16,-2 5-4 15,2 1 19-15,-2 0-11 16,2 4 5-16,-2-2 24 0,0 5-29 16,-1 2 21-16,1 1-18 15,2 4-11 1,-3 0 11-16,3 3-12 0,0 1 0 15,0-2-1-15,0 1 2 16,0 0-1-16,0 2 0 16,0 2 9-16,0 2 2 15,0 3-5-15,0 1 3 16,0 0 28-16,0 0-28 16,0 0 6-16,0 0-12 15,0 0 6-15,0 0-8 16,0 0-1-16,0 0-16 15,0 0-14-15,-2 0-106 0,-7 2-67 16,1 11-152 0,-8-3-1606-16</inkml:trace>
  <inkml:trace contextRef="#ctx0" brushRef="#br0" timeOffset="195108.71">25462 8157 747 0,'0'0'234'15,"0"0"-106"-15,0 0-3 16,0 0 8-16,0 0 14 15,0 0-43-15,-33-42-9 16,25 34-15-16,2 2-6 16,-3 0-28-16,1 2-16 0,-4-1 15 15,-1 4-33 1,-1-2 13-16,-1 3-8 0,-3 0-17 16,0-1 15-16,0 1-15 15,-4-2 1-15,0-1 11 16,-3 1-2-16,-2-3-7 15,-2-3 8-15,-4 0-10 16,-2-2 7-16,-3 2-8 16,-3 2 1-16,1 2 20 15,-4 3-20-15,-1 1 8 16,-1 0 1-16,-1 0-10 16,0 7 18-16,-2 3-18 0,3 0 0 15,-2 0-3-15,4 0 9 16,1-2-6-16,6-1 0 15,-1 0 8-15,2 1-8 16,-2 0 0-16,0 1 0 16,1 2 12-16,-1 3-10 15,-1 0 13-15,4 3 7 16,-1-2-15-16,3 1 23 16,4-2-30-16,6-2 0 15,10-1 30-15,5-8-24 16,2 1 4-16,4-4-5 15,2 2 5-15,0-2-4 16,0 0-6-16,0 0 0 16,0 0 8-16,0 0-2 15,0 0-3-15,0 0 0 0,0 0 4 16,0 0-14 31,0 0 2-47,0 0-27 0,0-4-19 0,0-5 0 0,0-3 39 15,8 4 10-15,-2-1-15 0,7 1 9 0,5-2-24 16,9 2-15-16,4 0 4 16,9-2-26-16,4 2 24 15,6 2-6-15,1 0 26 16,2 4 19-16,5 0-4 16,7 2 10-16,7 0 28 15,3 0-28-15,3 0 6 16,4 8-6-16,-1 2 3 0,-1 3-11 15,-6-2 8-15,-10-1-4 16,-6 2-6-16,-12-4 14 16,-11-2-4-16,-14 0 1 15,-7-5 0-15,-7 2 20 16,-5-1-20-16,-2-2 0 16,0 0 52-16,0 0-25 15,0 0-15-15,0 0-13 16,-9-2 7-16,-3-3-3 15,-1-3-4-15,-7-1 0 16,-5 3 7-16,-3-2-7 16,-8 1 0-16,-6 2 0 15,-8-1-17-15,-4 3 10 16,-9-1-27-16,-9-1-16 16,-5 5 43-16,-10 0-14 0,-5 0-10 15,-6 0-36-15,-2 2-103 16,-1 12 30-16,-30 14 25 15,27-2-67-15,15-2-19 0</inkml:trace>
  <inkml:trace contextRef="#ctx0" brushRef="#br0" timeOffset="197360.69">25959 8478 553 0,'0'0'266'0,"0"0"-113"15,0 0 52-15,0 0-32 16,0 0 1-16,0 0-88 16,0 0-12-16,-2-2 35 15,-3 2-27-15,1-2 15 16,-1 2 0-16,3-2-66 15,-1 2-6-15,3 0-3 16,-4 0-22-16,0 0 18 16,-3 0-18-16,-2 0 0 15,-2 6 0-15,-2 2 2 16,1 0-2-16,-1-1 11 0,3 4-10 16,0-1 19-16,-1-2-20 15,5 0 0-15,-4 1 26 16,6-2-20-16,-1-1 13 15,1 2 1-15,2 0-20 16,-5 0 25-16,2 4-10 16,1 0 7-16,0 0 13 15,-1-1-29-15,1 1 15 16,2-1-5-16,2-1-15 16,0 2 20-16,0-1-20 15,0 1 0-15,0-3 15 16,0 4-10-16,0-3 0 15,0 0 0-15,0 0-5 0,0 0 10 16,2-2-11-16,2 2 0 16,-2-2-2-16,3 0 4 15,-1-2-2-15,1 2 1 16,2-2 8-16,-1-2-10 16,3 1 1-16,0-4 0 15,2-1-8-15,-2 0 16 110,3 0-8-110,-4 0 0 0,1 0 1 0,3 0 2 0,-2-1-3 0,3-10 0 0,1 3-1 0,-3 0-2 0,3-1 3 0,-3 3 0 0,-3 0 6 15,1 1-4-15,-1 1-2 0,-4-2 0 0,0 0-5 0,0-2 7 0,1-1-2 16,-1-3 0-16,4-1 8 15,-4-1 0-15,2-4-8 16,-1 0 0-16,-1-1 0 16,-2 1 1-16,-2 2 12 15,0 2 36-15,0 0-2 16,0 2 0-16,0 0-38 16,-8 3-8-16,1-2-2 15,-2 3-12-15,2 0-22 16,0 4-24-16,-3 0-53 0,3 4-55 15,-5 0-144-15</inkml:trace>
  <inkml:trace contextRef="#ctx0" brushRef="#br0" timeOffset="200645.95">18755 10134 1288 0,'0'0'382'16,"0"0"-236"-16,0 0 18 15,0 0 46-15,0 0-11 16,0 0-84-16,0 0-58 16,-6-10 2-16,10 10-35 15,13-2-12-15,12 0 28 16,10 0-28-16,7 2 18 16,12 0 0-16,5 0-28 15,6 0 31-15,5 0-33 16,-1 0 0-16,3 0 5 15,0 0-5-15,-5 0-1 16,-7 0-14-16,-6 0-16 16,-17 0-72-16,-20 0-107 0,-11 6-147 15,-10 2-181-15</inkml:trace>
  <inkml:trace contextRef="#ctx0" brushRef="#br0" timeOffset="201714.16">18860 10211 925 0,'0'0'307'0,"0"0"-210"15,0 0-41-15,0 0 11 16,0 0 119-16,0 0-114 0,0 0-21 16,-2-24 41-16,-1 21-22 15,-3 1 38-15,2 2 1 16,-1-1-11-16,-1 1 17 16,-2-3-66-16,2 1-7 15,-1 2-1-15,1 0 5 16,-2 0 5-16,0 0-20 15,1 0-22-15,-1 0 25 16,-2 0-26-16,4 0 23 16,1 0 15-16,3 0-29 15,2 0 5-15,0 0-12 16,0 0-10-16,0 0 26 16,0 0-26-16,7 0 1 15,9 8 12-15,7 2-5 16,12 3-5-16,5 1 0 0,8 2 3 15,8 0 6-15,2 0-12 16,4-1 0-16,3 2 0 16,-5-1 4-16,-4 1-5 15,-4 2 1-15,-10-1 0 16,-7-2-9-16,-8-2 9 16,-7-2-2-16,-7-4 2 15,-4 0-28-15,-6-2 27 16,-3-2-29-16,0 2-3 15,0 2 32-15,-5 1 1 16,-10 0 0-16,-6 5 1 16,-1 0 8-16,-6 5-9 15,-9 2 0-15,-3 3 1 16,-11 5 2-16,-4 3-2 16,-8 1-1-16,-6 4 2 0,-2 3 12 15,2-2-6-15,2 0-7 16,9-4-1-16,11-4 24 15,11-8-24-15,14-4 7 16,9-4-5-16,6-2-2 16,5-2 0-16,2 1-11 15,0-4 8-15,0 3-9 16,11 1 18-16,12-1-6 16,6-1 0-16,8 0 8 15,10-2-5-15,8-5-3 0,14 0 0 16,10-2 30-1,27 0-29-15,33-2 23 0,21-12 16 16,-13-1-40-16,-28 2 54 16,-40 4-34-16,-25 1-19 15,2-2 25-15,-2 2-18 16,-8 2-2-16,-19 2-6 16,-14 4-3-16,-13 0-21 15,-13 1-59-15,-19 13-151 16,-7 3-493-16</inkml:trace>
  <inkml:trace contextRef="#ctx0" brushRef="#br0" timeOffset="203345.74">20781 10144 924 0,'0'0'299'0,"0"0"-157"15,0 0-14-15,0 0 10 16,0 0-8-16,0 0-37 0,0 0 23 16,27-93-5-1,-27 82-22-15,0-1 35 0,0-2-17 16,-16 4-30-16,-2 2 19 15,-8 5-52-15,-6 3-7 16,-3 0-13-16,-8 1-18 16,-3 15 23-16,1 6-23 15,-2 6 3-15,7 2 33 16,4 4-20-16,9 2 7 16,10 3-16-16,10-4-11 15,7 2-4-15,3-7-5 16,20-5-32-16,8-4 15 15,8-5-42-15,1-5 4 16,4-6 22-16,-1-3-9 16,-3-1 49-16,-3 2-15 0,-3 1 12 15,-5 0-8 1,-4 2 4-16,-5 7 6 0,-5 1-11 16,-3 11 8-16,-6 3 4 15,-6 8 13-15,0 2 8 16,0 1 11-16,-14-3-12 15,-7-2 29-15,-10-4 30 16,-5-6-25-16,-3-8 40 16,4-4-35-16,-1-6-17 15,7-6 2-15,3 0-43 16,3 0-2-16,6-20-3 16,5-4-80-16,10-4-53 15,2-14-145-15,16 7-256 16,6 8-427-16</inkml:trace>
  <inkml:trace contextRef="#ctx0" brushRef="#br0" timeOffset="203718.75">21211 10217 1644 0,'0'0'497'0,"0"0"-424"16,0 0-17-1,0 0 3-15,0 0 11 0,0 0-19 16,-107 134-16-16,102-90 39 16,5 2-17-16,0-2 5 15,16 0-4-15,10-5-44 16,5-7 13-16,8-6-11 15,5-12-15-15,3-10 5 16,-3-4-6-16,-2-12 0 16,-3-23 1-16,-12-6 10 15,-10-14-10-15,-10-5 8 16,-7-5 12-16,-7 2 27 16,-22 4-23-16,-8 13-4 15,-8 14-21-15,-2 14-31 16,-17 18-120-16,12 0-204 0,10 10-426 15</inkml:trace>
  <inkml:trace contextRef="#ctx0" brushRef="#br0" timeOffset="204235.36">21845 9962 1348 0,'0'0'643'0,"0"0"-491"0,0 0-85 15,-122-6-33-15,78 6 85 16,-1 0-28-16,5 0-69 16,9 3 9-16,10 0-11 15,8-3 9-15,9 1 16 16,4-1-45-16,0 0-20 16,0 0-2-16,0 3-17 15,9 3 33-15,-1 4 5 16,6 7 1-16,-1 8 18 0,-1 7 1 15,-1 12 35-15,-5 10 23 16,2 9-23-16,-6 4 34 16,-2 4-25-16,0-5-17 15,0-6 0-15,2-8-32 16,4-7-2-16,1-10-2 16,4-4 1-16,3-7-20 15,1-6 9-15,5-4-74 16,3-7-35-16,21-7-164 15,-9-4-287-15,2-11-875 0</inkml:trace>
  <inkml:trace contextRef="#ctx0" brushRef="#br0" timeOffset="204660.23">22140 10229 1283 0,'0'0'500'0,"0"0"-374"16,0 0-70-16,0 0 20 15,0 0 21-15,0 0-20 0,0 0 11 16,-4 108-21 0,4-77 3-16,4-2 26 0,5 3-29 15,2 1 8-15,2 0-26 16,0 1-27-16,1 0 12 16,-1-4-27-16,-1-1-6 15,-6-9 7-15,-1-6 3 16,-5-4-10-16,0-7 40 15,0-3 32-15,-19 0 15 16,-2 0-61-16,-8 0-21 16,-2 0 10-16,2-13-16 15,0-7-38-15,2-30-88 16,8 3-226-16,11-3-423 0</inkml:trace>
  <inkml:trace contextRef="#ctx0" brushRef="#br0" timeOffset="204801.84">22131 10020 2049 0,'0'0'596'15,"0"0"-485"-15,0 0-67 16,0 0-44-16,0 0-266 16,0 0-322-16</inkml:trace>
  <inkml:trace contextRef="#ctx0" brushRef="#br0" timeOffset="205337.42">22431 9892 1692 0,'0'0'379'0,"0"0"-211"15,0 0-49-15,0 0-71 16,0 0-15-16,0 0-33 16,0 0 6-16,29-2 10 15,-13 2-4-15,0 0 31 16,0 0-27-16,-1 0-10 16,1 0 17-16,-3 0-22 15,-1 0 0-15,-2 4 0 16,-3 2 10-16,-3 1-4 0,0 2-7 15,2 3 12-15,-4 2 52 16,0 6-10-16,0 6 1 16,0 4-4-16,-2 6-20 15,2 6 17-15,1 0-33 16,1 4-2-16,0 2 20 16,2 1-32-16,0-4 17 15,0 3-12-15,3-9 0 16,5-1 6-16,-3-6-12 15,2-2 0-15,1-4-6 16,-4-6 12-16,-3-4-6 16,0-4 0-16,-2-6 9 15,-5-2-1-15,0-4-7 0,0 0 26 16,0 0 29 0,-2 3-26-16,-19 0 6 0,-8 3-36 15,-13 4-16-15,-47 17-58 16,8-5-268-16,-3-2-1357 0</inkml:trace>
  <inkml:trace contextRef="#ctx0" brushRef="#br0" timeOffset="209255.13">19597 11314 1324 0,'0'0'350'15,"0"0"-181"-15,0 0-3 16,0 0-89-16,0 0-27 16,0 0-25-16,0-5-25 15,0 8 33-15,8 10 26 16,2 9 25-16,-1 7 14 15,3 2-28-15,-1 9-18 16,-1 3-13-16,2 1-33 0,-3 0 16 16,-5-4-21-16,-2-5 0 15,-2-7 28-15,0-9-2 16,0-2 44-16,-8-8 7 16,-11-2-42-16,-4-7 8 15,-4 0-24-15,-4 0-14 16,-3-7 21-16,3-11-27 15,2-6 0-15,9-4 0 16,7-4-76-16,13-18-61 16,0 6-180-16,8 7-239 0</inkml:trace>
  <inkml:trace contextRef="#ctx0" brushRef="#br0" timeOffset="210152.08">19011 11357 1213 0,'0'0'389'16,"0"0"-174"-16,0 0-29 16,0 0-20-16,0 0-55 15,0 0-57-15,0 0-5 16,0 2-31-16,0 17 120 16,0 6 20-16,2 12-49 15,1 7-14-15,-3 2-32 16,3 0-33-16,-3-2 9 0,4-8-39 15,0-8 6-15,1-5-6 16,1-12 0-16,3-7-34 16,3-4-64-16,3-26-90 15,1-12-186-15,-5-4-793 0</inkml:trace>
  <inkml:trace contextRef="#ctx0" brushRef="#br0" timeOffset="210278.94">19025 11268 846 0,'0'0'1295'0,"0"0"-984"0,0 0-232 16,0 0-79-1,0 0-39-15,0 0-276 0,0 0-396 0</inkml:trace>
  <inkml:trace contextRef="#ctx0" brushRef="#br0" timeOffset="210547.61">19206 11409 1689 0,'0'0'521'16,"0"0"-418"-16,0 0 63 0,0 0-19 15,0 0-100 1,0 0-9-16,0 0-20 0,19 10-16 16,-9-6 17-16,1-1-19 15,-1 1-27-15,11-4-119 16,-3 0-184-16,-3 0-353 16</inkml:trace>
  <inkml:trace contextRef="#ctx0" brushRef="#br0" timeOffset="211066.96">19618 11193 1508 0,'0'0'324'0,"0"0"-248"15,0 0-11-15,0 0-10 16,0 0-40-16,0 0 11 15,0-21-25-15,0 17 15 16,0-2 34-16,0 1-41 16,0-1 7-16,0 2-16 15,2 0 7-15,2 2-4 16,-4 2-2-16,0 0-1 0,0 0 0 16,-2 6-23-1,-11 9-115-15,-3-2-261 0</inkml:trace>
  <inkml:trace contextRef="#ctx0" brushRef="#br0" timeOffset="211734.91">18649 11264 1371 0,'0'0'361'16,"0"0"-241"-16,0 0 28 16,0 0-16-16,0 0-29 15,0 0-11-15,0 0-43 16,11-13 4-16,-25 31 13 15,-8 6-26-15,-9 6-2 16,-2 3-18-16,-1-2-19 0,7-4 19 16,5-5-20-16,11-8 0 15,9-5-1-15,2 0-26 16,0-1 27-16,15 0 0 16,8 2 1-16,6-1 3 15,0 4-4-15,2-1 0 16,-2 3 0-16,-5-2-70 15,-4 7-60-15,-7-3-154 16,-8-4-110-16</inkml:trace>
  <inkml:trace contextRef="#ctx0" brushRef="#br0" timeOffset="211917.79">18419 11601 975 0,'0'0'1240'0,"0"0"-960"0,0 0-212 16,0 0-14-16,0 0-30 16,0 0-9-16,0 0-15 47,78 73-39-47,-40-51-159 0,-7-4-187 0,-8-10-722 0</inkml:trace>
  <inkml:trace contextRef="#ctx0" brushRef="#br0" timeOffset="213193.45">17039 11199 1264 0,'0'0'389'0,"0"0"-261"15,0 0-30-15,0 0 36 16,0 0-16-16,0 0-4 16,34-28-52-16,-27 28-4 15,0 8 41-15,-1 14 16 16,1 14 19-16,-1 10-21 15,2 10-41-15,-2 6-11 16,1 5-26-16,-1-2-29 16,-2-8 0-16,2-4 3 15,-4-12-9-15,0-8 0 16,-2-11-32-16,0-8-63 16,0-14-152-16,0 0-78 0,0-16 1 0</inkml:trace>
  <inkml:trace contextRef="#ctx0" brushRef="#br0" timeOffset="213535.77">17390 11269 742 0,'0'0'952'0,"0"0"-762"15,0 0-84-15,0 0-38 0,0 0 3 16,0 0 22-16,0 0-34 16,-137 82 45-16,108-60 20 15,8 1-5-15,3-3-13 16,9-2-65-16,9-1-24 16,0 2 16-16,2 0-21 15,21 0 9-15,3 1 2 16,5-1-22-16,2 2 29 15,1-2-30-15,-2-2 0 16,-3-1-1-16,-8-2-34 16,0-4-65-16,-4-8-117 15,-3 0-166-15,-3-2-445 0</inkml:trace>
  <inkml:trace contextRef="#ctx0" brushRef="#br0" timeOffset="213977.08">17692 11610 728 0,'0'0'1458'16,"0"0"-1218"-16,0 0-162 15,0 0-78-15,0 0-10 16,0 0-45-16,0 0-84 15,108-82 24-15,-100 72 79 16,-3 4 36-16,-5 2 76 16,0 4 9-16,0 0-38 0,0 0-10 15,0 12-35-15,0 12 32 16,0 6 16-16,0 6-35 16,0 7 9-16,0-2-23 15,0 2 5-15,-5-8-12 16,-3-2-41-16,-5-10-5 15,-3-6 24-15,3-9 25 16,-1-6 3-16,5-2 52 16,5 0 22-16,4 0 49 15,0 0-35-15,0 0-31 16,0 0-18-16,4 0-39 16,13 0 25-16,8 0-15 15,2 0-10-15,2 0-1 0,9 0-182 16,-5 0-152-16,-6 0-575 0</inkml:trace>
  <inkml:trace contextRef="#ctx0" brushRef="#br0" timeOffset="214618.96">20482 11182 1785 0,'0'0'366'0,"0"0"-252"16,0 0-70-16,0 0 45 15,-138 49-27-15,107-29-24 16,7 0 5-16,5 1-34 16,8-4 5-16,9 2-8 0,2 0 3 15,0 3 34-15,9 5-19 47,11-1-7-47,7 2 20 0,1 2-30 0,4 0 8 0,0-1-12 0,-7-2-3 16,0 0-58-16,-9-6-83 15,-14 4-107-15,-2-10-78 16,0-2-444-16</inkml:trace>
  <inkml:trace contextRef="#ctx0" brushRef="#br0" timeOffset="-214708.95">20210 11648 1676 0,'0'0'503'0,"0"0"-435"16,0 0-40-1,0 0 97-15,0 0 11 0,0 0-64 16,131 19-26-16,-96-3-22 16,-4 1-24-16,-8 0-69 15,2-1-112-15,-7-5-214 16,-5-7-725-16</inkml:trace>
  <inkml:trace contextRef="#ctx0" brushRef="#br0" timeOffset="-214376.31">20897 11157 140 0,'0'0'1712'16,"0"0"-1456"-16,0 0-188 15,0 0 73-15,0 0 69 16,48 118-62-16,-34-70-34 16,-3 5-31-16,-2-3-52 15,-1-2 12-15,-2-4-37 0,0-8-6 16,-4-6 0-1,3-8-11-15,-5-8-84 0,2-14-141 16,-2 0-305-16,0-4-437 0</inkml:trace>
  <inkml:trace contextRef="#ctx0" brushRef="#br0" timeOffset="-214107.15">21186 11215 2119 0,'0'0'467'0,"0"0"-401"16,0 0 5-16,0 0-21 0,-131 44 0 0,115-20-25 0,7 2-24 16,5 4 27-16,4 3-3 15,0 1 15-15,2 0 8 16,15-2-37-16,8-3 11 15,2-2-12-15,4-4-9 16,3-4-2-16,1-5-32 16,19-14-124-16,-12 0-346 15,-1-6-937-15</inkml:trace>
  <inkml:trace contextRef="#ctx0" brushRef="#br0" timeOffset="-213676.83">21585 11480 622 0,'0'0'1570'16,"0"0"-1311"-16,0 0-169 16,0 0-68-16,0 0-15 15,0 0 2-15,0 0 0 16,118-29-9-16,-82 29 0 15,-3 0 0-15,-8 0-9 16,-10 8 9-16,-8 5-9 16,-7 4 9-16,-3 2 53 15,-20 7 47-15,-9 4-31 16,-1 2-14-16,4-2 29 16,7-2-45-16,10-6-6 0,12-2-8 15,0-2-24-15,14-6 19 16,17-4-14-1,9-5-5-15,7-3 32 0,1 0-32 16,0 0 29-16,-11-9 8 16,-8 2-29-16,-8 0 19 15,-8 4-28-15,-7 3 1 16,-4-3-12-16,-2 3-23 16,-2 0-37-16,-15 6-174 15,-8 5-516-15</inkml:trace>
  <inkml:trace contextRef="#ctx0" brushRef="#br0" timeOffset="-209066.53">22215 9978 1001 0,'0'0'786'16,"0"0"-533"-16,0 0-63 15,0 0 19-15,0 0-70 16,0 0-45-16,0-6-12 0,0 6-18 16,0-2 41-1,0 2-41-15,0-2-19 16,0 0 28-16,0-1-53 0,0 2 2 16,0 1-16-16,0 0-6 15,0 0-9-15,-6 1-104 110,-11 16-258-110,-8 3-501 15</inkml:trace>
  <inkml:trace contextRef="#ctx0" brushRef="#br0" timeOffset="-206072.94">19241 11442 575 0,'0'0'616'0,"0"0"-421"0,0 0-90 0,0 0 13 0,0 0 6 0,0 0-56 0,0 0 5 15,0 0-15-15,0 0 39 0,0 0 14 0,0 0-14 0,0 0 5 0,0 0-16 0,0 0-41 0,0 0 26 16,0 0-69-16,0 0 17 16,0 0-18-16,0 0-1 15,0 0 6-15,0 0 2 16,0 0 20-16,0 0-4 0,0 0-5 16,0 0 22-16,0 0-40 15,0 0 23-15,0 0 0 16,0 0-18-16,0 0 27 47,0 0-33-47,0 0 0 0,0 0-5 0,0 0 11 0,0 0-6 0,0 0 0 15,0 0 2-15,0 0-1 16,11 2-1-16,0-2 0 16,1 0-6-16,-4 0 13 15,-1 0-7-15</inkml:trace>
  <inkml:trace contextRef="#ctx0" brushRef="#br0" timeOffset="-205992.07">19295 11444 2782 0,'0'0'8'0,"2"0"-2"0,-2 0-6 0,2 0 0 15,3 0-11-15,-1 0 10 0,-2-2-78 0,0-4-205 0,-2 0-261 0</inkml:trace>
  <inkml:trace contextRef="#ctx0" brushRef="#br0" timeOffset="-204144.99">20943 11172 651 0,'0'-1'235'0,"0"-1"-122"16,0 1 27-16,0-2 27 16,0 2-38-16,0-4-26 15,0 3 6-15,2-4-30 16,1 2-12 15,1 2 15-31,-2-2 13 0,-2 4 13 0,0 0-19 0,0 0-26 16,0 0 7-16,0 0-30 0,0 0-8 15,0 0 7-15,0 2-33 110,0 10 40-95,0 4-8-15,0 2-29 0,5 2 24 0,2 2-25 0,-3 4-1 0,3 0 16 0,-3 3-22 0,0 1 14 0,2 0 2 0,-6 1-17 0,0 0 42 0,0 11-24 0,0-2 11 16,0-2 61-16,0-2-65 16,0-14-19-16,0-1 23 15,0 0-28-15,0-1 11 16,0 2 16-16,0-4-21 15,0-1 28-15,0-4-7 16,0-4-19-16,0-1 21 16,0-4-18-16,0 0-3 0,-4-2-3 15,4-2 6 17,0 0-12-32,0 1 11 0,0-1-10 0,0 0 34 0,0 0-28 15,0 0 2-15,0 0 2 16,-2 0-1-16,2 3-10 15,-2 3 0-15,0 0 6 16,-2 0-1-16,4-2-5 16,-3-3 0-16</inkml:trace>
  <inkml:trace contextRef="#ctx0" brushRef="#br0" timeOffset="-204066.41">20974 11801 3137 0,'0'0'11'0,"0"0"-11"0,0 0 0 0,0 0-14 0,0 0 14 0,0-30-83 0,9-1-160 0,-1-1-575 0</inkml:trace>
  <inkml:trace contextRef="#ctx0" brushRef="#br0" timeOffset="-197160.81">17189 12352 872 0,'0'0'310'15,"0"0"-200"-15,0 0-25 16,0 0 31-16,0 0 52 0,0 0-88 15,-23-5-30-15,19 5-36 16,0 0-14-16,-1 0 19 16,-1 3-18-16,2 3-1 15,-6 2 6-15,1 2-6 16,-4 2-26-16,-3 0-18 16,-1 0-63-16,-3-1 40 15,1 1-8-15,-2-2-28 16,3 0 11-16,5-5-462 0</inkml:trace>
  <inkml:trace contextRef="#ctx0" brushRef="#br0" timeOffset="-195894.59">16944 12450 1134 0,'0'0'0'0,"0"0"-65"0,0 0-32 16,0 0 97-16,0 0 156 15,0 0-10-15,0 0-104 16,0-10 13-16,0 10-5 16,2 0 15-16,0 0 16 15,0 0-41-15,0 0 6 16,4 0-19-16,-4 0-26 16,0 0 37-16,-2 0-7 15,0 0 27-15,2 0 11 16,0 0-30-16,0 0 20 15,5 0-13-15,2 0-1 0,2 0-3 16,7 0-30 0,4 0-3-16,7 0 4 0,7-1-12 15,4-4 15-15,2 4-16 16,3-4 6-16,0 4 2 16,-6-4-8-16,-1 4 0 15,-1-4 15-15,-2 3-13 16,-2-2 58-16,3 0-18 15,4 2-29-15,5-2 26 16,3-2-33-16,10 2 8 16,5-2-2-16,1 0-3 15,3-2-4-15,-2 2 1 16,2 0 8-16,-5 2 21 16,1 0-35-16,-5 1 10 15,0 2-8-15,-1-1 7 16,1-2-7-16,0 3-2 15,4-4 0-15,-1 4 9 0,1-2-9 16,2 1 0-16,-1 0-1 16,1 2 10-16,1 0 0 15,0-2-8-15,0 0-1 16,4 0 28-16,-3-2-22 16,5 0 15-16,4-2-5 15,-2-3-10-15,1 1 21 16,-1-3-10-16,0 1-16 15,-1 0 13-15,-1 2-5 16,-2-1-9-16,-2 4 6 16,2 1 0-16,-2 2 11 15,2 0-8-15,0 2-9 0,1-2 25 16,0-2-24-16,4 0-1 16,0-2 12-16,-1 0-6 15,2-3-7-15,-1 2 1 16,2 1 0-16,-2-2-9 15,1 1 17-15,1 4-8 16,0-1 0-16,2 0 10 16,-3-1-11-16,2 4 1 15,-4-4 0-15,-2 4-3 16,1-4 14-16,-1 4-10 16,-2-2 14-16,2 2-15 15,5 1 27-15,1-3-26 0,6 3 0 16,2 0 7-1,2 0 1-15,-3 0-3 0,1 0-6 16,-2 0 12 0,-2 0-11-16,4 0 0 0,0 3-1 15,2-2 15-15,0 3-9 16,3 1-6-16,-2-1 3 16,-1-1 5-16,2 0-10 15,3-1 2-15,-3-2 0 16,4 0 10-16,1 0-10 15,-3 0 0-15,1 0 0 16,-7 0 7-16,-2-5 2 0,-2 5 0 16,-2 0 1-1,-2 0 22-15,4 0-32 0,-4 0 12 16,4 0 3-16,-4 0-15 16,2 0 15-16,-6 0-15 15,-1 3 0-15,-6-1 3 16,-5-1 3-16,-3 4-6 15,-2-3 13-15,-4 0-12 16,-2-1 24-16,-2 2-25 16,-1-2 0-16,0-1 1 15,-4 3 7-15,-4-3-8 16,-7 0 0-16,-8 0 3 16,-5 0-14-16,-9 0 2 15,-5 0-31-15,-1 0-20 16,0 0-149-16,-2-4-267 0,1-9-1013 0</inkml:trace>
  <inkml:trace contextRef="#ctx0" brushRef="#br0" timeOffset="-195756.65">25635 12097 2713 0,'0'0'151'15,"0"0"-151"-15,0 0-505 16,0 0 11-16,0 0-2 0</inkml:trace>
  <inkml:trace contextRef="#ctx0" brushRef="#br0" timeOffset="-193231.28">17467 12783 1099 0,'0'0'319'0,"0"0"-119"15,0 0-74 1,0 0 1-16,0 0 47 0,0 0-35 16,-42-102 14-16,28 85-7 15,2 2-29-15,-7 5 4 16,2 4-59-16,-1 6-11 16,-5 0 0-16,2 0-50 15,-6 18 14-15,-4 6-6 16,2 4-8-16,0 0 8 15,6-1-9-15,4-4 0 16,7-2-6-16,8-4 7 16,4 0-1-16,0-1 0 15,2-4-25-15,20-3 4 16,7-3-19-16,9-3 2 16,4-2 16-16,5-1-51 0,-3 3-13 15,-3 2 23-15,-5 4 13 16,-7 3 41-16,-7 4-11 15,-7 3 16 1,-2 4 4-16,-8 3 10 0,-2 0 48 16,-3 4 9-16,0-2-18 15,-14-2 45-15,-8-2-6 16,0-1-24-16,-5-5 13 16,0-6-46-16,-2-2 10 15,2-5-10-15,2-5-22 16,4 0 28-16,2 0-37 15,4-4 1-15,4-7-2 16,4 0-49-16,5 3-2 16,2-3-76-16,16-1-229 15,6 4-301-15</inkml:trace>
  <inkml:trace contextRef="#ctx0" brushRef="#br0" timeOffset="-192697.39">17920 12775 224 0,'0'0'863'16,"0"0"-485"-16,0 0-127 0,0 0 9 16,0 0-35-16,0 0-57 15,0 0-19-15,-56-14-45 16,31 14-49-16,-1 10 14 16,-4 4-1-16,5 4-6 15,0 4 8-15,2 3-42 16,10 3-1-16,4 3 6 15,9 6-33-15,0-1 26 16,4 4-26-16,17-4 1 16,10 0 2-16,4-6-3 0,6-10 0 15,3-8 0 1,-2-10-27-16,1-2 26 0,-7-14-12 16,-5-14 11-16,-7-8-7 15,-6-5 15 95,-9-7-6-110,-9-2 6 0,0-1 2 0,-7 2 9 0,-15 5-17 0,-7 8 0 0,-6 10-1 0,-4 10-30 0,-3 11-68 0,-18 5-113 0,10 11-179 0,11 5-256 0</inkml:trace>
  <inkml:trace contextRef="#ctx0" brushRef="#br0" timeOffset="-191613.98">18535 12583 929 0,'0'0'656'15,"0"0"-464"-15,0 0-80 16,0 0-19-16,0 0-17 16,0-8-9-16,0 5-25 15,0 3-31-15,0-1 14 16,-2-1-12-16,0-1 27 15,-3 2 49-15,2-3-3 16,-1 2-8-16,2 0-8 16,0 2-46-16,-3-2 13 15,-1 2-26-15,-3 0-11 16,-3 0 13-16,-1 0-7 16,-3 0-6-16,1 0 0 0,3 0 9 15,4 0 6-15,4 0 18 16,1 0-6-16,1 0 3 15,0 0-29-15,-4 0 16 16,-8 0 1-16,-1 0-16 16,-8 0 12-16,-2 0-14 15,1 4 0-15,2 2-1 16,2-2 13-16,4-1-12 16,5 2 12-16,4-5-11 15,5 1 22-15,2-1-23 16,0 0 0-16,0 0-1 15,0 0-2-15,0 0 3 16,0 0 0-16,0 3 1 0,0 3-1 16,0 4 0-16,2 2 6 15,7 4 4-15,2 2-1 16,0 4-6-16,0 4-3 16,-2 8 1-16,-2 2 15 15,-4 9-16-15,-3 1 6 16,0 2 23-16,0 2-22 15,0-4 22-15,0-2-8 16,0-6-12-16,2-6 23 16,8-3-31-16,2-8 14 15,-1-4 2-15,0-8-11 16,-2-1 4-16,0-2-10 0,0-2 2 16,-1 0 17-16,6-1-13 15,-1-2-6-15,3 1 0 16,-1 0 14-16,1-2-28 15,0 2 1-15,-3-2-53 47,-2 0-51-47,-2 0-141 0,-2-4-96 0,0-7-233 0</inkml:trace>
  <inkml:trace contextRef="#ctx0" brushRef="#br0" timeOffset="-191126.69">18602 12879 1824 0,'0'0'504'0,"0"0"-434"15,0 0 42-15,0 0-24 16,0 0-45-16,0 0-7 16,0 0-36-16,93-83 8 15,-75 60-5-15,-2 6 7 0,-8 0 2 16,0 7-12-16,-6 6 0 15,0 1 30-15,-2 3-29 16,0 0 11-16,0 0 1 16,0 0-11-16,2 15 30 15,2 7 48-15,-1 4-18 16,1 7 10-16,-2 1-43 16,0 0 15-16,0 2-16 15,0-6-27-15,2-4 16 16,-2-4-17-16,0-8-27 15,0-6-24-15,0-4-127 16,5-4-140-16,-3-16-220 16,2-8-929-16</inkml:trace>
  <inkml:trace contextRef="#ctx0" brushRef="#br0" timeOffset="-190589.6">18911 12595 1669 0,'0'0'632'0,"0"0"-457"15,0 0-114-15,0 0-12 16,0 0-42-16,0 0 11 16,0 0-18-16,67-40-22 0,-44 36 22 15,-5 1-12 1,-1 3 1-16,-3 0 10 0,-1 0-8 15,-2 13 9-15,-2 3 0 16,0 2 8-16,-3 3-5 16,-1 4-3-16,1-1 0 15,-1 2 39-15,0-1-16 16,-1 2 12-16,0-1 3 16,3 2-14-16,-3 3 31 15,4 2-25-15,-4 2-3 16,2-1 20-16,1 0-33 15,-1-2 7-15,4-2-16 16,-4-2 5-16,-1-6 0 16,-1-2-10-16,-4-4 0 15,0-4 12-15,0 0-12 16,0-2 51-16,-15 0 4 16,-5-2-31-16,-3 0 27 0,-4 0-33 15,6-2-5-15,0-2 1 16,6 0-4-16,3-2-10 15,6-2 0-15,-1 2-9 16,3-2 7-16,0 0-40 16,-2 0-30-16,0 0-31 15,6 0-113-15,0 0-98 16,0-5-325-16</inkml:trace>
  <inkml:trace contextRef="#ctx0" brushRef="#br0" timeOffset="-190253.17">19547 12847 856 0,'0'0'959'15,"0"0"-756"-15,0 0-101 16,0 0-3-16,0 0 46 16,0 0-29-16,0 0-21 15</inkml:trace>
  <inkml:trace contextRef="#ctx0" brushRef="#br0" timeOffset="-190179.93">19545 12837 2712 0,'0'0'128'0,"2"-1"-23"0,11-2-6 0,7-1-31 0,5 3-21 0,4-4-15 0,-1 0-31 0,3 1 20 0,0-1-21 0,-2 2 2 0,0-1-1 0,-4-1 0 0,0 1-1 0,-7 2 0 0,-5 2-1 0,-5 0-1 15,-3 0-28-15,-3 0-36 16,-2 0 5-16,0 0-118 16,-7 6-188-16,-12 8-116 15,-1 0-125-15</inkml:trace>
  <inkml:trace contextRef="#ctx0" brushRef="#br0" timeOffset="-189840.53">19528 13012 1220 0,'0'0'513'16,"0"0"-386"-16,0 0 28 16,0 0-1-16,0 0-24 15,0 0-47-15,0 0-20 16,0 0 67-16,11 0 22 15,1 0-35-15,1 0-10 16,5 0-26-16,-1 0-42 16,6 0 13-16,2 0-34 15,2 0-6-15,-1 0 24 16,1 2-35-16,-1-2 23 0,-3 0-5 16,-3 0-18-1,-7 0 29-15,-3 0-24 0,-4 0 2 16,-4 0 22-1,0 0-30-15,-2 0 15 0,3 0-13 16,-3 0 9-16,0 0-22 16,0 0 6-16,2 0-53 15,-2 2-71-15,0 2-438 16,-5-4-1247-16</inkml:trace>
  <inkml:trace contextRef="#ctx0" brushRef="#br0" timeOffset="-179766.78">20415 12796 1600 0,'-2'0'644'16,"2"0"-478"-16,0 0-16 15,0 0-28-15,0 0-53 0,0 0-10 16,0 0-39-16,5-3 8 16,13-12 17-16,3-5-44 15,6-7 19 1,0-1-20-16,0 0 6 0,0-2 2 15,-2 0-1-15,-4 2-7 16,-3 2 0-16,-5 4 11 16,-1 4-11-16,-5 8 7 15,-3 3 5-15,-2 6 30 16,-2 1-40-16,0 0 14 16,0 0-11-16,0 1 8 15,0 17-10-15,0 11-2 16,-9 7 22-16,0 4 19 15,2 2-29-15,5 0 28 16,2-1-11-16,0-2-29 0,0-1 18 16,2-2-19-1,10-5 0-15,-3-4-3 0,-3-6 9 16,-2-3-6-16,-1-6 0 16,-1-4 11-16,-2 0-13 15,0-2 2-15,0 0 0 16,0 0-4-16,-7 0 13 15,-8 2-9-15,-5 0 0 16,-7 1 7-16,0-1-5 16,0 3-2-16,1-3 0 15,4 0-5-15,1-4 13 16,11 1-8-16,1-4 13 0,4-1-13 16,3 2 27-16,2-2-21 15,0 0 0-15,0 0 9 16,0 0-9-16,0 0 1 15,0 0-1-15,4 0 3 16,16 0 3-16,11 0-12 16,9-2 1-16,3-6 7 15,3 2-2-15,-3-2-6 16,-3 4 0-16,-6 0 9 16,-8 0-12-16,-5 1 3 15,-13 2 0-15,-3 1-6 16,-3 0 7-16,-2 0-2 15,-2 12-39-15,-17 10-114 16,-2 4-391-16</inkml:trace>
  <inkml:trace contextRef="#ctx0" brushRef="#br0" timeOffset="-178075.42">23918 12350 1756 0,'0'0'658'0,"0"0"-465"15,0 0-17-15,0 0-88 16,0 0-67-16,0 0 6 16,-5 46 6-16,5-9 3 15,3 2 32-15,1 5-35 16,1 2 26-16,-3 6-17 15,-2-1-41-15,0 0 34 16,0-1-35-16,0-7 0 16,0-9-3-16,0-12 3 15,0-9-1-15,0-9-47 16,0-4-78-16,0-3-102 16,0-12-426-16</inkml:trace>
  <inkml:trace contextRef="#ctx0" brushRef="#br0" timeOffset="-177181.93">23838 12424 1448 0,'0'0'291'0,"0"0"-168"0,0 0 28 0,0 0-54 0,4-18-9 15,8 15 11-15,-2 0 11 0,1 3 34 16,5 0-23-16,6 0-18 16,7 0 6-16,7 0-54 15,6-2-4-15,10-2-26 16,1 0-25-16,5 0 25 15,2-4-24-15,0 2-1 16,0-2 0-16,-4 0-4 16,-4 2-11-16,-12 0-15 15,-9 2-17-15,-11 3 38 16,-7-1-1-16,-9 2 10 16,-1 0-8-16,-1 0 16 15,-2 0-8-15,0 0 0 16,0 0 6-16,0 0-5 0,0 0 0 15,0 0-1-15,0 10 31 16,0 5-31-16,0 6 17 16,0 2-17-16,0 5 1 15,0 4 17-15,0 5-18 16,0-3 0-16,2 0 0 16,2-2 9-16,4-4-9 15,2-1 0-15,1-4 1 16,3-1 12-16,-3-4-13 15,1-2 0-15,-1-1-1 16,-5-6 6-16,-4-4-5 16,0 0 0-16,-2-3 0 15,0 0 11-15,0 1-11 16,0-2 23-16,-8 5-8 16,-15 0-4-16,-6 2-5 0,-6 2-6 15,-10-1 0-15,-8-2 13 16,-5 4-11-16,-3-4 16 15,1 0 25-15,2-1-29 16,6-3 23-16,4-1-13 16,6-2-22-16,1 0 37 15,8 0-38-15,0 0 17 16,2-2 5-16,2-1-22 16,0 0 16-16,5 3-17 15,-1 0 0-15,7 0-2 16,3 0 4-16,3 0-2 15,3 0 0-15,5 0 7 16,0 0-8-16,2 0 1 0,2 0 0 16,0 0-10-16,0 0-1 15,0 0-9-15,0 0-18 16,0 0-77-16,15 0-18 16,22-6-92-16,-3-5-442 15,0-6-980-15</inkml:trace>
  <inkml:trace contextRef="#ctx0" brushRef="#br0" timeOffset="-176411.34">24234 12501 1162 0,'0'0'402'0,"0"0"-167"16,0 0-36-16,0 0-38 15,0 0-53-15,0 0-6 16,0 0-41-16,0 0 36 0,0 0 8 16,0 0-67-16,-47-7 17 15,36 10-6-15,-2 7-15 16,2 4 34-16,-2 2-31 15,3 2-6-15,4-2 17 16,1 2-42-16,3 0 14 16,2 2 2-16,0-2-22 15,2 1 23-15,14-4-23 16,-1-1 0-16,4-2-5 16,0-2 11-16,-1-4-6 15,1 0 0-15,0-6 1 16,-1 0 2-16,2 0-3 15,2-2 0-15,1-12-6 16,-1-4 8-16,0-4-2 0,-4 0 1 16,-5-2 10-16,-3 2-10 15,-8-3-1-15,-2 4 0 16,0-2 24-16,-8 4-24 16,-9 1 15-16,-3 2-15 15,-7 6-7-15,-31 10-46 16,7 0-250-16,-9 0-587 0</inkml:trace>
  <inkml:trace contextRef="#ctx0" brushRef="#br0" timeOffset="-166376.37">17394 13716 65 0,'0'0'1201'0,"0"0"-887"0,0 0-134 15,0 0-14-15,0-34-58 16,0 24-13-16,0-3 35 15,0 3-33-15,0-2 15 16,0 1 0-16,-12 3-62 16,0-1 35-16,-5 5-38 15,-4 4-13-15,-4 0 11 16,-2 0-21-16,-2 14 10 16,0 7-13-16,0 3-21 15,2 3 23-15,8 2-23 16,3-3 0-16,7 0 1 15,7-2 10-15,2 0-11 16,0-4 0-16,7 0 10 16,11 0-17-16,3-2 7 0,8-2-14 15,3 3 13 1,-1-2-25-16,2-1 2 16,1 1 0-16,-6-2-15 15,-1 3 30-15,-4 0-12 0,-7 3 11 16,-5 1 4-16,-7 3 12 15,-4 0 7-15,0 1 41 16,-2-2-6-16,-16-2 18 16,-4-5-20-16,-7 0 8 15,-2-3 4-15,-7-3-31 16,-3-11 15-16,2 0 2 16,1 0-38-16,5-5 25 0,6-9-31 15,9 0-6 1,5 0 5-16,8 2-38 0,5-9-35 15,15-2-89-15,14 1-174 16,3 0-290-16</inkml:trace>
  <inkml:trace contextRef="#ctx0" brushRef="#br0" timeOffset="-165787.05">17706 13858 2220 0,'0'0'613'0,"0"0"-497"0,0 0-33 16,0 0-55-16,0 0-4 16,0 0-24-16,0 0 0 15,27-40-2-15,-8 16 8 16,-3 0-6-16,-3 1 0 15,-3 8 6-15,-6 3 2 16,-2 6-7-16,-2 1 15 16,0 5 14-16,0 0-24 15,0 0-4-15,3 13-2 16,-1 14 0-16,0 10 9 16,2 10 0-16,-2 3 8 15,1 1 23-15,2-1-28 16,-1-4 9-16,0-5-15 15,1-5 5-15,-1-8-4 16,0-2-7-16,-4-9 0 16,0 0-11-16,0-4 4 0,-4-5 7 15,-16 3 0-15,-6-3 1 16,-5 0-2-16,2-4 1 16,4-2 0-16,7 1 7 15,9-3-7-15,5 0 20 16,4 0-13-16,0 0 4 15,6 0-2-15,17 0-9 16,6 0 0-16,2 0 10 16,2 0-4-16,-2-5-6 15,-6 3 0-15,-5 0-13 0,-7 2 7 16,-4 0-32-16,-5-2-31 16,1 0-36-16,-3-10-225 15,0-1-287-15,-2-2-688 0</inkml:trace>
  <inkml:trace contextRef="#ctx0" brushRef="#br0" timeOffset="-165016.85">18346 13668 1175 0,'0'-6'369'0,"-2"2"-157"0,2 1-18 0,0 0 7 0,0 0 4 0,-3 3-67 0,3 0-43 0,0-2-4 0,-9 1-33 16,-2-4 14-16,-5 4 8 0,-6-3-70 15,0 4-9-15,-1 0 18 16,4 0-19-16,-2 0 0 15,8 0-1-15,0 0-5 16,6 0 6-16,3 0 0 16,2 0 0-16,2 0-12 15,0 0 12-15,0 0 0 16,0 0-7-16,0 0 0 16,0 0 7-16,0 0 0 15,0 5 1-15,2 6 29 16,6 1-18-16,-1 4 0 15,2 3 16-15,-2 8-27 16,-1 5 26-16,-3 7-7 16,-1 10-13-16,-2 9 35 0,0 0-24 15,0 4-3-15,0-2 11 16,-5 1-25-16,1-5 14 16,-2-5 4-16,0-4-18 15,2-7 29-15,4-2-30 16,0-13 1-16,0-8 9 15,18-6-1-15,7-9 2 16,2-2-1-16,1 0-8 16,1-9 26-16,-4 0-27 15,-3-3 0-15,-1 6 21 0,-2-4-22 16,-3 3 0 0,-3 5 0-16,-4-2 1 0,-4 4-11 15,-3 0 10-15,-2 0-21 16,0 0-18-16,-14 18-110 15,-11 6-182-15,-8 1-1180 16</inkml:trace>
  <inkml:trace contextRef="#ctx0" brushRef="#br0" timeOffset="-163200.04">25055 10844 1051 0,'0'0'830'15,"0"0"-600"-15,0 0-145 16,0 0-49-16,0 0 69 15,0 0-7-15,2 132-30 16,6-82-19-16,1 2-30 16,0-2 2-16,-2-3-5 15,0-4-16-15,-5-8-12 16,-2-1-101-16,0-9-145 16,0-14-241-16</inkml:trace>
  <inkml:trace contextRef="#ctx0" brushRef="#br0" timeOffset="-162233.68">25049 10940 819 0,'0'0'760'16,"0"0"-635"-16,0 0-70 16,0 0 118-16,0 0 16 15,0 0-111-15,0 0-33 16,-2 0-32-16,2 0 18 15,14-3 13-15,1 0-38 0,6 0 8 16,3-2-4 0,3 1-9-16,4 0 17 0,7-2-17 15,2-2 33 1,5 3 6-16,1-1-40 0,4-3 12 16,2 3-3-16,6 0-9 15,7-4 37-15,7-1-23 16,-1 3-13-16,0-5-2 15,-1 3 4-15,-4-3-3 16,-1 5 0-16,-1-1 9 16,-1 1 1-16,-1 0-9 15,0 2 17-15,1 0 35 16,1 1-39-16,5-1 19 16,1 1 10-16,1-1 0 0,2 0-4 15,1 0-38-15,-3 0 7 16,-2 2 4-16,-2-1-3 15,-2 4-5-15,0-2 8 16,-1 0-12-16,5 0 30 16,2-1-23-16,1-1-6 15,1 1 21-15,-2 0-21 16,-1 0 25-16,-1 0 7 16,-2 2-18-16,1 0 31 15,1 0-31-15,1 2-14 16,3 0 25-16,0-3-25 15,4 3 10-15,0-1-3 16,6-1-7-16,0-1 21 16,-4 3-22-16,-3 0 0 15,-5 0 26-15,-10 0-25 0,-12 0 17 16,-11 0-6-16,-11 0-3 16,-5 0 14-16,-2 0-23 15,2 0 1-15,5 0 14 16,0 0-13-16,-3 0-2 15,-6 0 3-15,-7 0-3 16,-9 0-18-16,-20 5-102 16,-19 5-207-16,-19 4-387 0</inkml:trace>
  <inkml:trace contextRef="#ctx0" brushRef="#br0" timeOffset="-160926.08">25186 11353 560 0,'0'0'283'16,"0"0"-137"-16,0 0-6 15,0 0 61-15,0 0 5 16,0 0-38-16,0 0-25 15,-21-2-24-15,21 2 10 16,0 0 0-16,0-1-21 16,0 1-20-16,0-3-42 0,3 2-30 15,10-2 32 1,3 2-27-16,4-2-1 0,-1 1 15 16,6 1-18-16,0-3 28 15,4 1 9-15,4-1 1 16,5-2 15-16,7 2-46 15,6-2-12-15,4 0 19 16,8 0-25-16,3-2 3 16,2 2-9-16,-3-2 1 15,-1 2 2-15,-1 1-3 16,-3 3 0-16,-4-3-1 16,-2 4 8-16,7-2-7 15,3-1 0-15,8 0 2 0,6-2 7 16,2 0-9-1,3-2 0-15,-3 2-7 16,-2-1 7-16,-5 0 0 0,0 1 0 16,-1-2 7-16,-1 2-5 15,-2-3-2-15,3 4 0 16,-1-1-6-16,0 0 14 16,-1 0-8-16,-1 2 0 15,-5-2 1-15,-6 0-6 16,-7 1 5-16,-4-1 0 15,-1 2-1-15,0 1 8 16,2-1-7-16,4 3 0 16,3-4 8-16,1 1-4 15,0 0-4-15,-1 2 0 16,-1 0-3-16,0 2 5 16,-6 0-2-16,1 0 7 0,1 0-6 15,0 0 31-15,4-2-32 16,4-2 8-16,0 0-4 15,3-1 2-15,-9 1-6 16,-2 1 0-16,-13-1 6 16,-8 2 2-16,-6-2-1 15,-1 3 17-15,0-6 4 16,3 3-20-16,-1-1-5 16,-1 0-3-16,-6 1 6 15,-1-1 3-15,-5 3-9 16,-2 1 0-16,0-2-2 0,-2 3 7 15,1-2-5-15,-1 2 0 16,-2 0 1-16,-3 0 12 16,1-1-13-1,-1 1-1-15,2 0-5 0,2-1-27 16,-1 1-11-16,2 0-54 16,-7-5-129-16,0 1-71 15,0-3-210-15</inkml:trace>
  <inkml:trace contextRef="#ctx0" brushRef="#br0" timeOffset="-160060.16">28876 10619 1099 0,'2'-1'232'0,"0"-2"-154"0,0 1 127 0,0 2-20 0,3-1-44 0,1 1-24 0,1-3-8 0,4 1-10 0,4 2-22 0,2-1-5 0,2 1-43 0,1 0-7 0,1 0-6 0,-2 0-8 0,-1 0-4 15,-2 0-4 1,-5 0 1-16,-2 0 13 0,-5 0-13 16,-4 0 12-1,2 0 27-15,-2 0-30 0,0 0 19 16,0 0-18-16,0 0-10 15,0 0 50-15,0 3-13 16,0 3-11-16,0 5 18 16,0 3-21-16,0-1 6 15,0 6 0-15,0 3-14 16,0 2 30-16,0 2-20 16,0 2-10-16,0 0 7 15,0 2-22-15,0-4 11 16,0-1-2-16,0-6-9 15,0-1 31-15,0-5-21 0,0-4 10 16,0-5 18 0,0-2-39-16,0 1 24 0,0-3-13 15,0 0-10-15,0 0 18 16,0 0-12-16,0 0-7 16,0 1 0-16,0 3 6 15,0 0-6-15,0 2 0 16,0-2 1-16,0 3-1 15,0-4 1-15,0 1-1 16,0 1 0-16,0-3 11 16,0-1-11-16,0 2 0 15,0-2-15-15,0 2 14 16,0-1-53-16,0 3-28 16,-10-1-105-16,-3 3-494 0</inkml:trace>
  <inkml:trace contextRef="#ctx0" brushRef="#br0" timeOffset="-157461.33">25598 10943 632 0,'0'0'147'0,"0"-3"-108"16,0 3-20-16,0-1 54 15,0 1-42-15,0 0 9 16,0 0 63-16,-3 0 15 15,1-2-34-15,2 2-29 16,-2 0-17-16,0 0-18 16,2 0-19-16,-2 0-1 15,2 0-8-15,0 0 5 16,0 0 2-16,0-3 1 16,0 3 0-16,0-2 16 15,-2 2 2-15,2 0 24 16,0 0-10-16,0 0-15 15,0 0 12-15,0-1 24 16,0 1-1-16,0 0 1 16,0-3-32-16,0 3 25 0,0 0 9 15,0 0 1-15,0 0 32 16,0 0 20-16,0 0-23 16,0 0 3-16,0 0-40 15,0 0 0-15,-2-2-11 16,-1 1-36-16,1-2 24 15,-1-1-17-15,1 3 8 16,-2-2 20-16,1-1-1 16,1 2 13-16,0 0-12 15,2 2-14-15,0 0 33 16,0 0-38-16,0 0-16 16,0 0 22-16,0 12-22 15,0 13 76-15,0 8 2 0,0 8-24 16,0 7 13-16,0-2-37 15,0 0-16-15,0-4 4 16,0-6-10-16,0-3-9 16,0-8 0-16,0 5-52 15,-9-7-208-15,-4-5-475 0</inkml:trace>
  <inkml:trace contextRef="#ctx0" brushRef="#br0" timeOffset="-156240.56">25299 11141 690 0,'0'0'250'0,"0"0"-40"15,0 0-25-15,0 0-6 16,0 0-48-16,0 0-44 16,0 0 10-16,-24 0 1 15,24 0 54-15,0 0-27 16,0-2-2-16,0 2-2 16,0 0-48-16,0-2-27 15,0 2 2-15,0-2-35 0,0-2-1 16,0-1 2-1,6 0-13-15,5-2 20 0,1-2-21 16,1 1-6-16,-2-2-3 16,3 1-23-16,-6 4 21 15,1-1 11-15,-4 3 0 16,-3 0 4-16,1 3-3 16,-3 0 8-16,0 0 24 15,0 0-32-15,0 12 39 16,2 6 22-16,-2 6-46 15,2-2 11-15,2 3-27 16,1-6-52-16,1 3-128 16,1-7-308-16,-2-7-297 0</inkml:trace>
  <inkml:trace contextRef="#ctx0" brushRef="#br0" timeOffset="-155647.79">25967 10854 1002 0,'0'0'275'0,"0"0"-133"0,0 0 59 15,0 0-32-15,0 0-65 16,0 0-7-16,0 0 7 16,17 8 49-16,-17 11 34 15,4 4-54-15,-2 5-34 16,4 1-26-16,-1-1-55 16,1-2 1-16,0-2-12 15,-4-2-7-15,-2-2-8 16,0-2-88-16,0 8-140 0,0-4-90 15,-8-4-270-15</inkml:trace>
  <inkml:trace contextRef="#ctx0" brushRef="#br0" timeOffset="-155150.99">25767 11059 1564 0,'0'0'347'0,"0"0"-176"16,0 0 0-16,0 0-27 15,0 0-40-15,0 0-74 16,0 0-1-16,0 0 15 16,0 0 9-16,7-4 17 15,4-8-43-15,5-5-21 16,-1 3 3-16,1-1-9 15,-1 0 0-15,-3 4-1 16,-1 2 1-16,-5 1 0 16,-2 7 0-16,-4-2 0 0,3 3-3 15,-3 0 14 1,3 0-7-16,-1 0 9 0,2 8 10 16,3 6 22-16,1 3-35 15,2 1-10-15,-1 1-30 16,1 2-182-16,2-7-339 15,-3-6-650-15</inkml:trace>
  <inkml:trace contextRef="#ctx0" brushRef="#br0" timeOffset="-154475.25">26287 11032 1515 0,'0'0'379'0,"0"0"-179"16,0 0 24-16,0 0-33 15,0 0-101-15,0 0-23 0,0 0-36 16,31-50-31-16,-20 36 22 15,-3 0-22-15,-1 4 0 16,-2 3 11-16,-1 1-10 16,-1 1 7-16,-3 4-8 15,0 1 8-15,2-3-17 16,-2 3 9-16,0 0-2 16,0 0-8-16,2 0 8 15,0 0 2-15,4 6 26 16,-1 6-17-16,2 2 19 15,-2 3-28-15,-1-1 0 16,0 0-2-16,1-2-20 16,-1 0-70-16,-4-2-126 15,2-2-117-15,-2-4-368 0</inkml:trace>
  <inkml:trace contextRef="#ctx0" brushRef="#br0" timeOffset="-154071.98">26607 10740 1250 0,'0'0'401'0,"0"0"-204"15,0 0-90-15,0 0-28 16,0 0-6-16,0 0 22 16,0 0 45-16,0 50 3 15,0-26 5-15,0 6 1 16,0 2-62-16,0 2-15 15,0 2 12-15,0 2-41 16,0-1-18-16,0-5-4 16,2-4-21-16,0-4 20 15,1-8-20-15,-3-6-39 16,0-4-39-16,0-2-182 0,0-2-261 16,0-2-259-16</inkml:trace>
  <inkml:trace contextRef="#ctx0" brushRef="#br0" timeOffset="-152230.53">26850 10887 1107 0,'0'0'267'0,"0"0"-155"0,0 0 45 15,0 0-33-15,0 0-45 16,0 0-12-16,2 0 15 16,-2 0 18-16,0 0-19 15,0 0 12-15,0 0 27 16,0 0-39-16,-4 0 1 15,-2 0-16-15,-4 0-58 16,1 3 6-16,-2 6 10 16,2 0-17-16,2 0 23 15,1-1-29-15,4 1 0 16,0 1 24-16,2 0-17 16,0 3 20-16,0-2 0 15,0 1-20-15,0 1 17 0,0-1-25 16,8-3 0-16,-1-2-9 15,2-1 10-15,0 0-1 16,0-5 0-16,-1 2 6 16,4-3-6-16,-1 0 0 15,3 0 0-15,-4 0-8 16,3 0 16-16,-1-4-8 16,1-2 0-16,-4 0 6 15,0 0-5-15,-2 0-1 16,-1-2 0-16,1 0-4 15,0-1 13-15,-2-1-9 16,1 1 3-16,-2-2 3 16,1 0 10-16,-3 1-5 0,-2-1 4 15,0 1 40-15,0-2-27 16,0 1 11-16,0 1 4 16,0-3-32-16,-5 3 23 15,-1 2-23-15,-3 1-11 16,-2 5 1-16,-2 2-1 15,-6 0-1-15,0 0-20 16,-6 0-49-16,1 7-47 16,-5 5-150-16,4-2-276 15,8-6-662-15</inkml:trace>
  <inkml:trace contextRef="#ctx0" brushRef="#br0" timeOffset="-151522.72">27093 10772 1196 0,'0'0'520'0,"0"0"-388"15,0 0-84-15,0 0-22 16,0 0 11-16,0 0-3 16,0 0 3-16,4 18 59 15,3-7-3-15,-3 6 30 16,-2 4 0-16,3 2-58 15,-2 8 8-15,1 2-22 16,-2 3-24-16,3 3 20 16,-3-3-36-16,2-2 11 0,-2-6 6 15,0-2-19 1,1-6 20-16,-1-3-29 0,-2-7 6 16,0-1-2-16,2-3-4 15,-2 2-70-15,0 0-112 16,0 1-194-16,-7-3-316 0</inkml:trace>
  <inkml:trace contextRef="#ctx0" brushRef="#br0" timeOffset="-139092.9">25043 10940 702 0,'0'0'219'16,"0"0"-154"-16,0 0-65 15,0 0-20-15,0 0-83 0,2 0-725 16</inkml:trace>
  <inkml:trace contextRef="#ctx0" brushRef="#br0" timeOffset="-138167.44">25174 11141 818 0,'0'0'636'0,"0"0"-443"16,0 0-101-16,0 0 6 15,0 0-50-15,0 0-19 16,0 0 23-16,25 2 5 16,-9-2 19-16,1 0-24 15,1-4-32-15,3-4 13 16,-2-2-26-16,2-2-6 15,-2 2 9-15,-1-2-2 16,-2 0-8-16,-5 1 0 16,0 0 7-16,-4 2 0 0,0 2-7 15,-5 2 0-15,0 1-3 16,0 2 4-16,-2 2-1 16,0 0 5-16,0 0 2 15,0 0 15-15,0 0-4 16,0 0-5-16,0 0 26 15,0 0-26-15,0 0 23 16,0 0 2-16,0 8 5 16,0 6 85-16,0 5-71 15,-2 1-7-15,-2 0 15 32,2 1-15-32,-1 2 6 0,1-3-16 15,2 0-9-15,0-4 17 0,0-4-31 0,0-2 4 16,0-6 4-16,0 0-24 15,0-2 7 95,0-2-8-110,0 0-37 0,0 0-64 0,0 0-123 0,7 0-241 0,-3 0-551 0</inkml:trace>
  <inkml:trace contextRef="#ctx0" brushRef="#br0" timeOffset="-137479.08">25718 11084 150 0,'0'0'1273'16,"0"0"-1040"-16,0 0-178 0,0 0 65 16,-2 0-50-1,2 0-20-15,2 3 4 0,4-3-4 16,6 0 29-16,-1 0-20 16,2 0-28-16,3-6 6 15,-1-6-36-15,1 0 8 16,-1-2-6-16,-3-3 3 15,-1 6 2-15,-1-1-8 16,-6 2 1-16,0 1 0 16,-2 3 7-16,0 3-8 15,-2 0 31-15,3 3 7 16,-3 0 20-16,0 0-19 16,0 0-17-16,2 0 21 15,0 0-35-15,2 10 65 16,-2 7 4-16,4 1-47 0,-4 2 4 15,0-2-33-15,0-2 0 16,0-5 3-16,0 2-4 16,3-1-39-16,-3-1-189 15,2-7-254-15</inkml:trace>
  <inkml:trace contextRef="#ctx0" brushRef="#br0" timeOffset="-135197.26">26250 11071 1224 0,'0'0'351'0,"0"0"-241"0,0 0 1 16,0 0 31-16,0 0-51 16,0 0-28-16,0 0 6 15,0 0 7-15,0 0 12 16,2-2-30-16,10-8-47 15,-1-1 18-15,3-3-21 16,-1 4-8-16,0-3 6 16,1-1 1-16,-4 1-7 15,2 4 0-15,-1-2 7 16,-5 5-6-16,-1 2-1 16,-3 0 0-16,-2 4-2 15,2 0 8-15,-2 0-3 16,0 0 3-16,0 0-4 0,0 0 17 15,0 0-13-15,0 0 3 16,0 0 6-16,0 0-8 16,0 0-7-16,3 0 26 15,-1 3 17-15,1 5 13 16,1-1-15-16,-2 6-1 16,0 0 13-16,0 0-21 15,1 1 8-15,-1-3 11 16,-2-2-32-16,0-2 28 15,0 0-14-15,0-3-12 16,0 1 4-16,0-4-19 16,0 1-5-16,2-2-1 15,-2 4-16-15,0 0-14 0,0 14-104 16,-2-2-166-16,-13 0-388 0</inkml:trace>
  <inkml:trace contextRef="#ctx0" brushRef="#br0" timeOffset="-133783.6">25361 11430 751 0,'0'0'213'0,"0"0"-51"0,0 0 6 0,0 0-65 16,0 0-29-16,0 0 62 0,0 0-12 16,-17-16-20-1,17 16-24-15,0 0 7 0,0 0 32 16,0 0-16-16,0 0 32 15,0 0-20-15,0 0-42 16,0 0 10-16,0 0-47 16,0 0-15-16,0 0 9 15,0 0-20-15,8 4 31 16,9 4-13-16,2 0-27 16,1 0 26-16,3-3-27 15,-2 4 0-15,4-3 5 16,0-2 3-16,-3 0-7 15,1 2-1-15,-4-4 2 16,0 2-11-16,0-2-3 16,-3-2-4-16,1 0 15 0,0 0-16 15,-5 0 7-15,2-2 9 16,-3-6-2-16,3 0-6 16,-1-5 9-1,3 4-26-15,1-1 8 0,-1-1-22 16,0 4 28-16,0 0 11 15,-3 1-8-15,0 3-2 16,0 3 7-16,-2 0-1 16,1 0-1-16,-3 0 2 15,-1 0 4-15,4 0 0 16,-3 7 2-16,-1 2-4 16,4-2 2-16,-1 4 0 0,0-5-8 15,0 0 10-15,-2-2-2 16,2-3 2-16,1 1 5 15,0-2-3-15,5 0-4 16,0 0 0-16,1-9-8 16,-1-1 14-16,2 2-6 15,-4 0 0-15,3-1 9 16,2 1-12-16,0 3 3 16,4-1 0-16,1-2-7 15,2 2 8-15,4 2-1 16,0-3 0-16,5 4 1 15,-5-2 6-15,0 1-7 16,-4 2 0-16,-4-2 6 0,-6 0-5 16,-3 0 11-1,-3 1 9-15,-5-1-15 0,-2-3 17 16,-4 3-23-16,0 1-13 16,0 0-53-16,-31 3-154 15,-2 3-111-15,-3 7-269 0</inkml:trace>
  <inkml:trace contextRef="#ctx0" brushRef="#br0" timeOffset="-133087.45">26318 11540 1204 0,'0'0'782'0,"0"0"-559"15,0 0-36-15,0 0-23 16,0 0-19-16,0 0-81 16,0 0-36-16,-12-6 13 15,14 6-20-15,14 0 20 16,6 3 12-16,7 4-41 0,4 0 3 16,4 2-12-1,-2-5 4-15,1 0-14 0,-5-2-19 16,-4 0-8-16,-7-2 16 15,-5 0-21-15,-6 2 24 16,-5-2 14-16,-1 0 1 16,-3 2 0-16,0-2 7 15,0 2 17-15,-14 3 7 16,-1 1-7-16,-3-1 20 16,0 7-5-16,-4 0-23 15,0 4 32-15,-3 0-29 16,0 2-5-16,2-2-1 15,0 0-5-15,5 1-8 16,1-3 0-16,5-5-23 16,5-1-22-16,5 1-101 15,2-5-133-15,0 0-225 16,9-4-203-16</inkml:trace>
  <inkml:trace contextRef="#ctx0" brushRef="#br0" timeOffset="-132882.54">26688 11707 1568 0,'0'0'548'0,"0"0"-397"16,0 0 49-16,0 0 2 15,0 0-69-15,0 0-90 16,0 0-2-16,-130 84-41 0,112-70 0 15,-6 3-60-15,3-5-180 16,6-1-294-16</inkml:trace>
  <inkml:trace contextRef="#ctx0" brushRef="#br0" timeOffset="-132168.34">27004 11407 1247 0,'0'0'383'0,"0"0"-198"16,0 0-43-16,0 0 12 16,0 0-36-16,0 0-64 15,0 0 8-15,0-10 6 16,0 10-3-16,0 12 84 15,2 11 12-15,2 7-45 16,-2 5-20-16,1 5-51 16,-1 1-5-16,0-1-18 15,0-2-21-15,0-5 7 16,1-5-8-16,0-6-32 16,1-8-26-16,0-6-129 15,9-8-123-15,1 0-185 16,-3-14-444-16</inkml:trace>
  <inkml:trace contextRef="#ctx0" brushRef="#br0" timeOffset="-131846.57">27233 11484 1152 0,'0'0'537'0,"0"0"-369"0,0 0-5 0,0 0 20 0,0 0 1 0,0 0-14 0,0 0-3 0,-102 0-46 16,86 12-36-16,1 6-11 0,4 2-46 16,1 4 3-1,4 1-1-15,1 0-28 0,3 0 31 16,2-4-25-16,0-3-7 15,2-1 5-15,13-8-6 16,6-3-19-16,6-3-40 16,2-3-114-16,8-7-152 15,-5-9-248-15,-8-1-578 0</inkml:trace>
  <inkml:trace contextRef="#ctx0" brushRef="#br0" timeOffset="-131351.13">27336 11608 884 0,'0'0'830'16,"0"0"-700"-16,0 0-61 0,0 0 3 15,0 0-4-15,0 0 27 16,0 0-44-16,71-2-17 16,-58-8-19-16,3 1-15 15,-3-4 8-15,-3 3-8 16,-4 2 0-16,-2 2 37 15,-1 3 5-15,-3 2 45 16,0 1-12-16,0 0-55 16,0 0 22-16,0 0-14 15,0 0-13-15,2 1 15 16,0 14 35-16,0 3 7 16,0 2-17-16,3 2-28 0,-2 2 24 15,-3 2-29-15,2 0-20 16,-2 1 20-16,0-1-22 15,0-5 1-15,0-4-1 16,0-3-2-16,0-5-4 16,-5 0 0-16,-4-5 2 15,-2-1-7-15,-1 0 16 16,8-3-5-16,4 0 4 16,0 0 8-16,6 0-9 15,19-5-3-15,2-6 0 16,4 1 0-16,-2-1 1 15,-4 6-1-15,-5-1 0 16,-5 4 6-16,-8-1-12 16,-7 3-90-16,0 0-232 15,-19 9-452-15</inkml:trace>
  <inkml:trace contextRef="#ctx0" brushRef="#br0" timeOffset="-129672.59">23721 10070 1367 0,'0'0'384'15,"0"0"-257"-15,0 0-85 16,0 0 124-16,0 0-4 16,12 133-61-16,-1-82-11 15,-2 6-57-15,0 0-21 16,-4-6 3-16,-3-5-15 16,-2-5-1-16,0-10-70 15,0-3-98-15,0-10-58 0,0-8-165 16</inkml:trace>
  <inkml:trace contextRef="#ctx0" brushRef="#br0" timeOffset="-129424.25">23875 10329 1128 0,'0'0'799'0,"-35"0"-585"0,16 0-95 0,2 0 38 0,6 0-14 0,2 9-73 0,7 4-12 0,2 4-27 15,0 0-16-15,0 3 2 16,0-1-10-16,4 0-7 0,10 1 0 16,1 0-42-16,14 4-53 15,-2-6-181-15,-2-4-256 0</inkml:trace>
  <inkml:trace contextRef="#ctx0" brushRef="#br0" timeOffset="-128767.01">24105 10439 1741 0,'0'0'609'0,"0"0"-450"16,0 0 2-16,0 0-115 15,0 0-40-15,0 0-6 16,0 0-39-16,0 0 39 0,0 0-7 16,0 0 7-16,0 0 64 15,0 0-21-15,0 0 10 16,0 0-7-16,60-58-31 16,-60 58 18-16,0 0-33 15,0 0 1-15,0 0-3 16,0 0 0-16,0 0 1 15,0 0-4-15,0 0 0 16,0 0 4-16,0 0 1 16,0 0 0-16,0 0-10 15,0 0 5-15,0 8 5 16,0 4 6-16,-4 2 2 16,-1 2 2-16,1 0-10 0,4 0 0 15,-3 2-1-15,3-4 5 16,0 3-4-16,0-1 5 15,0-2 2-15,0 1 19 16,0-3-25-16,0-2 7 16,0-2 5-16,0-2-5 15,0-2-8-15,0 0 0 16,0 1-26-16,0-2-22 16,0 1-70-16,-4 2-96 15,-5 3 4-15,-2-1 40 16,-2-2 68-16,-1 1 49 15,5-5 53-15,3 0 11 16,4 1 70-16,-1-3-2 0,3 0 75 16,0 0 4-1,0 0 8-15,0 0-54 0,0 0-67 16,0 0-3-16,9 0-33 16,5 0-9-16,-1 0 12 15,0-3-12-15,3 1-42 16,2 0-101-16,-5-3-180 15,0-2-212-15</inkml:trace>
  <inkml:trace contextRef="#ctx0" brushRef="#br0" timeOffset="-128575.52">24379 10413 1840 0,'0'0'560'16,"0"0"-481"-16,0 0-45 15,0 0-34-15,0 0-9 16,0 0-191-16,123 0-129 16,-106 0-480-16</inkml:trace>
  <inkml:trace contextRef="#ctx0" brushRef="#br0" timeOffset="-128399.99">24379 10413 2061 0,'24'90'653'0,"-24"-90"-539"0,2 0-5 16,21 0-81-16,4 0-1 15,4 0-27-15,0 0-82 16,0 0-160-16,-6-2-361 15,-10 0-870-15</inkml:trace>
  <inkml:trace contextRef="#ctx0" brushRef="#br0" timeOffset="-127765.68">24916 10208 1318 0,'0'0'632'16,"0"0"-413"-16,0 0-91 15,0 0-34-15,0 0-68 16,0 0-26-16,0 0 0 15,44-8-10-15,-26 8-9 16,1 0 5-16,-7 7 7 16,-1-2-3-16,-1 4 5 15,-4-1-6-15,-1 3 10 16,-5 2-1-16,0-1 2 16,0 4 9-16,0 0-9 15,-2 2 16-15,-9-2-16 0,1 0 0 16,-1-2 14-1,7-1-12-15,4-5 11 0,0 3 6 16,4-1 10-16,19-1 8 16,6 0-36-16,2 1 0 15,-2 2 12-15,-7-2-11 16,-4-1 45-16,-9-2 26 16,-9-1 0-16,0 2 24 15,-18 2 5-15,-20 6-59 16,-6 6-43-16,-17 15-20 15,12-5-195-15,13-8-434 0</inkml:trace>
  <inkml:trace contextRef="#ctx0" brushRef="#br0" timeOffset="-126930.92">25709 10238 1579 0,'0'0'532'16,"0"0"-407"-16,0 0 35 15,0 0-59-15,0 0-53 16,0 0 1-16,0 0 10 16,-4 46 14-16,13-15-7 0,1 1-35 15,2 2 14 1,-1-3-37-16,-4-4-8 0,-3-1-48 16,-4-2-189-16,0-6-292 15,-4-7-605-15</inkml:trace>
  <inkml:trace contextRef="#ctx0" brushRef="#br0" timeOffset="-126097.15">25758 10178 1257 0,'0'0'335'0,"0"0"-148"16,0 0-50-16,0 0 1 15,0 0-23-15,0 0-72 16,0 0-30-16,-9-7 31 15,9 7-23-15,9 0-9 16,13 0 14-16,7 0-17 0,9 0 28 16,7 0-1-1,11 0-3-15,6 0 30 0,7 0-27 16,11 0 4-16,5 0 0 16,6 0-26-16,1 0 11 15,1 0-14-15,1 0-1 16,-5 0 17-16,0 0-27 15,-4 0 10-15,-1 0 16 16,1-7-20-16,0 3 40 16,2-2-40-16,0 2 0 15,-3 0 0-15,1 2-6 16,-5 1 0-16,2 1 8 16,-3 0-2-16,-2 0 7 0,-3 0-12 15,-5 0 6 1,-5 0 20-16,-5 0-27 0,-6 0 7 15,-6 0-4-15,-9 0 6 16,-12 0-18-16,-8 0 3 16,-11 0-81-16,-16 0-59 15,-20 0-197-15,-13 0-1736 0</inkml:trace>
  <inkml:trace contextRef="#ctx0" brushRef="#br0" timeOffset="-125362.11">25825 10543 1081 0,'0'0'294'0,"0"0"-132"16,0 0 25-16,0 0-53 16,0 0 33-16,0 0-35 15,0 0-12-15,-16-18-31 16,23 14-67-16,18 1 6 15,12-3-10-15,17-3-3 16,13 3 28-16,13 0-25 16,27 0-3-16,31-3 12 15,25 4-11-15,13-3 23 16,-3 0 5-16,-3 2-2 16,-12-2 24-16,2 2-31 15,-4-3-9-15,-11 4-14 16,-31-1-5-16,-30 3-7 15,-30-2 0-15,-16 1-14 0,-7 2-8 16,-13 2-124-16,-33 0-169 16,-28 0-68-16,-24 0-1234 0</inkml:trace>
  <inkml:trace contextRef="#ctx0" brushRef="#br0" timeOffset="-124667.97">25896 10359 227 0,'0'0'1300'0,"0"0"-998"16,0 0-151-16,0 0 34 15,0 0-36-15,0 0-66 16,0 0 5-16,38-40-29 16,-24 32 18-16,-1 0-32 15,2-2-30-15,1-1 14 16,-1-2-28-16,1 1-1 16,-5-1 7-16,-1 6-1 0,-6 1-3 15,-2 1 9-15,0 5 9 16,-2 0 37-16,0 0-29 15,0 0-5-15,0 0 12 16,0 3-35-16,0 11 24 16,0 4 15-16,0 3-29 15,0 6 15-15,0-2-26 16,0 0-9-16,0 1-39 16,-2 4-147-16,-4-4-263 15,-4-8-294-15</inkml:trace>
  <inkml:trace contextRef="#ctx0" brushRef="#br0" timeOffset="-124436.59">26188 10249 1625 0,'0'0'552'15,"0"0"-447"-15,0 0-28 16,0 0 8-16,0 0-2 16,0 0-52-16,0 0 2 15,4 75-32-15,-4-50 7 16,0 1-8-16,0 0-35 0,0-1-161 16,-4-2-120-16,2-10-538 15</inkml:trace>
  <inkml:trace contextRef="#ctx0" brushRef="#br0" timeOffset="-124099.49">26346 10317 1672 0,'0'0'294'0,"0"0"-203"0,0 0-70 16,0 0-21 0,0 0 0-16,0 0-32 0,0 0 26 15,103-95 6-15,-99 90 47 16,-1 3 68-16,-1 2 28 16,-2 0-23-16,0 0-10 15,0 0-50-15,0 10-15 16,0 5 77-16,0 6-67 15,0 2-7-15,0 0-30 16,0-4-17-16,0 0-2 16,0-5-42-16,0 1-110 15,-2-7-158-15,-3-3-237 0</inkml:trace>
  <inkml:trace contextRef="#ctx0" brushRef="#br0" timeOffset="-123468.18">26659 10176 1435 0,'0'0'567'0,"0"0"-325"15,0 0-72-15,0 0-74 16,0 0-54-16,0 0-33 15,0 0 67-15,0 32-6 16,0-9-42-16,0 0 2 16,0 2-30-16,0-1 0 15,2 7-47-15,2-6-163 0,3-8-296 0</inkml:trace>
  <inkml:trace contextRef="#ctx0" brushRef="#br0" timeOffset="-123011.4">26902 10221 1461 0,'0'0'582'0,"0"0"-463"0,0 0 11 16,0 0-22-16,0 0-58 15,0 0-29-15,0 0-21 16,-16-3 0-16,13 14 32 16,1 3 0-16,2 1 32 15,0 3-6-15,0 3-3 16,0-1 3-16,0 1-42 15,2 0-15-15,9-5 0 16,1-4-1-16,1-4-1 16,-2-4 0-16,-2-4 1 0,2 0 0 15,-4 0 0-15,2 0 0 16,-2-14 22-16,-1-3-22 16,-4-6 9-16,0-1-3 15,-2 0 3-15,0 2-18 16,-2 0-21-16,-13 6-83 15,-18 8-21-15,-1 1-170 16,2 7-261-16</inkml:trace>
  <inkml:trace contextRef="#ctx0" brushRef="#br0" timeOffset="-119843.88">18512 13647 462 0,'0'0'192'0,"0"0"-141"16,0 0-34-16,0 0-6 16,0 0-11-16,0 0-39 0,0 0-91 15,-60 8-80 1,56-10 210-16,0-2 147 0,1 1 46 16,1 1-43-16,2-2-8 15,-2 0 7-15,2 0 59 16,-2-1 3-16,0 1-35 15,-1 0-30-15,0 0 43 16,-1 0-62-16,2 2-38 16,-2-2 2-16,-1 2-39 15,1 1 12-15,0-4 30 16,-2 4-17-16,2-2 32 16,0-1-22-16,0 2-11 15,1-2 0-15,-1 3-38 16,0-2 3-16,-2 3 1 0,2 0-42 15,-2 0 25-15,-1 0-25 16,1 0 0-16,-2 0 5 16,4 0 2-16,0 3-7 15,-1 1 0-15,5-4 8 16,0 1-8-16,0-1 0 16,0 0 0-16,0 0-8 15,0 0 22-15,0 0-14 16,0 0 0-16,2 0 7 15,9 0 2-15,3 0-9 16,1 0 0-16,-1 2-6 16,-1 2-6-16,-1 3-42 15,-6 8-125-15,-3-1-325 0,-3 1-148 0</inkml:trace>
  <inkml:trace contextRef="#ctx0" brushRef="#br0" timeOffset="-119122.8">18849 13668 945 0,'0'0'673'0,"0"0"-473"15,0 0-52-15,0 0 34 16,0 0-53-16,0 0-17 15,0 0 4-15,-9-22-21 0,9 22 20 16,0 0-18-16,0 7-39 16,0 20-3-16,0 13 53 15,0 14-33-15,0 11-5 16,0 4-43-16,0 0 12 16,0-3-12-16,0-12-27 15,2-8 23-15,3-12-23 16,-1-12-12-16,0-7 12 15,-1-13-66-15,1-2-50 16,12-15-78-16,-3-15-139 16,1-6-392-16</inkml:trace>
  <inkml:trace contextRef="#ctx0" brushRef="#br0" timeOffset="-118650.07">19210 13796 489 0,'0'0'1294'0,"0"0"-1008"15,0 0-123-15,0 0-43 16,0 0 2-16,0 0-14 16,0 0-14-16,-139 44-25 0,106-28 31 15,2 0-18-15,4 1 5 16,2-2-25-16,8-3-48 16,3 0 19-16,8-4-33 15,6 2 10-15,0-2-19 16,0 2 17-16,4 0-8 15,14 2 11-15,1 4-10 16,2-2 20-16,4 4-12 16,4 5-1-16,0-3 19 15,4 4-26-15,-2-6 11 16,1-9-6-16,-6 4 0 16,-7-9-2-16,-4-2-4 0,-9 0-13 15,-1-2-1-15,-5 0-49 16,0 0-67-16,-7 0-255 15,-6 0-685-15</inkml:trace>
  <inkml:trace contextRef="#ctx0" brushRef="#br0" timeOffset="-115631.14">19455 14119 1570 0,'0'0'535'0,"0"0"-415"15,0 0-64-15,0 0-32 16,0 0-17-16,0 0-4 16,0 0 6-16,25-14-6 0,-8-4 15 15,4 0-18 1,-2-4 8-16,1 2-8 0,-1 0 0 15,-4 3-6-15,-1 4 7 16,-6 4-1-16,1 3 0 16,-5 6 7-16,-2 0-7 15,-2 0 13-15,0 2 29 16,0 17 162-16,0 2-67 16,0 5-39-16,0 5-29 15,-4-9-51-15,2 0 9 16,2-6-27-16,0-4-8 15,0-4-63-15,0-8-161 16,0 0-127-16,6 0-391 0</inkml:trace>
  <inkml:trace contextRef="#ctx0" brushRef="#br0" timeOffset="-115170.38">19682 13702 2082 0,'0'0'607'0,"0"0"-522"16,0 0-15-16,0 0-51 15,0 0-18-15,0 0-2 16,0 0-56-16,150-16-50 16,-119 12 31-16,-4 2 18 15,-10 2 45-15,-3 0 1 16,-8 0 12-16,-1 0 3 15,-3 0-3-15,-2 16 69 0,0 4-11 16,0 5-42-16,2 6 18 16,-2 3-11-16,4 1-10 15,4 4 21-15,-2 3-7 16,5 0 9-16,-1 1 10 16,0-3-32-16,-1 0 37 15,1-3-29-15,-6-2-11 16,0-7 20-16,-4-1-25 15,0-8 21-15,0-3 15 16,-16-1-11-16,-5-8 26 16,-2 1-30-16,-2-4-6 15,3-2 7-15,0-2-27 16,2 0 4-16,4 0-5 0,5 0-29 16,4-10-23-16,7-20-92 15,0 1-238-15,16-4-550 0</inkml:trace>
  <inkml:trace contextRef="#ctx0" brushRef="#br0" timeOffset="-114952.95">20214 13910 2629 0,'0'0'432'15,"0"0"-432"-15,0 0 0 0,0 0 16 16,0 0 38-16,0 0-43 16,135 0-10-16,-89 0-1 15,-3 0-69-15,-1 0-120 16,-13 0-319-16,-9 0-266 0</inkml:trace>
  <inkml:trace contextRef="#ctx0" brushRef="#br0" timeOffset="-114785.4">20204 14057 1083 0,'0'0'1504'15,"0"0"-1170"-15,0 0-198 16,0 0-81-16,0 0-14 0,0 0-28 16,0 0-13-16,178-24-19 15,-107 13-191-15,-11-3-533 16</inkml:trace>
  <inkml:trace contextRef="#ctx0" brushRef="#br0" timeOffset="-114285.74">20930 13784 1962 0,'-2'-1'467'0,"2"-6"-358"0,0-1 34 0,17-8-63 0,15-2-29 0,3-2-51 0,4 0-35 0,-4-1-47 0,-8 3 3 0,-12 3 49 0,-4 4 18 0,-9 4 12 16,-2 3 17-16,0 1 59 15,0 3 1-15,0 0-23 16,0 3-54-16,0 12 18 15,0 10 48-15,5 4-5 16,0 6 10-16,1 3-13 16,1-1-27-16,-1 2 11 15,-1-3-42-15,0-2 13 16,-5-6-13-16,0 0 2 16,0-7-10-16,-10-2 8 15,-14 0-4-15,-5-10-5 0,-4 4 7 16,4-8 2-16,7-1 18 15,9 1-6-15,13-5 26 16,0 0-29-16,15 0-8 16,24 0 29-16,13-5-15 15,4-3 6-15,4 3-7 16,-7 3-13-16,-6 2 14 16,-7 0-15-16,-7 0-17 15,1 6-20-15,-12 3-136 16,-8 4-543-16</inkml:trace>
  <inkml:trace contextRef="#ctx0" brushRef="#br0" timeOffset="-111967.94">23833 13464 864 0,'0'0'7'0,"0"0"-7"16</inkml:trace>
  <inkml:trace contextRef="#ctx0" brushRef="#br0" timeOffset="-111716.61">23833 13464 1132 0,'56'-117'544'0,"-56"115"-335"16,0 2-9-16,0 0-104 16,0 0-58-16,0 0-24 15,0 0-13-15,0 0 20 16,0 0-1-16,0 6 12 16,4 12 174-16,1 10-73 15,1 6-14-15,1 6-14 16,0 4-50-16,0 2 3 15,-3-2-37-15,2-2-12 16,1-2 6-16,-2-1-14 0,0-12-2 16,-3 0-55-16,-2-7-132 15,0-6-323-15,0-10-648 0</inkml:trace>
  <inkml:trace contextRef="#ctx0" brushRef="#br0" timeOffset="-110682.38">23958 13364 1333 0,'0'0'377'16,"0"0"-266"-16,0 0 25 15,0 0-10-15,0 0-69 16,0 0-57-16,0 0 2 16,-6-5-3-16,6 3 2 15,0 2 4-15,0 0 36 16,0 0-18-16,4 0 14 16,7 0 17-16,7 0-37 15,4 0 11-15,6 0-16 0,11 0-10 16,10 0 39-1,9 0-6-15,13-5 33 0,5 2-42 16,4 1-26-16,2 0 14 16,-1 0-14-16,-4 0 0 15,0 2-6-15,-6-2 12 16,-3 0-6-16,-3-1 3 16,-5 0 8-16,0 0-9 15,3 2-2-15,-1 1 0 16,4 0 16-16,2-2-10 15,1 2-2-15,0-3 8 16,3 2-4-16,-3-1 8 0,0-2-16 16,-3 0 0-16,-1-2 6 15,-1-1-5-15,2 2 12 16,1 1 5-16,-1-1-17 16,1 1 20-16,-3 1-21 15,1 1 0-15,2-2-2 78,-5 2 7-78,0-2-5 0,-4 0 0 0,-4 1 11 0,-2-1-6 0,-4 3 1 0,-1-1 25 0,0-1 15 0,2 3-25 0,1-1 9 16,2-2-3-16,4 3-19 16,0-1 23-16,2 1-31 15,-2-3 0-15,-3 3 19 16,-2-1-17-16,1-2 20 15,-4 3-2-15,-3 0-19 0,-5 0 8 16,-2 0-9-16,0 0 0 16,-2 0-3-16,2 0 14 15,-5 0-8-15,-6 0-3 16,-6 0-6-16,-9 0-3 16,-12 4-162-16,-14 0-173 15,-17 0-285-15</inkml:trace>
  <inkml:trace contextRef="#ctx0" brushRef="#br0" timeOffset="-109130.53">24029 13872 1275 0,'0'0'360'0,"0"0"-211"0,0 0 15 16,0 0 31-16,0 0-94 16,0 0-87-16,0 0 22 15,0-8-21-15,12 8 54 16,5-6 19-16,8 2-26 16,-1 0 11-16,8 0 24 15,3-1-48-15,7 3 2 16,7-3-24-16,10 1 6 15,7 2 16-15,5 2-48 16,8-2 12-16,6 2-7 16,-2-2 6-16,2 2-12 15,-4 0 0-15,-6 0 0 16,-4 0 5-16,-1 0 1 16,-3 0-6-16,-5 0 4 15,3 0 5-15,-1 0-1 31,3-4-8-31,5 2 1 0,-1-4 4 0,2 2 4 0,-1 2-8 16,-1-4-1-16,0 2 0 16,-2-1 0-16,-4 3 0 15,0-3 0-15,-5 1 8 94,-3 2-8-94,1 0 0 0,-2 0 11 0,0-2-5 0,0 2 0 0,0 0 1 0,-6-2-6 0,2 2 17 0,-6 0-9 16,1 0 6-16,-3-1 5 0,2 2-19 0,2-2 16 0,1 0-17 0,5 1 1 15,2-1 14-15,1 2-14 16,-1 0 4-16,-2 1-5 16,-5-3 6-16,-5 1-6 15,-6 0 0-15,-9-3 0 16,-7 4-1-16,-3-3 1 15,-8 2 0-15,-5 0 1 16,0 0 14-16,-1 0-17 16,4 0 2-16,0-1 0 15,2 2-6-15,3-2 6 16,-4 3 0-16,2-2-1 16,-5 2 1-16,-3 0 0 0,0 0 0 15,-4 0 1 1,3 0-1-16,-1 0 0 0,0 0 0 15,0 0-1-15,-2 0 1 16,0 0 0-16,0 0 0 16,0 0 2-16,0 0 7 15,0 0-9-15,2 0 0 16,-2 0-6-16,0 0 9 16,0 0-3-16,0 0 0 15,0 0 1-15,0 0 2 16,0 0-3-16,0 0-10 15,0 0 9-15,0 0-22 16,0 0 13-16,0 0-11 16,0 0-39-16,0 0-4 15,0 0-60-15,0 0-17 0,0 0 49 16,0 0-3-16,0 0 47 16,0 0 13-16,0 0 18 15,0 0 11-15,0 0 1 16,0 0-3-16,-6 0 1 15,-21 0-135-15,3 2-108 16,2 1-666-16</inkml:trace>
  <inkml:trace contextRef="#ctx0" brushRef="#br0" timeOffset="-108663.78">27523 13236 990 0,'0'0'324'0,"0"0"-194"15,0 0 68-15,0 0 21 16,0 0-42-16,0 0-41 16,0 0 9-16,0 3-34 15,0 6-30-15,0 8 9 16,0 9 42-16,0 10-18 15,0 6-14-15,0 4-27 16,0 3 0-16,0-2-29 16,0-3-17-16,0-3 16 15,0-5-26-15,0-9 1 16,0-4-12-16,0-9 0 16,0-2-8-16,0-4 2 15,0-2-63-15,-4-2-67 16,-19-3-462-16,-4 2-1403 0</inkml:trace>
  <inkml:trace contextRef="#ctx0" brushRef="#br0" timeOffset="-108012.52">24604 13408 1236 0,'0'0'354'16,"0"0"-170"-16,0 0 15 15,0 0-42-15,0 0-71 16,0 0 8-16,0 0-9 16,29-42 11-16,-27 42-17 15,3 19 36-15,-3 11 32 0,2 10-21 16,0 8-32-16,4 4-10 16,-2 1-65-16,3-6 4 15,0-3-16-15,-2-4 2 16,2-13-18-16,-1-4-40 15,11-15-150-15,-2-3-325 16,3-5-500-16</inkml:trace>
  <inkml:trace contextRef="#ctx0" brushRef="#br0" timeOffset="-107625.56">25464 13369 1551 0,'0'0'558'16,"0"0"-362"-16,0 0 40 16,0 0-57-16,0 0-78 15,0 0-11-15,0 0 9 16,-2 122 8-16,11-74-59 0,-1 2 5 16,0-2-13-16,0-3-40 15,-1-7 15-15,-5-5-15 16,2-8-7-16,-4-6-2 15,3-8-89-15,8-11-128 16,-2-2-465-16,2-20-1290 0</inkml:trace>
  <inkml:trace contextRef="#ctx0" brushRef="#br0" timeOffset="-106855.61">26260 13303 725 0,'0'0'605'15,"0"0"-499"-15,0 0-51 16,0 0-29-16,0 0-26 0,0 0-14 15,0 0-61-15,-31 0 32 16,25 0 43 0,0 0 16-16,-3 0 18 0,3 0-5 15,-1 0 102-15,4 0 73 16,3 0-112-16,0 0-45 16,0 0-15-16,0 0 2 15,0 0 60-15,0 0-9 16,0 0 24-16,0 0-6 15,0 0-25-15,0 0-9 16,0 0-13-16,0 0-23 16,0 0 22-16,0 0-31 15,0 0-12-15,0 0 28 16,5 0-40-16,-2 0 12 16,-1 0-12-16,-2 0 7 0,0 0-1 15,0 0-6-15,0 0-5 16,0 0 4-16,0 0-35 15,0 0-11-15,2 0-5 16,-2 0-27-16,2 0-5 16,2 0-77-16,1 0-134 15,-1 0-535-15</inkml:trace>
  <inkml:trace contextRef="#ctx0" brushRef="#br0" timeOffset="-105291.8">26081 13355 451 0,'0'0'834'0,"0"0"-627"16,0 0 6-16,0 0-47 15,0 0-85-15,0 0 4 16,0 0 16-16,-45-21-30 16,43 21-18-16,2 0-51 15,0 0 11-15,0 0-12 16,0 3 17-16,0 11 68 0,0 6 10 15,4 4 56 1,2 6-4-16,-4 4-53 0,2 2-10 16,-2 2-50-16,3-2-26 15,-3-3 16-15,2-6-24 16,-4-3-2-16,2-5-24 16,-2-4-86-16,2 1-136 15,4-5-214-15,0-5-134 0</inkml:trace>
  <inkml:trace contextRef="#ctx0" brushRef="#br0" timeOffset="-104917.8">26781 13311 1562 0,'0'0'316'0,"0"0"-83"15,0 0 79-15,0 0-104 0,0 0-93 16,0 0-72-16,0 0 78 16,-2 82 10-16,2-36-75 15,0 2-3-15,0 0-10 16,4-4-42-16,-4-1 12 16,0-6-13-16,0-2-45 15,-20 5-40-15,-5-8-223 16,-2-12-411-16</inkml:trace>
  <inkml:trace contextRef="#ctx0" brushRef="#br0" timeOffset="-104271.53">24281 13575 1674 0,'0'0'582'0,"0"0"-450"0,0 0 98 16,0 0-87 0,0 0-61-16,0 0-43 0,0 0-29 15,67-23 20-15,-43 6-30 16,1 1 0-16,-3 2 0 15,-5 2-3-15,-3 2 3 16,-7 4 0-16,-3 4 1 16,-2 2-9-16,-2 0 17 15,0 0-3-15,6 4 8 16,-4 12 29-16,2 8 26 16,3 3-44-16,-3 2-14 15,2 4-4-15,4-4-7 16,3 2-68-16,14-12-166 15,0-4-386-15,0-9-1315 0</inkml:trace>
  <inkml:trace contextRef="#ctx0" brushRef="#br0" timeOffset="-103873.59">25139 13641 1827 0,'0'0'399'15,"0"0"-185"-15,0 0 56 16,0 0-116-16,0 0-112 15,0 0-9-15,0 0-33 16,47-33 1-16,-28 12-2 0,2 3-5 16,-5-2 6-16,-1 2 3 15,-7 6 5-15,2 2 2 16,-6 4-1-16,-2 5-7 16,1 1 22-16,-3 0-15 15,0 6 9-15,0 11 37 16,0 7-27-16,2 6 2 15,0 0-30-15,4 10-61 16,4-9-135-16,-3-9-494 0</inkml:trace>
  <inkml:trace contextRef="#ctx0" brushRef="#br0" timeOffset="-103402.85">25957 13533 1971 0,'0'0'479'16,"0"0"-360"-16,0 0 113 16,0 0-52-16,0 0-88 15,0 0-69-15,0 0 2 16,29-42-23-16,-19 26 4 15,-1 2-5-15,-1 0 1 16,-4 6-2 78,-2 4 3-94,-2 2 9 0,0 2-14 0,0 0 2 0,0 0 0 0,0 0-13 0,2 14 17 0,0 4-4 0,1 4 6 0,-1 2 3 0,2 0-18 0,2-1-22 0,8-6-162 0,1-5-344 15,-1-6-539-15</inkml:trace>
  <inkml:trace contextRef="#ctx0" brushRef="#br0" timeOffset="-103008.86">26599 13502 1778 0,'0'0'550'15,"0"0"-418"-15,0 0 76 16,0 0-47-16,0 0-86 15,0 0-35-15,0 0-23 16,33-109-7-16,-18 97-7 16,-1 2-1-16,-3 4 5 15,-5 5 25-15,-4-2 6 0,0 3-9 16,1 0 7-16,2 8-21 16,-3 10 18-16,2 6-18 15,1 4-14-15,-3 2-2 16,2-2-9-16,5 2-83 15,0-8-227-15,0-10-576 16</inkml:trace>
  <inkml:trace contextRef="#ctx0" brushRef="#br0" timeOffset="-102541.16">27139 13481 1126 0,'0'0'788'16,"0"0"-588"-16,0 0-72 15,0 0 112-15,0 0-14 16,0 0-114-16,0 0-12 16,12-12-13-16,8-4-49 0,2-4-12 15,1-2-26-15,-2 0 0 16,0 5 4-16,-7 6 14 15,-6 2-18-15,-4 6 30 16,-1 3-13-16,1 0 28 16,-2 0-35-16,5 3-4 15,2 14 35-15,0 5-40 16,-1 3 17-16,2 6-15 16,-8 1-3-16,-2-2-21 15,-7 2-108-15,-17-8-347 16,-7-12-638-16</inkml:trace>
  <inkml:trace contextRef="#ctx0" brushRef="#br0" timeOffset="-101973.67">25670 13549 1222 0,'0'0'730'0,"0"0"-464"15,0 0-13-15,0 0 18 16,0 0-147-16,0 0-67 16,0 0-9-16,19-22-48 0,-1 3 9 15,2-2-9-15,0-1-16 16,-2 4 7-16,-5 4 9 16,-4 3 0-16,-2 8 13 15,-5 3-5-15,1 0 16 16,-3 0-2-16,2 10-16 15,0 12 51-15,2 4-35 16,1 2-21-16,-1 2-1 16,-2 4-18-16,0-7-180 15,-2-9-547-15</inkml:trace>
  <inkml:trace contextRef="#ctx0" brushRef="#br0" timeOffset="-100871.9">24328 13971 1290 0,'0'0'549'16,"0"0"-464"-16,0 0-79 16,0 0 52-16,0 0 77 15,0 0-73-15,0 0-7 16,108 40-8-16,-69-27 5 15,3 0 23-15,5-3-35 16,8-2-1-16,3-2-11 16,7-5 17-16,-1-1-16 15,2 0-29-15,-2 0 0 0,-3 0 2 16,1 0-2-16,-2-1-20 16,-3-12-36-16,-1-1-56 15,-4 1 12-15,-8-4 5 16,-6 3 29-16,-4 2 57 15,-3 2 9-15,0 4 13 16,2 2 17-16,-1 3-29 16,1 1 16-16,-2 0-17 15,-2 1 2-15,-2 12 8 16,-4 0-9-16,-6 5 14 16,-3 1 23-16,-8-1-11 15,-1-5 44-15,-3 0-13 0,-2-6-6 16,0-1 13-1,0-4-47-15,0-2-6 0,2 0 10 16,4 0-22-16,8 0-8 16,4-11-29-16,6-6-74 15,3 2 41-15,6-1 33 16,5-1-9-16,0 3 12 16,5 4-3-16,1 2 31 15,1 2 6-15,1 2 0 16,4 4 2-16,5 0-1 15,6 0 0-15,3 0 3 16,5 0 8-16,2 0-12 16,-2 0 9-16,3 0 11 15,-3-5 53-15,-1-4 14 16,2 0-21-16,-3-3 18 0,-5-3-30 16,-4-1-11-16,-11 3-6 15,-12 0-17-15,-14 1 7 16,-15 6-18-16,-6 1-9 15,-9 5 0-15,-51 0-166 16,2 11-168-16,-6 5-320 0</inkml:trace>
  <inkml:trace contextRef="#ctx0" brushRef="#br0" timeOffset="-100344.36">25941 14074 2085 0,'0'0'377'0,"0"0"-305"16,0 0-16-16,0 0 128 16,0 0-22-16,0 0-64 15,0 145-43-15,0-98 3 16,0 2-11-16,2 0-37 15,3-4 7-15,-1-1-17 16,1-8 0-16,-1-7-6 0,0-8-56 16,3-8-62-16,7-13-148 15,1 0-295-15,-1-13-374 0</inkml:trace>
  <inkml:trace contextRef="#ctx0" brushRef="#br0" timeOffset="-100021.51">26279 14211 1733 0,'0'0'373'16,"0"0"-279"-16,0 0-66 16,0 0 52-16,0 0-18 0,-131 28-30 15,100-18 97-15,2 5 15 16,2-4-20-16,4 1-37 15,8-2-25-15,5 2 3 16,2 2-47-16,8 2-12 16,0 3 28-16,0 0-27 15,2 3 13-15,10 1-4 16,1-4-14-16,3-1 34 16,3-1-29-16,6-7-6 15,2 0 5-15,6-4-6 16,19-6-53-16,-10 0-165 15,-4 0-512-15</inkml:trace>
  <inkml:trace contextRef="#ctx0" brushRef="#br0" timeOffset="-99501.36">26558 14396 1855 0,'0'0'694'0,"0"0"-546"16,0 0-60-16,0 0 7 16,0 0-58-16,0 0-37 15,0 0-8-15,72-41-23 16,-55 23 13-16,-3 0-12 0,-5 2 14 16,-3 2 14-1,-4 4 4-15,-2 6 37 0,0 4 22 16,0 0-37-16,0 0 6 15,0 0-30-15,0 4 1 16,2 14 19-16,3 1-2 16,0 8 16-16,-1 3 11 15,1-1-27-15,-1 1 15 16,-2-3-28-16,0 0-4 16,-2-7 1-16,0-2-1 15,0-3-1-15,0-7 0 16,-4 3-20-16,-14-5 19 15,-2 0 0-15,0-2 1 16,5-2 11-16,5-2 2 16,6 0 7-16,4 2 2 15,0-2-21-15,9 0 18 0,13 2-14 16,5-2-4-16,2 0 14 16,0 3-7-16,-4-3-2 15,-6 0-6-15,-7 1 1 16,-6-1-8-16,-6 2-10 15,-8 12-56-15,-17 0-219 16,-8-1-491-16</inkml:trace>
  <inkml:trace contextRef="#ctx0" brushRef="#br0" timeOffset="-93961.14">16993 15390 491 0,'0'0'261'15,"0"0"-186"-15,0 0-58 16,0 0 34-16,0 0 8 0,0 0-24 15,5 0 21 1,1 0 2-16,3-4 32 0,0 1-11 16,2-1-40-16,-2-1-13 15,0 1-26-15,0 2-145 16,-5 0-269-16</inkml:trace>
  <inkml:trace contextRef="#ctx0" brushRef="#br0" timeOffset="-92994.4">16993 15390 1031 0,'-29'-4'258'0,"29"4"-170"15,0 0-33-15,0 0 54 16,11 0 24-16,12 0-56 16,6 0-21-16,6-2-4 0,5-14-33 15,5-4 5 1,1-4-24-16,4-2 1 15,-2-4-2-15,-3-2-20 0,-7 0-12 16,-9-3-17-16,-9 7-7 16,-13-2 9-16,-7 8 40 15,0 4 8-15,-11 8 113 16,-9 10-12-16,-3 0-43 16,0 0-8-16,6 22-30 15,1 6 58-15,7 10 15 16,5 12 14-16,4 9 13 15,0 3-3-15,11 14-22 16,7 1-17-16,3 2-47 0,-2-2 11 16,1-2-28-16,-5-4-13 15,-3-13 12-15,-7-10-12 16,-5-10-1 0,0-8 14-16,-21-11-13 0,-6-10 11 15,-6-6-10-15,0-3-2 16,-1-7 25-16,5-17-24 15,5-7 24-15,8-10-16 16,12-3-9-16,4-8 0 16,7-2-34-16,22 4-34 15,8-3-23-15,8 8 3 16,4-4-42-16,5 5-13 0,1-1-14 16,-4 4 26-16,-2 1 38 15,-11 4-25-15,-9-1 45 16,-13 8 54-16,-9 5 19 15,-7 8 141-15,0 2 30 16,-21 9-10-16,2 5-27 16,-6 0-30-16,3 5-25 15,-1 13-52-15,8 8 6 16,5 6 22-16,10-6-27 16,0 5 21-16,25-4 6 15,11-1-41-15,9-6 11 16,1-3-25-16,1-8-1 15,-9-5-5-15,-7-4-33 16,-13 0 39-16,-11-17 1 16,-7-10 0-16,0 5 21 15,-21-6-22-15,-6 6 15 16,-4 0 6-16,5 6-12 0,2 6 2 16,8 0-11-16,9 6-18 15,7-6-5-15,0-2-136 16,23-1-44-16,6-1 71 15,4 5 38-15,0 1 38 16,-4 5 30-16,-2 3 19 16,-7 0 7-16,-4 6 18 15,-1 7 20-15,-3 5 32 16,1 6 8-16,1 6 51 16,-2-2 26-16,1 1-39 15,1-2 1-15,1-5-31 16,-1-6-35-16,1-8 10 15,2-4-38-15,2-4 4 0,6-14-27 16,15-38-30-16,-4 2-150 16,-5-3-463-16</inkml:trace>
  <inkml:trace contextRef="#ctx0" brushRef="#br0" timeOffset="-90634.75">18876 15176 1829 0,'0'0'652'0,"0"0"-518"0,0 0-61 15,0 0-16-15,0 0 43 16,-5 111-23-16,5-74-51 47,13-1 11-47,6-9-29 0,-4-4-8 0,3-9 0 0,-3-5-75 0,5-9-79 15,-3-6-117-15,-4-15-402 0</inkml:trace>
  <inkml:trace contextRef="#ctx0" brushRef="#br0" timeOffset="-90493.69">18826 15052 1986 0,'0'0'551'0,"0"0"-551"15,0 0-186-15,0 0-121 0</inkml:trace>
  <inkml:trace contextRef="#ctx0" brushRef="#br0" timeOffset="-90138.78">19206 15141 2215 0,'0'0'496'0,"0"0"-433"0,17 0-56 0,12 0-4 0,11 0-3 0,5 0-20 0,11 0-122 0,-10 5-170 0,-12-2-412 0</inkml:trace>
  <inkml:trace contextRef="#ctx0" brushRef="#br0" timeOffset="-90027.64">19204 15298 1996 0,'0'0'698'0,"0"0"-553"16,0 0-21-16,17 0-96 15,18 0-20-15,15 0-8 16,27 0-81-16,-7 0-397 15,-15-7-842-15</inkml:trace>
  <inkml:trace contextRef="#ctx0" brushRef="#br0" timeOffset="-87629.16">17503 14489 1033 0,'0'0'529'16,"0"0"-320"-16,0 0-31 15,0 0-11-15,0 0-38 16,0 0 10-16,-24-36-43 16,12 30 32-16,-3 5 0 15,-5 1-65-15,-7 0-23 16,-4 7-40-16,0 12 9 15,2 5-7-15,4 2 7 16,8-2-10-16,10 0 1 16,7-3-16-16,0-2 16 0,15 0-61 15,12-4-2 1,4 1 25-16,7 1-40 16,3-4 8-16,-1 5-28 15,-5 1 12-15,-4-3 57 0,-6 3 6 16,-10 2 23-16,-5-3 8 15,-10 2 34-15,0-3 61 16,-12 2 13-16,-15-4 12 16,-4 1-5-16,-7-3-51 15,1-3-1 79,1-3-5-94,5 2-42 16,4-9 10-16,4 0-34 0,8 0-42 0,8 0-33 0,7-18-185 0,0-4-304 0,10 0-631 0</inkml:trace>
  <inkml:trace contextRef="#ctx0" brushRef="#br0" timeOffset="-85740.67">17697 14727 1625 0,'0'0'643'0,"0"0"-384"16,0 0-89-16,0 0-94 15,0 0-31-15,0 0-45 16,0 0-5-16,65-43 4 16,-36 21-16-16,-2 1-11 15,-6 4-2-15,-5 3-10 16,-5 4 39-16,-6 3-18 15,-3 5 19-15,-2 2-9 16,0 0 1-16,0 0 1 16,0 6-11-16,2 11 18 15,0 2 29-15,1 2-6 16,4 5-16-16,-1 2-4 16,1-2-2-16,-1 1-2 0,-1 1-9 15,-2-6-101 1,-3-3-68-16,0 2-52 0,0-7 27 15,-19 0 62-15,-1-2 37 16,0-2 84-16,-2-2 21 16,4-2 75-16,7-5 118 15,2 1 70-15,7 2-93 16,2-4-48-16,0 0-58 16,0 0-21-16,15 5 48 15,3-3-12-15,7 2-15 16,1 2-31-16,1 4-32 15,2-5-1-15,0 3-37 16,-2-4-108-16,4-4-139 16,-6 0-204-16,-3 0-646 0</inkml:trace>
  <inkml:trace contextRef="#ctx0" brushRef="#br0" timeOffset="-84822.83">18468 14534 1380 0,'0'0'399'0,"0"0"-247"16,0 0-42-16,0 0 24 15,0 0-93-15,0 0-28 16,0 0-8-16,-74 0 4 16,55 5-8-16,-2-3 14 15,3 3-5-15,7-4 29 16,3-1-23-16,6 5-10 0,-1-5 1 15,3 0-7-15,0 0-15 16,0 0-10-16,0 0 0 16,0 0 24-16,0 0-6 15,0 4 7-15,0 2 2 16,0 6 14-16,0 0 17 16,7 6 8-16,-3 11 14 15,0 0 40-15,-1 9-18 16,-3 5-14-16,0 3 14 15,0-6-20-15,0-1 10 16,4-2-21 15,0-7-19-31,6-6 23 0,-1-8-31 0,-1-2 2 0,2-8 15 16,-2-2-26-16,1 1 13 16,1-1-20-16,-4-3 6 0,3 1-18 15,-3-2-5 95,-2 1-62-110,2-1-76 0,-4 0-127 0,0 0-75 0,0 0-251 0</inkml:trace>
  <inkml:trace contextRef="#ctx0" brushRef="#br0" timeOffset="-84222.2">18824 14633 1197 0,'0'0'342'15,"0"0"-101"-15,0 0-11 16,0 0-57-16,0 0 7 16,-42-15-86-16,18 15-55 15,-5 4 14-15,-3 13 23 16,1 0 21-16,6 4-3 0,8 0-34 15,5 3-5-15,10 2-37 16,2-2-8-16,2 2 20 16,19 0-30-16,6 1 9 15,6-7-9-15,0-4 5 16,5-12-14-16,1-4 0 16,-2 0-2-16,-6-12 4 15,-6-12 5-15,-8-2 2 16,-12-5 0-16,-5-1 6 15,0 2 9-15,-22 2-15 16,0 3-41-16,-3 4-20 16,-6 5-129-16,6 6-187 15,8 1-669-15</inkml:trace>
  <inkml:trace contextRef="#ctx0" brushRef="#br0" timeOffset="-83436.01">19088 14472 1390 0,'0'0'491'0,"0"0"-305"15,0 0-79-15,0 0-15 16,0 0-55-16,0 0-37 15,0 0 32-15,33 5-32 16,-16 0 16-16,6-3 6 16,1-2-22-16,-1 0 14 15,-4 0-14-15,-5 0 6 16,-3 2-2-16,-4-2-4 16,-5 4-1-16,-2-1-5 15,0 3 12-15,0 7 8 110,0-3 26-110,0 7-14 0,0 2 0 0,0 1-18 0,0 4 4 0,0 3 19 0,2 0-22 0,3 1 10 0,4 2-8 0,-1-1-5 15,2-1 5-15,-3-2-11 0,1 1 0 0,1 0 3 0,-5-7 6 0,-4-3 9 16,0-4 30-16,0-1 43 15,-6-3 3-15,-14 2-24 16,-7 1 5-16,-2-2-48 16,0 1 14-16,0-5-29 15,5 3-6-15,3-1-1 16,10-4-5-16,5 2-93 16,6-1-131-16,0-5-384 15,4 0-1299-15</inkml:trace>
  <inkml:trace contextRef="#ctx0" brushRef="#br0" timeOffset="-79304.61">19524 14668 1177 0,'0'0'834'0,"0"0"-490"15,0 0-96-15,0 0-65 16,0 0-104-16,0 0-18 0,-4 0-41 16,17 0-11-16,7 0 21 15,7 0-17-15,4 0-7 16,-2 0-6-16,0 0-80 16,0 0-130-16,-9 9-300 15,-6 0-157-15</inkml:trace>
  <inkml:trace contextRef="#ctx0" brushRef="#br0" timeOffset="-79139.69">19555 14821 1892 0,'0'0'701'0,"0"0"-534"16,0 0-107-16,0 0-41 15,0 0 20-15,0 0-33 16,116 8-6-16,-45-8-55 15,-10 0-221-15,-12-5-329 16</inkml:trace>
  <inkml:trace contextRef="#ctx0" brushRef="#br0" timeOffset="-78594.2">20056 14690 2000 0,'0'0'495'0,"0"0"-425"16,0 0-34-16,0 0-36 16,0 0-48-16,0 0-41 15,123-90-30-15,-107 79 90 16,-10 0 29-16,-3 7 103 15,-3 0 31-15,0 4-42 16,0 0 13-16,0 0-29 16,0 0-66-16,0 0 7 15,0 0-17-15,0 4 6 16,0 6-14-16,4 3 8 16,0 4 0-16,1 2-6 15,2 0 8-15,-3 1-2 0,1-1 0 16,-5 2-1-16,0 0 0 15,0-2-19-15,0 0-8 16,-16-1 20 0,-2-5-15-16,-2 0 23 0,3-4 12 15,1 0 25-15,5-8 29 16,6 3 1-16,3-4-21 16,2 0 17-16,0 0-27 15,0 0-3-15,5 0-14 16,10 0-19-16,7 0 32 15,1 3-28-15,1-3 2 16,-2 0-3-16,-2 0-3 0,-4 0-16 16,-2 0-80-1,-2 6-157-15,-3-2-325 0,-4-4-650 0</inkml:trace>
  <inkml:trace contextRef="#ctx0" brushRef="#br0" timeOffset="-77225.34">21645 14327 1340 0,'0'0'382'16,"0"0"-203"-16,0 0 23 15,0 0-71-15,0 0-4 16,0 0-21-16,0 0-59 16,-97-24 20-16,72 29-40 15,0 8 0-15,-2 3 37 16,8 5-37-16,1 0 4 16,7 3-13-16,11-1-18 15,0 0 3-15,6 0-3 0,19-5-29 16,8 0-1-16,7-2-41 15,0-1 26-15,1-2-1 16,-4-1-15-16,-3 2 48 16,-7-1-4-16,-5 2 11 15,-9-1 0-15,-6 2 12 16,-7-2 6-16,0 4 89 16,-9-3 7-16,-16 0-14 15,-2 1-23-15,-4 0 2 16,2-6-1-16,2 2-36 0,6-7-11 15,2 0-20 1,11-1-5-16,1-4-22 0,7 0-115 16,0 0-137-1,18-18-282-15,2 0-1163 0</inkml:trace>
  <inkml:trace contextRef="#ctx0" brushRef="#br0" timeOffset="-76913.1">22011 14516 2096 0,'0'0'517'16,"0"0"-433"-16,0 0-67 16,0 0-17-16,0 0-46 0,0 0-22 15,0 0 13-15,75-79 13 16,-68 74 42-16,-5 0 31 15,-2 5 3-15,0 0 7 16,3 0-27-16,-1 3-14 16,2 14 93-16,1 8-26 15,1 6 2-15,-1 6-7 16,-1 1-50-16,-2 0 11 16,3-4-23-16,-3-4-43 15,1-6-57-15,1-12-198 16,-2-6-85-16,2-6-673 0</inkml:trace>
  <inkml:trace contextRef="#ctx0" brushRef="#br0" timeOffset="-76494.15">22412 14287 1810 0,'0'0'566'0,"0"0"-453"16,0 0-76-16,0 0 6 16,-116-6-42-16,85 6 16 15,2 4-10-15,6 0-5 16,8-2 1-16,5-2-3 0,6 0 0 16,4 0 42-16,0 0-35 15,0 0-7-15,0 0-8 16,12 2 4-16,-1 2 4 15,3 4 0-15,-4 3 1 16,-1 6 44-16,-3 8 1 16,2 3 19-16,-6 5 4 15,-2 6-24-15,0-4 21 16,0 2-15-16,0-3-10 16,2-2 27-16,2-4-47 15,3 0-3-15,-1-3-9 16,4-4 3-16,1-3-14 15,-3-4 2-15,2-1-43 16,-1-4-35-16,6-7-143 16,-1-2-300-16,-4 0-325 0</inkml:trace>
  <inkml:trace contextRef="#ctx0" brushRef="#br0" timeOffset="-76060.76">22614 14499 1741 0,'0'0'389'0,"0"0"-235"16,0 0 2-16,0 0-23 15,0 0 51-15,0 0-60 16,0 0-45-16,-4 92 9 16,4-73-51-16,0-5-7 0,6-2-22 15,2-2 1-15,-2-2-18 16,3-4-54-16,5-4-142 16,-3-8-295-16,-3-13-726 0</inkml:trace>
  <inkml:trace contextRef="#ctx0" brushRef="#br0" timeOffset="-75943.92">22614 14499 978 0,'-19'-126'1020'0,"19"114"-825"16,6 6-195-16,9-3-263 0</inkml:trace>
  <inkml:trace contextRef="#ctx0" brushRef="#br0" timeOffset="-75554.2">22799 14275 2032 0,'0'0'659'16,"0"0"-479"-16,0 0-26 16,0 0-94-16,0 0-51 15,0 0-9-15,0 0-31 16,81 0-4-16,-59 0-12 15,-5 0 17-15,-5-4 29 16,-3 4-7-16,-3 0 8 16,1 0 6-16,-3 0 0 15,4 0 9-15,-4 0-15 0,0 10 0 16,0 2 18-16,-1 4-8 16,-1 7 19-16,2 0-6 15,1 1-17-15,0 5 18 16,1 0-22-16,-1 2-1 15,-1-2 20-15,2 4-15 16,0-5-4-16,-4-3 5 16,0-6-5-16,-2-5-4 15,0-3-1-15,0-4-48 16,-8-1-23-16,-9-2-56 16,-14 2-131-16,4-6-248 15,2 0-349-15</inkml:trace>
  <inkml:trace contextRef="#ctx0" brushRef="#br0" timeOffset="-75244.45">23158 14408 1976 0,'0'0'550'16,"0"0"-491"-16,0 0 14 15,0 0-13-15,0 0-29 16,0 0-10-16,0 0-21 15,100 0-60-15,-79 0-50 16,-6 0-145-16,-6 6-243 16,-4-1-411-16</inkml:trace>
  <inkml:trace contextRef="#ctx0" brushRef="#br0" timeOffset="-75110.9">23158 14408 1562 0,'11'139'627'0,"-11"-139"-463"15,0 0-14-15,18 0-73 0,9 0-54 16,6 0-23-16,25 0-29 16,-7-4-229-16,-6-5-364 0</inkml:trace>
  <inkml:trace contextRef="#ctx0" brushRef="#br0" timeOffset="-74829.8">23503 14369 1679 0,'0'0'627'16,"0"0"-409"-16,0 0-57 16,0 0-93-16,0 0-32 15,0 0-26-15,0 0 8 16,-40 77 35-16,40-51-13 0,9-1 9 16,11 0-19-1,5-4-16-15,6-4 23 0,5-3-31 16,1-14-3-16,1 0 6 15,-7-4 1-15,-4-20-7 16,-11-6 6-16,-7-6-7 16,-9-1-2-16,0 2-9 15,-14 6-58-15,-22 9-99 16,3 8-184-16,4 8-324 0</inkml:trace>
  <inkml:trace contextRef="#ctx0" brushRef="#br0" timeOffset="-74580.81">24007 14664 1553 0,'0'0'887'0,"0"0"-753"16,0 0-112-16,0 0 17 16,0 0-26-16,0 0-13 15,-55 120-7-15,45-88-172 16,6-7-177-16,1-11-508 0</inkml:trace>
  <inkml:trace contextRef="#ctx0" brushRef="#br0" timeOffset="-74162.55">24430 14484 1768 0,'0'0'586'15,"0"0"-464"-15,0 0 96 16,0 0-82-16,0 0-16 16,0 0 10-16,0 0-79 15,6 105-2-15,4-84-16 16,1 2-27-16,1-6 11 16,-2-5-17-16,1-2-24 15,1-10-12-15,-1 0-97 16,0-16-133-16,-4-6-442 0</inkml:trace>
  <inkml:trace contextRef="#ctx0" brushRef="#br0" timeOffset="-74049.35">24424 14337 1530 0,'-3'-4'394'0,"3"4"-230"16,0 0-164-16,0 0-221 15,9 0-817-15</inkml:trace>
  <inkml:trace contextRef="#ctx0" brushRef="#br0" timeOffset="-73608.65">24809 14396 1744 0,'0'0'512'0,"0"0"-276"16,0 0-10-16,0 0-113 0,0 0-52 16,0 0-31-1,0 0 5-15,0 0 7 0,0 0-12 16,-13 7 19-16,-10 9-28 15,-3 5-15-15,-1 3 18 16,0-2-23 0,5-5 7-16,9 0-8 0,5-3 7 15,6-2-16-15,2-2 8 16,0 0 1-16,16-2-6 16,7 1 13-16,3-1-7 15,3 1 0-15,-2 1 8 16,-3-2-2-16,-5 3-6 15,-4-4 0-15,-3 1-14 16,-6-2-8-16,-2-2-54 16,-4-4-150-16,2 0-318 0,-2 0-507 0</inkml:trace>
  <inkml:trace contextRef="#ctx0" brushRef="#br0" timeOffset="-73261.57">25101 14339 1252 0,'0'0'644'0,"0"0"-522"0,0 0 0 16,0 0-16-16,0 0 119 16,0 0-45-16,0 0-57 15,29 93-14-15,-25-63-5 16,3 1-59-16,-3-2-8 16,1-4-17-16,0-2-13 15,-3-2-11-15,0-10 4 16,0 1-81-16,0-8-67 15,5-4-226-15,-1 0-226 16,4-12-875-16</inkml:trace>
  <inkml:trace contextRef="#ctx0" brushRef="#br0" timeOffset="-72998.55">25299 14341 1425 0,'0'0'568'0,"0"0"-416"16,0 0-9-16,0 0-15 15,0 0 6-15,0 0-60 16,-118 61 14-16,105-45-3 16,6 2-48-16,5-5 5 15,2 6 6-15,0-1-23 16,4-2 10-16,12 0-35 15,4 0 0-15,2-9-18 0,16-2-121 16,-5-4-135-16,-4-1-311 0</inkml:trace>
  <inkml:trace contextRef="#ctx0" brushRef="#br0" timeOffset="-72542.15">25400 14490 1892 0,'0'0'630'16,"0"0"-496"-16,0 0-58 0,0 0-76 15,0 0-15 1,0 0-80-16,0 0-61 16,69-22 95-16,-59 13 24 0,0 3 37 15,-6 0 16-15,-2 2 63 16,1 4-2-16,-3 0-13 15,0 0-48 1,2 0-5-16,0 0-11 0,0 10 1 16,2 1 14-16,-1 5-9 15,1 3-5-15,1 0-2 16,-3 2-36-16,0-2-61 16,-2 1-114-16,0-2-92 15,0 0-42-15,-16 1-151 16,1-11 214-16,-3 3 283 15,7-7 312-15,3-2 251 0,2 0-236 16,6-2-58-16,0 0-49 16,0 0-70-16,0 0-71 15,0 0-28-15,10 0-21 16,1 2 9-16,5-2-39 16,-3 0-2-16,0 0-172 15,-2 0-390-15,-4 0-1450 0</inkml:trace>
  <inkml:trace contextRef="#ctx0" brushRef="#br0" timeOffset="-71246.46">28566 12250 1521 0,'0'0'394'0,"0"0"-174"16,0 0-115-16,0 0-10 15,0 0-9-15,0 0-10 16,9 72 44-16,1-30-51 16,-1 6 16-16,3 2-2 15,-4 3-44-15,-1 1 3 0,0-4-18 16,-2-5-18-1,-5-8 9-15,0-7-15 0,0-5-30 16,0-8-91-16,-8-5-359 16,0-8-387-16</inkml:trace>
  <inkml:trace contextRef="#ctx0" brushRef="#br0" timeOffset="-70274.21">28566 12312 1392 0,'0'0'391'0,"0"0"-227"16,0 0-39-16,0 0 37 15,0 0-56-15,0 0-51 16,0 0-27-16,94-8 11 16,-65 6 44-16,4 0-25 15,5-1-12-15,10 2 18 16,10-1-20-16,9-2-3 16,9 3 24-16,5-2-50 15,3 0 11-15,3-2-26 16,2 1 0-16,4-2 3 15,3 0-2-15,-2 0-1 16,-1 2 1-16,-6-1 7 0,-4 4 1 16,-8-1-9-16,-8-1 0 15,-9 2-9-15,-9 0 15 16,-7-4-6-16,-4 1 0 16,-1-2 7-16,2 0-8 15,1-3 1-15,3 2 0 16,-1-1 13-16,0 1-6 15,-1 0-4-15,-4 3 8 16,-1 1-10-16,-3 3 23 16,-2 0-9-16,-4 0-15 15,0 0 2-15,-2 0-1 16,-1 0-1-16,0 0 10 16,1 0-10-16,0 0 2 15,-3 0-2-15,-4-1-32 16,-4-3-38-16,-14 4-90 0,0 0-95 15,0 0-264-15</inkml:trace>
  <inkml:trace contextRef="#ctx0" brushRef="#br0" timeOffset="-69381.21">28720 12937 700 0,'0'0'295'15,"0"0"-4"-15,0 0-113 16,0 0-5-16,0 0-28 15,0 0-30-15,0 0-44 16,-3-73-24-16,3 65 5 16,0 4-8-16,0-1 34 0,3 4 27 15,-1-2-29 1,0 3-2-16,-2 0-12 0,4 0-30 16,3 0 17-16,9-2-21 15,8 2-4-15,14-2 24 16,9 2-32-16,6 0 0 15,10 0-1-15,6 0 18 16,4 0 22-16,9 0-23 16,8 0-2-16,24 0 19 15,28 0-42-15,27 0 22 16,8-2-11-16,-33 1-17 16,-35-2 24-16,-40 3-25 15,-11 0 0-15,3 0 0 16,-3-1 6-16,-3 1-6 0,-13-4 0 15,-8-3 1-15,-3-3-4 16,-2 1 3-16,0-4 0 16,0 2-5-16,0-1 6 15,-2 5-1-15,-6 1 0 16,0 2-13-16,-5 2 5 16,-7 0 8-16,-3 2-15 15,-4 0 6-15,-2 0-36 16,0 0-19-16,0 0-87 15,0 0-109-15,0 0-61 16,0 0-391-16</inkml:trace>
  <inkml:trace contextRef="#ctx0" brushRef="#br0" timeOffset="-68840.56">30923 12256 1211 0,'0'0'236'16,"0"0"129"-16,0 0-70 15,0 0-41-15,0 0-91 16,0 0-59-16,0 0-22 15,0-12-17-15,0 12-24 16,0 0 18-16,0 0-46 16,0 0 11-16,0 0-14 15,0 2-4-15,-5 16 2 0,1 8-7 16,0 8 6 0,-4 8 34-16,2 6-17 0,-1 6 3 15,-1 5-2-15,0-2-9 16,0-2 26-16,1-7-33 15,3-10-8-15,2-11 11 16,0-10 2-16,2-8-14 16,0-6 0-16,-5-1-14 15,-13-2-56-15,0 0-262 16,-2 0-731-16</inkml:trace>
  <inkml:trace contextRef="#ctx0" brushRef="#br0" timeOffset="-67630.14">29275 12286 863 0,'0'0'409'0,"0"0"-71"16,0 0-71-16,0 0-70 0,0 0-46 15,0 0-44-15,0 8-6 16,0 10 25-16,0 7-5 15,0 4-13-15,0 8-13 16,0 3-25-16,0 6 2 16,0-1-37-16,0 2-17 15,0-1 8-15,0-4-26 16,0-6 1-16,0-6-1 16,4-6-19-16,2-5-30 15,3-10-101-15,7-9-147 16,-3 0-204-16,3 0-709 0</inkml:trace>
  <inkml:trace contextRef="#ctx0" brushRef="#br0" timeOffset="-67271.2">29842 12326 1209 0,'0'0'393'0,"0"0"-129"0,0 0 24 15,0 0-71-15,0 0-48 16,0 0-53-16,0 0-37 16,2-4 11-16,5 26 1 15,-1 6 0-15,2 8-21 16,-4 6-34-16,3 2 15 16,-5 3-39-16,2-5-11 15,-2-4 24-15,0-8-25 16,-2-9-1-16,0-4-68 15,0-7-153-15,-8-8-422 0</inkml:trace>
  <inkml:trace contextRef="#ctx0" brushRef="#br0" timeOffset="-66487.14">29961 10993 1763 0,'0'0'500'0,"0"0"-376"16,0 0 14-16,0 0-19 16,0 0 4-16,0 0-2 15,29 129-60-15,-27-70-12 16,-2 5-8-16,0 0-41 15,0 3 27-15,-5-6-27 16,-4-5-62-16,2-5-58 16,3-17-205-16,4-15-275 0</inkml:trace>
  <inkml:trace contextRef="#ctx0" brushRef="#br0" timeOffset="-66206.18">30237 11107 1744 0,'0'0'281'15,"0"0"-188"-15,0 0 0 16,0 0-52-16,0 0-4 16,0 0 73-16,0 0-2 15,-103 65 54-15,79-40-19 0,4-3-47 16,3 4-27-1,7 0-47-15,5 3-10 0,5 0 5 16,0 1-8-16,3 1-6 16,13-5 1-16,3-5-4 15,4-7 0-15,19-9-86 16,-4-5-162-16,-4 0-512 0</inkml:trace>
  <inkml:trace contextRef="#ctx0" brushRef="#br0" timeOffset="-65717.15">30586 11482 1854 0,'0'0'522'0,"0"0"-351"16,0 0 15-16,0 0-77 16,0 0-79-16,0 0-4 15,0 0-26-15,71-40 0 16,-57 28-3-16,-3 1 9 16,-5 6-6-16,-2 0 15 15,-2 5-6-15,-2 0 21 16,0 0-30 78,2 0 6-94,2 14 16 0,1 7-14 0,-3 5 11 0,0 4-17 0,-2 4-2 0,0 0-29 0,0-1-105 15,-15-1-114-15,-3-5-117 0,-5-6 42 0,1-9 6 0,2-7 105 0,2-5 212 0,7 0 57 0,4 0 263 16,5 0-4-16,2 0-12 15,0-2-79-15,2 0-54 16,16-2-75-16,4 3-74 16,5 1-22-16,0 0-7 15,11-5-198-15,-9 2-339 16,0-6-1472-16</inkml:trace>
  <inkml:trace contextRef="#ctx0" brushRef="#br0" timeOffset="-65538.11">31072 11325 1367 0,'0'0'693'16,"0"0"-497"-16,0 0 19 15,0 0-148-15,0 0-67 16,0 0-255-16,116-7-316 0</inkml:trace>
  <inkml:trace contextRef="#ctx0" brushRef="#br0" timeOffset="-65386.21">31072 11325 1698 0,'-11'87'384'0,"11"-87"-213"16,7 0-40-16,8 0-124 15,14 2-7-15,-4-2-313 16,-3 0-747-16</inkml:trace>
  <inkml:trace contextRef="#ctx0" brushRef="#br0" timeOffset="-64989.86">31494 11125 1650 0,'0'0'609'15,"0"0"-410"-15,0 0-113 16,0 0-16-16,0 0 13 15,0 0-57-15,0 0 19 16,-119 68-29-16,110-35-10 16,4 5 31-16,5-1-36 15,0 1-1-15,0-1 3 0,17-6-3 16,-2-2-20-16,3-7 2 16,2-12 6-16,0-6 12 15,0-4 6-15,3-6 30 16,-4-14 3-16,-3-7-37 47,-7-2 27-47,-7-2-29 0,-2 1-40 0,-33 8-53 0,-12 7-123 0,-6 6-382 0</inkml:trace>
  <inkml:trace contextRef="#ctx0" brushRef="#br0" timeOffset="-63800.33">28862 12595 1048 0,'0'0'623'0,"0"0"-410"15,0 0 25-15,0 0-26 16,0 0-48-16,0 0-45 15,0 0-54-15,20 0-1 16,-9-6-30-16,5-5-23 16,1-2 14-16,4-4-16 15,-4 0-9-15,1-3 0 0,-2-1 6 16,-5 3-15 0,-2 3-6-16,-3 4 15 0,-3 5-7 15,-3 5 14-15,0 1-7 16,0 0 11-16,0 4-10 109,0 11 58-109,0 8-17 0,0 0-15 0,0 7 12 0,-5-2-38 0,1 1 16 0,-1-4-17 0,-3 4-54 0,1-8-112 16,2-4-448-16</inkml:trace>
  <inkml:trace contextRef="#ctx0" brushRef="#br0" timeOffset="-62830.99">29499 12614 1565 0,'0'0'542'94,"0"0"-356"-78,0 0 71-16,0 0-45 0,0 0-75 0,47-31-67 0,-31 17-46 0,1-2 20 0,-3-3-33 0,-1 4 1 0,-4-1-4 0,-2 3 1 0,-3 6-9 0,-2 2 0 0,-2 5 9 0,2 0-20 0,-2 0 10 15,3 5 1-15,-1 10 3 16,2 8 4-16,1 3-4 16,0 2-3-16,1 0-6 15,-2 2-3-15,7 3-92 16,-1-4-192-16,1-10-365 0</inkml:trace>
  <inkml:trace contextRef="#ctx0" brushRef="#br0" timeOffset="-62480.36">30264 12583 1991 0,'4'0'561'0,"2"-5"-358"0,3-8-70 0,3-5-30 0,1-2-70 0,1 0-27 0,-1-3-6 0,-3 5-6 16,2 2 1-16,-3 2 4 0,-3 6 2 15,-4 4 9-15,3 2-10 16,-5 2 0-16,3 0 14 15,-1 0-6-15,2 17-3 16,-1 8 2-16,-1 9-7 16,-2 25-12-16,0-7-133 15,-5-8-449-15</inkml:trace>
  <inkml:trace contextRef="#ctx0" brushRef="#br0" timeOffset="-58343.78">28597 11570 157 0,'0'0'1200'0,"0"0"-836"16,0 0-142-16,0 0 32 16,0 0-49-16,0 0-84 15,0 0-36-15,0 0-40 16,0 0-2-16,0 0-19 16,0 0 15-16,0 0 77 15,0 0-65-15,0 0 3 16,0 124-17-16,5-64-31 15,-3 1 19-15,2-4-25 16,0-4 0-16,1-9-2 16,-1-12-63-16,3-10-74 0,0-14-79 15,-1-8-168-15,1 0-127 16</inkml:trace>
  <inkml:trace contextRef="#ctx0" brushRef="#br0" timeOffset="-57562.54">28594 11500 1527 0,'0'0'356'0,"0"0"-188"16,0 0-40-16,0 0 4 15,0 0-17-15,0 0-52 0,126 8-49 16,-55-2 31-1,8 2-23-15,8-2-21 0,5-1 20 16,-3 1-21-16,-2-5-18 16,-2 3-70-16,-10-4-54 15,-8 0 13-15,-9 0 36 16,-11 0 21-16,-7 0 65 16,-4 0-2-16,-7 0 9 15,-2 0 18-15,-5 0-3 16,-5 0 5-16,-1 0-4 15,-7 0 20-15,-2 0 30 16,-3 0-19-16,-1 2 7 16,-1 6 23-16,-2 4-48 15,2 5 11-15,3 4-11 16,-3 3-20-16,0 4 19 31,-2 0-28-31,0 0 2 0,0-1 23 0,0-4-23 0,-2-1 45 16,-3 1-8-16,3-2-33 15,0 4 20-15,2-2-26 16,0 0 0-16,0-3 2 109,0-4-1-109,0-4-1 0,0-1 0 0,-2-4 6 0,-8 3 0 0,2-2-6 0,-8 2 0 0,-2 0 9 0,-4 1-2 0,-7-2-6 0,-7-1 11 16,-8 0-12-16,-30 0 24 0,-11-2 14 0,-8-1 91 0,-7 1-85 16,15-5 20-16,5 2-16 15,6-2-29-15,9-1 25 16,13 2-35-16,7-2-8 16,7 0 32-16,7 0-25 15,-3 0 5-15,3 0-11 16,0 0 11-16,2 0-14 15,4 0 1-15,7 0 0 16,5 2-1-16,9 0-21 16,2-2-7-16,2 0-13 15,0 3-26-15,0-3-1 0,0 0-51 16,8 0-50-16,34-3-44 16,1-10-148-16,1-2-793 0</inkml:trace>
  <inkml:trace contextRef="#ctx0" brushRef="#br0" timeOffset="-57226.78">29149 11600 950 0,'0'0'369'0,"0"0"-103"16,0 0-116-16,0 0-23 15,0 0 15-15,0 0 11 16,-11 58 41-16,7-23-55 16,2 3 1-16,-1 7-37 15,1 1-14-15,2 3-24 16,0-5-39-16,0-4-24 15,0-10 13-15,0-6-15 16,0-8-27-16,0-8-110 16,2-6-337-16,3-2-239 0</inkml:trace>
  <inkml:trace contextRef="#ctx0" brushRef="#br0" timeOffset="-56745.24">28878 11787 1493 0,'0'0'515'16,"0"0"-270"-16,0 0-77 15,0 0-94-15,0 0-40 16,0 0-34-16,0 0 12 16,120-79-12-16,-100 60 0 0,-9 1 12 15,-2 3 3 1,-5 5 62-16,-4 7 37 0,0 0-43 16,0 3-17-16,0 0-31 15,3 0-22-15,-3 16 20 16,2 9-6-16,0 6-4 15,-2 5-11-15,0 3-18 16,0 7-84-16,0-8-118 16,0-8-433-16</inkml:trace>
  <inkml:trace contextRef="#ctx0" brushRef="#br0" timeOffset="-56416.04">29390 11821 1538 0,'0'0'375'0,"0"0"-222"16,0 0 1-16,0 0-47 15,0 0-76-15,0 0 30 16,0 0 3-16,91-95 17 16,-89 91 42-16,0 4-47 15,-2 0-32-15,0 0 3 16,4 3-40-16,0 12 29 16,-2 6-8-16,0 2-28 0,-2 4-15 15,0 7-88-15,0-7-171 16,0-6-548-16</inkml:trace>
  <inkml:trace contextRef="#ctx0" brushRef="#br0" timeOffset="-52585.52">22556 14131 734 0,'0'0'945'0,"0"0"-715"0,0 0-142 16,0 0 5-16,0 0-34 15,0 0 6-15,0 0-27 16,-13 0-26-16,13 0 87 16,0 0-44-16,0 0-22 15,0 0-11-15,0 0-21 16,9 0-1-16,3 0 6 15,-4-3 0-15,1-1-4 16,-5 1-2-16,-2 3 0 0,-2 0-9 16,2 0 9-1,-2 0-12-15,4 0-138 0,-4 7-70 16,4 6-351-16</inkml:trace>
  <inkml:trace contextRef="#ctx0" brushRef="#br0" timeOffset="-51963.85">23669 14368 816 0,'0'0'609'15,"0"0"-388"-15,0 0-62 0,0 0 17 16,0 0 6-1,0 0-34-15,0 0 16 0,-37-13-52 16,37 13-42-16,0 0-42 16,0 0-28-16,0 0-63 15,0 0-140-15,6 0-106 16,2 0-330-16</inkml:trace>
  <inkml:trace contextRef="#ctx0" brushRef="#br0" timeOffset="-48668.81">25086 14229 1179 0,'0'-2'281'0,"0"0"-79"0,0-1-21 0,0 2-36 0,0-1 27 0,0 2-41 0,0 0-3 0,0 0 19 0,0 0-43 0,0 0-16 0,0 0-4 16,0 0-44-16,0 0-38 15,0 0-1-15,2 8 69 16,4 6-37-16,1 4 9 15,2 4-3-15,0 5-23 16,0 2 19-16,-1 2-26 16,1 0-9-16,3 0 22 15,-4 1-13-15,-1-1-1 0,0-6 9 16,-2-2-16 0,-3-2 33-16,0-5-25 15,-2-3 3-15,0-2 19 0,0 1-30 16,0-4 22-16,0 3-14 15,0-4-8-15,0 3 13 16,0-4-14 0,0 0 0-16,0 0-5 0,0-2 6 15,0-2-1-15,0-2 2 16,0 0 4-16,0 0 1 16,0 3-7-16,0-3 0 15,0 2-12-15,0-1 14 16,0 2-2-16,0-3 0 15,0 1 14-15,0 1-15 16,0 2 1-16,0-4 0 0,0 0-7 16,0 0 8-1,0 0-1-15,0 0 1 0,0 0 9 16,0 0-17-16,0 0 7 16,0 0-27-16,0 0 0 15,6-6-84-15,3-4-188 16,-9 4-896-16</inkml:trace>
  <inkml:trace contextRef="#ctx0" brushRef="#br0" timeOffset="-45283.62">19852 15222 732 0,'0'-4'192'0,"0"-6"-51"0,0 1 100 16,0-4-57-16,0 0-34 16,6-1-29-16,5 2-76 15,5-2-7-15,-1 4-4 16,4-4-33-16,0 7 23 16,-1-2 23-16,-3 3 0 15,-1 6 48-15,-3 0-23 16,-3 0-15-16,-2 15 3 15,-2 8-7-15,-1 11 37 16,-3 3 25-16,0 7-8 16,0 0-9-16,-13-2 1 0,-8-2-35 15,-4-4 9 1,-1-5-37-16,-3-6 19 0,0-6-24 16,2-10-30 93,1-1 17-109,5-4-18 0,7-4-19 16,6 0-10-16,6-8-90 0,2-9-75 0,0-6 13 0,2 3 58 0,12 4 101 0,1 6 8 0,3 6 14 0,2 4 37 0,2 0-13 0,14 2 30 0,4 19-7 0,2 2 8 15,2 4-55-15,-1-6-29 16,-11 1-141-16,-3-11-332 0</inkml:trace>
  <inkml:trace contextRef="#ctx0" brushRef="#br0" timeOffset="-44816.47">20386 15346 882 0,'0'0'1220'0,"0"0"-921"0,0 0-201 16,0 0-58-16,0 0 57 16,123-12-17-16,-50 8-42 15,10 3-14-15,2-2-24 16,-8 1-83-16,4-2-162 16,-23 0-263-16,-20-4-567 0</inkml:trace>
  <inkml:trace contextRef="#ctx0" brushRef="#br0" timeOffset="-44619.32">20885 15212 1478 0,'0'0'398'0,"0"0"-191"15,0 0-114-15,0 0 15 16,0 0 53-16,0 0-26 16,123 20-56-16,-94 2 14 0,-4 4-17 15,-10 0-22 1,-8 2-1-16,-7-2-26 0,0-3 21 15,-22-4-42-15,-5 3-6 16,-2 0-66-16,4-4-217 16,10-5-379-16</inkml:trace>
  <inkml:trace contextRef="#ctx0" brushRef="#br0" timeOffset="-44200">21735 15266 2083 0,'0'0'311'0,"0"0"-270"16,0 0 60-16,0 0 63 15,17 102-63-15,-3-64-36 16,-6-4-43-16,1-1-15 16,-5-16-2-16,2-3-5 15,-4-10-1-15,0-4 0 16,2 0 0-16,1-18-27 0,5-10-115 16,9-10 28-1,3 0 20-15,7 0-40 0,2 6 34 16,3 9 66-16,1 10 32 15,-4 3 3-15,-2 10 29 16,-2 0 36 0,-5 0 58-16,0 16-14 0,3 6-32 15,-2 3-16-15,16 10-61 16,-5-3-58-16,-5-8-325 0</inkml:trace>
  <inkml:trace contextRef="#ctx0" brushRef="#br0" timeOffset="-43780.57">23256 15177 1955 0,'0'0'736'16,"0"0"-611"-16,0 0-51 15,-133 14 13-15,108 13-34 16,14 1 11-16,11 10-37 16,0-2-8-16,11 0-4 15,16-8-15-15,2-4-1 16,0-9-15-16,2-14-47 16,-2-1-7-16,-2-16-96 0,-3-18-73 15,-4-11 16-15,-2-4 10 16,-7-9 121-1,-2 1 73-15,-5 5 19 0,-2 10 154 16,-2 14 136-16,0 10-38 16,0 8-66-16,0 10-88 15,0 0-42-15,0 16-18 16,0 14-19-16,0 11 47 16,0 3-51-16,8 1-7 15,13 4-8-15,8-5-45 16,25-8-106-16,-5-15-433 15,-5-10-499-15</inkml:trace>
  <inkml:trace contextRef="#ctx0" brushRef="#br0" timeOffset="-43515.19">23788 15136 2046 0,'0'0'653'0,"0"0"-525"16,0 0 7-16,0 0-54 15,-37 118 5-15,68-82-48 16,14-2-28-16,8-10-2 16,2-6-8-16,-3-10-12 15,-10-8 10-15,-7-6 4 16,-8-19 1-16,-8-6 16 16,-11-9-10-16,-8-2 33 15,0 2-34-15,-15 4 1 16,-26 7-9-16,-14 17-74 0,-67 12-111 15,12 19-445-15,1 8-934 0</inkml:trace>
  <inkml:trace contextRef="#ctx0" brushRef="#br0" timeOffset="-41964.12">17793 15815 1395 0,'0'0'549'0,"0"0"-342"0,0 0-126 16,0 0 13-1,0 0-22-15,0 0-49 0,0 0 4 16,4 0 15-16,12 10 30 16,4 0 6-16,2 3-33 15,7-9 2-15,1-1-35 16,1-3-10-16,-4 0-4 16,-4 0-49-16,-7-12-4 15,-9 2 5-15,-5 2 8 16,-2-2 41-16,0 6-19 15,-11-1 20-15,-7 5-6 16,1 0 3-16,-2 9 3 16,4 9 3-16,1 4-1 15,4 4 19-15,2 11 11 16,6 4-9-16,2 12 21 0,0 5-20 16,0 3 4-1,0 12-5-15,5-1-23 0,4 3 15 16,-3 1-14-1,1 1-1-15,3-10 48 0,-4-1-24 16,3-4 12-16,-1-7 4 16,4-5-10-16,-1-2 3 15,0 0 0-15,0-6-23 16,0-3 14-16,1 6-23 16,-6-9-1-16,1 4 6 15,-3-4 0-15,0 3-6 16,-4-7 0-16,3 4 2 0,-3-6 2 15,2-6-4-15,0 2 0 16,-2-8-1-16,3 0 2 16,-3 0-1-16,0-4 0 15,0 6 1-15,0-2 4 16,0-4-5-16,0 0 0 16,0-6-1-16,0-3 2 15,0-4-1-15,0-1 10 16,0 0-9-16,0 0 17 15,0 0-3-15,0 0-14 16,0 0 29-16,0 0-30 16,0 0 6-16,0 0 3 15,0 0-9-15,0 0 14 16,0 0-14-16,0 0 0 16,0 0-3-16,0 0 14 0,0 0-7 15,0 0 12-15,0 0-15 16,0 0 31-16,-5 4-32 15,-10 12 9-15,-8 4-6 16,-6 6 6-16,-4 7-9 16,-3 5 23-16,1 2-13 15,-1 2 25-15,3-3-34 16,6 3 1-16,5-9 16 16,5-10-18-16,11-10 0 15,2-7 0-15,4-6 6 16,0 0-12-16,0 0 6 15,0 0-16-15,0 0 7 16,0 0-41-16,2-14-5 0,14-3-71 16,3-10-215-16,10-13-176 15,-2 8 5-15,-4 4-361 0</inkml:trace>
  <inkml:trace contextRef="#ctx0" brushRef="#br0" timeOffset="-41827.08">18007 17584 1073 0,'0'0'541'16,"0"0"-302"-16,0 0 41 15,0 0 14-15,0 0-60 16,125-18-37-16,-106 28-51 16,4 12-73-16,-3 0-28 15,2 0-45-15,0 0-12 16,3-5-110-16,-9-6-418 0,-3-7-1155 16</inkml:trace>
  <inkml:trace contextRef="#ctx0" brushRef="#br0" timeOffset="-41003.02">18729 15745 1846 0,'0'0'474'0,"0"0"-406"16,0 0 65-16,-134 9-2 16,93 12-47-16,4 3-13 0,6 10-47 15,6-2-12 1,10-1 7-16,13 0-18 0,2 0-2 16,8-3-1-16,21-6-43 15,9 0 27-15,5-4-13 16,3 0-3-16,4 0 33 15,-4 4-18-15,-3 1 19 16,-3 2 0-16,-7 7 0 16,-8-4-6-16,-12 2 12 15,-11-1 0-15,-2-4 70 16,-13-6 2-16,-16-2 24 16,-9-3-7-16,-5-1-54 0,3-6 11 15,3-4-44 1,6-3-8-16,6 0-28 15,8-20-155-15,5-7-330 16,10-7-449-16</inkml:trace>
  <inkml:trace contextRef="#ctx0" brushRef="#br0" timeOffset="-40194.42">19225 15793 1495 0,'0'0'402'16,"0"0"-149"-16,0 0-72 15,0 0 14-15,0 0-36 16,-129-8-49-16,98 29-17 16,0 10-26-16,6 9-2 15,10 6 15-15,11 3-53 16,4 1 12-16,17-2-16 16,23 2-22-16,11-10 1 15,10-10-2-15,3-16-33 0,-2-10 14 16,-4-4-26-16,-8-22 25 15,-15-14 7-15,-12-8 13 16,-19-4-5-16,-4-2 5 16,-11-3 0-16,-19 7-1 15,-5 10-9-15,-1 11-59 16,-5 16-164-16,7 7-323 16,9 2-396-16</inkml:trace>
  <inkml:trace contextRef="#ctx0" brushRef="#br0" timeOffset="-39778.11">19732 15799 2076 0,'0'0'482'0,"0"0"-389"15,0 0-17-15,0 0-30 16,0 0-41-16,0 0-3 16,-119-24-4-16,97 28-33 15,1 6 2-15,6-1 27 16,5-3-34-16,2 1-2 16,4-2 16-16,4 4-1 15,0-1 21-15,0 2 6 16,9 2 0-16,4 6 1 15,-2-4 1-15,1 8 31 16,-4 5 44-16,1 0 11 16,-5 3 35-16,2 7-5 15,-2-1-26-15,0 0-3 0,1 4-55 16,3-5-11-16,4-4-11 16,1 1-11-16,3-10-2 15,1-8-28-15,4-6-49 16,19-8-73-16,-5-11-337 15,-2-12-387-15</inkml:trace>
  <inkml:trace contextRef="#ctx0" brushRef="#br0" timeOffset="-39597.57">19961 16018 1818 0,'0'0'800'15,"0"0"-586"-15,0 0-75 16,0 0-94-16,0 0-9 15,0 0 9-15,0 0-29 16,4 74-16-16,8-54-4 16,1-1-77-16,3-14-173 15,-3-4-349-15,-3-1-430 0</inkml:trace>
  <inkml:trace contextRef="#ctx0" brushRef="#br0" timeOffset="-39494.95">19961 16018 892 0,'24'-135'478'0,"-24"129"-478"0</inkml:trace>
  <inkml:trace contextRef="#ctx0" brushRef="#br0" timeOffset="-39090.54">20306 15799 2058 0,'0'0'660'0,"0"0"-494"16,0 0-15 0,0 0-114-16,0 0-37 0,0 0-34 15,0 0-10-15,62-14 29 16,-35 14-9-1,-2 0-8-15,-5 0 31 0,-5 0-5 16,-1 0 6-16,-1 8-8 16,-2 3 8-16,-2 4 0 109,2 9 23-109,-2 8-22 0,0 2 22 0,0 6-14 0,-2 4-9 16,1-3 29-16,-2 4-28 0,-2-4 23 0,-4-1 16 0,0 0-20 0,0-10 25 0,0-6-9 0,0-2-29 0,0-10 5 0,-4-6-75 0,-23-6-131 15,0-10-489-15,0-7-1382 16</inkml:trace>
  <inkml:trace contextRef="#ctx0" brushRef="#br0" timeOffset="-38268.13">19954 15668 1637 0,'0'0'600'0,"0"0"-349"16,0 0-22-16,0 0-77 15,0 0-73-15,0 0-79 16,4-7-9-16,17 7-171 15,-2 0-121-15,2 0-316 0</inkml:trace>
  <inkml:trace contextRef="#ctx0" brushRef="#br0" timeOffset="-38020.87">21084 15936 2292 0,'0'0'588'47,"0"0"-485"-47,0 0-62 0,0 0-40 0,117-13 6 0,-74 13-7 0,-1 0-141 15,-8 8-317-15,-12-2-313 0</inkml:trace>
  <inkml:trace contextRef="#ctx0" brushRef="#br0" timeOffset="-37875.24">21164 16129 1921 0,'0'0'651'0,"0"0"-549"0,0 0-17 15,0 0-33-15,0 0-52 16,160-9-127-16,-115 3-463 0</inkml:trace>
  <inkml:trace contextRef="#ctx0" brushRef="#br0" timeOffset="-37464.41">21906 15754 1901 0,'0'0'518'16,"0"0"-435"-16,0 0-13 16,0 0-22-16,-127-5 15 15,93 18-38-15,1 8-18 16,4 2 41-16,6 0-33 15,13 0 0-15,8-6-15 16,2 6-2-16,6-6 2 16,19 5 0-16,10-4-18 15,7 1 11-15,5-1-56 16,3 0-43-16,-8 0-2 16,-7 3 19-16,-8-2 60 15,-9-1 28-15,-13 4 1 0,-5-4 84 16,-8 4 98-16,-23-4-55 15,-4 3-8-15,-5-6-44 16,2-1-18-16,9-1-19 16,7-5-38-16,11 1-16 15,11-9-226-15,0 0-401 16,4-10-1271-16</inkml:trace>
  <inkml:trace contextRef="#ctx0" brushRef="#br0" timeOffset="-37103.26">22223 16012 2004 0,'0'0'543'0,"0"0"-451"15,0 0-78-15,0 0 5 16,0 0-19-16,0 0-16 16,0 0-45-16,113-75-3 15,-97 57 32-15,-8 4 32 0,-1 1 18 16,-5 8 93 0,0 1 1-16,-2 4-45 0,0 0-16 15,2 9-40-15,4 8 42 16,-2 10 37-16,2 5-48 15,1 4-15-15,1 3-9 16,0-6-18-16,1 1-20 16,1-10-120-16,0-8-364 15,1-12-378-15</inkml:trace>
  <inkml:trace contextRef="#ctx0" brushRef="#br0" timeOffset="-36664.84">22746 15712 2540 0,'0'0'374'0,"0"0"-280"16,0 0-24-16,0 0-69 16,-130 0-1-16,115 0-6 15,3 0-73-15,6 4 46 16,-1-2-21-16,5-2 21 15,2 3 32-15,0-3-16 16,0 2 16-16,0 2-9 16,0 4 10-16,0 0 15 15,2 5-14-15,7 2 1 16,5 3 36-16,-3 4-24 16,3 4 16-16,-6 6 3 0,1 1 4 15,-5 2 38 1,4 4-30-16,-4-2-17 0,0 2 12 15,1-7-39-15,-1-2 12 110,2-8-13-110,4-4-5 0,-1-4 4 0,6-8-72 0,21-6-130 0,-2 0-407 0,3-14-1246 0</inkml:trace>
  <inkml:trace contextRef="#ctx0" brushRef="#br0" timeOffset="-36490.7">23058 15949 2252 0,'0'0'611'0,"0"0"-537"16,0 0-9-16,0 0-28 16,0 0 18-16,0 0-6 15,0 0-48-15,17 94 4 16,-7-67-5-16,-1-5 3 15,-3-4-10-15,3-4-37 16,9-14-87-16,-5 0-162 16,1-8-331-16</inkml:trace>
  <inkml:trace contextRef="#ctx0" brushRef="#br0" timeOffset="-36362.07">23082 15766 1570 0,'0'0'741'0,"0"0"-623"0,0 0-118 16,0 0-35-16,0 0-583 0</inkml:trace>
  <inkml:trace contextRef="#ctx0" brushRef="#br0" timeOffset="-36190.45">23428 15946 722 0,'0'0'1688'0,"0"0"-1344"0,0 0-172 15,0 0-63-15,0 0-107 16,115 0-2-16,-78-9-277 16,-6-1-722-16</inkml:trace>
  <inkml:trace contextRef="#ctx0" brushRef="#br0" timeOffset="-35804.12">24274 15949 1927 0,'0'0'646'16,"0"0"-481"-16,0 0-20 16,0 0-88-16,0 0-20 15,0 0-25-15,0 0-12 16,83-110-1-16,-63 86 1 16,-2 2-6-16,-5 0 4 15,-2 5 4-15,-4 6 14 16,-5 7 62-16,0 2-26 15,-2 2 7-15,0 0-26 16,0 0-33-16,0 0 6 0,0 17-5 16,4 4-1-1,2 10 30-15,2 11-28 0,3-3 13 16,1 5-15 0,3-3-6-16,3-1-30 0,-5-9-202 15,1-16-534-15</inkml:trace>
  <inkml:trace contextRef="#ctx0" brushRef="#br0" timeOffset="-35407.13">24606 15621 2393 0,'0'0'526'0,"0"0"-409"16,0 0-62-16,0 0-17 0,0 0-38 15,134-28-47-15,-83 22-36 16,-9 2-32-16,-11 1 37 16,-10 3 60-16,-10-1 18 15,-6 1 25-15,-5 0 37 16,0 0-21-16,0 14 9 16,0 8 22-16,0 10-32 15,0 6 9-15,0 8-29 16,6 0 22-16,3 2-21 15,2 0-9 79,-2-3 4-94,-2-4-15 0,-3-2 12 0,0-7 12 0,-4 0-24 0,0-10 16 0,0-4-6 0,0-8-10 0,0-2 11 0,-2-4-12 0,-13 1 2 0,-5-5 4 16,-5 2-6-16,-8-2-39 0,6 0-174 0,10-11-760 0</inkml:trace>
  <inkml:trace contextRef="#ctx0" brushRef="#br0" timeOffset="-35250.34">25371 15766 1607 0,'0'0'1375'0,"0"0"-1114"15,0 0-206 1,0 0-55-16,0 0-124 0,0 0-623 16</inkml:trace>
  <inkml:trace contextRef="#ctx0" brushRef="#br0" timeOffset="-35106.59">25359 16092 1818 0,'0'0'896'15,"0"0"-743"-15,0 0-11 16,0 0-21-16,-140 122-115 16,55-42-6-16,10-6-254 15,1-5-884-15</inkml:trace>
  <inkml:trace contextRef="#ctx0" brushRef="#br0" timeOffset="-32480.72">18747 16681 1746 0,'0'0'356'0,"0"0"-245"16,0 0 19-16,0 0-3 16,0 0-66-16,-103-8-13 15,88 12-48-15,6 11 1 16,4-3 9-16,5 2-10 15,0-1 7-15,18 2-7 16,11 1 1-16,11-2 8 16,5 3-9-16,3 2 0 15,4 3-1-15,-3-4-4 0,-7 4 5 16,-11 0 0-16,-10 0-3 16,-13-4 3-1,-8-4 15-15,-10 4 99 0,-19-6 18 16,-12-2-34-16,1 0-18 15,2 2-15-15,7-7-41 16,9 1-19-16,5-3-5 16,13-3-154-16,4 0-344 15,0-3-414-15</inkml:trace>
  <inkml:trace contextRef="#ctx0" brushRef="#br0" timeOffset="-32019.31">19190 16816 1661 0,'0'0'741'15,"0"0"-530"-15,0 0-40 16,0 0-48-16,0 0-30 0,0 0-62 16,0 0-22-1,47-32-9-15,-34 16-21 0,-2 2 11 16,-6 3 4-16,-1-1 6 15,-1 8-2-15,-3 3 2 16,2 1-6-16,0 0 5 16,2 0-10-16,3 10 11 15,4 8 30-15,0 4 3 16,0 4 19-16,1 6-31 16,-2 0-10-16,1-2-11 15,-1 3-5-15,-4-8-62 16,5-6-129-16,-3-12-328 15,2-6-329-15</inkml:trace>
  <inkml:trace contextRef="#ctx0" brushRef="#br0" timeOffset="-31607.07">19771 16611 1744 0,'0'0'580'0,"0"0"-458"15,0 0-2-15,0 0-63 16,0 0-57-16,0 0-6 16,0 0 6 77,-116 16-14-93,92-14 14 0,4 2 7 0,6-4-5 16,10 0 23-16,2 0-21 0,2 0-4 0,0 0-1 0,0 0-28 0,6 9 29 0,4-5 18 0,1 5-1 0,5 9 32 0,-3 8 32 0,0 2 50 16,-2 8-80-16,-2-1 24 15,-3-3-20-15,-1 0-30 16,0-2 8-16,2-2-32 15,1-6 0-15,3-4-2 16,3-2-74-16,17-16-128 16,-4 0-143-16,2 0-390 0</inkml:trace>
  <inkml:trace contextRef="#ctx0" brushRef="#br0" timeOffset="-31413.13">20014 16754 2248 0,'0'0'636'0,"0"0"-487"16,0 0-73-16,0 0-40 15,0 0-36-15,0 0 0 16,3 39 12-16,5-16-12 16,2-5 0-16,-4 0-18 15,1-4-73-15,1-6-99 0,-1-8-310 16,0 0-234-16</inkml:trace>
  <inkml:trace contextRef="#ctx0" brushRef="#br0" timeOffset="-31286">19992 16601 2096 0,'0'0'76'16,"0"0"-76"-16,0 0-827 0</inkml:trace>
  <inkml:trace contextRef="#ctx0" brushRef="#br0" timeOffset="-30867.05">20360 16506 806 0,'0'0'1406'16,"0"0"-1195"-16,0 0-162 15,0 0 17-15,0 0-41 16,0 0-6-16,0 0-19 16,131-2-44-16,-102 2 5 15,-5-5 12-15,-10 5 6 16,-7 0 21-16,-7 0 0 15,0 0 94-15,0 7 18 0,-4 12-8 16,-8 10 4-16,1 2-49 16,7 7-11-16,4 2 11 15,0 1-27 1,0-5-11-16,15 4 8 0,3-4-19 16,1 0 10-16,-3-7-14 15,-3 0 0-15,-3-8-3 16,-8-2-2-16,-2-5-1 15,0-2 25-15,-14-7-24 16,-5 0-2-16,-31-5-21 16,8 0-221-16,-5 0-470 0</inkml:trace>
  <inkml:trace contextRef="#ctx0" brushRef="#br0" timeOffset="-30308.93">18893 16571 1892 0,'0'0'603'0,"0"0"-405"16,0 0-17-16,0 0-86 16,0 0-44-16,0 0-6 15,-135-23-44-15,103 23 0 16,5 0-1-16,5 8-53 16,9 19-118-16,7-5-305 15,6-4-279-15</inkml:trace>
  <inkml:trace contextRef="#ctx0" brushRef="#br0" timeOffset="-29709.77">21079 16655 2049 0,'0'0'723'0,"0"0"-608"16,0 0-49-16,0 0 15 16,0 0-16-16,132 0-23 15,-81 0-42-15,13 0-43 16,-14 0-208-16,-11 0-482 0</inkml:trace>
  <inkml:trace contextRef="#ctx0" brushRef="#br0" timeOffset="-29534.59">21184 16812 2362 0,'0'0'521'0,"0"0"-445"16,0 0-59-16,0 0-17 15,116-10-1-15,-40-2-192 16,-14-2-283-16,-6 0-497 0</inkml:trace>
  <inkml:trace contextRef="#ctx0" brushRef="#br0" timeOffset="-29062.19">21906 16525 1805 0,'-16'0'582'0,"-2"0"-458"0,1 0-19 0,-1 0-1 0,3 4 3 0,3 10-54 0,10 8-40 0,2 0 11 0,0 6 4 16,4-1-5-16,12-6-17 16,4-3 4-16,2 5 7 15,5-4-16-15,4-2 24 16,2-3-19-16,3-10-5 16,-1-4 27-16,2 0-22 15,-6-9 14-15,-5-9-8 16,-3-4-12-16,-10-6 39 15,-4-5-28-15,-7 0-10 16,-2-3 24-16,0 5-17 0,-13 0 5 16,-9 13-13-16,-5 6-19 15,0 10-52-15,-2 2-84 16,-2 6-104 0,8 9-128-16,8 0-359 0</inkml:trace>
  <inkml:trace contextRef="#ctx0" brushRef="#br0" timeOffset="-28853.96">22632 16495 2640 0,'-2'0'464'16,"0"-4"-398"-16,2 4-66 16,0 0-55-16,4 15-308 15,7 0-406-15</inkml:trace>
  <inkml:trace contextRef="#ctx0" brushRef="#br0" timeOffset="-28705.93">22735 16659 1724 0,'0'0'675'16,"0"0"-524"-16,0 0 141 16,0 0-126-16,0 0-64 0,-82 143-87 15,3-71-15-15,8-10-217 16,1-4-585-16</inkml:trace>
  <inkml:trace contextRef="#ctx0" brushRef="#br0" timeOffset="-26931.82">18903 17392 861 0,'0'0'1524'16,"0"0"-1246"-16,0 0-193 15,0 0-79-15,0 0 1 16,85 0 14-16,-31-9-21 0,11-5-70 16,-3-7-92-1,-6 2-65-15,-13-4-31 0,-14 2 45 16,-18-2 134-16,-11 10 79 15,0-1 141-15,-11 6 23 16,-11 4-40-16,-3 4-71 16,2 0-16-16,6 4-31 15,3 6 13-15,8 9 33 16,6 2 53-16,0 8 23 16,4 13-27-16,14 2-33 15,5 9-19-15,-2 6-31 16,4-1 3-16,-4-4 0 15,-9-6-21-15,0-2 17 16,-7-12-17-16,-5-10 0 16,0-8 3-16,0-6 3 0,-8-10 0 15,-9 0-6-15,-6-4-4 16,1-18 2-16,2-6-38 16,4-8 18-1,10-8 13-15,6 4-36 0,0-4-28 16,18 4-30-16,13 3-7 15,9 5 15-15,6-2-22 16,4 6-48-16,1 6 50 16,-7 0-33-16,-4 4 41 15,-9 4 61-15,-10 6 46 16,-7 4 51-16,-10 2 26 16,-2 2-6-16,-2 0 15 15,0 2 62-15,0 6-2 0,0 10-24 16,0 0-51-1,0 4-1-15,4 0-22 0,7 4-29 16,5-2 3-16,-1-6-20 16,4-2 8-16,-2-6-10 15,-1-5 2-15,-5-5 4 16,1 0 18-16,-6-23 44 16,-2 1-8-16,-1-10-48 15,-3-2 10-15,0 2-10 16,-7 4-10-16,-7 1 9 15,-1 10-10-15,4 5 0 16,4 6-1 15,2 6-15-31,5 0-29 0,0 0-56 0,0 0-172 0,7 0 145 16,11 0-20-16,3 4-11 0,10-4-49 16,-8 2-169-16,0-2-844 0</inkml:trace>
  <inkml:trace contextRef="#ctx0" brushRef="#br0" timeOffset="-26582.65">19903 17277 1793 0,'0'0'533'16,"0"0"-410"-16,0 0 21 16,0 0-48-16,0 0-56 0,0 0 0 15,0 0-40 1,43 4 14-16,-35-4-6 0,-1 0-7 15,-3-4 37-15,-2-2-4 16,0 2 0-16,-2 4 20 16,2-5-25-16,-2 5-2 15,0 0-17-15,0 0-10 16,0 0 0-16,0 0-9 16,0 0-7-16,0 0 1 15,0 0-15-15,0 0 24 16,0 0-5-16,0 0 5 15,0 0-7-15,4 9 13 16,2 1 0-16,0 2-1 16,1-1-64-16,3 2-26 15,-2 3-22-15,1 7-119 0,-1 0-111 16,0-4-658-16</inkml:trace>
  <inkml:trace contextRef="#ctx0" brushRef="#br0" timeOffset="-25580.76">21070 17254 1222 0,'0'0'236'0,"0"0"-19"0,0 0-39 15,0 0-27-15,0 0 3 16,34 133-46-16,-28-97-1 16,-3 8-8-16,-1-3 17 0,-2-6-7 15,0-6 1 1,0-3-1-16,-11-8-29 0,-2-5 3 15,-4-8-20-15,0-5-42 16,1 0 20-16,-1 0-41 16,1-18-16-16,3-11-23 15,3-32-102-15,6 8-162 16,4-5-338-16</inkml:trace>
  <inkml:trace contextRef="#ctx0" brushRef="#br0" timeOffset="-25407.5">21166 17102 2107 0,'0'0'729'16,"0"0"-593"-16,0 0-136 0,0 0-107 15,0 0-141-15,0 0-341 16</inkml:trace>
  <inkml:trace contextRef="#ctx0" brushRef="#br0" timeOffset="-25247.39">21434 17271 2154 0,'0'0'675'0,"0"0"-579"15,0 0-96-15,0 0-6 16,0 0-270-16,145 6-553 0</inkml:trace>
  <inkml:trace contextRef="#ctx0" brushRef="#br0" timeOffset="-25120.98">21505 17351 2282 0,'0'0'601'0,"0"0"-490"15,0 0-22-15,0 0-77 16,0 0-12-16,132-8-103 16,-86 4-536-16</inkml:trace>
  <inkml:trace contextRef="#ctx0" brushRef="#br0" timeOffset="-24702.71">22294 16942 1854 0,'0'0'576'15,"0"0"-486"-15,0 0-57 16,0 0 132-16,0 0-11 15,37 114-63-15,-18-64-3 16,-4-1-52-16,-4 5-4 16,-2-4-31-16,0-3-1 15,-5-5-51-15,0-11-74 16,6-12-153-16,-4-8-276 16,1-11-416-16</inkml:trace>
  <inkml:trace contextRef="#ctx0" brushRef="#br0" timeOffset="-24483.84">22516 17044 2297 0,'0'0'574'0,"0"0"-465"16,0 0 23-16,0 0-47 15,0 0-53-15,0 0-7 16,0 0-20-16,-106 58-4 15,106-36-2-15,4 1-17 16,19 3-40-16,10-8-58 16,29-4-173-16,-9-7-342 15,-1-7-1352-15</inkml:trace>
  <inkml:trace contextRef="#ctx0" brushRef="#br0" timeOffset="-24092.24">22900 17168 2270 0,'0'0'497'16,"0"0"-389"-16,0 0-108 15,0 0-2-15,0 0-68 16,0 0-39-16,0 0 14 16,82-89 68-16,-78 84 27 15,-4 5 19-15,0 0 60 16,0 0 6-16,0 0-10 0,0 14-21 15,2 9 31-15,4 3-25 16,-2 5-53-16,2-2 14 16,3 1-15-16,-5-3-6 15,2-10-21-15,-6 1-84 16,0-8-77-16,0-5-62 16,-12-3 84-16,-5 3 90 15,-4-5 55-15,5 0 15 16,5 0 153-16,5 0 28 15,6 0-27-15,0 0-75 16,4-5-69-16,19 3 4 16,4 2-14-16,6-5-5 15,11-5-83-15,-6 2-205 0,-7 2-487 0</inkml:trace>
  <inkml:trace contextRef="#ctx0" brushRef="#br0" timeOffset="-23807.37">23418 17115 1984 0,'0'0'618'0,"0"0"-563"16,0 0-55-16,0 0 60 16,0 0 65-16,159-13-68 15,-102 13-32-15,6 0-25 16,-1 0-7-16,-4 0-132 16,0-5-123-16,-15 1-239 15,-19-5-400-15</inkml:trace>
  <inkml:trace contextRef="#ctx0" brushRef="#br0" timeOffset="-23636.59">23875 17023 1724 0,'0'0'284'15,"0"0"-221"-15,0 0 55 16,0 0-19-16,0 0-13 16,0 0-22-16,0 0-6 0,94 51 20 15,-94-32-15-15,0 3-4 16,-13 0-41-16,-12-4-18 15,-6 4-71-15,6-8-220 16,6-4-463-16</inkml:trace>
  <inkml:trace contextRef="#ctx0" brushRef="#br0" timeOffset="-23066.4">24569 16762 1737 0,'0'0'701'0,"0"0"-563"16,0 0-81-16,0 0 53 15,0 0 83-15,0 0-56 16,42 152-71-16,-22-93-18 16,-1-9-3-16,4-3-39 0,-3-2 6 15,-2-13-12-15,-7-11-43 16,-4-6-59-16,-3-15-181 16,-2 0-341-16,3-6-414 0</inkml:trace>
  <inkml:trace contextRef="#ctx0" brushRef="#br0" timeOffset="-22816.85">24922 16746 2051 0,'0'0'775'0,"0"0"-593"15,0 0-52-15,0 0-41 16,-122-6-50-16,100 24 4 15,6 4-23-15,10 10-9 16,6-2 14-16,0 7-24 16,15-6 6-16,7 5-7 15,7-6 4-15,3-6-10 16,1-1-19-16,25-6-59 16,-6-5-134-16,-4-8-637 0</inkml:trace>
  <inkml:trace contextRef="#ctx0" brushRef="#br0" timeOffset="-22472.55">25240 16968 2068 0,'0'0'570'0,"0"0"-453"15,0 0-28-15,0 0-72 16,0 0-17-16,115-18-30 15,-82 18-91-15,-6 10 40 16,-13 3 25-16,-10 0 56 16,-4-1 33-16,-9 2 110 15,-13 0 24-15,-1 0-19 16,8-2-64-16,3 3-21 16,12-8-62-16,0 7 27 15,5-4-10-15,17 3-16 16,5-6 4-16,2-5-6 0,-2 2-8 15,-5-4 7-15,-6 0-26 16,-5 0-5-16,-9-4-49 16,-2-1-204-16,0 1-459 0</inkml:trace>
  <inkml:trace contextRef="#ctx0" brushRef="#br0" timeOffset="-21014.57">26676 16709 1713 0,'0'0'315'16,"0"0"-150"-16,0 0 29 0,0 0-29 16,0 0-80-16,0 0 6 15,0 0-21-15,-102-28-31 16,71 28-2-16,-9 18-4 16,-7 5 37-16,-3 9-16 15,6 4-15-15,11 4 4 16,10-4-26-16,17 0 7 15,6-2-17-15,4-10 1 16,25-8-16-16,6-6-13 16,13-10-43-16,0-6-54 15,-1-24-149-15,-2-10-58 16,-10-10 27-16,-8-8-2 16,-9-4 124-16,-5-15 102 0,-5-3 71 15,-4-4 3 1,-4 3 93-16,0 14 108 0,0 22 40 15,0 19 49-15,0 19-18 16,-4 7-123-16,-6 17-105 16,1 26 52-16,1 15 6 15,3 13-2-15,5 6-25 16,0 3-35-16,3-7 13 16,12-3-37-16,3-12-14 15,3-8-2-15,0-14-18 16,-1-13-77-16,11-23-222 15,-6 0-346-15,-1-11-757 0</inkml:trace>
  <inkml:trace contextRef="#ctx0" brushRef="#br0" timeOffset="-20759.22">26910 16723 2189 0,'0'0'475'16,"0"0"-363"-16,0 0 24 15,0 0-58-15,0 0-24 16,0 0-13-16,0 0 4 16,32 111-39-16,7-89 6 0,6-4-6 15,0-11 6 1,-6-4-16-16,-3-3 4 0,-11-5 0 16,-9-18 9-16,-12-7-8 15,-4-3 13-15,-4 2-14 16,-23 5-24-16,-13 3-51 15,-36 14-134-15,7 9-351 16,2 0-519-16</inkml:trace>
  <inkml:trace contextRef="#ctx0" brushRef="#br0" timeOffset="-15804.52">21141 17048 469 0,'0'0'774'15,"0"0"-485"-15,0 0-3 16,0 0-43-16,0 0-3 16,0 0-19-16,0-10-39 15,0 6-30-15,0 0-49 16,-8-3-49-16,-8 1 6 15,-4 1-11-15,-7 5-31 16,-4 0 9-16,-9 0-27 0,-3 0 0 16,-3 18 4-16,-1 0 7 15,0 8-11-15,5-2 0 16,4 7 7 0,7 1-2-16,7-2-5 0,6 6 6 15,4-1 18-15,9 2-23 16,5-3 12-16,0 2-5 15,0-4-7-15,12-6 8 16,8-4-9-16,4-8-8 16,3-5 1-16,7-9-1 15,1 0 7-15,6-23-11 16,1-11-52-16,0-6-68 0,5-29-170 16,-9 8-258-16,-11 3-138 15</inkml:trace>
  <inkml:trace contextRef="#ctx0" brushRef="#br0" timeOffset="-15533.64">21001 16713 1756 0,'0'0'598'0,"0"0"-358"16,0 0-92-16,0 0-74 15,0 0 104-15,-27 113-51 16,23-55-34-16,2 8-37 15,0 4 6-15,2-2-17 0,0 0-15 16,0-1 23-16,11-5-35 16,3-8 9-16,-1-6 0 15,3-8-26-15,-3-4 14 16,-3-13-15-16,0-10 0 16,-1-8-10-16,-5-1-22 15,4-4-50-15,2-9-26 16,-3-9-214-16,-1 0-790 0</inkml:trace>
  <inkml:trace contextRef="#ctx0" brushRef="#br0" timeOffset="-14506.84">20872 17088 1239 0,'0'0'381'16,"0"0"-168"-16,0 0-84 0,0 0-7 15,0 0 13-15,0 0-58 16,0 0-38-16,-64-26-15 16,46 26-16-16,-1 8 34 15,2 6 22-15,-3 4-6 16,0 4 55-16,2 1-1 15,3 3-14-15,1 2-10 16,3 2-46-16,2 1 0 16,2 0-5-16,7 5-13 15,0-4 6-15,0 0-18 16,0 2 5-16,12-6 6 16,5-2-22-16,4-3 17 15,1-5-16 16,4-4 7-31,3-11-5 0,0-3-4 0,2-3-9 0,3-25-4 0,-3-7-61 16,-4-7-78-16,2-34-108 16,-9 10-245-16,-7 4-60 0</inkml:trace>
  <inkml:trace contextRef="#ctx0" brushRef="#br0" timeOffset="-14407.82">21016 16798 1525 0,'0'0'582'0,"0"0"-390"0,0 0-73 0,-25 102 102 15,25-48-213-15,0 0-8 16,13 12-149-16,3-16-196 16,-1-6-560-16</inkml:trace>
  <inkml:trace contextRef="#ctx0" brushRef="#br0" timeOffset="-9477.09">20092 17731 1461 0,'0'0'580'0,"0"0"-354"15,0 0-38-15,0 0-57 16,0 0-49-16,0 0-41 16,0 0-17-16,0 0 63 15,0 0-1-15,16 111 3 16,-10-74-6-16,-1-2-57 15,1-2-11-15,-1-7-8 0,-2-4-7 16,1-5-15 0,2-12-97-16,3-10-152 0,3-16-98 15,-6-8-375-15</inkml:trace>
  <inkml:trace contextRef="#ctx0" brushRef="#br0" timeOffset="-9345.44">20092 17624 1662 0,'0'0'548'0,"0"0"-383"16,0 0-163-16,0 0-2 16,0 0-184-16,0 0-92 15,0 0-1404-15</inkml:trace>
  <inkml:trace contextRef="#ctx0" brushRef="#br0" timeOffset="-8727.09">20393 17700 639 0,'0'0'202'16,"0"0"-194"-16,0 0-8 15,0 0-101-15,0 0-123 0</inkml:trace>
  <inkml:trace contextRef="#ctx0" brushRef="#br0" timeOffset="-8286.27">20393 17700 431 0,'-20'67'979'0,"20"-67"-618"16,0 0-197-16,0 0-72 16,3 0 1-16,10-5-6 15,7-7-6-15,-1 2-43 16,4-4-23-16,-5-2-1 16,-5 6-14-16,-6 0 0 15,-7 1-3-15,0 7 4 16,0-3-1-16,-11 5 11 0,-3 0 7 15,-1 0 7 1,4 18-16-16,3 8 54 0,6 14 48 16,2 10-8-16,0 9 6 15,10 7-48-15,5 0-28 16,1 2-5-16,-5-2-19 16,0-4-9-16,-7-15 0 15,-1-8-11-15,-3-12 10 16,0-13-5-16,-16-10 6 15,-6-4 34-15,-8-4-34 16,5-20 0-16,2-11 9 16,7-6-8-16,12-4 20 15,4 1-21-15,4 4-7 16,23 3 5-16,6 12-44 16,21 3-106-16,-12 8-157 0,-3 6-307 15</inkml:trace>
  <inkml:trace contextRef="#ctx0" brushRef="#br0" timeOffset="-5722.13">21509 17686 509 0,'0'0'30'16,"0"0"-56"-16,0 0 26 15,0 0-29-15,0 0-148 0</inkml:trace>
  <inkml:trace contextRef="#ctx0" brushRef="#br0" timeOffset="-5410.92">21509 17686 725 0,'0'-26'347'15,"0"26"-97"-15,0 0-47 16,0 0 38-16,0 0-99 0,0-4-54 16,0 4 16-16,0 0-7 15,0 0 14-15,0 0-2 16,0 0-18-16,0 0 0 16,0 0-18-16,0 0-14 15,0 4-4-15,0 15 20 16,0 6 45-16,2 11-22 15,1 8-30-15,-1 2 4 16,0-2-44-16,3 0-8 16,-1-3 3-16,3-9-22 15,-3-11 4-15,3-2-5 16,-2-11 1-16,1-8-2 0,3 0-16 16,7-4-37-1,11-40-24-15,-4-2-288 0,-2-7-564 16</inkml:trace>
  <inkml:trace contextRef="#ctx0" brushRef="#br0" timeOffset="-5302.25">21509 17686 1698 0</inkml:trace>
  <inkml:trace contextRef="#ctx0" brushRef="#br0" timeOffset="-5178.58">21509 17686 1698 0,'0'-94'696'15,"-2"89"-578"-15,2 2-118 0,4-5-130 0,12 4-265 0</inkml:trace>
  <inkml:trace contextRef="#ctx0" brushRef="#br0" timeOffset="-5082.84">21735 17740 2087 0,'0'0'705'15,"0"0"-596"-15,0 0-83 16,0 0-7-16,0 0-19 16,0 0 0-16,153-4-79 15,-109-1-212-15,-8 5-217 16,-14-1-540-16</inkml:trace>
  <inkml:trace contextRef="#ctx0" brushRef="#br0" timeOffset="-4610.11">22392 17726 1855 0,'0'0'305'16,"0"0"-186"-16,0 0 64 15,0 0-24-15,-132 24-12 16,108-1-89-16,5-2-22 0,6 2 11 16,9-2-6-1,4 5 14-15,0-7-34 0,15-1-9 16,14-8 8-16,10-10-20 16,3 0 0-16,4-23-58 15,-3-17-142-15,-7-6-140 16,-12-6-51-16,-9-8-161 15,-10-1-33-15,-5-2 41 16,0 10 544-16,-2 17 739 16,-5 13-142-16,1 14-261 15,1 9-137-15,3 4-132 32,2 20 104-17,0 11 58-15,0 11-58 0,0 2-39 0,0 10-48 0,2-4-20 16,5 0-44-16,1-2-19 15,-1-8-2-15,-2-7-17 16,-1-11-77-16,-1-16-195 0,-3-6-298 16,2-4-443-16</inkml:trace>
  <inkml:trace contextRef="#ctx0" brushRef="#br0" timeOffset="-4159.31">22900 17495 2141 0,'0'0'672'16,"0"0"-554"-16,0 0-53 16,0 0-6-16,0 0-24 15,0 0 16-15,0 0-41 16,82 59 10-16,-35-43-14 16,-3-2 3-16,1 0-18 15,-9-2 9-15,-7-2-27 16,-10-1 9-16,-7-1-8 0,-10 1 19 15,-2-3-4-15,0 6 11 16,-14 5 23-16,-7 2 1 16,-4 4 1-16,-2-2 13 15,-2 3-32-15,-2 2 19 16,-2 0-20-16,-1 2 8 16,3-6-26-16,6 0-5 15,10 0-107-15,15-9-188 16,0-7-363-16,0-6-800 0</inkml:trace>
  <inkml:trace contextRef="#ctx0" brushRef="#br0" timeOffset="-3963.83">23258 17802 2248 0,'0'0'622'16,"0"0"-515"-16,0 0-11 15,0 0-30-15,-118 86-14 16,101-51-47-16,3-3-5 16,7-6-2-16,5-3-103 15,2-18-171-15,0-5-318 16,7 0-226-16</inkml:trace>
  <inkml:trace contextRef="#ctx0" brushRef="#br0" timeOffset="-3642.65">23601 17580 1899 0,'0'0'644'16,"0"0"-540"-16,0 0-38 15,0 0 43-15,-115 54-2 16,115-18-23-16,0 2-38 15,17 4-1-15,14 2-44 16,7-4 5-16,9 0 2 16,3-9-7-16,0-13-1 15,0-12 0-15,-8-6-10 0,-7-4 9 16,-12-24 2-16,-10-8 1 16,-8-8 5-16,-5-5-5 15,-5 4-4-15,-17-4-38 16,-9 4-107-16,4 14-126 15,7 9-340-15</inkml:trace>
  <inkml:trace contextRef="#ctx0" brushRef="#br0" timeOffset="-3388.37">24590 17419 1864 0,'0'0'1026'0,"0"0"-918"0,0 0-99 15,0 0 46-15,0 0 6 16,-17 112-8-16,34-51-29 16,6-3-23-16,-1 0-1 15,1-4-29-15,-6-8-64 16,-5-6-119-16,-12-14-163 15,-12-13-90-15,-17-12-11 16,-6-1-708-16</inkml:trace>
  <inkml:trace contextRef="#ctx0" brushRef="#br0" timeOffset="-2490.77">24469 17700 1743 0,'0'0'304'16,"0"0"-252"-16,0 0 20 0,0 0 80 15,171-70-51-15,-105 50-31 16,1-3-53-16,-5-2-9 15,-4-1 10-15,-12-2-11 16,-13 6-5-16,-11-1-1 16,-15 9-1-16,-7 2 91 15,0 12 45-15,-18 0-66 16,-7 0-37-16,6 22-27 16,0 8-6-16,8 11 58 15,9 1 14-15,2 6 2 16,0-4-38-16,11 2-21 15,5-6 0-15,-1-6-6 16,-1-10-7-16,-5-5-2 16,-3-12-28-16,1-7-8 15,-1 0-15-15,4-17-49 0,1-10-136 16,5-1 56-16,-3 6 77 16,1 0 23-16,-4 12 53 15,-3 2 27-15,-3 8 57 16,-2 0 1-16,0 0 0 15,4 14 98-15,2 3-7 16,3 2-36-16,10 4-56 16,5-2-10-16,10-3-25 15,6-3-7-15,7-12 3 16,0-3-17-16,0-6 12 0,-5-16-13 16,-3-7-39-1,-8-4 20-15,-6-3-3 0,-12-4 4 16,-5 6 18-16,-10 6 0 15,0 6 50-15,-3 8 5 16,-12 10-27-16,-1 4 13 16,3 0-41-16,-3 14 0 15,5 8 6-15,2 9 6 16,3 0-8-16,6 1 4 16,0-6-8-16,0 0 9 15,17-8-9-15,10-4-22 16,4-10 1-16,7-4-84 15,3 0-48-15,-4-12-48 16,-3-8 74-16,-8-5 93 16,-6 6 34-16,-8 5 40 0,-6 3 163 15,-4 11-70-15,-2-5-69 16,0 5-44-16,0 0-19 16,0 5-2-16,0 6 1 15,2 3 0-15,-2-4-1 16,3-1 1-16,1-1 0 15,3-3 0-15,2-1 1 16,4-4-3-16,5 0 2 16,2 0-30-16,0 0 15 15,0-9-8-15,-5 4 23 16,1-7 9-16,-5 8 16 16,1 2 19-16,1 2-20 15,3 0-1-15,-1 2 4 0,3 11-21 16,2 4-2-16,2 5-4 15,3-4-50-15,4 4-43 16,17 5-36-16,-8-8-425 16,1-3-1478-16</inkml:trace>
  <inkml:trace contextRef="#ctx0" brushRef="#br0" timeOffset="-1673.96">27287 17348 1603 0,'0'0'531'0,"0"0"-324"16,0 0 35 0,0 0-9-16,0 0-99 0,0 0-39 15,-136-49-54-15,95 49-14 16,4 0 17-16,1 7-17 15,7 8 1-15,7 3 7 16,7 4-35-16,5-4 12 16,10 8-12-16,0-4 0 15,10 6-7-15,21-2 1 16,9 6-8-16,9-2-14 16,4 3-65-16,-2 1-3 15,-3-2-4-15,-11 0-14 0,-12-2 70 16,-14 2 44-16,-11 0 7 15,0-2 105 1,-23 2 3-16,-10-6-15 0,-9-3-16 16,-5-5-31-16,0-9 2 15,2-1-29-15,8-8-7 16,7 0-19-16,6 0 0 16,9-3-33-16,15-34-85 15,0 1-340-15,4 0-516 0</inkml:trace>
  <inkml:trace contextRef="#ctx0" brushRef="#br0" timeOffset="-1256.08">27692 17642 1844 0,'0'0'630'16,"0"0"-499"-16,0 0-65 15,0 0 7-15,0 0-51 16,0 0-13-16,98-125-9 15,-82 101 0-15,-7 4 13 16,-3 6 55-16,-4 10 11 16,1 4-7-16,-3 0-39 0,0 4-7 15,0 18-6-15,0 9 20 16,2 5 26-16,3 8-22 16,-1-2-10-16,0 3 4 15,3-10-29-15,-3 1-9 16,2-6-3-16,-2-8-95 15,4-16-107-15,3-2-491 16,1-4-905-16</inkml:trace>
  <inkml:trace contextRef="#ctx0" brushRef="#br0" timeOffset="-822.24">28236 17299 1957 0,'0'0'389'0,"0"0"-208"16,0 0 17-16,0 0-133 15,0 0-45-15,-118-10 13 16,80 10-21-16,7 0-11 16,4 0 18-16,7 0-10 15,7 0 0-15,4 0-9 16,4 0-3-16,0 0 3 0,5 0-31 15,0 0-9 1,0 0 13-16,0 4-22 0,0 2 49 16,0 6 16-16,7 6 12 15,3 4 11-15,-4 10-15 16,3 0 3-16,-5 8 27 16,1 4-18-16,-5 0 46 15,2 0-1-15,1 3-24 16,-1-2 0-16,2-1-26 15,3-5-14-15,1 5 4 16,4-8-21-16,1-4 7 16,3-5-7-16,3-10-10 15,6-2-16-15,20-15-71 16,-7-6-125-16,-1-16-523 0</inkml:trace>
  <inkml:trace contextRef="#ctx0" brushRef="#br0" timeOffset="-616.79">28438 17473 856 0,'0'0'1086'0,"0"0"-840"16,0 0 225-16,0 0-255 15,-29 107-77-15,27-71-42 16,2 0-56-16,0-2-29 15,0-10 0-15,2-3-12 16,12-8-20-16,9-13-52 0,-4 0-198 16,-1-8-392-16</inkml:trace>
  <inkml:trace contextRef="#ctx0" brushRef="#br0" timeOffset="-38.33">28581 17241 2218 0,'0'0'601'15,"0"0"-449"-15,0 0 16 16,0 0-108-16,0 0-60 16,0 0-26-16,0 0-44 15,73-4-50-15,-44 4-96 16,-4 0 55-16,-7 0 54 16,-5 0 83-16,-4 0 24 15,0-2 68-15,-4-2 18 16,-1 0 28-16,0 0-55 15,1 4-23-15,2 0-15 16,0 0-12-16,1 0 15 16,1 0-17-16,0 0 2 0,-2 12 21 15,-1 7-1 1,-1 4 34-16,-3 6 4 0,0 13-33 16,-2 3 26-16,0 7-25 15,0 2-28-15,0 5 19 16,0-7-17-16,0-2 24 15,-4-6 8-15,-1-4-20 16,1 0 24-16,0-7-25 16,-1-3-13-16,3-7 2 15,-1-6 0-15,-1-7-9 16,0-6 0-16,-3-4 6 16,-4 0-18-16,-9 0 12 15,-5 0-51-15,-15-22-41 0,5-5-196 16,6-8-581-16</inkml:trace>
  <inkml:trace contextRef="#ctx0" brushRef="#br0" timeOffset="135.2">28222 17235 1793 0,'0'0'870'16,"0"0"-603"-16,0 0-148 15,0 0-57-15,0 0-62 16,0 0-5-16,0 0-146 0,31-30-306 16,-17 30-328-16</inkml:trace>
  <inkml:trace contextRef="#ctx0" brushRef="#br0" timeOffset="884.2">29167 17477 1595 0,'0'0'754'15,"0"0"-651"-15,0 0-12 16,0 0 30-16,0 0-65 15,0 0-19-15,118-4-37 16,-95 4-44-16,1 0-96 16,-6 0-236-16,-5 0-498 0</inkml:trace>
  <inkml:trace contextRef="#ctx0" brushRef="#br0" timeOffset="1062.72">29111 17736 1942 0,'0'0'496'0,"0"0"-395"16,0 0 118-16,0 0-70 15,129-13-95-15,-92 4-54 16,7-1-157-16,-11-2-369 16,-4 1-765-16</inkml:trace>
  <inkml:trace contextRef="#ctx0" brushRef="#br0" timeOffset="1513.52">29753 17177 1370 0,'0'0'317'0,"0"0"-215"16,0 0 30-16,0 0-23 15,0 0-7-15,-131 32-12 16,110-18 21-16,4-2-3 0,5 2-71 16,6-1 0-16,4 2-37 15,2 3 0-15,0 4 3 16,2 4-2-16,18 0-2 15,4 6-9-15,3-2-15 16,2 6 15-16,-2 1-1 16,-2 2 11-16,-5-2 23 15,-3-1 28-15,-5 0 69 16,-6-2 67-16,-3-2-101 16,-3-2-5-16,0-5-45 15,-3-8 12-15,-15-1-2 16,-4-5-34-16,-4-8 11 0,-3-3-23 15,0 0-14 1,4 0-25-16,11-36-113 0,5 2-375 16,9-6-915-16</inkml:trace>
  <inkml:trace contextRef="#ctx0" brushRef="#br0" timeOffset="1866.57">29909 17423 360 0,'0'0'1940'0,"0"0"-1735"0,0 0-190 15,0 0-15-15,0 0-122 16,0 0-113-16,0 0 40 15,67-84 123-15,-53 66 72 16,-6 1 61-16,-1 6 93 16,-3 7 90-16,1 4-61 15,-3 0-96-15,1 4 18 16,1 18 25-16,-2 6-33 16,0 12-5-16,-2 4-11 15,0 2-54-15,2 3 5 16,-2-5-32-16,2-4-26 15,1-9-89-15,1-8-235 16,0-13-545-16</inkml:trace>
  <inkml:trace contextRef="#ctx0" brushRef="#br0" timeOffset="2283.46">30401 17183 1592 0,'0'0'330'0,"0"0"-248"15,0 0-58-15,0 0-18 16,0 0-6-16,0 0 0 16,0 0 7-16,-106 0 21 0,96 0 49 15,6 0-18-15,2 0-46 16,2 0-1-16,0 0-12 15,0 0-12 1,0 8 12-16,0 6 1 0,0-1 27 16,2 10 45-16,0-2 41 15,-2 10 24-15,0 1-10 16,0 8 23-16,0 4-48 16,0 6-34-16,0-1 5 15,-2 1-33-15,2-6-16 16,0 4 5-16,0-8-30 15,0-4 9-15,0-8 0 16,2-6-3-16,8-8-12 16,3-6-30-16,16-8-75 0,-2-10-160 15,2-11-782-15</inkml:trace>
  <inkml:trace contextRef="#ctx0" brushRef="#br0" timeOffset="2497.88">30559 17383 1881 0,'0'0'343'15,"0"0"-211"-15,0 0 52 16,0 0-20-16,0 0-57 16,0 0-20-16,-2 116-27 15,2-84-18-15,0 3 4 0,0-3-37 16,2-6 3-16,8-8-12 15,-4-4-34-15,7-14-77 16,-1 0-164-16,-3-10-341 0</inkml:trace>
  <inkml:trace contextRef="#ctx0" brushRef="#br0" timeOffset="2614.57">30607 17271 1260 0,'0'0'0'0</inkml:trace>
  <inkml:trace contextRef="#ctx0" brushRef="#br0" timeOffset="3049.41">30692 17129 1899 0,'0'0'658'0,"0"0"-509"16,0 0 12-16,0 0-73 16,0 0-71-16,0 0-17 15,115 0-56-15,-97 0-69 16,-5 0 28-16,1 0-13 16,-6-5 46 77,-1 1 64-93,-5 2 7 0,0 2 36 0,-2 0 14 0,0 0-6 0,0 11-10 0,0 11 44 0,0 4-13 0,0 9-11 0,0 2-34 0,0 3 17 0,6 4 9 0,0 2-9 0,3 8 10 16,5 8-53-16,-2 1 31 16,4 3-7-16,0-4-19 15,-1-4 15-15,-3-8-7 16,-2-10-13-16,-3-7 31 15,-2-12-22-15,-5-3-8 16,0-10 8-16,0-4-10 16,-7-4 0-16,-13 0-1 15,-4 0-44-15,-8-7-73 0,5-17-341 16,11-11-538-16</inkml:trace>
  <inkml:trace contextRef="#ctx0" brushRef="#br0" timeOffset="3567.03">30588 17097 1813 0,'0'0'549'0,"0"0"-425"16,0 0 88-16,0 0-64 16,0 0-52-16,0 0-42 15,0 0-35-15,0 0-19 16,-2 0-24-16,-2 0-109 16,-5 1-153-16,0 7-231 15,2 1-330-15</inkml:trace>
  <inkml:trace contextRef="#ctx0" brushRef="#br0" timeOffset="3925.07">31079 17459 1914 0,'0'0'811'16,"0"0"-665"-16,0 0-11 15,0 0-1-15,0 0-87 16,0 0-5-16,0 0-42 16,131-5-2-16,-113 5-23 15,-3 0-73-15,-1 0-33 16,-3 0-172-16,-5-12-314 16,2-3-679-16</inkml:trace>
  <inkml:trace contextRef="#ctx0" brushRef="#br0" timeOffset="4134.5">31230 17212 1724 0,'0'0'476'0,"0"0"-266"0,0 0 135 16,0 0-136-16,0 136-50 16,0-83-81-16,2 5-45 15,-2 0-33-15,0 1-6 16,0-6-48-16,3-3-65 15,-1-11-249-15,2-13-356 0</inkml:trace>
  <inkml:trace contextRef="#ctx0" brushRef="#br0" timeOffset="4699.04">31694 17187 1209 0,'0'0'352'16,"0"0"-161"-16,0 0-8 16,0 0 6-16,0 0-16 15,0 0 0-15,0 0-51 16,-96-4-26-16,87 4-4 15,2 8-59-15,-2 6-9 16,5-1-6-16,0 4-18 16,4 2-2-16,0-2-14 15,0 5 7-15,6 0 1 16,10 2 11-16,-1 2-3 16,4 1 2-16,-4 0 7 15,-1 8-2-15,-4-3 29 16,-1-1 0-16,-2 6 0 0,-4-7-30 15,-1-4 6-15,-2-6-2 16,0-4-8-16,0-10 34 16,0 2-2-16,-8-8 2 15,-7 0 15-15,-1 0-42 16,-1 0-9-16,1 0-40 16,3-8-75-16,13-20-88 15,0 2-402-15,0 0-631 0</inkml:trace>
  <inkml:trace contextRef="#ctx0" brushRef="#br0" timeOffset="5066.04">31943 17173 1657 0,'0'0'377'0,"0"0"-271"16,0 0-60-16,0 0-25 15,0 0 110-15,0 0 25 16,0 0-12-16,-46 142-27 16,32-92-5-16,5 4-30 15,3 4-60-15,4-4 2 16,2-1-15-16,0-7-1 16,0-8 5-16,10-10-12 15,7-14 6-15,0-10 15 0,1-4-14 16,4-4 28-16,0-20 15 15,-1-12-32-15,-2-12 11 16,-3-6-30-16,-3-5-6 16,-8 3 6-16,-5 6-44 15,0 10 5-15,-20 8-29 16,-13 10-139-16,-23 10-97 16,4 6-227-16,10 6-811 0</inkml:trace>
  <inkml:trace contextRef="#ctx0" brushRef="#br0" timeOffset="5868.86">32394 17138 1694 0,'0'0'375'16,"0"0"-274"-16,0 0 25 15,0 0 95-15,0 0-56 16,0 0-67-16,0 0-20 16,-3-5 12-16,3 5-35 15,-4-4-35-15,-3-1-2 0,-2-1-18 16,-4-1-23-16,-5-2 6 16,1 4-41-16,-4-4-14 15,3 5 14-15,3-1-23 16,5 5 20-16,4-5 22 15,4 5 32-15,2 0 7 16,0 0 1-16,0 0 5 16,0 0 8-16,0 0-13 15,0 5 16-15,0 0-5 16,0 8-6-16,0-4 0 16,0 5-5-16,0 3-1 15,0 1 33-15,0 10 7 16,0 1-3-16,-5 4-11 0,-3 7 14 15,-4 0 6 1,3 0-23-16,3 4 10 0,-1 2 12 16,5-2-14-16,0-4 8 15,2 1-9-15,0-5-5 16,0-6 7-16,0-6-17 16,0-4-6-16,6-6 3 15,1-8-5-15,-1-2-8 16,-1 0 1-16,2-4-59 15,0 0-65-15,-3-10-230 16,-2-6-1046-16</inkml:trace>
  <inkml:trace contextRef="#ctx0" brushRef="#br0" timeOffset="6492.2">32481 17311 390 0,'0'0'1133'16,"0"0"-913"-16,0 0-129 16,0 0 140-16,0 0 32 15,0 0-78-15,0 0 7 16,-6 72-41-16,6-50-58 16,0 0-6-16,0 0-58 15,0-4 10-15,0-4-12 16,0-2-26-16,0-10 19 15,0 2-20-15,0-4-62 0,0 0-111 16,0-13-364-16</inkml:trace>
  <inkml:trace contextRef="#ctx0" brushRef="#br0" timeOffset="6635.82">32516 17097 1925 0,'0'0'299'16,"0"0"-226"-16,0 0-73 16,0 0-111-16,0 0-532 0</inkml:trace>
  <inkml:trace contextRef="#ctx0" brushRef="#br0" timeOffset="6972.91">32625 17311 1460 0,'0'0'602'0,"0"0"-381"0,0 0 55 16,0 0-24-1,0 0-85-15,0 0-73 0,0 0-10 16,31 0-39-16,-24 0-13 16,0 0-24-16,-1 0-8 15,-1 0 0-15,-3 0-84 16,2 0-97-16,-2 4-320 15,-2-2-108-15</inkml:trace>
  <inkml:trace contextRef="#ctx0" brushRef="#br0" timeOffset="7602.26">32940 17277 988 0,'0'0'277'0,"0"0"-140"15,0 0 17-15,0 0-40 16,0 0-51 0,0 0-9-16,0 0 47 0,0 0-8 15,0 0 35-15,0 0 9 16,0 0-50-16,0 0-14 15,0 0-8-15,0 0-29 16,0 0-26-16,0 0-10 16,-8 0-9-16,0 0 8 15,-3 0-9-15,1 4 10 16,-1 4 11-16,1 7-5 16,-2-2 27-16,1 3 0 15,0 2 25-15,2 4-12 0,2-2-15 16,3 2 11-16,2 0-18 15,2-4-23-15,0-1 23 16,0-8-14-16,4-4-9 16,7-2-2-16,5-3 1 15,1 0-6-15,4-8-15 16,-1-10-44-16,-1-8 4 16,-3-2-109-16,-3-6-72 15,-1-6 35-15,-1-20-38 16,-2 8-293-16,0 6-154 0</inkml:trace>
  <inkml:trace contextRef="#ctx0" brushRef="#br0" timeOffset="7836.6">33017 17034 907 0,'0'0'266'15,"0"0"-4"-15,0 0-23 16,0 0-39 15,0 0-83-31,0 0-50 0,0 0-12 0,-2 0 119 0,-2 24 77 0,-3 6-73 16,0 6-30-16,2 1-55 15,-1-3 2-15,2 2-26 16,4 0-16-16,-5 1-14 16,3-8-27-16,2-1 13 15,-2-6-24-15,0-4-1 16,-3-4 0-16,-2-2-54 16,-2-2-44-16,-7-2-105 15,1 2-295-15,1-6-157 0</inkml:trace>
  <inkml:trace contextRef="#ctx0" brushRef="#br0" timeOffset="8654.41">33187 17056 1343 0,'0'0'399'0,"0"0"-231"0,0 0 53 15,0 0 56-15,0 0-106 16,0 0-52-16,0 0-37 15,4 0 0-15,-4 0-16 16,0 0-45-16,0 0-5 16,0 0-14-16,0 0-2 15,0 0 6-15,0 0-5 16,0 0-1-16,0 0 11 16,0 0-10-16,0 0 15 15,7 0-16-15,-1 0 1 16,6 0-2-16,-3 0-4 0,1 0 5 15,-1-4 0 1,1 0 1-16,-6 4-1 0,0-4 12 16,-4 4 3-16,0-4 5 15,0 4-20-15,0 0 0 16,2 0 0-16,-2 0 1 16,0 0-1-16,3 0-2 15,-3 0 2-15,0 0 4 16,0 0 4-16,0 8-2 15,0 6-1-15,0 8-4 16,0 0 10-16,-3 5-11 16,-5 5 0-16,-4-2-1 15,3-2 2-15,-1 3-1 16,3 0 27-16,0 1-25 16,0-1 37-16,3 0-20 0,2-1-4 15,0 3 14-15,-3-2-28 16,3 4 15-16,0-4-14 15,0 0 5-15,-1-3-4 16,3-2-3-16,-5-8 0 16,3 0-4-16,0-4 5 15,2-2-1-15,0-2 0 16,-2 4 2-16,2-6 0 16,0 0-2-16,-2-3-15 15,0 4 14-15,-1-1-34 16,-3-2 29-16,2-2-7 15,-12 0-22-15,3 1 16 0,-3-4-29 16,0-1-30-16,5 0-52 16,-7 0-49-16,7 0-93 15,0-10-251-15</inkml:trace>
  <inkml:trace contextRef="#ctx0" brushRef="#br0" timeOffset="9098.23">33071 17489 1696 0,'0'0'313'16,"0"0"-137"47,0 0 87-63,0 0-27 0,0 0-95 0,0 0-60 0,0 0-17 0,0 0-32 0,2 0-5 0,2 0-2 0,1 0-12 0,-1 4 7 15,0-2-20-15,-1 7-5 16,-3-5-73-16,0-4-249 15,0 0-419-15</inkml:trace>
  <inkml:trace contextRef="#ctx0" brushRef="#br0" timeOffset="9472.23">33385 17295 1234 0,'0'0'858'0,"0"0"-673"16,0 0 140-16,0 0-69 16,0 0-183-16,0 0-73 15,0 0-46-15,16 4-227 16,-26 1-254-16,2 2-144 0</inkml:trace>
  <inkml:trace contextRef="#ctx0" brushRef="#br0" timeOffset="9652.74">33385 17295 1868 0,'-2'154'783'0,"6"-136"-707"15,-4 1-40-15,0 8-10 16,-2-1-8-16,-19 7-18 16,-8-3-34-16,-33 14-117 15,7-11-240-15,4-12-593 0</inkml:trace>
  <inkml:trace contextRef="#ctx0" brushRef="#br0" timeOffset="10982.19">32560 17489 950 0,'0'0'349'15,"0"0"-239"-15,0 0-37 16,0 0 47-16,0 0-35 0,0 0-38 16,0 0 23-16,0 0-12 15,0 0-29-15,0 0-5 16,0 0-24-16,0 0 34 16,0 6-12-16,0-6 0 15,0 0 13-15,0 0 53 16,0 0-10-16,0 0 10 15,0 4-34-15,0-4-31 16,0 5-6-16,0-5-17 16,0 0 0-16,-2 4-19 15,0-4-11-15,2 4 29 16,0-4 1-16,0 0 0 16,0 0 54-16,0 0-11 0,6 0 9 15,6 0-11-15,-1 0-32 16,-2-4-9-16,-5-5-89 15,-1 3-251-15,-3-1-484 0</inkml:trace>
  <inkml:trace contextRef="#ctx0" brushRef="#br0" timeOffset="11467.89">32656 17351 202 0,'0'0'1147'0,"0"0"-815"15,0 0-140-15,0 0-4 16,0 0-8-16,0 0-37 16,0 0-8-16,22 0-32 15,-15 0-43-15,-3 0-60 16,2 0-21-16,-4 0-214 15,-2 0-285-15</inkml:trace>
  <inkml:trace contextRef="#ctx0" brushRef="#br0" timeOffset="17098.83">16583 17656 1662 0,'0'0'279'16,"0"0"-199"-16,0 0 56 0,0 0-5 15,3 106-9-15,3-60-52 16,1 7-5-16,-1 4 24 16,1 6-33-16,0 1-18 15,-3 2-27-15,1-4-11 16,1 1-96-16,-2-19-219 15,3-20-541-15</inkml:trace>
  <inkml:trace contextRef="#ctx0" brushRef="#br0" timeOffset="20024.69">21795 18333 1267 0,'0'0'489'16,"0"0"-314"-16,0 0 18 16,0 0-72-16,0 0-8 15,0 0 68-15,0-61 61 16,-10 52-138-16,-1 4 17 15,-4 1-14-15,-9 4-54 0,-10 0-11 16,-7 13-33-16,-1 22 0 16,-2 6-11-16,1 14 14 15,10-3-12-15,8 2 2 16,12-3 4-16,13-11-12 16,0-11 6-16,32-15-36 15,10-14 10-15,13 0-76 16,4-26-102-16,-1-13-105 15,-8-8 18-15,-9 0 67 16,-14-1 78-16,-12 4 124 0,-11 15 22 16,-4 4 102-1,0 14 114-15,0 7 73 0,0 4-103 16,0 0-80 0,0 4-84-16,0 13 11 0,0 6 42 15,0 7-18-15,0-2 15 16,5 2-22-16,0-1-17 15,1-4-1-15,3-3-31 16,5-8-1-16,1-2-51 16,8-12-102-16,18-8-127 15,-5-17-318-15,-5-4-818 16</inkml:trace>
  <inkml:trace contextRef="#ctx0" brushRef="#br0" timeOffset="20638.51">22180 18281 1733 0,'0'0'791'0,"0"0"-614"0,0 0-112 16,0 0 85-16,0 0-54 15,-5 111-45-15,3-79-15 16,2 2-36-16,0-11 12 16,0 0-12-16,0-8-16 15,0-8-5-15,0-7-15 16,0 0 22-16,2-9 13 15,5-22-67-15,5-1-20 16,3-8 31-16,1 2-16 16,1 1 33-16,-1 10 4 15,-1 4 27-15,-1 10 8 0,-1 9 1 16,1-1 0 0,-3 5 13-16,-3 0-12 0,1 0 35 15,1 5-24-15,-6 3-5 16,2 1 17-16,3 2-24 15,7-3-13-15,5-4-44 16,2-4-80-16,6 0-65 16,3 0 10-16,-8-8 89 15,-3 2 77-15,-8-3 26 16,-9 6 63-16,-4-2 96 16,0 5 87-16,0 0-45 15,-11 0-73-15,-7 0-90 0,-2 5-19 16,2 11-18-1,5 2-1-15,7 1 0 0,3 8 0 16,3-6-6-16,7 6 0 16,13-1-15-1,4-2 5-15,1-2-14 16,0 6 29-16,-6-2-1 0,-5-4-1 16,-10 0-7-16,-4 0 20 15,0-8-7-15,-10 1 32 16,-13-8-2-16,-4 2-8 15,-2-7-25-15,2-2-77 16,3-6-94-16,6-17-381 16,6-3-1301-16</inkml:trace>
  <inkml:trace contextRef="#ctx0" brushRef="#br0" timeOffset="20839.53">23258 18383 2488 0,'0'0'512'0,"0"0"-448"16,0 0-34-16,0 0 14 15,156 0-44-15,-73 0-8 16,-17 4-209-16,-14 1-542 0</inkml:trace>
  <inkml:trace contextRef="#ctx0" brushRef="#br0" timeOffset="20999.17">23339 18584 2119 0,'0'0'717'0,"0"0"-588"16,0 0-80-16,0 0-19 15,166-22-30-15,-89 8-190 16,-8-4-595-16</inkml:trace>
  <inkml:trace contextRef="#ctx0" brushRef="#br0" timeOffset="21517.7">24531 18267 1795 0,'0'0'531'16,"0"0"-336"-16,0 0-11 15,0 0-72-15,0 0-65 16,0 0-31-16,-114-9-10 0,81 27-4 15,4 4 12 1,4-2 4-16,10-1 8 0,5 0 5 16,10-1-20-16,0 0 1 15,23 4-12-15,10 2-8 16,7-2 7-16,3 4-18 16,3-4 3-16,-3 4 7 15,-5-2-30-15,-7-2 31 16,-12-4 7-16,-9-2-15 47,-10-6 16-47,-4 1 88 0,-23-4 18 0,-11 6-13 0,0-7-59 0,2 2 4 15,5-4-10-15,6-4-26 16,10 0-2-16</inkml:trace>
  <inkml:trace contextRef="#ctx0" brushRef="#br0" timeOffset="21626.31">24403 18673 3252 0,'-2'-17'-139'0,"2"-1"-186"0,0-3-446 0</inkml:trace>
  <inkml:trace contextRef="#ctx0" brushRef="#br0" timeOffset="21903.09">25211 18293 1264 0,'0'0'674'16,"0"0"-458"-16,0 0-5 15,0 0-6-15,0 0-56 16,0 0-47-16,-131-13-60 15,102 31-1-15,4 2 4 16,0 5 9-16,2 2 22 16,5 5-19-16,7 4-22 15,9-1 5-15,2 0-31 16,11-3 3-16,22-2-12 16,12-12-24-16,2-4 14 15,2-14-46-15,-5 0-1 16,-9-18 45-16,-14-8-7 15,-11-9 19-15,-10-7-1 0,0-3-35 16,-16-4-26-16,-11 5-120 16,-13 5-61-16,9 7-37 15,6 9-57-15</inkml:trace>
  <inkml:trace contextRef="#ctx0" brushRef="#br0" timeOffset="22374.79">25656 18093 1872 0,'0'0'310'0,"0"0"-158"15,0 0 62-15,0 0-101 16,0 0-55-16,0 0-58 15,0 0-12-15,-13-4 2 16,-6 4 17-16,-12 0-7 16,-4 0 8-16,-8 0-7 15,1 4 1-15,6-4 4 16,7 0-6-16,11 5 40 16,7-5 0-16,9 0-11 15,2 6-29-15,0-4-23 0,0 7 14 16,2 1 9-1,3 8 0-15,-1 2 33 0,-2 4-7 16,-2 11 18-16,3 1 13 16,-3 6-15-16,2 1 24 15,3 6-18-15,3 1-9 16,5-2 4-16,3-4-26 16,-1-5 4-16,4-10-11 15,-1-7-8-15,-3-8 12 16,1-1-14-16,-1-8-1 15,1-5-25-15,11 0-73 16,-5-14-156-16,-2-8-591 0</inkml:trace>
  <inkml:trace contextRef="#ctx0" brushRef="#br0" timeOffset="23623.56">25747 18337 1637 0,'0'0'402'16,"0"0"-94"-16,0 0-14 15,0 0-88-15,0 0-86 16,0 0-69-16,0 0-1 15,0 0 0-15,9 6-25 16,-2 7 16-16,0 5-40 0,-1 6 22 16,-2 2-11-16,3 0-10 15,-3 0 10-15,-1-5-12 16,2-10 0-16,-3-2 0 16,0-7-1-16,2-2-19 15,3 0-7-15,4-11-27 16,7-16 8-16,4-8-93 15,5-5-42-15,-2-4-26 16,-1 8 26-16,-4 8 122 16,-5 6 39-16,-3 8 20 15,-4 6 66-15,-1 3 53 16,-3 5-6-16,4 0-11 16,0 0-12-16,1 14 17 15,3 9-27-15,-4-1-31 0,1 3 9 16,1 4-55-1,-4-8-3-15,1 2-50 0,3-23-152 16,0 0-286 0,1 0-467-16</inkml:trace>
  <inkml:trace contextRef="#ctx0" brushRef="#br0" timeOffset="24051.89">26298 18142 1976 0,'0'0'669'0,"0"0"-520"0,0 0-57 16,0 0-36-16,0 0-56 15,0 0-35-15,0 0-124 16,139-19-145-16,-110 15-18 16,-8 0 97-16,-10 4 76 15,-9 0 149-15,-2 0 148 16,0 0 76-16,0 10 1 15,0 8-58-15,-5 8-46 16,5 4 1-16,0 2-44 16,0 9 7-16,0 3-49 15,5-2-6-15,4 0 1 16,2-2-14-16,3-1 17 109,-1-4-16-109,-4-5-2 0,0-4 25 0,-2-8-32 0,-5-8 6 0,0-2-2 0,-2-3-12 0,0-5 44 0,-6 1-3 0,-15-1-13 0,1 0-10 0,0 0-19 0,0 0 0 0,7 0-28 0,5-17-61 16,6-8-170-16,2-1-565 0</inkml:trace>
  <inkml:trace contextRef="#ctx0" brushRef="#br0" timeOffset="24202.69">26896 18370 1692 0,'0'0'601'0,"0"0"-444"16,0 0-75-16,0 0-82 16,0 0-40-16,0 0-295 15,0 0-767-15</inkml:trace>
  <inkml:trace contextRef="#ctx0" brushRef="#br0" timeOffset="24352.52">26896 18370 1986 0,'39'-94'478'16,"-39"104"-389"-16,0 4 30 16,0 8 69-16,0 4-94 15,0 6-41-15,0 2-53 16,0-6-9-16,9-1-114 0,4-10-211 15,3-9-430-15</inkml:trace>
  <inkml:trace contextRef="#ctx0" brushRef="#br0" timeOffset="24774.2">27459 18133 1667 0,'0'0'541'0,"0"0"-411"15,0 0-44-15,0 0 27 16,0 0-28-16,-130 18-33 16,101 4-15-16,3 0-23 15,7 3-2-15,9-3 18 16,10-2-30-16,0-2 1 15,8 0-1-15,23 0-9 16,5-4 8-16,6 4-16 16,1 4-2-16,-3 0 17 15,-5 3-20-15,-8 0 21 16,-4 2-6-16,-13 2 7 16,-5-4 40-16,-5-8 60 15,-5 5 11-15,-19-8 16 16,-4-2-60-16,-5-2-2 15,8-6-40-15,2 0-19 16,7-4-6-16,5 0-45 16,11-4-103-16,0-14-206 0,0 1-502 0</inkml:trace>
  <inkml:trace contextRef="#ctx0" brushRef="#br0" timeOffset="25244.65">27741 18360 1461 0,'0'0'702'0,"0"0"-644"15,0 0 14-15,0 0 172 16,0 0-57-16,0 0-114 15,0 0-37-15,80-48-34 16,-75 29 11-16,0 2-13 16,-3 3-10-16,-2 1-2 15,0 6-3-15,2 4 15 16,-2 3-8-16,0 0-14 16,0 0 22-16,0 15 1 15,0 7 86-15,0 10 36 16,0-1-49-16,0 10-6 0,0-4-4 15,2-4-47 1,2 3 1-16,3-10-18 0,3-1-23 16,7-14-71-1,1-1-238-15,-3-10-454 110</inkml:trace>
  <inkml:trace contextRef="#ctx0" brushRef="#br0" timeOffset="25656.83">28271 18213 1403 0,'0'0'331'15,"0"0"-213"-15,0 0-14 16,-118-11-66-16,83 4 40 16,4 4 22-16,6 3-31 15,10-5-7-15,5 5 27 16,8 0-3-16,2 0-56 16,0 0-30-16,0 0 1 15,0 0-1-15,0 0 9 16,0 5-8-16,0-2-1 15,0-3 12-15,2 7-6 16,-2-4 16-16,2 1 40 0,-2 7-18 16,0-4 14-16,0 11 19 15,0 4-6-15,0 4 14 16,0 7-30-16,-4 1-12 16,0-2 10-16,2 0-22 15,2 0 5-15,0-7 0 16,0 2-16-16,2-9 16 15,9 4-26-15,5-8-2 16,2 4-5-16,5-3-3 16,7-8-6-16,3 2-42 15,14-9-134-15,-11 0-324 16,-7 0-442-16</inkml:trace>
  <inkml:trace contextRef="#ctx0" brushRef="#br0" timeOffset="26112.3">28508 18289 2443 0,'0'0'365'16,"0"0"-341"-16,0 0-17 15,0 0 63-15,0 0 22 16,0 0-1-16,0 0-48 15,6 128-4-15,1-103-15 16,-1-3-22-16,-1 0 19 16,0-4-21-16,-3-5 0 0,0-11 0 15,-2 2-6-15,2-4-2 16,3 0-5-16,3-11-25 16,6-15-31-16,4-2-37 15,6-10-3-15,-1 1-25 16,2 2-3-16,-6 9 61 15,-3 6 71-15,-7 7 5 16,-3 5 61-16,-4 8 6 16,0 0 12-16,1 0 6 15,0 8-3-15,3 11 8 16,1 3-21-16,-1 4-15 0,1 1-5 16,2 0-19-1,-4 3-27-15,-1-6-3 0,-4-7-130 16,0-8-182-16,0-5-308 15,0-4-812-15</inkml:trace>
  <inkml:trace contextRef="#ctx0" brushRef="#br0" timeOffset="26481.4">28918 18151 2508 0,'0'0'307'0,"0"0"-249"16,0 0-57-16,0 0 20 16,0 0-6-16,0 0-14 15,114-18 3-15,-93 14-4 16,-3 0-11-16,-3 2 10 0,-3-6-6 16,-3-1 7 15,-3 4 0-31,-1-3 2 0,-2 4-2 0,-3 4 9 0,0 0 0 15,0 0 4-15,0 0-1 16,0 22-4-16,-3 4 50 16</inkml:trace>
  <inkml:trace contextRef="#ctx0" brushRef="#br0" timeOffset="26597.37">29109 18169 3028 0,'-6'40'51'0,"-1"5"-8"0,1-1-13 0,0 1 9 0,6-1-33 0,-2-2-4 0,2-2 13 0,0-5-14 0,0 1 12 0,0-9-13 0,2 1 0 0,4-6-5 0,-4-4 13 0,-2-6-8 0,0-3-20 16,-6-1-22-16,-29-1-124 15,-1-5-193-15,-1-2-674 0</inkml:trace>
  <inkml:trace contextRef="#ctx0" brushRef="#br0" timeOffset="27544.34">26774 18481 1542 0,'0'0'310'15,"0"0"-169"-15,0 0 69 16,0 0-26-16,0 0-58 16,0 0-34-16,54 0-3 15,-28 0-23-15,1 0 10 16,4 0-10-16,3-2-30 0,1-1 10 16,-1-4-23-16,1 2-4 15,-2-1 23-15,-1-2-36 16,-8 4 9-16,-3 0-14 15,-8 4 5-15,-6-2-3 16,-3 2-2-16,-4-2-1 16,3 2 0-16,-3-2-4 15,0-3-22-15,0 3-90 16,0-3-254-16,-10 1-272 0</inkml:trace>
  <inkml:trace contextRef="#ctx0" brushRef="#br0" timeOffset="28105.24">26935 18209 1485 0,'0'0'286'0,"0"0"-123"15,0 0 56-15,0 0-56 16,0 0-77-16,0 0-36 15,0 0-32-15,0-4 19 16,0 4 8-16,0 0-14 16,0 4 54-16,0 10 34 15,0 8-19-15,0 0-6 16,0 9-38-16,0-7 0 16,0 6-11-16,0-6-34 15,0 2 38-15,0-4-35 16,0 4 4-16,0-3-3 15,0-2-5-15,0-1 7 16,0-4-7-16,2-2-8 16,-2-3 22-16,0-8-23 0,2 1 8 15,-2-4-2-15,0 5 0 16,3-5-7-16,-3 0 0 16,0 0 1-16,0 0-8 15,0 0 7-15,2 0-15 16,-2 0-14-16,0 0-100 15,0 0-186-15,0-9-416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20T06:56:24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18043 14636 801 0,'0'0'376'16,"0"0"-205"-16,0 0-112 15,0 0-59-15,0 0-7 16,0 0-31-16,6-2 38 16,-4-3 20-16,0-2 30 15,3 1 32-15,-3 0 14 16,0 2-28-16,-2 2 2 0,3 0-20 15,-3 0-14-15,0 2-6 16,0 0-19-16,0 0 14 16,0 0 24-16,0 0 14 15,0 0 23-15,0 0-9 16,0 0-17-16,0 0 10 16,0 0-21-16,0 0-2 15,0-3 2-15,0 2-39 16,0-4 19-16,0 5-29 15,-7-5 16-15,0 3 12 16,-1 1-11-16,1-2 9 16,0 1 0-16,-2 2-14 15,3 0 14-15,-3 0-24 16,-1 0 5-16,2 0 8 0,-1 0-13 16,-1 0 5-16,4 5-1 15,-1-2 0-15,1 2-1 16,-3 4-5-16,2 1 0 15,3-4 16-15,-3 5-15 16,3-2 18-16,0 1-6 16,-2 0-12-16,2 2 32 15,2 0-33-15,-3-1 1 16,3 2 22-16,0-3-17 16,0 3 5-16,0-4 1 15,2 3-11-15,0-6 18 16,0 6-9-16,0-4-4 15,0 1 15-15,0 1-21 0,0-1 13 16,0 1-8-16,0 2 2 16,6-3-1-16,1 5-6 15,-3-6 0-15,4 2 0 16,-4-1 2-16,2 0-2 16,1 1 1-16,-1-2 8 15,4 0-7-15,-2-2-2 16,1 1 0-16,3-2 7 15,-1-5-1-15,-3 4-6 16,2-2 0-16,-1 0 6 16,-1 0-7-16,-1-2 1 15,2 0 0-15,-2 0-2 16,1 0 4-16,1 0-2 0,1 0 0 16,-2 0 10-1,1 0-4-15,0-2-6 0,2-6 0 16,-2-1-4-16,3 0 10 15,-2-1-5-15,-1-1-1 16,1 0 1-16,-2 2-4 16,1-4 3-16,-3 5 0 15,2-6-3-15,-2 2 4 16,-1 2-1-16,-1-4 0 16,0 6 8-16</inkml:trace>
  <inkml:trace contextRef="#ctx0" brushRef="#br0" timeOffset="962.42">18211 14772 2966 0,'5'-14'0'0,"-5"0"0"0,0-3-6 0,0-2 4 0,0 1 2 0,0-4 0 0,0 4 2 0,0 4 3 0,0 0-5 0,-5 2 0 0,-3 2-6 16,1 1 12-16,-4 1-6 0,2-1 0 0,-2 5 1 0,-1-6 4 0,2 3-5 15,-1 1 0-15,-3 2-8 16,3 1 10-16,-2-1-2 15,-1 2 4-15,1 2 2 16,-1 0-7-16,-1 0 1 16,1 0 0-16,4 0-8 15,-4 0 7-15,5 0 1 16,0 0 1-16,1 0 8 16,0 0-3-16,2 0-6 0,-1 0 0 15,1 0-9-15,-1 0 17 16,0 0-8-16,3 0 0 15,-3 0 1-15,3 2 0 16,-3 1-1-16,0-2 0 16,0 2-9-16,1 1 6 15,-1 2 3-15,0 1 0 16,3 3 11-16,-3-4-20 16,3 1 9-16,0 1 0 15,-3 3-2-15,0 1 10 16,2 3-8-16,-1 0 0 15,-1 1 6-15,3 4-8 16,0 0 2-16,-1 1 0 0,0-3-1 16,3 1 12-16,2 0-11 15,0-2 0-15,0 0 7 16,0 1 0-16,0 0-7 16,0-4 0-16,0-1-5 15,0 1 16-15,4-3-11 16,4-1 3-16,-2-1 4 15,1 2-2-15,1-1-5 16,2 0 0-16,-1 0-1 16,1-3 7-16,2 4-6 15,-1-3 0-15,0-2 6 16,1 0-3-16,-2 1-3 16,-1-3 0-16,1-3-7 0,-4 1 13 15,3-1-6 1,-1-1 0-16,0 0 10 0,0 0-11 15,1 0 1-15,0 0 0 16,0 0-6-16,0 0 8 16,-1-4-2-16,4-9 5 15,-3 3 6-15,-1-4-11 16,2 1 0-16,-3 0 0 16,1-1-9-16,-1 1 9 15,0 6 0-15,-3 1 0 16,1-4 6-16,-1 2-7 15,-2 2 1-15,3-3 0 0,-3 2-5 16,0-6 6 0,0 2-1-16,0-1 0 0,3-5 4 15,-2-1-5-15,-1 3 1 16,0 2 0-16,0 1-8 16,-2 2 9-16,0 2-1 15,0-1 2-15,0 0 7 16,0-1-10-16,0 0 1 15,0-2 0-15,-4-2-3 16,-1 0 3-16,-2 2 0 16,3-1 0-16,-3-2 7 15,3 7-7-15,0-5 0 16,-1 7 0-16,0-1-6 16,-1 1 7-16,-3 2-1 15,0 0 0-15,-5 0-5 0,-1 4 5 16,-5 0-25-16,-22 8-42 15,3 9-41-15,2 6-378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20T06:50:52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 1516 601 0,'0'0'626'0,"0"0"-451"16,0 0 4-16,0 0-106 16,0 0-6-16,0 0 25 0,13-46-28 15,-8 43 15-15,-3 2 19 16,-2-2 5-16,2 3 35 15,-2-1-33-15,0-3-29 16,0 4-2-16,0-2-32 16,0 2-2-16,0 0-12 15,0 0-27-15,0 0 31 16,0 14-30-16,0 15-1 16,0 20 23-16,0 29-23 15,0 36 39-15,4 31 0 16,3 9-7-16,1-24 15 15,0-33-32-15,-2-37 1 0,-3-12 0 16,1-1-16 0,-2 2 10-16,-2-6-11 15,0-15 6-15,0-12-12 0,0-10-2 16,0-9-90-16,-2-16-53 16,-5-9-672-16</inkml:trace>
  <inkml:trace contextRef="#ctx0" brushRef="#br0" timeOffset="866.75">2836 1520 842 0,'0'0'321'0,"0"0"-182"15,0 0-37-15,0 0 5 16,0 0-24-16,0 0 18 0,0 0-34 16,-27 1-22-16,27-1 2 15,0 0-19-15,0 3 45 16,0-1-13-1,6-1-16-15,6 4 34 0,1 1-16 16,7 0-11-16,3-2 4 16,6 0-9-16,7 2 5 15,3 0-4-15,5-1-28 16,8 0 17-16,4-3-23 16,0-2-5-16,2 1 14 15,-1-1-21-15,-1 3 16 16,0-3-6-16,0 2-10 15,-1-2 19-15,1 0-20 16,-1 1 0-16,1 2 15 16,0-1-13-16,0 2-2 0,0 2 3 15,1 0 4-15,1 0 0 16,2-2-7-16,0-2 0 16,1-2-2-16,-1 0 8 15,-2 0-6-15</inkml:trace>
  <inkml:trace contextRef="#ctx0" brushRef="#br0" timeOffset="1477.7">4338 1616 2635 0,'56'0'8'0,"-2"0"-5"0,5 0-3 0,1 0 0 0,0 0-8 0,0 0 14 0,0 0-6 0,-2 3 0 0,0-2 5 0,-2 3-7 0,0-1 2 0,-1 0 0 0,10 1-6 0,-3 0 12 0,-2 2-6 0,0-2 2 16,-12 0-1-16,-2 1-1 15,8-4-5-15,2-1 4 16,2 2 2-16,4 1 4 16,-2-3-5-16,0 3 1 15,-2 1 7-15,0-3-8 16,0 4-2-16,0-5-5 16,2 1 8-16,2-1-1 15,1 3 0-15,3-3-4 16,2 2 3-16,1 0 1 15,0-2 0-15,-1 0-8 16,0 2 11-16,-1-2-3 16,-1 2 0-16,3-2 1 15,0 0-3-15,3 0 2 0,-1 0 0 16,0 0-1-16,1 0-2 16,-1 0 3-16,-2 0-1 15,-5 0 1-15,-1 0 10 16,-5 0-10-16,-2 0 0 15,-5-2 0-15,0-2-2 16,-2-1 2-16,3 4 0 16,0-4 6-16,4 4-2 15,2 1-4-15,-2 0 0 16,0 0 0-16,-1 0 9 16,1 0-9-16,6 0 0 15,1 0 0-15,1 0 6 16,-1 4-6-16,-5-1 1 15,-2 2 1-15,-1-1 5 0,6 0-7 16,1 2 0-16,7 0 0 16,0 2 26-16,-2-2-25 15,-2 2-1-15,-3 1 1 16,-2-2 7-16,-3-1-8 16,1 0 1-16,-4-1 14 15,-2-2 9-15,-8 3-15 16,-6 1-7-16,-4-4-2 15,-8 1 9-15,-4-1-10 16,-8-2 1-16,-3-1-24 16,-4 0 5-16,-3 0-74 0,-4 0-78 15,0 0-132-15,-2 0-234 16</inkml:trace>
  <inkml:trace contextRef="#ctx0" brushRef="#br0" timeOffset="3036.73">2669 2661 1038 0,'0'0'300'16,"0"0"-167"-16,0 0-76 15,0 0 21-15,0 0 4 16,48 0 11-16,-14 0 2 16,1-3 27-16,6-1-53 15,1 4 10-15,-2 0-23 16,1 0-1-16,-4 0 6 15,1 0-32-15,3 0 17 16,3 0 5-16,5 0-20 0,6 0 12 16,3 0-19-1,5-2-4-15,3-1 15 0,2-1-34 16,1 0 13-16,2 0-1 16,3-1-12-16,1 4 19 15,4-6-19-15,0 4 6 16,4-4 1-16,2 1-2 15,-1 2-3-15,1 1-3 16,-2-2 0-16,-4 1 6 16,-3 3-5-16,-2-2 0 15,0 2-1-15,-1-2 9 16,0 3-8-16,3-2-1 0,2 2 1 16,0 0-1-16,3 0 3 15,-2 0-3-15,2 0 3 16,-1 0-2-1,0 0-1-15,1 0 0 0,3 0 1 16,-1 0 10-16,1 0-11 16,3 0 0-16,0 0 3 15,4 0 3-15,5 0 0 16,3 0-4-16,1 0 4 16,2 0 2-16,16 0-7 15,21 0-1-15,13 0 0 16,7 0 10-16,-14 0-17 15,-29 0 7-15,-31-4 0 16,-17 3-6-16,-1-2 6 0,11-1 0 16,12 3 8-16,14-4 1 15,-2 1-7-15,3 1-2 16,0 0-5-16,-2 3-2 16,-5-2 11-16,-7 2-4 15,-7 0 8-15,-8 0-7 16,0 0 11-16,-2 0-12 15,3 2 1-15,4 1 10 16,4-2-5-16,1 1-6 16,1 2 14-16,-2-2-13 15,-4 2-2-15,-4 0-2 16,-8 0 3-16,-7 0 3 16,-6-2-2-16,-11 1-1 15,-12-2 2-15,-8-1-2 0,-16 0-28 16,-13-1-78-1,-23-13-135-15,-18-5-667 0</inkml:trace>
  <inkml:trace contextRef="#ctx0" brushRef="#br0" timeOffset="3885.8">3935 1574 1077 0,'0'0'299'0,"0"0"-121"15,0 0-47-15,0 0-53 16,0 0 42-16,0 0-31 16,0 0-20-16,-10-4-5 15,10 16-49-15,0 19 71 16,0 13 1-16,0 13-23 0,0 13 7 16,0 13-39-1,0 19 13-15,3 23 8 16,1-12-32-16,1-14 21 0,1-17-2 15,1-28-31-15,-1 2 19 16,4-3-17-16,-4-12-10 16,-2-10 20-16,-1-8-20 15,-1-5 5-15,-2-5-6 16,0-3-1-16,0-3-33 16,0-6-105-16,0-1-57 15,0-14-151-15,2-10-948 0</inkml:trace>
  <inkml:trace contextRef="#ctx0" brushRef="#br0" timeOffset="4520.89">4924 1730 120 0,'0'0'707'15,"0"0"-509"-15,0 0-17 16,0 0-42-16,0 0-19 16,0 0 39-16,0 0-25 15,-3-72 22-15,3 71-25 16,0-2-45-16,0 3-15 0,0 0-25 16,0 0-2-16,0 4 1 15,0 18-29-15,0 17 52 16,0 16 23-16,3 29-33 15,1 2-16-15,-2 5-5 16,0 4-4 0,0-18 25-16,5 5-27 0,-2-7-19 15,2-13 12-15,-1-12-23 16,-2-16 12-16,-1-10-13 16,-1-10 0-16,0-5-9 15,0-8-69-15,6-1-80 16,-2-12-35-16,3-8-275 0</inkml:trace>
  <inkml:trace contextRef="#ctx0" brushRef="#br0" timeOffset="5086.8">5842 1714 616 0,'0'0'503'0,"0"0"-362"15,0 0 39-15,0 0-109 16,0 0-10-16,0 0-4 15,0 0-27-15,4-50 23 16,0 50-23-16,-1 0 32 0,-3 0 25 16,2 13 4-16,2 18 75 15,-2 13-31-15,0 14-39 16,-2 15 27-16,0 11-49 16,0 4-19-16,0 1 5 15,3-4-21-15,0-8-5 16,1-13-20-16,2-13-6 15,-1-9 0-15,1-15-8 16,-1-9 0-16,0-6-25 16,10-12-138-16,1 0-227 15,1-16-319-15</inkml:trace>
  <inkml:trace contextRef="#ctx0" brushRef="#br0" timeOffset="5683.21">6864 1692 842 0,'0'0'359'0,"0"0"-76"16,0 0-74-16,0 0-36 0,0 0-28 16,0 0 1-16,0 0-57 15,2 16-28-15,-2 22 29 16,0 17 4-16,0 13-5 15,0 12-13-15,0 6-30 16,-2 2 3-16,2-4-26 16,0-3-13-16,0-11 15 15,0-8-24-15,0-11 11 16,5-8-8-16,-1-11 4 16,0-9-16-16,1-10-29 15,2-8-72-15,10-11-108 16,-1-17-287-16,2-9-800 0</inkml:trace>
  <inkml:trace contextRef="#ctx0" brushRef="#br0" timeOffset="6172.8">7681 1728 897 0,'0'0'595'0,"0"0"-466"15,0 0-3-15,0 0 35 16,0 0-31-16,0 0-39 15,0 0 9-15,-4 5-64 16,4 22 24-16,0 18 52 16,4 13-14-16,2 14 9 15,0 8-19-15,-1 6-30 0,-1 1 9 16,0-5-38-16,0-8-10 16,-1-8-7-16,2-12-5 15,-3-10 1 1,-2-11-8-16,2-14-36 0,0-5-33 15,11-14-156-15,1-1-348 16,-1-20-390-16</inkml:trace>
  <inkml:trace contextRef="#ctx0" brushRef="#br0" timeOffset="6805.53">8921 1702 990 0,'0'0'362'16,"0"0"-133"-16,0 0-35 16,0 0 1-16,0 0-44 15,0 0-47-15,0 0-13 0,0 14-48 16,0 21 63-1,0 10 15-15,0 17-27 0,0 12 16 16,0 7-37-16,0 2-25 16,0 3 0-16,0-6-30 15,0-4 16-15,0-8-8 16,0-5-20-16,0-16 20 16,2-6-26-16,2-14 6 15,-1-9-10-15,-1-7 4 16,0-7 0-16,0-4-43 15,2 0-67-15,-1-16-103 16,-3-4-506-16</inkml:trace>
  <inkml:trace contextRef="#ctx0" brushRef="#br0" timeOffset="24368.29">3116 3316 1420 0,'0'0'691'16,"0"0"-507"-16,0 0-53 16,0 0-85-16,0 0-25 15,48-57 1-15,-33 36-22 16,1 3 27-16,-1-4-10 15,-1 1-16-15,-1 0 27 16,1 1-16-16,-1-2 10 0,0 4 10 47,-2-1-26-47,0 6 6 0,-2 3 13 0,-4 4-18 0,-3 2 49 0,-2 4-27 16,0 0 12-16,0 0 14 15,0 0-27-15,0 13 5 16,2 16-10 78,5 8-2-79,-1 10 28-15,-1 3-36 0,1-1 1 0,-3-4-2 0,-1-5-3 0,-2-5 8 0,0-5-17 0,0-6-27 0,-14-6-28 0,-3-6-141 0,-1-12-505 0</inkml:trace>
  <inkml:trace contextRef="#ctx0" brushRef="#br0" timeOffset="25597.51">1530 1532 679 0,'0'0'180'0,"0"0"-76"15,0 0 47 1,0 0-30-16,0 0-63 0,0 0-23 15,0 0 7-15,0-12-25 16,3 11 73-16,-1 1 31 16,-2 0 3-16,0 0 15 15,0 0-12-15,0 0-26 16,0 0-5-16,0 0-37 16,0 0-7-16,0 0-24 15,0 11-28-15,0 11 22 16,0 8-16-16,0 8 4 15,2 8 17-15,2 2-21 16,3 7 24-16,-1 0-2 16,2 4-27-16,0 2 22 15,3 0-10-15,-1 1-4 16,0-2 13-16,-1-2-21 0,1-1 17 16,-2-7 0-16,-1 0-18 15,-1-6 18 1,-1 0-10-16,0-4 1 0,-5 0 29 15,2-2-24-15,-2 1 7 16,2-5-2-16,-2-1-19 16,2-5 25-16,1-6-18 15,-1-1-5-15,0-5 9 16,0 0-11-16,-2 2 0 16,2 1 8-16,-2 0 1 15</inkml:trace>
  <inkml:trace contextRef="#ctx0" brushRef="#br0" timeOffset="25606.76">1670 2833 2758 0,'2'20'0'0,"1"0"0"0,2-2 6 0,-3-4 3 0,0-3-6 0,0-6-3 0,-2-3 1 0,0 1 3 0,0-3-2 0,0 0-2 0,0-19-10 0,-2-37-199 0,-7 4-346 0,2-3-419 0</inkml:trace>
  <inkml:trace contextRef="#ctx0" brushRef="#br0" timeOffset="26341.46">1589 1569 690 0,'0'0'211'0,"0"0"-43"15,0 0-29-15,0 0-39 16,0 0-28-16,0 0 50 16,0 0-10-16,-14-11-3 15,14 11-1-15,0 0-18 16,0 0 19-16,0 0-34 15,0 0-27-15,0 0 6 16,4 0-17-16,10 0-9 16,3 0 14-16,6 0-25 15,4 0 22-15,4 2-23 16,2 7-5-16,5-1 18 0,5 5-29 16,5-3 17-1,6-2 12-15,4-2-27 0,4-6 37 16,3 0-39-1,-3 0 0-15,-4 0 17 0,-4-4-16 16,-8 4 4-16,-4 0 0 16,-1 0-4-16,-3 0 7 15,-1 4-8-15,4 1 0 16,3-5-1-16,8 0 4 16,0 0-3-16,9-5 14 15,-3-3-12-15,2 0 7 16,-4 0-9-16,-5 1 0 15,-4 4 4-15,-2-1-4 16,-5-1-13-16,-5 3-29 16,-6-3-68-16,-14 1-79 15,-5 4-106-15,-10 0-223 0</inkml:trace>
  <inkml:trace contextRef="#ctx0" brushRef="#br0" timeOffset="26971.28">1751 2704 443 0,'0'0'836'0,"-7"0"-733"0,7 0-27 0,0 0-4 0,0 0-17 0,16 0 66 0,13 0-6 0,10 0-43 16,11 0 10-16,10 0 45 0,7 0-3 15,9 0-14-15,6 0-21 16,5-8-6-16,4-3-50 15,3 1-11-15,-3-2 5 16,-4 1-26-16,-9 4 3 16,-11-1-4-16,-12 2-67 15,-14-2-62-15,-14 2-213 16,-16-1-321-16</inkml:trace>
  <inkml:trace contextRef="#ctx0" brushRef="#br0" timeOffset="27647.09">2145 934 540 0,'0'0'727'0,"0"0"-509"15,0 0-48-15,0 0-86 16,0 0-3-16,0 0-12 15,0 0-40-15,0 0 31 16,0 0-2-16,0 0-11 16,-113 30 28-16,96-8-26 0,4 5 10 15,1 5-19-15,4 0-19 16,8-1 10-16,0 2-30 16,5-3-1-16,19 0 10 15,5-6-4-15,7-4-4 16,7-8-2-16,-1-10 0 15,3-2-1-15,1-13 1 16,-3-12 0-16,-3-9 11 16,-11-2-10-16,-10-7 16 15,-14 1 7-15,-5 0-14 0,-7 1 26 16,-15 2-36 0,-7 9 0-16,0 12-15 0,-2 10-91 15,-18 8-138-15,11 19-49 16,5 4-532-16</inkml:trace>
  <inkml:trace contextRef="#ctx0" brushRef="#br0" timeOffset="28461.56">4485 2996 1846 0,'0'0'309'0,"0"0"-213"16,0 0-82-16,0 0-14 16,0 0-41-16,0 0 22 15,0 0 13-15,115-13-2 16,-78 13 8-16,-12 0 0 15,-8 0 3-15,-9 15-3 16,-8 7 2-16,0 6 26 16,-25 7 40-16,-8 8-40 15,-9 1 58-15,-3 0 19 16,3-1 7-16,9-9 7 16,8-6-55-16,12-5-29 15,9-6-11-15,4-3-17 16,0-5 2-16,17-2-9 15,12-5 9-15,9-2-19 16,13 0-10-16,9-20-58 0,7-3-132 16,29-6-332-16,-16 4-162 15,-11 5 155-15</inkml:trace>
  <inkml:trace contextRef="#ctx0" brushRef="#br0" timeOffset="29078.07">5391 2956 801 0,'0'0'1061'16,"0"0"-832"-16,0 0-95 15,0 0-81-15,0 0-29 16,0 0-24-16,0 0 0 0,52-47 4 16,-31 41-4-16,0 4 0 15,-7 2 0-15,-3 0 2 16,-7 0 2-16,-4 11 39 16,0 4-22-16,0 6 29 15,-15 2-35-15,-6 4 9 16,3-2 3-16,3 0-10 15,3-2-9-15,10 0-8 16,2-1 9-16,10-2-29 16,19 0 13-16,4 0-14 15,3 2 21-15,-3 0-8 0,-2 2 7 16,-8 2 1 0,-10 0 0-16,-7-2 17 0,-6 1 15 15,0-3-6 1,-13-2 38-16,-14-3-54 0,-2 0 23 15,-2-6-33-15,4-6-66 16,3-5-50-16,8-10-223 16,8-8-353-16</inkml:trace>
  <inkml:trace contextRef="#ctx0" brushRef="#br0" timeOffset="29570.4">6207 3150 1768 0,'0'0'606'15,"0"0"-517"-15,0 0-89 16,0 0-77-16,0 0-223 16,0 0 16-16,0 0-122 0</inkml:trace>
  <inkml:trace contextRef="#ctx0" brushRef="#br0" timeOffset="29694.96">6476 3202 1290 0,'0'0'407'16,"0"0"-407"-16,0 0-7 16,0 0-323-16</inkml:trace>
  <inkml:trace contextRef="#ctx0" brushRef="#br0" timeOffset="29840.57">6960 3284 1930 0,'0'0'307'16,"0"0"-267"-16,0 0-40 16,0 0-103-16,0 0-68 15,0 0-35-15,0 0-417 0</inkml:trace>
  <inkml:trace contextRef="#ctx0" brushRef="#br0" timeOffset="33032.64">8045 2941 342 0,'0'0'487'0,"0"0"-374"16,0 0-15-16,0 0-51 15,0 0 6-15,0 0 30 16,0 0-57-16,0-2 1 16,0 2-14-16,0 0-11 15,0 0 12-15,0 0 17 16,0-1 21-16,0-2 13 16,0 1-40-16,0 1 36 15,0 1-19-15,0-3-30 16,0 3 20-16,0 0-32 15,0 0 0-15,0 0 22 0,0 0 1 16,0 0 42-16,0 0-3 16,0 0 13-16,0 0 28 15,0 0-33-15,0 0-20 16,0 0 3-16,0 0-37 16,0 0 6-16,0 0-3 15,0 0-19-15,0 0 18 16,0 0-18-16,0 0 0 15,0 0 10-15,0 0 1 16,0 0-8-16,0 0 23 0,0 0-10 16,0 0 21-1,0 0-17-15,0 12-10 0,-2 14 12 16,0 9-11-16,-3 7 20 16,3 4 24-16,2 2 12 15,0 4 6-15,0-4-18 16,0-2-9-16,0-3 11 15,0-10-35 79,0-6 15-94,0-7-20 16,0-8-16-16,0-4 23 0,0-6-24 0,0 0-1 0,0-2 1 0,0 0-63 0,0 0-46 0,0 0-94 0,0-8-151 0,0-6-173 0,0-8-358 0</inkml:trace>
  <inkml:trace contextRef="#ctx0" brushRef="#br0" timeOffset="33790.07">8421 2979 1117 0,'0'0'408'15,"0"0"-222"-15,0 0-60 16,0 0 17-16,0 0-81 15,-2 0-30-15,-9 3 2 16,-4 4-33-16,-5 3 61 16,-7 3 18-16,-4 1-8 15,-3 2 14-15,-3-1-8 0,-2 4-9 16,1-1 9-16,5-2-41 16,4 0 6-16,6 2-28 15,6-4-13-15,9 2 13 16,2-2-15-16,6-2 0 15,0 2 0-15,3 0 12 16,15 2-11-16,2 0 5 16,7 0-4-16,2 2 23 15,-1 2-25-15,-1 0 15 16,0 0 21-16,-5-1-30 16,1-1 18-16,-6-5-24 15,1 0-1-15,-5-7-22 16,3-6-104-16,-5 0-167 15,-2-9-288-15</inkml:trace>
  <inkml:trace contextRef="#ctx0" brushRef="#br0" timeOffset="35207.19">8571 3327 1001 0,'0'0'287'0,"0"0"-161"15,0 0-68 1,0 0 6-16,0 0 10 0,0 0-45 15,0 0 12-15,0 0 20 16,0 0-24-16,0 0 33 16,0 0 8-16,0 0-30 15,0 0-4-15,0 0-43 16,0 0 15-16,0 0-2 16,0 0-12-16,0 0 11 15,0 0-13-15,7 0 0 16,0 0 2-16,1-3 6 15,-1-1-8-15,-1-2 0 16,2 2 7-16,-2-2-3 16,-2 0-4-16,-2 0 0 0,1 1 0 15,-1-4 9-15,0 1-7 16,0 1-1-16,0-4 6 16,4 1 2-16,-4 2-9 15,2 0 0-15,-2 2 27 16,0 0-10-16,0 2 16 15,-2 3-11-15,0 1-10 16,0-2 23-16,0 2-21 16,0 0 0-16,0 0 7 15,0 0-19-15,0 0 5 16,0 0 8-16,0 0-15 0,0 0 35 16,0 0-23-16,0 0-1 15,0 0 14-15,0 0-24 16,0 0-1-16,0 0 2 15,0 6-2-15,0 2 40 16,3 7-25-16,-1 3 6 16,2 2 22-16,-2 2-30 15,4 1 15-15,-2 0-11 16,-2-1-11-16,2 1 28 16,-1-1-34-16,-1-4 11 15,0 1 9-15,0 0-19 16,0-5 15-16,0-1-5 15,-2-3-11-15,0-1 19 16,0-3-13-16,0 0 0 16,0 0 33-16,-6 3-21 15,-7-2 10-15,-5 0-17 16,-3 2-10-16,4-3 15 0,3-2-15 16,3 0-1-16,5-2 8 15,4-2 4-15,0 0-18 16,2 0 6-16,0 0-3 15,0 0-8-15,0 0 1 16,2 0 10-16,13 0 0 16,5 0 7-16,5 0 4 15,2 0-10-15,-4 0 0 16,0-2 33-16,0 0-33 16,-8 2 21-16,-4-2-6 15,-4 2-15-15,-3 0 37 16,-4 0-29-16,0 0 7 15,0 0 21-15,0 0-36 16,0 0-1-16,0 0 0 0,0 0-42 16,0-8-45-16,-6-3-277 15,-10-2-1207-15</inkml:trace>
  <inkml:trace contextRef="#ctx0" brushRef="#br0" timeOffset="38437.47">13752 1194 1360 0,'0'0'406'16,"0"0"-151"-16,0 0-73 16,0 0-45-16,0 0-72 15,0 0-7 95,-41-57 42-110,32 51-46 0,1-1 8 0,-4 2-14 0,-1-1-23 0,-5 1 24 0,-4 2-35 0,-5 3-13 0,-4 0 11 0,-2 2-2 0,-6 12 2 15,1 4-12-15,-4 12 6 0,5 2-10 0,8 6 4 0,8 0-1 16,15-6-1-16,6 0 2 0,0 0 0 15,0 0 1-15,11-1-10 16,7-5-8-16,6-2-5 16,2-4 10-16,8-5-35 15,-1-4 46-15,4-4-23 16,0-2 12-16,3-3 1 16,3-2 1-16,-3 0 9 15,0 0 1-15,-5 2-9 16,-2 2 1-16,-1 0 8 15,-5 4-3-15,-5 2-6 16,1 2 5-16,-2 2 4 16,-3 5 0-16,-1 2 7 15,-5 3 10-15,-3 6-4 16,-5 4-1-16,-4 4 27 16,0 3-33-16,-2 1 16 0,-17 0 8 15,-4-2-14-15,-6-4 37 16,-4-2-18-16,-3-4-5 15,1-4 24-15,-2-6-21 16,4-6 22-16,2-4 1 16,2-4-34-16,3-4 19 15,1-2-35-15,5 0-5 16,0 0 28-16,4-13-28 16,0 0 4-16,1-3-5 15,1 0-7-15,4 3-3 16,3-2-4-16,3 5-26 0,-1 2 14 15,5 2-81 1,0 2-25-16,0 3-204 0,5-2-451 0</inkml:trace>
  <inkml:trace contextRef="#ctx0" brushRef="#br0" timeOffset="40708.47">14181 2067 1431 0,'0'0'598'0,"0"0"-374"16,0 0-21-16,0 0-65 16,0 0-71-16,0 0 5 15,-2 0-47-15,2 0-7 16,0 0 10-16,0 0-27 15,7-8 29-15,4-5-6 0,2-4-23 16,3-3 25-16,1-6-26 16,-1 0 0-16,-1-2 6 15,-1 1 3-15,-5 6-8 16,-3 3 4-16,0 4 4 16,-2 6-3-16,-4 4-6 15,2 1 0-15,-2 3-11 16,0 0 11-16,0 0 0 15,0 0 0-15,0 0-11 16,0 11 2-16,2 4 9 16,2 10 0-16,-1 3 12 0,1 4-4 15,-2 0-5 1,0 4 0-16,0 0 4 0,2 3 4 16,-4 0-11-16,0 1 0 15,0-4-5-15,0-4 19 16,0-5-14-16,0-10 0 15,0 0 1-15,0-7 2 16,-6-2-3-16,0-2 0 16,-3 0 0-16,-5-3 13 15,3 4-13-15,-1-3 0 16,2-2 1-16,6-2 21 16,-1 2-21-16,5-2 9 15,0 0-7-15,0 0 10 16,0 0-13-16,0 0 1 15,0 0-1-15,0 0 22 16,0 0-21-16,0 0-1 16,5 0 0-16,6 0 6 0,2 0-7 15,6 0 1-15,0 4 0 16,1 0 3-16,3-2 6 16,-6 2-9-1,1-2 0-15,-5 1 16 0,-6-3-16 16,-2 0 0-16,-3 0 0 15,-2 0 3-15,0 0-3 16,0 0 0-16,0 0-23 16,0-3-69-16,0-11-64 15,-7-5-623-15</inkml:trace>
  <inkml:trace contextRef="#ctx0" brushRef="#br0" timeOffset="42001.53">15153 1099 1137 0,'0'0'488'16,"0"0"-286"-16,0 0-7 15,0 0-46-15,0 0-39 16,0 0-26-16,0 0-14 16,0-7 19-16,2 7-34 15,-2 0 7-15,0 0 11 16,0 0-23-16,0 0 12 15,0 0-50-15,0 0-11 0,-7-4 12 16,-1 3-2 0,-4-3-7-16,1 2-4 0,-5-1 6 15,3 2-4-15,-3-2-2 16,3 2 0-16,-3-2 9 16,1 2-1-16,-3-4-8 15,-2 4 0-15,-5-1 11 16,-4-1-10-16,0 0-1 15,-2-1 0-15,2-1-6 16,2 4 14-16,3-2-8 16,6 2 0-16,0-2 1 15,7 3 7-15,1-1-8 16,2-2 0-16,4 3 1 16,2-1-1-16,2 1 0 15,0-3 0-15,0 3 7 0,0 0-8 16,0 0 1-16,0 0 0 15,0 0-9-15,0 0 15 16,0 0-6-16,0 0 7 16,0 0 2-16,0 0-9 15,0 0 0-15,0 0-8 16,0 0 7-16,0 0-7 16,0 0-1-16,0 0 9 15,0 3-1-15,0 10-7 16,4 5 8-16,2 5 0 94,2 1 2-94,1 2-2 0,-3 4 0 0,4-1 2 0,-2 4 10 0,-1-1-11 0,-1 3-1 0,1 2-4 0,0 3 2 0,-5 3 4 0,3 0 5 0,-3 1-7 0,0 5 1 15,0-1-1-15,2 2 0 16,1 0 0-16,0 1-11 15,-1-4 11-15,1-3 0 16,1-3 0-16,3-7 0 16,0-7-4-16,2-6 4 15,0-5 0-15,1-6 0 16,-2-5 6-16,3 1-7 16,6-3 1-16,1 1 0 15,5-4 11-15,-2 0-5 16,4 0-6-16,0 0 7 0,-2 0 2 15,-6 0 0-15,0 0-9 16,-9 0 0-16,0 0 3 16,-6 0 4-16,-4 0-7 15,2 0 3-15,-2 0 3 16,0 0-12-16,0 0-49 16,0 0-133-16,0 0-199 15,0 0-441-15</inkml:trace>
  <inkml:trace contextRef="#ctx0" brushRef="#br0" timeOffset="111882.63">8350 1664 522 0,'0'0'254'16,"0"0"-92"-16,0 0 20 15,0 0-24-15,0 0-55 16,0-1-2-16,0 1 8 16,0-3-40-16,0 3-2 15,0-2-10-15,0 2-5 16,0 0 7-16,0 0-30 15,0 0 12-15,0 0 3 0,0 0-2 16,0 0 13 0,0 0-26-16,0 0-12 0,0 0 3 15,0 0-18-15,0 0-4 16,0 0-2-16,0 0-32 16,0 0 28-16,0 0-9 15,0 0 14-15,0 0-5 16,0 0 11-16,0 0-3 15,0 0 0-15,0 0 1 16,0 0-7-16,0 0 5 16,0 0-72-16,0 0 27 15,2 0 4-15,3 0 30 16,4 0 12-16,-2 0 27 16,-1 0 18-16,1 0-21 15,-3 0 16-15,3 0 16 0,-2 0-37 16,-1 0-4-16,5 0-6 15,2 0-9-15,5 0 33 16,2 2-10-16,3 1-3 16,2-3 26-16,-1 1-25 15,1-1 11-15,-4 0-8 16,4 2-17-16,-3-2 14 16,0 3-19-16,0-3-2 15,1 0 13-15,0 0-12 16,2 0 15-16,-3 0 1 0,2 0-16 15,-2 0 34 1,0 0-29-16,0 0-5 0,-2 0 23 16,3 0-23-1,-2 0-1-15,3 0 11 0,1 0-11 16,-1 0 15 15,0 0-15-31,1 0 0 16,-1 0 0-16,-2 0 0 0,-2 0 6 0,-1 0-6 0,-1 0 9 15,-1 0-14-15,-1 0 5 16,1 0 0-16,-1 0 0 16,1 0 8-16,4 0-8 15,0 0 0-15,6 0 1 16,2 0 7-16,-1 0-8 16,1 0 0-16,-2 1-7 0,2-1 13 15,-1 0-6-15,-2 0 1 16,1 0 6-16,-2 0-1 15,1 0-6-15,2 0 0 16,3 0-1-16,3 0 12 16,1 0-11-16,3 0 0 15,0 0 6-15,-3 0-7 16,3 0 1-16,-3 0 0 16,0 0-1-16,-1 0 2 15,3 0-1-15,2 0 0 16,0 0 1-16,5 0 10 15,0 0-11-15,3-4 0 16,-3 2-1-16,-1 2 4 16,-3 0-3-16,-3 0 0 15,3 0 1-15,-3 0 8 0,4-1-3 16,-1-4-2-16,1 4 3 16,-3-2 1-16,2 1-2 15,-4 0 0-15,-1 2-5 16,0-2 24-16,-1 0-16 15,1 0-8-15,-2 0 18 16,0 2-18-16,1-2 8 16,1 2-1-16,0 0-8 15,-2 0 24-15,1 0-24 16,-1 0 0-16,0-2 17 16,2 2-16-16,1-2 5 15,-1 2-3-15,-2 0 3 16,0 0 4-16,-4 0-10 0,2 0 0 15,-2 0 0-15,0 0 9 16,2 0-9-16,0 0 0 16,2 0 1-16,3 0 12 15,-1 0-12-15,-2 0-1 16,-2 0 6-16,0 0 3 16,-2 0-4-16,2 0-5 15,0 0 1-15,2 0 14 16,-2 0-15-16,2 0 9 15,-2 0 10-15,-1 0-17 16,-5 0 5-16,-5 0 1 16,-7 0-7-16,-5 0 3 0,0 0 2 15,-6 0-6 1,0 0 0-16,0 0-11 0,-23 0-48 16,-8 2-99-16,-18 2-537 0</inkml:trace>
  <inkml:trace contextRef="#ctx0" brushRef="#br0" timeOffset="113080.55">10168 1707 440 0,'0'0'286'0,"0"0"-59"16,0 0-68-16,0 0 3 15,0 0-35-15,0 0-25 16,0 0 6-16,0-3-15 16,0 3 24-16,0 0-9 15,0 0-24-15,0 0 2 16,0 9-37-16,-6 11-23 0,-3 7 44 15,0 9-22 1,-2 9-5-16,2 5 14 0,-1 4-17 16,4 3 24-16,2 4-24 15,-1-1-21-15,1-1 20 16,4-6-18-16,0-5 1 16,0-4 2-16,0-2-12 15,0-9 19-15,0-1-21 16,0-6-9-16,-2-4 29 15,2-3-29-15,0-6 17 16,0-4-16-16,-2-6 8 16,2-1 5-16,0 0-15 15,0-2 0-15,0 0 24 16,0 0-24-16,0 0 15 0,0 0 1 16,0 0-16-16,0 0 15 15,0 0-15-15,0 0 0 16,0 0 3-16,0 0-1 15,0 0-2-15,0 0 0 16,0 0-12-16,0 0-2 16,-2 0-69-16,-2 0-89 15,-2 0-503-15</inkml:trace>
  <inkml:trace contextRef="#ctx0" brushRef="#br0" timeOffset="113468.61">9594 2651 1073 0,'0'0'402'0,"0"0"-205"16,0 0-69-16,0 0 3 16,0 0 6-16,0 0-41 15,0 0-27-15,113-41-14 0,-70 33-34 16,1 2 11-16,3 1-1 15,0 1-14-15,-5 1 8 16,-4 3-24-16,-9 0-1 16,-5 0-126-16,-8 0-192 15,-7 0-49-15</inkml:trace>
  <inkml:trace contextRef="#ctx0" brushRef="#br0" timeOffset="114559.56">11583 1686 375 0,'0'0'1056'0,"0"0"-700"16,0 0-181-16,0 0-83 0,0 0-37 16,0 0-43-16,0 0 44 15,-13 110 25-15,9-55-15 16,1 5 14-16,1 6 2 15,2 3-37-15,0 4 23 16,0 2-13-16,0-5-7 16,0-2 1-16,0-4-32 15,0-8 12-15,0-7-2 16,0-9-25-16,2-8 13 16,1-6-15-16,-1-8 6 15,0-3-3-15,-2-2 9 0,2-6-18 16,-2-1 6-16,2-3-48 15,-2-3-15-15,0 0-111 16,0 0-186-16,-4-4-444 16</inkml:trace>
  <inkml:trace contextRef="#ctx0" brushRef="#br0" timeOffset="115147.12">10137 2566 742 0,'0'0'339'0,"0"0"-161"16,0 0-52-16,0 0 17 16,0 0 4-16,0 0 10 15,0 0-6-15,0 0-57 16,2 0-37-16,14 0 22 16,6 3-10-16,9 1-4 15,16 0-7-15,16 0 21 16,15-1-15-16,31 4-38 15,34 1-3-15,23 0 16 16,6 4-38-16,-18-4 21 16,-39-3-1-16,-34-2-15 15,-23-3 15-15,-14 0-20 16,3 0-1-16,-9 0 8 16,-5 0-8-16,-19 0-2 0,-14 0-17 15,-27 0-21-15,-16 0-108 16,-5 0-437-16</inkml:trace>
  <inkml:trace contextRef="#ctx0" brushRef="#br0" timeOffset="116415.16">10717 2883 1025 0,'0'0'280'0,"0"0"-87"0,0 0-41 0,0 0-42 0,0 0 19 0,0 0-15 0,0 0-23 0,-3-12-18 0,3 12-28 16,0 0 0-16,0 5-15 0,-2 14-5 15,2 13 92-15,-2 11-38 16,2 7-20-16,0 3 13 15,0 1-14-15,0 1 5 16,0-5-16-16,0-2-30 16,0-8 11-16,0-6-19 15,0-7-7-15,2-7 8 16,-2-8-2-16,0-6-13 16,2-4 5-16,-2-2-58 15,3 0-3-15,-1 0-68 16,2 0-86-16,0-14-90 15,1-2-342-15</inkml:trace>
  <inkml:trace contextRef="#ctx0" brushRef="#br0" timeOffset="117144.16">11078 3038 889 0,'0'0'259'16,"0"0"-136"-16,0 0-14 15,0 0-53-15,0 0-25 16,0 0 1-16,0 0-18 16,-16 0 4-16,11 0 53 15,3 0-17-15,-2 0 11 0,-3 0 3 16,0 0-17-16,-4 4 22 16,-4 0-11-16,-5 4 5 15,-5 4 0-15,-2-1-31 16,-2 6 21-16,-2 2-2 15,2-5 0-15,5 1 35 16,4-3-28-16,6-2-11 16,5-3-26-16,7-1-25 15,2-1 12-15,0-1-11 16,0-2-1-16,0-2 17 16,0 2-17-16,0 2 23 15,7 2 21-15,4 3-11 16,7 1 24-16,6 3-20 15,7 1-9-15,3 0 17 0,-1 2-37 16,0-4 10 0,-4 1-11-16,-4-1 1 0,-7-2 1 15,-2-2-9-15,-3-1 0 16,-2 1-10-16,0-2 10 16,-1 1-41-16,3-3-75 15,-3-4-188-15,2 0-328 0</inkml:trace>
  <inkml:trace contextRef="#ctx0" brushRef="#br0" timeOffset="117595.9">11474 3288 1460 0,'0'0'617'0,"0"0"-452"0,0 0-106 15,0 0-29-15,0 0-11 16,0 0-18-16,45 0 5 16,-32 0-6 77,-2 0-22-93,-6 0 14 0,-5 0-14 16,0 8 22-16,0 9 52 0,-21 2-13 0,0 8 11 0,-6-1-4 0,2 0-1 0,5 0 13 0,7-4-33 0,8 0-13 0,5-2 10 0,9-2-20 0,20-2 36 16,11-9-23-16,-2-4 21 15,0-3-27-15,-7 0 0 16,-4 0 2-16,-10-6-1 15,-6-2-6-15,-5 4 8 16,-6 0-10-16,0 2-2 16,0 2-63-16,-23 0-77 15,-4 2-160-15,-2 6-310 0</inkml:trace>
  <inkml:trace contextRef="#ctx0" brushRef="#br0" timeOffset="121141.16">11849 3083 497 0,'0'0'167'110,"0"0"-167"-110,0 0-37 0,0 0-210 0</inkml:trace>
  <inkml:trace contextRef="#ctx0" brushRef="#br0" timeOffset="121406.5">11849 3083 798 0,'77'-31'506'0,"-77"31"-264"15,0-4 16-15,0 0-24 0,0-1-22 16,0-1-63-16,2 2-57 16,8-2-21-16,-2 3-52 15,5-1 4-15,6 0-17 16,1-1-5-16,-1 4-2 16,4-2-24-16,-5 3-96 15,0 0-61-15,-10 0-124 16,0 4-42-16,-8 6-272 0</inkml:trace>
  <inkml:trace contextRef="#ctx0" brushRef="#br0" timeOffset="121595.08">12000 3204 1540 0,'0'0'583'0,"0"0"-464"15,0 0-2-15,0 0-32 16,0 0-30-16,0 0-27 16,0 0-28-16,89 0-95 15,-69 0-154-15,-4 0-224 16,-3 0-1167-16</inkml:trace>
  <inkml:trace contextRef="#ctx0" brushRef="#br0" timeOffset="122751.15">12543 2855 1084 0,'0'0'503'0,"0"0"-317"0,0 0-55 16,0 0-20-1,0 0-76-15,0 0 8 0,16 48 23 16,-9-12-10-16,1 8 52 15,0 5-55-15,0-2-1 16,-1 0-15-16,-3-4-36 16,1-5 14-16,-1-7-14 15,-1-5-1-15,-3-6-21 16,2-6-106-16,0-3-73 16,5-11-91-16,-3 0-193 15,3 0-861-15</inkml:trace>
  <inkml:trace contextRef="#ctx0" brushRef="#br0" timeOffset="123122.48">12867 2982 983 0,'0'0'678'16,"0"0"-472"-16,0 0-29 16,0 0-92-16,0 0-41 15,0 0-5-15,0 0-26 16,-85 7 21-16,70 11 15 16,-1 2-15-16,5 3 40 0,1 0-36 15,4 2-6 1,2-3 12-16,4 2-32 0,0-4 10 15,0 2 2-15,0-4-18 16,16-1 15-16,1 0-21 16,8-3 0-16,1-3-7 15,3-4-32-15,3-4-55 16,1-3-50-16,5 0-121 16,-9-3-32-16,-7-4-306 0</inkml:trace>
  <inkml:trace contextRef="#ctx0" brushRef="#br0" timeOffset="124591.82">9567 2927 945 0,'0'0'288'0,"0"0"-133"16,0 0-33-16,0 0-80 16,0 0-42-16,0 0 0 15,0 0-193-15,0 0-143 0</inkml:trace>
  <inkml:trace contextRef="#ctx0" brushRef="#br0" timeOffset="125693.18">13160 3284 1362 0,'0'0'529'16,"0"0"-361"-16,0 0-4 0,0 0-111 15,0 0-26 1,0 0-14-16,0 0-12 0,68-30 8 15,-57 30-9-15,-7 0-24 16,-4 10 23-16,0 4 1 16,-13 4 26-16,-14 5 37 15,-2-1-41-15,-2 0 36 16,9-3-5-16,6-3-16 16,9-1 5-16,7-3-40 15,0-2 14-15,4-2-12 16,19-3 5-16,2-2-15 15,6-3 6-15,-2 0-56 16,-2 0-75-16,-5-19-113 0,-9 4-123 16,-9-1-321-16</inkml:trace>
  <inkml:trace contextRef="#ctx0" brushRef="#br0" timeOffset="126248.93">12528 2681 570 0,'0'0'1015'16,"0"0"-778"-16,0 0-127 15,0 0-66-15,0 0-12 16,0 0 34-16,0 0 22 16,4 74 20-16,-1-38-37 15,1 5-27-15,-4 0-3 16,2 3-41-16,-2-2-2 16,7 13-113-16,0-12-271 15,2-10-1449-15</inkml:trace>
  <inkml:trace contextRef="#ctx0" brushRef="#br0" timeOffset="126604.57">13370 3048 1597 0,'0'0'538'0,"0"0"-417"15,0 0-1-15,0 0-28 16,0 0-25-16,0 0-44 16,139 0-9-16,-104-2-14 15,-4 0-67-15,-4-6-121 16,-12 1-177-16,-8 1-198 0</inkml:trace>
  <inkml:trace contextRef="#ctx0" brushRef="#br0" timeOffset="126784.13">13466 2933 1107 0,'0'0'649'0,"0"0"-435"0,0 0-96 16,0 0-38-16,0 0 32 16,0 0-57-16,-15 109-5 15,15-72-50-15,8 18-32 16,10-9-133-16,2-10-206 0</inkml:trace>
  <inkml:trace contextRef="#ctx0" brushRef="#br0" timeOffset="127208.53">14027 3042 1721 0,'0'0'486'16,"0"0"-393"-16,0 0 31 15,0 0-58-15,0 0-32 16,0 0-16-16,0 0-17 16,76-25-1-16,-38 25 0 15,0 0-39-15,-7 0 10 16,-9 10-28-16,-3 5 2 15,-13 0 26-15,-6 5-2 16,0 3 31-16,-16 3 34 0,-13 2-12 16,-4 0 36-16,-3 0 0 15,7 0 9-15,7-3 7 16,11-4-52-16,11 2-1 16,0-6 2-16,18 1-22 15,22-3 15-15,11-8-15 16,7-2 1-16,3-5-2 15,-9 0-2-15,-9-2-11 16,-12-11-30-16,-13 1-97 16,-16-3-8-16,-2 2-139 0,0 3-102 15</inkml:trace>
  <inkml:trace contextRef="#ctx0" brushRef="#br0" timeOffset="128126.62">9429 2588 1099 0,'0'0'332'0,"0"0"-182"15,0 0-89-15,0 0-31 16,0 0 17-16,0 0 8 16,0 0 17-16,91 0-19 0,-62 0-30 15,-2 0 24 1,2 0 13-16,2 0-19 0,2 0 18 15,3 0-3-15,4 0 25 16,7 3-29-16,4-3-30 16,8 0 9-16,3 0-16 15,2 0-9-15,1 0-6 16,-5 0-6-16,-5 0-99 16,-16-3-205-16,-20 2-654 0</inkml:trace>
  <inkml:trace contextRef="#ctx0" brushRef="#br0" timeOffset="132238.54">11205 983 1403 0,'0'0'476'0,"0"0"-262"16,0 0-93-16,0 0-59 15,0 0-13-15,0 0-39 16,0 0 10-16,0 0 6 16,0 3-9-16,-9 16 30 15,-5 6 7-15</inkml:trace>
  <inkml:trace contextRef="#ctx0" brushRef="#br0" timeOffset="132253.51">11167 1061 2559 0,'-18'35'72'0,"-1"4"-48"0,2-1 9 0,1 0-19 0,1-3-14 0,1-2 3 0,3-3-3 0,1-6-71 0,0-6-145 0,3-6-315 0,1-10-133 0</inkml:trace>
  <inkml:trace contextRef="#ctx0" brushRef="#br0" timeOffset="132820.06">10926 1223 681 0,'0'0'209'0,"0"0"-40"16,0 0-66-16,0 0-54 15,0 0-29-15,0-18-19 16,0 15 13-16,0 2-13 15,2-4-1-15,-2 4 12 16,0 1-6-16,2-1 73 16,-2 1 45-16,0 0-46 15,0-3-7-15,0 3-21 16,0 0 5-16,0 0 24 0,0 0-29 16,0 0 7-16,0 0 24 15,0 0-7-15,0 0 16 16,0 3-10-16,-2 16-34 15,-6 9 14-15,-2 6-5 16,1 4 7-16,5 0-11 16,2 0-23-16,2-4 17 15,0-4-24-15,4-7-8 16,11-7 14-16,10-9-6 16,6-7 22-16,7 0-13 15,5-16-29-15,-1-8 16 16,-1 1-17-16,-10-1-17 15,-7 3-7-15,-4 3-86 16,-9 4-99-16,-7 4-307 16,-4 7-1185-16</inkml:trace>
  <inkml:trace contextRef="#ctx0" brushRef="#br0" timeOffset="140688.97">11469 529 1260 0,'0'0'344'15,"0"0"-150"-15,0 0-96 16,0-6-73-16,0 4-23 16,0 0-2-16,0 0 13 15,0 0-12-15,0 0 79 16,2 2 28-16,-2 0 23 16,0 0 4-16,0 0-53 15,0 0-23-15,0 0-16 0,0 0-31 16,0 0 8-1,0 8-14-15,0 10-5 0,0 4 32 16,0 9-24 0,0-2 10-16,0 5 8 0,0 3-27 15,0-3 30-15,0-2-8 16,0-4-8-16,8 0 11 16,-2-6-24-16,3-2 25 15,1-5-10-15,-4-4-15 16,3-3 10-16,-1-6-11 15,2-2-33-15,1 0-7 16,9-15-85-16,-1-8-168 16,-5-7-738-16</inkml:trace>
  <inkml:trace contextRef="#ctx0" brushRef="#br0" timeOffset="140905.54">11409 383 1595 0,'0'0'883'94,"0"0"-651"-94,0 0-129 0,0 0-87 15,0 0-16-15,0 0-271 0,0 0-264 0,43 0-359 0</inkml:trace>
  <inkml:trace contextRef="#ctx0" brushRef="#br0" timeOffset="157739.42">10569 2130 1324 0,'0'0'518'0,"0"0"-307"15,0 0-37-15,0 0-25 16,0 0-73-16,0 0-21 16,0 0-13-16,0 0-11 15,2 0 45-15,10-9-8 16,1-7-24-16,10-4-6 15,4-8-38-15,6-2 13 0,2-6-13 16,-1 2 5 0,-1 2-6-16,-4 2 1 0,-4 4-29 15,-8 6 22-15,-3 5-11 16,-8 5 18-16,-3 5 3 16,-1 2 7-16,-2 3-7 15,0 0-3-15,0 0 0 16,0 0 11-16,0 0-10 15,0 0-1-15,0 8 4 16,0 5 2-16,2 1 5 16,0 8-10-16,0 1 5 15,0 4 6-15,2 1-6 16,-2 2-2-16,2 0-4 0,0 0 9 16,1 0-9-1,-1 2 0-15,2-2 0 0,0 0-1 16,0-2 9-1,-2 1-8-15,1-3 0 0,1-2 1 16,-1 0 5-16,-2-4-6 16,1-2 0-16,-2-6-7 15,-2-2 16-15,0-1-9 16,0-3 0-16,0-1 0 16,-9 1 22-16,-7 2-16 15,-6-2-6-15,3-2 17 16,-2 0-17-16,5-2 22 0,3 0-4 15,4-2-16 1,5 0 29-16,1 0-17 16,1 0 10-16,2 0 1 0,0 0-25 15,0 0 24-15,0 0-12 16,0 0-11-16,7 0 40 16,6 0-31-16,8 0 22 15,0 0 13-15,6 0-44 16,0 0 27-16,2-4-28 15,-2 2 0-15,-5 2 2 16,-9-2-2-16,-4 2 0 16,-4 0-23-16,-5 0-59 15,0 0-7-15,-12 0-57 0,-7 6-124 16,-6 0-574-16</inkml:trace>
  <inkml:trace contextRef="#ctx0" brushRef="#br0" timeOffset="159982.53">9237 2163 1385 0,'0'0'323'0,"0"0"-130"15,0 0-32-15,0 0-33 16,0 0-32-16,0 0-57 16,0 0-2-16,0 0-12 15,9-4-17-15,5-6 61 16,3-1-30-16,3-6-27 15,3-3 7-15,1-2-17 16,2-2 8-16,-1-2-4 16,0-1-6-16,-3 4 0 15,-6 2-1-15,-6 7 1 16,-2 5-1-16,-6 5 8 0,-2 4-3 16,0 0-2-1,0 0-2-15,0 0 23 0,0 0-22 16,0 10 12-16,0 7 47 15,4 8-25-15,1 3 0 16,-1 2-16-16,0 2-19 16,4 0 16-16,-4-2-16 15,-2 1-69-15,-2-2-140 16,0-4-289-16,0-13-445 0</inkml:trace>
  <inkml:trace contextRef="#ctx0" brushRef="#br0" timeOffset="164245.54">4068 4759 1585 0,'0'0'478'0,"0"0"-295"16,0 0-39-16,0 0-45 16,0 0-66-16,0 0 8 15,0 0-15-15,0-8-25 0,0 25 4 16,2 19 15 0,7 16 60-16,2 17 17 0,-2 13-49 15,0 10 13-15,-2 0-28 16,-3-1-27-16,3-12 25 15,-3-8-31-15,3-11 0 16,-3-14 1-16,-1-11-1 16,-1-13-16-16,0-8-26 15,-2-10-64-15,3-4-21 16,-1-29-63-16,0-11-412 16,2-1-541-16</inkml:trace>
  <inkml:trace contextRef="#ctx0" brushRef="#br0" timeOffset="164890.65">4558 4931 834 0,'0'0'232'0,"0"0"-103"15,0 0-29-15,0 0 16 16,0 0 16-16,0 0-47 16,0 0 15-16,23-2 4 15,-23 2-6-15,0 0 41 16,0 0-34-16,0 0 25 15,0 0-9-15,-14 6-70 0,-13 12-14 16,-9 8-31-16,-10 6 31 16,-8 5 39-16,-4 1-21 15,2-1 20-15,10-5-5 16,11-6-43 0,10-5 7-16,13-10-34 0,10-1-13 15,2-4 13-15,0 3-12 16,18 1 12-16,5 2 3 15,4 1 5-15,2 2 4 16,-1 1-12-16,1 0 0 16,-2 0 6-16,-1 2-6 15,-1-2 7-15,-4 2-7 16,-4-2-16-16,-1-3-47 16,1 6-138-16,-1-7-270 15,-5-6-289-15</inkml:trace>
  <inkml:trace contextRef="#ctx0" brushRef="#br0" timeOffset="165379.62">4737 5506 1817 0,'0'0'485'0,"0"0"-368"16,0 0-60-16,0 0-14 0,0 0-37 15,0 0 6-15,95-106-3 16,-86 94-9-16,-3 4 9 16,0 6 22-16,-6 2-13 15,0 0 34-15,0 0-32 16,0 2-11-16,0 14 26 15,0 10-20-15,2 6 5 16,0 8-16-16,4 2 5 16,-1 0-9-16,-1-2 0 15,-2-4-31-15,-2-8-15 16,0-3-33-16,0-10-5 16,-13-2 62-16,-3-6 6 15,3-4 16-15,2-1 29 0,0-2 19 16,6 0 29-16,1 0-14 15,4 0 16-15,0 0-7 16,0 0-57-16,2 0-9 16,13 0-6-16,4 4 0 15,3 0-3-15,3 0 3 16,-1 0-12-16,0 0-35 16,7-4-111-16,-6 0-149 15,-7-10-480-15</inkml:trace>
  <inkml:trace contextRef="#ctx0" brushRef="#br0" timeOffset="165580.07">5048 5289 183 0,'0'0'1931'15,"0"0"-1580"-15,0 0-194 16,0 0-79-16,0 0-5 15,0 0-22-15,143-10-50 16,-99 10-2-16,-2 0-88 16,-5 6-175-16,-16 7-304 15,-9-1-247-15</inkml:trace>
  <inkml:trace contextRef="#ctx0" brushRef="#br0" timeOffset="165754.82">5155 5492 1433 0,'0'0'692'0,"0"0"-444"0,0 0-71 16,0 0-37-16,0 0-84 15,0 0-42-15,0 0-14 16,80-18-60-16,-32 0-169 16,-8 0-466-16</inkml:trace>
  <inkml:trace contextRef="#ctx0" brushRef="#br0" timeOffset="166098">5657 5166 578 0,'0'0'1307'0,"0"0"-1049"0,0 0-94 16,0 0-44-16,0 0-74 15,0 0 10-15,0 0-32 16,102-75-21-16,-82 75-3 16,-7 12-7-16,-8 8 4 15,-5 8 3-15,-2 6 0 16,-18 3 55-16,-7 2-3 16,3 0-10-16,1-3 24 15,8-2-17-15,3-4-4 0,10-2-9 16,2-3-35-1,0-4 25-15,4-1-24 0,15-4 10 16,7-2-12-16,8-4-15 16,8-10-27-16,32-2-80 15,-7-20-227-15,-7-2-501 0</inkml:trace>
  <inkml:trace contextRef="#ctx0" brushRef="#br0" timeOffset="166225.66">6256 5390 763 0,'0'0'1298'16,"0"0"-992"-16,0 0-132 16,0 0-12-16,0 0-90 15,-46 107-56-15,40-72-16 0,6-7-173 16,0-10-447-16</inkml:trace>
  <inkml:trace contextRef="#ctx0" brushRef="#br0" timeOffset="166510.98">6597 4842 1322 0,'0'0'792'0,"0"0"-668"15,0 0-75-15,0 0 59 0,0 0 9 16,37 149-1-16,-23-87-66 16,-3 2-21-16,-1 0 4 15,-4-3-33-15,1-5 15 16,-3-8-15-16,2-10-3 16,-4-6-24-16,6-16-140 15,-2-10-218-15,1-6-287 0</inkml:trace>
  <inkml:trace contextRef="#ctx0" brushRef="#br0" timeOffset="166834.75">6920 4927 1702 0,'0'0'643'16,"0"0"-454"-16,0 0-26 15,-120 59-61-15,93-26-10 16,11 5-62-16,9 4-16 16,7 2-7-16,0-1-5 15,21 0-2-15,3-5 0 16,2-3-30-16,9-9 12 109,25-12-96-109,-12-6-142 0,2-8-426 0</inkml:trace>
  <inkml:trace contextRef="#ctx0" brushRef="#br0" timeOffset="167080.1">7280 5252 1942 0,'0'0'249'0,"0"0"-175"16,0 0 9-16,0 0-4 15,0 0-20-15,0 0-48 16,90-21-11-16,-59 21 0 16,-4 0-21-16,-11 8 21 15,-12 9 3-15,-4 3 6 0,0 4 46 16,-20 2 12 0,-3 0 31-16,4-2 14 0,3-2-78 15,5-3-1-15,9 2-24 16,2-5 0-16,0 0 4 15,8-4-7-15,11 0-12 16,2-6 6-16,6-6-53 16,18-3-50-16,-7-18-225 15,-5-5-733-15</inkml:trace>
  <inkml:trace contextRef="#ctx0" brushRef="#br0" timeOffset="167248.65">7744 5061 1572 0,'0'0'665'15,"0"0"-576"-15,0 0-45 0,0 0-42 16,0 0 14-16,0 0-16 16,151 0-216-16,-114 8-476 0</inkml:trace>
  <inkml:trace contextRef="#ctx0" brushRef="#br0" timeOffset="167412.42">7747 5414 1711 0,'0'0'697'0,"0"0"-578"16,0 0-15-16,0 0-20 15,0 0-47-15,0 0-37 16,156-28 0-16,-112 6-231 15,-6-2-746-15</inkml:trace>
  <inkml:trace contextRef="#ctx0" brushRef="#br0" timeOffset="168033.61">8553 4780 1505 0,'0'0'376'0,"0"0"-241"16,0 0-22-16,0 0-45 15,0 0-24-15,0 0 70 16,0 0-28-16,0 17-6 16,0 0 26-16,-6 5-60 15,-10 6 21-15,-5 0-12 16,0 5-38-16,-2-4 23 16,5 1-39-16,5-5 11 15,4-5 3-15,7-4-5 0,2-2-10 16,0-2 0-16,11 1 8 15,14-5 12-15,8 1-20 16,7-3 0-16,2-2 1 16,3-4 1-16,-3 0-4 15,-3-2 2-15,-8-12-35 16,-5-3 34-16,-6-6-61 16,-9-4-23-16,-9-6 26 15,-2 5-2-15,0 2 37 16,-6 6 22-16,-7 8 2 15,-1 6 15-15,3 6-15 16,4 0 0-16,1 0 21 0,-2 20-6 16,4 8 50-1,0 6 3-15,2 9-18 0,2-2 23 16,0 5-50-16,0 2-11 16,0-2 0-16,0-2-11 15,6-4-2-15,1-1-37 16,0 1-81-16,-3-9-149 15,1-12-475-15</inkml:trace>
  <inkml:trace contextRef="#ctx0" brushRef="#br0" timeOffset="170714.7">3573 7132 411 0,'0'0'503'16,"0"0"-331"-16,0 0-72 0,0 0-48 15,0 0-11-15,0 0-21 16,0-19-20-16,0 19-23 16,0 0-99-16,0 0 15 15,0 0-7-15,0 0-137 0</inkml:trace>
  <inkml:trace contextRef="#ctx0" brushRef="#br0" timeOffset="172494.93">3320 7060 221 0,'0'0'252'16,"0"0"-100"-16,0 0-50 15,0 0 20-15,0 0 29 16,0 0-29-16,0 0-69 16,31-54-19-16,-31 51-18 15,2-1 56-15,-2 4-24 16,0 0 23-16,0-2 6 16,0 2-15-16,0 0 10 15,0 0-14-15,0 0-16 16,0 0 15-16,0 0-23 15,0 0-1-15,0 0 11 16,0 0-22-16,0 0 8 0,0 0-21 16,0 0-8-1,0 0-2-15,0 0-41 0,0 0-30 16,0 0 31-16,0 0 2 16,0 0 15-16,0 0 17 15,0 0 7-15,0 0 21 16,2 0 15-16,-2 0 20 15,0 0 14-15,0 0-41 16,0 0 12-16,0 0 4 16,0 0-23-16,0 6-7 15,0 9-13-15,0 11 39 16,0 14 28-16,2 11-36 16,2 6 43-16,3 4-33 15,3 1-19-15,0-3 35 16,-1-2-33-16,-2 0-1 0,-2-6 19 15,-3 0-38 1,-2-3 29-16,0-4-9 0,0-6-18 16,0-5-2-16,0-12-5 15,0-5-2-15,0-6-45 16,0-7-110-16,0-9-91 16,2-19-10-16,0-4-645 0</inkml:trace>
  <inkml:trace contextRef="#ctx0" brushRef="#br0" timeOffset="173704.88">3413 7074 172 0,'0'0'350'0,"0"0"-181"16,0 0-97-16,0 0 5 16,0 0 69-16,0 0 55 15,0 0-17-15,0-15-4 0,0 15-46 16,0-3-26-1,0 3 3-15,0 0-48 0,0 0-25 16,0 0-15-16,-2 0-17 16,2 0 7-16,-2 0-13 15,-3 0 0-15,2 0 5 16,1 0-5-16,2 0-9 16,0 0 8-16,0 0-23 15,0 3 24-15,14-1 10 110,3 3-10-110,6 1 17 0,6 0-4 0,6 0-13 0,8 1 12 0,6-1-10 0,7-3 39 0,8 1-21 0,3-2-3 0,5-2 9 0,1 3-5 0,0-3 7 0,3 1 3 0,-2 3-22 0,-2-1 20 15,-1-2 7-15,-1 3-35 16,-1 1 27-16,-1-4-17 15,1 3-10-15,0-4 13 16,-1 0-8-16,7 0 11 16,0 0-2-16,1 0-14 15,0 0 23-15,0-1-24 16,-5-2 0-16,-2 3-7 16,-1 0 14-16,-1 0-10 15,-1 0 3-15,-4 0 0 16,-5 0 3-16,-1 0-3 15,-7 0 0-15,0 0-5 0,0 0 6 16,3 0-1-16,-2 0 0 16,4 0 2-16,0 0 14 15,0 0-16-15,-2 0 0 16,2 0-6-16,-5 0 17 16,0 0-10-16,-2 0-1 15,-3 0 6-15,1 0-6 16,-3 0 1-16,0 0-1 15,3 0 0-15,0 0 8 16,2 0-8-16,-1 0 0 16,4 0-3-16,-1 0-6 15,2 0 9-15,2 0 0 0,3 0 0 16,4 0 14-16,7 0-14 16,0 0 0-16,4 0 0 15,1-1-4-15,-4-2 4 16,-1 1 0-16,-4 0 0 15,-8 0 12-15,-1 1-18 16,-3-2 6-16,0 2 0 16,3-2 2-16,-3 2 7 15,0-2-9-15,1 1 0 16,-2 1 1-16,2-2 9 16,0 3-10-16,0-1 0 15,6-1-10-15,5 2 21 16,1 0-11-16,6 0 0 15,-3 0 8-15,-1 0-9 16,-3 0 1-16,1 2 0 0,3 3 27 16,3 0-27-16,3-1 19 15,2 0-3-15,4-3-16 16,-4 1 21-16,-1-2-20 16,-3 0 8-16,-4 2 35 15,-1-2-30-15,-3 2 17 16,-1 1-11-16,4-2-19 15,-6-1 11-15,-7 3-12 16,-10-3 0-16,-20 4-44 16,-38 3-166-16,-25 1-150 15,-27 1-403-15</inkml:trace>
  <inkml:trace contextRef="#ctx0" brushRef="#br0" timeOffset="175294.61">3475 7770 720 0,'0'0'376'15,"0"0"-166"-15,0 0-14 16,0 0-29-16,0 0-20 15,0 0-84-15,0 0-17 16,-4-10-20-16,2 10-8 16,2 0 23-16,0 0-40 15,0 0 11-15,0 8-12 16,0 10 2-16,0 7 31 16,0 11-2-16,-2 3-9 0,-1 7 28 15,0 1-16 1,1-1 11-16,0-4-7 0,2-6-37 15,0-8 35-15,0-8-10 16,0-6-11-16,0-5 6 16,0-8-11-16,0-1 23 15,0 0 17-15,0 0-30 16,0 0 14-16,0 0-22 16,0 0-11-16,0 0-1 15,0 0-8-15,2 0-38 16,3 0 13-16,2 0-30 15,6 0 62-15,3-1-5 16,1-4 6-16,8 1-6 16,0 0 7-16,6 2-1 15,7-2 0-15,7 0 11 0,7 0-7 16,9 0-4-16,11 0 14 16,1 0 43-16,6 0-56 15,4-1 14-15,2 3 2 16,2-3-16-16,-3 1 36 15,-3-2-21-15,-5 2-6 16,-5 0 18-16,-7 0-27 16,-1 2 15-16,-1 0 2 15,-2 0-17-15,5 2 25 16,-1-3-26-16,5 3 1 16,3-2-2-16,-1 2 7 15,2-1-6-15,-1-2 1 16,-3 2 7-16,-2-1-8 0,-3-1 0 15,-1 2 0 1,-1 0-2-16,0-2 10 0,3 1-8 16,0-2 0-16,2 0 9 15,0 0-3-15,0 0-6 16,-3 2 0-16,1-2-10 16,-3 2 16-16,-2 2-6 15,0-2 13-15,3 2-7 16,1-2 1-16,3 2-7 15,3-5 0-15,1 4-7 16,-3-3 4-16,1 2 3 16,-1 2 0-16,-1 0 9 0,-3 0-10 15,1 0 1 1,1 0 0-16,1 0-10 0,3 3 20 16,-1 0-10-1,2 0 0-15,5 0 8 16,1-3 2-16,6 2-10 0,2-2 0 15,-1 2 4-15,3 0 7 16,0 2-11-16,2-2 14 16,3 2-13-16,1-2 7 15,-3 2-8-15,-3-2 0 16,-8 0-2-16,-14-2 14 16,-16 0-12-16,-20 0 0 15,-33 0-83-15,-27 0-23 0,-21-6-527 16</inkml:trace>
  <inkml:trace contextRef="#ctx0" brushRef="#br0" timeOffset="175979.37">4596 7159 912 0,'0'0'521'16,"0"0"-317"-16,0 0 2 15,0 0 16-15,0 0-45 16,0 0-27-16,0 0-69 16,0-12-35-16,0 12-35 15,0 13-10-15,0 15-1 0,-2 15 31 16,2 9-4-16,0 14 66 16,0 9-38-16,0 8 4 15,0 6-9 1,6-3-32-16,8-4 23 0,-1-10-39 15,-1-14-2-15,-2-11 4 16,-3-16 2-16,-3-6-6 16,1-11 0-16,-5-4-50 15,0-5-26-15,-9-5-155 16,-14-13-275-16,-2-12-749 0</inkml:trace>
  <inkml:trace contextRef="#ctx0" brushRef="#br0" timeOffset="176626.18">3937 6505 1249 0,'0'0'389'15,"0"0"-148"-15,0 0-82 0,0 0-66 16,0 0-40 0,0 0 6-16,0 0-34 0,-116 64 12 15,107-28 5-15,7 4-25 16,2 1 21-16,4 7-7 16,19-4-30-16,6 0 26 15,6-5-27-15,5-4 0 16,0-14 8-16,1-12-8 15,-4-9 0-15,-1-10 11 16,-5-28-9-16,-6-12 7 16,-12-12 1-16,-11-2-20 15,-2-3 7-15,-9 5-60 16,-13 10 11-16,-3 12-51 0,-9 18-42 16,9 13-103-1,2 9-239-15</inkml:trace>
  <inkml:trace contextRef="#ctx0" brushRef="#br0" timeOffset="177313.35">5674 7136 1043 0,'0'0'489'0,"0"0"-299"15,0 0 66-15,0 0-85 16,0 0-28-16,0 0-62 0,0 0-66 16,-4-12 1-1,4 37-8-15,0 12 33 0,0 10 69 16,0 11-46-16,0 4-2 16,0 9-21-16,0-2-32 15,4 1 15-15,8-5-18 16,-3-9-4-16,-1-12-4 15,-1-12-10-15,-2-12-59 16,-5-20-129-16,0-2-265 16,-14-20-361-16</inkml:trace>
  <inkml:trace contextRef="#ctx0" brushRef="#br0" timeOffset="177743.08">4743 6647 1774 0,'0'0'348'0,"0"0"-211"0,0 0-20 16,0 0-1 0,0 0-36-16,0 0-27 15,0 0 19-15,81-28-45 0,-46 6 0 16,1-6-2-16,-3-5-24 16,-4 2 24-16,-4-2-25 15,-8 8 2-15,-5 5 25 16,-6 7-15-16,-4 9 12 15,-2 3-24-15,3 1 6 16,1 0-12-16,2 12-30 16,4 11 7-16,3 10 1 15,3 5-44-15,-1 6-59 16,16 25-57-16,-6-13-328 16,2-5-500-16</inkml:trace>
  <inkml:trace contextRef="#ctx0" brushRef="#br0" timeOffset="178511.19">6704 7118 360 0,'0'0'738'0,"0"0"-501"15,0 0-90-15,0 0 23 0,0 0-17 16,0 0-17-16,0 0-11 16,0-15-84-16,0 16-22 15,0 19 5-15,0 10 54 16,2 13 67-16,3 9-35 15,-3 6-11-15,2 7-14 16,-2 2-51-16,0 1 14 16,3 0-29-16,-3-3-18 15,3-6 23-15,-3-11-24 16,0-9-12-16,1-14-44 16,3-18-157-16,-2-7-88 15,1-2-287-15</inkml:trace>
  <inkml:trace contextRef="#ctx0" brushRef="#br0" timeOffset="178853.92">6264 6631 914 0,'0'0'1314'15,"0"0"-1140"-15,0 0-166 16,0 0-16-16,0 0 8 16,0 0 0-16,0 0 17 15,135-74-16-15,-108 74-1 16,-10 14 0-16,-9 10-12 16,-8 6 12-16,0 4 56 0,-12 2-16 15,-4 0 17-15,3-1-39 16,4-8 37-16,9-4-13 15,0-7-32-15,0-2 24 16,11-4-22-16,11-5 3 16,5-5-3-16,9 0-12 15,1 0-12-15,6-1-112 16,-9-7-211-16,-13 6-440 0</inkml:trace>
  <inkml:trace contextRef="#ctx0" brushRef="#br0" timeOffset="179452.44">5728 7094 1164 0,'0'0'216'15,"0"0"-144"-15,0 0-33 16,0 0-12-16,0 0 7 15,0 0 9-15,0 0 12 16,-29 88 19-16,29-52 29 16,0 9 14-16,0 3-19 0,11 8-4 15,0 6 9-15,2 6-38 16,1 4 9-16,-3 1 26 16,-2-4-35-16,-5-4-5 15,1-5-17-15,-3-5-27 16,1-10 26-16,-1-9-42 15,0-7 0-15,0-9 0 16,0-6-26-16,14-14-168 16,-3 0-354-16,2-6-913 0</inkml:trace>
  <inkml:trace contextRef="#ctx0" brushRef="#br0" timeOffset="180162.04">7782 7136 1128 0,'0'0'349'0,"0"0"-134"15,0 0-19-15,0 0-26 16,0 0-52-16,0 0-73 15,0 0-11-15,0 52 33 16,0-7 32-16,0 7 44 16,0 8-63-16,5 6-17 15,1 4-11-15,3-1-51 0,3-3 33 16,-6-6-34 0,3-10 1-16,-5-10-8 0,0-13-33 15,-1-12-72-15,0-15-113 16,-3-18-269-16,0-15-922 0</inkml:trace>
  <inkml:trace contextRef="#ctx0" brushRef="#br0" timeOffset="180741.76">7249 6486 1770 0,'0'0'608'0,"0"0"-464"15,0 0-37-15,0 0-25 16,0 0-49-16,0 0-18 0,0 0-14 16,66-61-1-16,-31 54 0 15,-4 2 8-15,-2 2-10 16,-9 3 2-16,-4 0-18 15,-10 0 8-15,-3 0-35 16,-3 0 23-16,0 8 10 16,-7 6 12-16,-5 4 8 15,4 3-8-15,3 0 0 16,5 2-12-16,0 1 6 16,0-2 6-16,5 2 0 15,6 0 6-15,5 3-6 16,4 9 1-16,2-1-1 15,4 3 12-15,-1-1-11 0,-5-6 5 16,-9-6-6 0,-11-7 6-16,-6-7-13 15,-28 0 7-15,-13-5-26 0,-19-6-2 16,10 0-179-16,12-4-326 16</inkml:trace>
  <inkml:trace contextRef="#ctx0" brushRef="#br0" timeOffset="181932.3">9057 7064 722 0,'0'0'605'0,"0"0"-443"15,0 0-22-15,0 0 4 16,0 0 22-16,0 0-11 16,0 0-65-16,0-17-71 15,0 17-17-15,0 0-2 16,0 2-15-16,0 15 2 15,-3 9 13-15,1 10 64 16,-2 11 5-16,0 5-14 0,1 7 18 47,3 6-44-47,0 3 25 0,0 2-27 0,7 1-27 0,6-3 40 0,-1-4-23 16,-2-3 9-16,-1-8 6 15,1-3-22-15,-6-3 7 110,0-7-11-110,1-6-5 0,-3-6 25 0,0-8-26 0,0-4 1 0,-2-4 3 0,2-6-3 15,0-2-1-15,-2 0 0 0,0-4 2 0,0 0 13 0,0 0-14 0,0 0 6 0,0 0 16 0,0 0-10 0,-4 0-13 16,-9 4 4-16,1 1-13 15,2 1 9-15,3 0-1 16,3-1 1-16,-2-1-28 16,6-2 28-16,-2-2-1 15,2 0 1-15,-2 0-5 16,2 2 5-16,-2 0 0 16,-2 0 0-16,2 2-30 15,-3 0-20-15,5 2-25 16,0 1-41-16,0-1 69 15,0 3-8-15,0-3 24 16,7-2 30-16,-3 0-16 16,-2-4 17-16,0 0 0 0,-2 0 0 15,0 0 17-15,0 0-11 16,0 0 0-16,-6 0-5 16,-3 0 9-16,3 0-10 15,-2 0 0-15,6 0 1 16,-2 0-7-16,-3 0-1 15,-3 0-90-15,-26 0-106 16,5-2-273-16,-6-6-903 0</inkml:trace>
  <inkml:trace contextRef="#ctx0" brushRef="#br0" timeOffset="182670.29">8707 6204 441 0,'0'0'1209'0,"0"0"-869"16,0 0-142-16,0 0-84 15,0 0-39-15,0 0-36 16,-16 16-38-16,-1 8 17 16,-6 6-18-16,-2 6 1 0,-1 4 27 15,1 2-27 1,1-2 7-16,2-4 14 0,6-3-20 15,3-6 7-15,8-8-9 16,5-5-12-16,0-4 11 16,0-3-16-16,13-6 17 15,10-1 3-15,8 0 3 16,4 0 18-16,5-12-23 16,1-4-1-16,1 1 24 15,-2-2-22-15,-2 1 32 16,-2-2 3-16,-7 1-24 15,-10 2 20-15,-3 3-27 16,-9 3 18-16,-5 4 58 16,-2 3-42-16,0 2 2 15,0 0-19-15,0 0-17 16,0 0-12-16,2 14-18 0,8 10 4 16,-2 7 13-16,3 10-26 15,-1 3-74-15,-10 16-97 16,0-10-351-16,-8-11-331 0</inkml:trace>
  <inkml:trace contextRef="#ctx0" brushRef="#br0" timeOffset="183650.41">7785 7078 1011 0,'0'0'277'0,"0"0"-76"16,0 0-46-16,0 0-42 15,0 0-47-15,0 0-18 16,0-4-30-16,0 4 4 16,0 10-19-16,0 9 22 15,0 6 38-15,0 7-24 16,0 5 13-16,0 2 27 15,6 4-29-15,1 3 7 16,-1 3-3-16,-4 2-9 16,1 2 20-16,-3 1-7 15,0 0-10-15,0-2 8 16,0-2-11-16,0-4-6 0,0-2 13 16,0-4-31-1,0-4 28-15,0-4-24 0,-3-4-7 16,-1-4 8-16,2-4-26 15,0-3 19-15,2-6-10 16,-3-3-3-16,3-1 13 16,0-5-13-16,0-2 0 15,-2 0 33-15,2 0-39 16,0 2 17-16,-2 0-17 16,2-1 10-16,0 4-1 15,-2-1-9-15,2 0 0 16,0 1-1-16,0-2 8 0,0 0-5 15,-2-3-2 1,2 3 13-16,0-3-5 0,0 0-8 16,0 0 0-16,0 0 11 15,0 0-4-15,0 0-7 16,0 0 0-16,0 0 12 16,0 0-30-16,0 0 18 15,0 0-56-15,0-9-42 16,0-6-270-16,0-11-456 0</inkml:trace>
  <inkml:trace contextRef="#ctx0" brushRef="#br0" timeOffset="185339.64">4536 7261 1026 0,'0'0'345'15,"0"0"-185"-15,0 0-63 16,0 0-27-16,0 0-41 15,0 0 12-15,0 0-3 16,0-17 7-16,0 15 43 16,0 1 1-16,0-2 10 15,0 3 0-15,0-2-37 0,0 2 12 16,0 0-31 0,0 0-24-16,0 0 1 0,0 0-20 15,0 2-24-15,0 18-3 16,0 13 27-16,2 7 42 15,0 11-8-15,0 12-10 16,-2 5 38-16,3 9-35 16,1 1 9-16,3-2 10 15,-1-2-14-15,3-6 15 16,1-7-19-16,-2-11-16 16,1-9 24 77,-5-10-27-77,2-9 12-16,-4-6-6 0,-2-8-14 0,0-4 18 0,0-4-19 0,0 0 1 0,0 0 13 0,0 0-13 0,0 0-2 0,0-1-33 0,0-42-162 0,0 3-336 0,0-9-739 0</inkml:trace>
  <inkml:trace contextRef="#ctx0" brushRef="#br0" timeOffset="186136.43">5659 7244 532 0,'0'0'361'15,"0"0"-72"-15,0 0-6 16,0 0-135-16,0 0-5 15,0 0-35-15,0 0 15 16,11-45 11-16,-11 43-37 16,0-1-2-16,0 3-26 15,0 0-35-15,0 0-11 16,0 0-17-16,0 0-2 16,0 0-4-16,2 6-16 15,0 15 16-15,2 7 43 0,4 8 1 16,-4 8-4-16,3 5-19 15,-3 2 11-15,2 3-4 16,-1 2-13-16,0-2 35 16,-1-1-39-16,1 0 13 15,-3-3 26-15,-2-2-33 16,0-4 10-16,0-3-2 16,2-2-25-16,-2-3 31 15,2-2-31-15,0-8 1 16,0-2-2-16,-2-8-3 15,3-4 4-15,-3-6 5 16,0 0 4-16,0-5-7 0,2-1-2 16,-2 3 0-16,0-3-8 15,0 0 14-15,0 0-6 16,0 0 0-16,2 0-10 16,1 0-17-16,10-24-91 15,-2-6-104-15,3-8-559 0</inkml:trace>
  <inkml:trace contextRef="#ctx0" brushRef="#br0" timeOffset="186918.74">6688 7188 700 0,'0'-6'489'0,"0"-1"-262"0,0-1-67 0,2 0-33 0,0-2-31 0,6 2-6 0,3-2-48 0,-1-1-35 0,2 4 5 15,-1-2 5-15,-5 4-16 16,-1 0 26-16,-3 3 20 16,-2 2 62-16,0 0 18 0,0 0-25 15,0 0-12 1,0 14-36-16,-5 11-38 0,-1 7 18 15,0 5-13-15,-1 7-7 16,5 4 35-16,2 2-27 16,0 7 12-16,0 1 4 15,0 2-37-15,0 2 38 16,0-1-20-16,0-2-2 16,0-4 19-16,0-5-26 15,4-4 12-15,1-8 4 16,-3-4-25-16,2-7 30 15,-2-5-29-15,0-7-2 16,0-2 27-16,-2-5-26 16,0-4 7-16,0-2-8 15,0-2 14-15,0 0-6 16,0 0-8-16,0 0 0 0,0 0 0 16,0 0 8-16,0 0-16 15,0 0 7-15,0 0-62 16,0-5-22-16,0-10-145 15,0-6-563-15</inkml:trace>
  <inkml:trace contextRef="#ctx0" brushRef="#br0" timeOffset="188562.3">11801 5423 1071 0,'0'0'511'0,"0"0"-319"0,0 0 27 15,0 0-80-15,0 0 25 16,0 0-14-16,-37-43-58 16,16 41-37-16,-6 0-30 15,-6 2 33-15,-5 0-31 16,-1 18-26-16,1 4 42 15,2 4-35-15,10 4-2 16,10 4-6-16,11 1-3 16,5 2 3-16,2-1-7 15,21 0-41-15,8-4 29 16,9-3-26-16,4-6-3 16,8-4 7-16,1-3-43 15,-4 0-5-15,-2 0-1 0,-7 2 19 16,-7 2 55-1,-6 4-14-15,-9-1 10 0,-7 7 20 16,-7-3 11-16,-4 2 75 16,0-4 22-16,-17 1-21 15,-8-2 30-15,-4-4-23 16,-4-1-19-16,0-5-5 16,-1-4-48-16,3-4 4 15,0-3-7-15,2-3-19 16,0 0 4-16,2 0-4 15,7-8-66-15,13-17-74 16,5-1-172-16,2 1-262 0</inkml:trace>
  <inkml:trace contextRef="#ctx0" brushRef="#br0" timeOffset="189111.29">12506 5993 1958 0,'0'0'541'0,"0"0"-390"0,0 0-52 15,0 0-20-15,0 0-64 16,0 0-15-16,0 0 0 15,42-92 7-15,-31 76-7 16,-4 3 7-16,-5 4-6 16,0 5 25-16,-2 2-9 15,0 0-2-15,0 2-6 16,0 0-9-16,0 0-7 16,0 18-1 15,4 8 8-31,4 11 6 0,-2 6-6 0,3 6 0 0,-3 1 11 15,1-2-5-15,-4-1-6 16,-3 0 0-16,0-8 0 0,-3-7 2 16,-12-7-2-1,-3-7 0-15,-4-5 1 0,-1-7 11 16,3 0-12-16,5-5 1 16,8-1-1-16,4 0 17 15,3 0-17-15,3 0-6 16,19 0 6-16,9 0-6 15,3 0 6-15,-1 0 13 16,-2-1-11-16,-8-2 26 16,-7 1-28-16,-8 2 0 15,-3 0-1-15,-5 0-47 16,0 0-108-16,0 0-500 16</inkml:trace>
  <inkml:trace contextRef="#ctx0" brushRef="#br0" timeOffset="195746.43">13390 5257 1139 0,'0'0'683'0,"0"0"-384"0,0 0-88 16,0 0-89-16,0 0-30 15,0 0-58-15,0-18-2 16,0 17 8-16,0 1-7 16,0-3 35-16,-16 2-29 15,-8-4-38-15,-4 4 13 16,-11-1-2-16,1-1-12 15,1 3 1-15,-1-1 5 16,7 1 6-16,6 0-12 16,7-2 0-16,9 2-9 15,3 0 6-15,6 0-18 0,0 0-16 16,0-3-14 0,0 3 30-16,0 0 8 0,0-1 13 15,0 1 20-15,0 0-20 16,0 0 14-16,0 0-14 15,0 10-3-15,4 16-3 16,3 14 12-16,-3 14-3 16,0 11 31-16,-2 10-33 15,-2 5 22-15,0-1-4 16,0-6-19-16,0-6 33 16,0-7-24-16,0-8-3 15,3-4 23-15,2-4-28 16,3-4 12-16,5-5-6 15,6-6 0-15,1-5 20 0,-1-5-21 16,0-7 2-16,-2-4 4 16,-3-4 0-16,-1-4-9 15,3 0-3-15,1 0-5 16,6-14-23-16,6-26-142 16,-5 1-393-16,-6 1-858 0</inkml:trace>
  <inkml:trace contextRef="#ctx0" brushRef="#br0" timeOffset="196217.17">13426 5467 1809 0,'0'0'586'16,"0"0"-443"-16,0 0-88 16,0 0-33-16,0 0-4 15,0 0-17-15,120-61-2 16,-93 58-4-16,-5 0-18 16,-8 3 17-16,-6 0-11 15,-8 0 16-15,0 4-16 16,0 12 17-16,-10 2 21 15,-11 5-7-15,4 2-5 16,-1-1 7-16,9 0-15 16,7 1-1-16,2-2 0 0,4-1-18 15,21-2-9-15,4 1-7 16,2-3 6-16,-3-2 20 16,-3-4-5-16,-7 0 13 15,-9 0 0-15,-9 0 7 16,0 0 40-16,-5 2 40 15,-17 2-14-15,-7-1 6 16,0-4-52-16,5 1-3 16,1-2-24-16,10-2-24 15,10-8-155-15,3 0-372 16,0-10-399-16</inkml:trace>
  <inkml:trace contextRef="#ctx0" brushRef="#br0" timeOffset="196677.96">13818 5189 1746 0,'0'0'716'0,"0"0"-500"16,0 0-80-16,0 0-106 15,0 0-14-15,0 0-23 16,121-38 7-16,-75 30-39 15,-6 1 6-15,-11 5-12 16,-11-3 34-16,-9 5 10 0,-5 0 2 16,-4 0-10-16,0 0 9 15,0 14 0-15,0 10 35 16,-2 8-34-16,-2 8 12 16,4 9 5-16,0 7-17 15,0 4 26-15,0 6-21 16,16 2-4-16,-1-2 5 15,3 1-5-15,-1-4-2 16,1-6 0-16,-2-3 6 16,-3-8-4-16,-6-3-2 15,-5-10 0-15,-2-8 1 16,0-6 1-16,-22-5 35 16,-12-4 8-16,-3-3-24 15,-3-3 15-15,-1-4-29 16,10 0-5-16,5 0-4 0,8-14-34 15,18-25-44-15,0 3-186 16,0-2-408-16</inkml:trace>
  <inkml:trace contextRef="#ctx0" brushRef="#br0" timeOffset="196888.38">14556 5378 2013 0,'0'0'470'15,"0"0"-375"-15,0 0-62 0,0 0-1 16,0 0 15-16,0 0-40 16,137-17-7-16,-81 17-89 15,-11 0-401-15,-12 5-511 0</inkml:trace>
  <inkml:trace contextRef="#ctx0" brushRef="#br0" timeOffset="197044.96">14649 5677 1588 0,'0'0'595'15,"0"0"-422"-15,0 0 14 0,154 14-89 16,-101-14-45-1,9 0-53-15,-15-2-257 0,-11-12-1082 0</inkml:trace>
  <inkml:trace contextRef="#ctx0" brushRef="#br0" timeOffset="198579.89">7098 7483 1099 0,'0'0'362'16,"0"0"-151"-16,0 0 17 15,0 0-31-15,0 0-79 0,0 0-21 16,0 0-42 0,7-8-6-16,8 0 31 0,6-4-37 15,3-4 3 1,5-1-14-16,3-4-32 0,-1 1 22 15,-2 0-22-15,-6 1 0 16,-4 5 13-16,-6 1-4 16,-6 5-4-16,-3 2 10 15,-4 4-15-15,0 2 22 16,0 0-22-16,0 0-12 16,0 0 11-16,0 0-22 15,0 0 21-15,0 0-8 16,0 8 10-16,0 6 21 15,-2 3-21-15,-5 6 1 16,2 5 13-16,1 2-3 0,0 3-11 16,2 3 0-16,2-2 2 15,-2-3 11-15,2 2-13 16,0-3 0-16,0 0 12 16,0 2-11-16,4-3 13 15,2 4-14-15,1-3 10 16,-4-3 0-16,-1-4-10 15,-2-2 0-15,0-6 12 16,0-3-4-16,0-2 1 16,-10-2 23-16,-5 0-25 15,-7-2 26-15,-1-2-33 16,0-4 1-16,-2 0 23 16,4 0-15-16,8 0 18 0,4 0 4 15,5 0-23-15,4 0 13 16,0 0-21-16,0-1 0 15,0-2 0-15,0 3 4 16,0-1-4-16,9-1 0 16,11-2 1-16,4-1 17 15,10-1-12-15,1 1-5 16,3 0 26-16,-4 1-27 16,-8 3 14-16,-3-2-14 15,-10 3 9-15,-4 0-6 16,-5 0-3-16,-1 0 0 15,-3 0-7-15,0 0-1 16,0 0-47-16,-3 0-75 16,-10 0-257-16,-7 0-558 0</inkml:trace>
  <inkml:trace contextRef="#ctx0" brushRef="#br0" timeOffset="201584.82">7192 10087 1283 0,'0'0'544'0,"0"0"-375"16,0 0-17-16,0 0 27 15,0 0-50-15,0 0-73 16,15-21 7-16,8 4-45 16,2-8-3-16,3-3 10 15,4-5-24-15,-6 2 19 16,-2-1-14-16,-3 1 0 16,-6 5 5-16,-3 7-10 15,-4 5-1-15,-3 5 6 0,-5 5 4 16,2 3-10-16,-2 1 1 15,0 0 7-15,0 5-2 16,0 15 0-16,0 10-5 16,0 13 27-16,2 5-27 15,0 4 22-15,2 4 2 16,2-5-25-16,-4 1 19 16,2-6-19-16,-2-7 0 15,-2-3-1-15,0-11 2 16,0-3-1-16,0-2 0 15,0-6-18-15,-11 0 12 16,-5-4-10-16,-2-2 9 16,-1-2 1-16,0-4 1 0,7 0 5 15,3-2 0-15,9 0 8 16,0 0-2-16,6 0-6 16,21-4 0-16,11-10 21 15,6-2-20-15,3 0 10 16,-3 1-6-16,-6 4 1 15,-9 3 0-15,-11 2-6 16,-11 4-30-16,-7 2-27 16,-15 0-135-16,-16 10-335 15,-8 1-894-15</inkml:trace>
  <inkml:trace contextRef="#ctx0" brushRef="#br0" timeOffset="202520.31">6347 10090 1644 0,'0'0'346'0,"0"0"-221"15,0 0-4-15,0 0-30 16,0 0-21-16,0 0-11 16,0 0-48-16,-6 0 27 15,6 0 41-15,0 0-6 16,0-2 17-16,0-4-43 0,10-8-21 15,11-5-1 1,6-10-23-16,4-7 8 0,2-2-10 16,1-1 9-16,-5 4-6 15,-3 0-3-15,-6 10 0 16,-6 5-3-16,-8 6 14 16,-1 7-11-16,-5 5 17 15,0 2-16-15,0 0 29 16,0 0-30-16,0 2 6 15,0 16-12-15,0 12 14 16,-3 8-8-16,-1 9 13 16,2 0-5-16,2 6 25 0,0-1-30 15,0-2 4 1,0 2 11-16,0-2-12 0,6-1-3 16,1-3-1-1,-3-6 5-15,2-2 2 0,-4-7-9 16,-2-8 0-16,0-5-10 15,0-6 19-15,0-3-9 16,0-4 0-16,-8 1-12 16,-7-4 12-16,-7 0-22 15,-3-2 11-15,-1 0 4 16,3 0 5-16,5-2 2 16,5-2 1-16,9 0 0 15,4 1 28-15,0 2-29 16,0-3 0-16,6-2-9 15,13 0 19-15,0-2-10 0,4 0 14 16,-1 0-14-16,0 4 26 16,-2-1-25-16,-2 3 0 15,0-3 5-15,-2 4 1 16,-6-2-7-16,1 1 0 16,-3 2-28-16,-6 0-15 15,-2 0-87-15,0 0-197 16,-2 8-322-16</inkml:trace>
  <inkml:trace contextRef="#ctx0" brushRef="#br0" timeOffset="203770.97">5320 9843 438 0,'0'0'366'16,"0"0"-195"-16,0 0-86 0,0 0 29 15,0 0 2-15,0 0 5 16,0 0 11-16,13-46-25 15,-13 45-23-15,-8 1 76 16,-6 0-69-16,-1 0-32 16,-4 0 26-16,0 0-25 15,-6 0 28-15,1 11 3 16,-1 6-36-16,-2 5 9 16,5 4-34-16,2 8 14 15,7 4 0-15,6 6-43 16,7 5 26-16,0 1-18 15,11 0-8-15,12-6 13 0,3-4-14 16,3-8 0 0,4-6 0-16,4-8 6 0,0-6-6 15,3-8 0-15,0-4 1 16,3 0 18-16,1-10-18 16,1-12-1-16,-3-8 22 15,-2-3-21-15,-4-4 22 16,-8-1-5-16,-7-1-6 15,-10 1 52-15,-6 2-19 16,-5-1-1-16,0-2 16 16,-18-2-43-16,-5 4 11 15,-1-2-22-15,-2 5 0 16,-4 6-12-16,-1 6 2 16,-2 11-29-16,-8 11-29 15,-28 20-123-15,7 18-346 16,4 4-259-16</inkml:trace>
  <inkml:trace contextRef="#ctx0" brushRef="#br0" timeOffset="206270.28">7143 11309 1239 0,'0'0'306'0,"0"0"-165"16,0 0 74-16,0 0-26 0,0 0-54 15,0 0 1 1,0 0-42-16,-2 0 1 0,2 0-6 16,0 0-25-16,0 0 11 15,10-8-15-15,13-12-30 16,6-10 14-16,9-7-38 16,4-8-5-16,1 1 0 15,-6 0 10-15,-1 4-19 16,-9 6 8-16,-3 8-13 15,-9 7 7-15,-5 10 0 16,-6 2 6-16,-2 5 0 16,-2 2 6-16,0 0-7 15,0 2 1-15,0 19 0 16,0 6 2-16,0 13-1 16,-2 10 11-16,-4 5 20 0,-4 7-25 15,4 1 20-15,-1 2 0 16,5 0-18-16,0-6 25 15,2 0-32-15,0-9 10 16,0-6 4-16,0-7-5 16,0-8-7-16,6-7-4 15,-1-8 2-15,-1-4 8 16,0-3-10-16,-2-6 0 16,-2 1-1-16,0-2-23 15,0 0 12-15,0 0-6 16,-2 0-14-16,-15 0 20 15,-5 0-17-15,-5 0 23 16,0 0-3-16,1 5 4 16,3-4 5-16,7 4 0 0,10-5 1 15,6 0 2-15,0 0-3 16,4 0 0-16,19 0 5 16,8 0-4-16,4 0 14 15,1-8-5-15,-1 2-9 16,-6 2 13-16,-4 1-14 15,-7 2-2-15,-7 1-19 16,-11-3-107-16,0 3-251 16,-6-2-507-16</inkml:trace>
  <inkml:trace contextRef="#ctx0" brushRef="#br0" timeOffset="206788.9">6280 11346 1737 0,'0'0'324'0,"0"0"-215"15,0 0-34-15,0 0 75 16,0 0-67-16,0 0-60 16,0 0 22-16,65-37-23 15,-30 9-8-15,3-4 4 16,1-2-17-16,-6 1 5 16,-6 6-3-16,-3 3 3 0,-6 4 8 15,-7 8-14-15,-2 4 0 16,-6 4-5-1,-1 4 14-15,-2 0-9 0,0 0 2 16,2 12 7-16,0 14 58 16,2 11 1-16,1 8-12 15,-1 10 8-15,3-2-48 16,-2 4 2-16,1-3-13 16,-2-2-4-16,-1-6-2 15,-3-2-22-15,0-4-69 16,0 2-65-16,-9-9-230 15,-5-12-377-15</inkml:trace>
  <inkml:trace contextRef="#ctx0" brushRef="#br0" timeOffset="207571.83">5209 11307 1355 0,'0'0'501'15,"0"0"-344"-15,0 0-3 16,0 0-5-16,0 0-20 16,0 0-83-16,0 0-27 0,62-70 4 15,-29 34-23-15,1-3 19 16,-1-4 0-16,-2 2-18 15,-4 7 26-15,-7 5-17 16,-7 7-1-16,-3 5 21 16,-4 9-24-16,-3 4 31 15,-3 2-2-15,0 2-34 16,0 0 23-16,0 0-24 16,0 9 0-16,0 14 16 15,4 15-1-15,0 14 31 0,3 11 20 16,0 8-35-1,2-4 32-15,-1-2-42 0,-1-6 3 16,2-9 27 78,-2-8-23-94,-3-9 31 0,1-11-19 0,-3-8-26 0,0-6 19 0,-2-6-27 0,0 1-5 0,2-3 27 0,-2 0-28 0,0 0 12 0,0 0-9 0,0 0 9 0,0 0-17 15,0 0 5-15,3 0-34 16,-3 0-11-16,0 0-74 16,-16 4-45-16,-9 3-583 0</inkml:trace>
  <inkml:trace contextRef="#ctx0" brushRef="#br0" timeOffset="213029.2">3787 10906 538 0,'0'0'143'0,"0"0"-87"15,0 0-32-15,0 0-6 16,0 0-17-16,0 0 20 16,0 0 13-16,31-19 36 15,-24 14 58-15,-3 1 3 16,-4 2 10-16,0 0-37 15,0 0-60-15,0 2-33 16,-4 0-11-16,-5 0-6 16,1 0 6-16,-4 0 1 15,3 0 6-15,3 0-7 16,-1 4 0-16,0 2-1 16,0 2-15-16,-1 1-78 15,-1-2-13-15,-3 1-50 0,2 3 14 16,3-5-20-16,0-3-418 15</inkml:trace>
  <inkml:trace contextRef="#ctx0" brushRef="#br0" timeOffset="-213849.53">3787 10906 781 0,'-71'28'317'0,"71"-30"-142"16,2 1 3-16,-2-2-19 16,0 3-44-16,0 0-28 15,0-2-40-15,0 2-29 16,0 0-8-16,3 0-9 15,3-1-2-15,5 1 0 16,3-3 1-16,3 2 7 0,3-2-7 16,3-1 0-16,2 2 3 15,-2 2-2-15,4 0-1 16,-2 0 10-16,2 0-9 16,0 0 23-16,2 0-24 15,4 0 0-15,3 0 12 16,5 0-12-16,2 0 0 15,4 0-1-15,0 0 7 16,-5 0-7-16,0 0 1 16,-3 0 0-16,-4-2 9 15,-2 0-8-15,1-2 4 16,1 0-5-16,1-2 6 16,2 1 4-16,2-3-9 0,4-3 0 15,4 1 20 1,0 0-20-16,-1 0 16 15,3-2 10-15,-2 2-24 16,-1-1 28-16,-3 3-30 0,-2-1-1 16,-5 3 11-16,-4 0-10 15,1 2 4-15,-3 2-5 16,2-2 7-16,5 0-5 16,2 2-2-16,5-3 0 15,3-1-6-15,4 1 8 16,-1-3-2-16,3 0 0 15,-3 0 9-15,-2-2-6 16,-7 1-3-16,-2 2 0 16,-6 1 7-16,-3 2-7 15,-2 0 10-15,-1 4 10 16,1-2-20-16,0 0 33 16,3 0-13-16,-1 2-1 0,2-2 21 15,1 0-26-15,2-1 3 16,2 2 13-16,1 1-20 15,2 0 15-15,-1 0-19 16,0 0-4-16,-3 0 5 78,4 6-5-78,1 0-2 0,-2 0 6 0,3 0 10 0,-1-2-10 0,0 0-6 0,1-3-1 16,-3 1-8-16,3-2 18 0,1 0-9 0,5 0 1 0,0 0 8 15,4 0-9-15,-1 0 0 0,1 4 0 16,-2 1-6-16,3-1 15 16,1-2-9-16,1 0 0 15,4 0 6-15,-2-2-4 16,-2 0-2-16,-5 0 0 16,-2 0-4-16,-4 0 5 15,1 0-1-15,-3 0 0 16,-1 0 7-16,-2 0-11 15,-5 0 4-15,-6 0-18 16,-4 0 16-16,-7 0-18 16,-5 0 12-16,-2 0 8 0,-3 4-8 15,-2-2 1 1,1 4 5-16,-1-2 2 0,1 2-7 16,0-1-17-16,-3-3-14 15,-2 3 19-15,-2-4-11 16,0 2 29-16,0 1-5 15,0 2 6-15,0 2 9 16,-4 3-8-16,-2 0-1 16,0 3 1-16,2 0 6 15,4 4-5-15,0 4-2 16,0 4 0-16,0 5 1 16,0 2 0-16,0 6-1 15,-2 1 0-15,2-1 1 16,0 6 21-16,0-2-22 15,0-2 0-15,0 1-2 0,6-2 0 16,2 1 2-16,-4-4 2 16,0-2 8-16,-1-5-12 15,-1-1 2-15,0 1 0 16,0-5-5-16,0 4 6 16,0-6-1-16,2 0 4 15,-2-6 3-15,-2-3-8 16,0-1 1-16,0-6 0 15,0 1-3-15,0 0 4 16,0 0-1-16,-8 4 0 16,0 1-16-16,-1-2 15 15,-5 1-33-15,1 1-5 16,-1-5 39-16,1-1-19 16,-2 0 19-16,1-1 0 15,-1-1 8-15,1 2-13 0,1-1 5 16,-1-1-15-16,1 2 9 15,-3-3-21-15,3 2 17 16,-1-1-11-16,-1 2-12 16,2 0 32-16,-1 0-11 15,4-1 12-15,-2-3-8 16,-1 2 8-16,2-4 0 16,-1 2 0-16,2 1 7 15,-1 0-10-15,-1 0 3 16,1 0 0-16,-3 0-4 0,1 3 5 15,-3-6-1 1,1 3 0-16,-1-2 7 0,-1-2-3 16,-1 1-4-1,0-1 0-15,-2 0 2 0,0 0 4 16,0 0-5-16,-2 0 3 16,-1 0 8-16,2 4-10 15,-4 1-2-15,2-1 0 16,1 0 16-16,-2-2-16 15,1 2 1-15,-1-2 14 16,-5-2-14-16,0 0 14 16,-3 0-13-16,-1 0 10 15,-2 0 23-15,-1 0-23 16,1 0 3-16,-4 0 2 16,-3 0-17-16,0 0 8 0,-5 0-8 15,-5 0 0-15,2 0 11 16,-2 0-11-16,-4 0 1 15,0 0 7-15,-1 0-1 16,-3 0 42-16,0 0-9 16,0 0-16-16,2 0 5 15,0 6-29-15,0 0 1 16,-1 0 4-16,1 0 7 16,0-1-12-16,1 0 0 15,1-3 0-15,-2 0-6 16,0 0 7-16,-2 0-1 15,-2 0 0-15,-3 2 8 16,-1 2-8-16,-1 1 0 0,5-3 0 16,1-1 5-1,5-3-5-15,3 0 0 0,3 0-1 16,4 0 3-16,-1-1-3 16,0-4 1-16,-2 4 0 15,-2 1 6-15,0 0-5 16,-3 0-1-16,-2 1 0 15,6 6 7-15,-4 3-7 16,0-1 0-16,-2-1 0 16,-4 2-13-16,-4-1 13 15,-3-2 0-15,-2 3 1 16,5-2 8-16,3-2-6 16,8-2 7-16,9-2 4 15,6-2 18-15,7 0-32 0,2 0 8 16,2 0-5-16,4 0 6 15,5 0-9-15,5 0 15 16,4 0-2-16,5 0 32 16,1 0-29-16,3 0 5 15,0 0-9-15,-2 0-3 16,0-2 0-16,-5-2-8 16,-1 2 7-16,-1-2 11 15,1 2-18-15,2-2 8 16,4 2 6-16,0-2-14 15,2 0 17-15,0-2-18 16,0-3 2-16,0-6 1 16,0-5-3-16,0-6 0 15,0-3 11-15,0-4-4 16,0-5-5-16,-2-2 2 0,2-7 4 16,0-3-1-16,0-8-7 15,0-2 0-15,0-4 0 16,-5 0 12-16,-4 2-12 15,0 1 15-15,-4 7-2 16,-3 4 20-16,3 6-18 16,-1 4-4-16,3 8-4 15,7 6 2-15,0 6-9 16,4 6 0-16,0 2 6 16,0 4-8-16,0 1 2 15,0 1 0-15,0 4-1 16,0-3-6-16,0 1 7 15,0 1 0-15,0 3 6 0,0 0-6 16,0 0 0-16,0 0 0 16,0 0 0-16,0 0 9 15,0 0-9-15,0 0 0 16,0 0 1-16,0 0 8 16,0 0-9-16,0 0 0 15,0 0-1-15,0-4-12 16,0 0-44-16,-10-1-446 0</inkml:trace>
  <inkml:trace contextRef="#ctx0" brushRef="#br0" timeOffset="-212600.87">4951 10793 897 0,'0'0'670'0,"0"0"-486"15,0 0-67-15,0 0-37 16,0 0-9-16,0 0-37 16,0 0-33-16,6 51 87 15,0-5 51-15,3 14-19 16,3 9 2-16,-1 3-37 15,3 6 20-15,-1 0-29 16,-3-4-44-16,2-5 14 16,-3-12-35-16,-3-7-10 15,-2-10 21-15,0-11-16 16,-4-6-4-16,0-8-1 16,0-3 8-16,0-4-18 15,0-1-3-15,0-5-97 0,0-2-208 16,0 0-599-16</inkml:trace>
  <inkml:trace contextRef="#ctx0" brushRef="#br0" timeOffset="-211894.76">6019 10650 185 0,'0'0'1207'16,"0"0"-919"-16,0 0-69 0,0 0-7 16,0 0-100-1,0 0-78-15,0 0-16 0,8 51 44 16,0 10 47-16,1 28 3 16,3 31 20-16,-4-9-46 15,-1-8-10-15,-1-15-3 16,2-19-55-16,0 3 9 15,3 0-27-15,1-12 8 16,-3-13-7-16,-3-16-1 16,-2-11 0-16,1-10-26 15,0-8-84-15,10-8-75 16,-2-16-118-16,1-9-240 0</inkml:trace>
  <inkml:trace contextRef="#ctx0" brushRef="#br0" timeOffset="-211280.4">7091 10668 337 0,'0'0'1253'0,"0"0"-968"16,0 0-130-16,0 0-42 15,0 0-57-15,0 0 52 16,-6 104 45-16,4-20-15 16,-3 28 7-16,5 23-57 15,0-9 6-15,0-23-36 16,0-34-40-16,0-17 8 15,5 9-25-15,-1 1-1 16,0 6 0-16,-2-8-19 16,-2-10-29-16,0 5-70 15,0-15-201-15,0-13-341 0</inkml:trace>
  <inkml:trace contextRef="#ctx0" brushRef="#br0" timeOffset="-210363.56">5034 11135 447 0,'0'0'184'15,"0"0"-56"-15,0 0 37 16,0 0 10-16,0 0-102 16,0 0 1-16,0 0 10 15,-19-103-20-15,19 92-29 16,0-2-34-16,0 2 14 16,0-4-6-16,0 0-9 15,0 1 28-15,0-2 14 16,-4 0-7-16,-6-1 27 15,4 2-28-15,-1 2 31 16,3 3 22-16,2 2-20 0,0 4 19 16,2 1-40-1,0 2-20-15,0 1 9 0,0 0-26 16,-3 0 10-16,3 0 9 16,0 0-6-16,0 0 34 15,0 0-34-15,0 8-22 16,0 24 0-16,0 21 36 15,11 30 73-15,2 32-9 16,3-5-11-16,-5-10 15 16,-1-15-22-16,-4-24-24 15,-2 6 13-15,-1 3-34 16,-1-11 5-16,-2-12-6 0,0-6-29 16,0-10 22-16,0-6-17 15,0-7-12-15,0-8 20 16,-2-4-18-16,2-2 8 15,0-4-5-15,-3 0 2 16,3 0-3-16,0 0-4 16,0 0 0-16,0 0-1 15,0 0 1-15,0 0-1 16,0 0-14-16,0 0-46 16,0-16-23-16,0-6-171 15,0-4-528-15</inkml:trace>
  <inkml:trace contextRef="#ctx0" brushRef="#br0" timeOffset="-203838.61">4982 10850 340 0,'0'0'508'16,"0"0"-362"-16,0 0-84 15,0 0-23-15,0 0-7 16,0 0 3-16,0-13-34 16,0 10-1-16,0 3 17 15,0-2-4-15,0 2 70 16,0-2 8-16,0 0-27 15,0 0 1-15,0-2-20 16,0 2-17-16,0 0-4 16,0 2-23-16,0-2 10 15,0 2-5-15,0 0-5 16,0 0 31-16,0 0-15 16,0-2 12-16,0 2 25 0,0 0-20 15,0 0 17 1,0 0-10-16,0 0-18 0,0 0-14 15,0 0-9-15,0 16 0 16,0 10 13-16,0 8 17 16,0 10 23-16,0 6-14 15,0 9-4-15,0 3 31 16,0 4-1-16,0 2 9 16,0 0 5-16,0-2-35 15,0-2 15-15,0-1-7 16,2-5-29-16,-2-6 23 15,0-4-39-15,0-6 14 0,0-5 1 16,0-9-11 0,0-6 13-16,0-8-17 0,0-4-5 15,0-6 15-15,0-3-17 16,0-1 0-16,0 0 7 16,0 0-7-16,2 0-37 15,-2-7-39-15,0-13-90 16,2-35-133-16,0 5-9 15,-2 0-230-15</inkml:trace>
  <inkml:trace contextRef="#ctx0" brushRef="#br0" timeOffset="-201520.59">4941 10832 461 0,'0'0'111'15,"0"0"-32"-15,0 0 76 16,0 0 30-16,0 0-70 0,0 0-13 15,0 0-26-15,0 0-2 16,0 0 9-16,0 0-34 16,0 0 2-16,0 0 6 15,0 0-26-15,0 0 11 16,0-4-33-16,0 0 1 16,0 0 5-16,0 2-14 15,0 0 10-15,0 2 0 16,0 0-10-16,0 0 13 15,0 0-14-15,0 0 0 16,0 0 17-16,0 0-17 16,0 0 6-16,0 0 1 0,0 0-6 15,0 0 4 1,0 0-5-16,0 0 0 0,0 0 0 16,0 0 1-16,0 0-1 15,0 0 0-15,0 0 11 16,0 0-22-16,0 0 11 15,0 0 0-15,0 0-1 16,0 0-3-16,0 0 4 16,0 0 0-16,0 0 1 15,0 0 9-15,0 0-10 16,0 0 0-16,0 0-6 16,0 0 15-16,0 0-9 15,0 0 0-15,0 0 9 16,0 0 7-16,0 0-16 15,0 0 1-15,0 0-2 110,0 0-5-110,0 0 0 0,-2 0 0 0,2 0 6 0,-2 12 6 0,-1 6 2 0,1 2 5 0,2 4 20 0,0 4-14 0,0 3 6 0,0 1-4 0,0 4-15 0,0 11 26 15,0 0-7-15,2 1 36 0,3-2-40 16,-3-10 20-16,1-2-6 16,-1 3-27-16,0-3 27 15,1 2-28-15,1-4-6 16,-2-2 14-16,2-2-9 16,-2-4 1-16,3 0 1 0,-3-1-2 15,0-4 10-15,1-1-15 16,-1-1 5-1,1 0 15-15,-3 2-20 0,0-2 16 16,2 4-4-16,-2-2-11 16,0-1 32-16,0 2-24 15,2-4-9-15,-2-2 35 16,2-1-36-16,-2-6 21 16,0-1-8-16,2-1-13 15,-2-3 27-15,0 0-27 16,0-2 0-16,0 1 10 15,0-1-1-15,0 0-4 16,0 0-5-16,0 0 7 0,0 3-2 16,2-2-5-16,-2 2 0 15,0-1-6-15,0-2 13 16,0 2-7-16,0 2 0 16,0-1 6-16,0 1-2 15,0 2-4-15,2-2 0 16,-2 3-7-16,0-1 17 15,0 0-8-15,0 2-2 16,0 0 6-16,0 0 7 16,0 1-11-16,0 2-1 15,0 1 19-15,0-2-19 16,0-2 5-16,0-1-6 16,0 2 9-16,0-5-4 0,0 0-5 15,0 0 0 1,0-2 0-16,3-2 6 0,-3 2-6 15,0 0 0-15,0-2 6 16,0 2-9-16,0-2 3 16,2 0-10-16,-2 0-27 15,0 0-107-15,2 0-69 16,2-4-66-16,-1-12-363 0</inkml:trace>
  <inkml:trace contextRef="#ctx0" brushRef="#br0" timeOffset="-200469.14">5098 10716 176 0,'0'0'669'16,"0"0"-530"-16,0 0-42 15,0 0-22-15,0 0-32 16,0 0-14-16,0 128 8 16,0-69 15-16,2 13 13 15,7 10-7-15,-3 8-6 16,3 0 25-16,-4-2-55 16,-3-4 0-16,-2 0-4 15,0-7-18-15,0 13-13 16,-5-17-166-16,-2-22-306 0</inkml:trace>
  <inkml:trace contextRef="#ctx0" brushRef="#br0" timeOffset="-200024.82">5289 11547 487 0,'0'0'212'0,"0"125"-154"16,0-76-58-16</inkml:trace>
  <inkml:trace contextRef="#ctx0" brushRef="#br0" timeOffset="-198032.72">5022 10840 697 0,'0'0'205'15,"0"0"-20"-15,0 0-7 16,-7 150-10-16,7-83-31 15,0 4-19-15,0 4-10 0,0-3-1 16,7-4-34-16,1-5-16 16,2-10 5-16,-2-6-33 15,1-13 1-15,-3-8-2 16,0-9-27-16,-4-10 26 16,0-4-26-16,-2-3 6 15,0 0-7-15,0-10-32 16,0-17-66-16,0-13-104 15,0-12 31-15,-4-6-23 16,-2-2-78-16,0 7 14 0,4 13 222 16,-2 13 36-1,1 15 146-15,3 7-16 0,0 5-70 16,0 9-17-16,0 18 95 16,0 15 16-16,0 10-17 15,0 9-33-15,0 1-10 16,3-4-5-16,-3-4-24 15,0-6 0-15,0-8-39 16,0-8-13-16,0-8-13 16,0-8-1-16,0-7-124 15,0-5-135-15,0-4-386 0</inkml:trace>
  <inkml:trace contextRef="#ctx0" brushRef="#br0" timeOffset="-193428.34">16249 5113 484 0,'0'0'153'16,"0"0"-85"-16,0 0-38 16,0 0-1-16,0 0 43 15,0 0 8-15,2-8 29 16,1 4 10-16,1 2-19 15,-2 0 45-15,0 0-16 16,-2-1-27-16,2 2 33 0,0-4-37 16,-2 3-21-1,3-4-4-15,-3-1-16 0,0-1 16 16,0 0 10-16,0-5-6 16,-9 5 13-16,-7-5-14 15,-8 3-12-15,-5 2-8 16,-6 3-42-16,-6 4 17 15,-1 1-16-15,-5 0-9 16,3 10 19-16,-2 8-19 16,4 8 0-16,5 4-1 15,1 4 6-15,7 6-2 16,9 3-9-16,7-2 0 16,11-1-16-16,2-3 14 15,0-5-14-15,17-4-7 16,10-6-26-16,6-3 42 15,5-4-19-15,5-5-8 0,1 1 27 16,3-4-21-16,-1-1 16 16,0 4 12-16,-4 2-32 15,-7 4 32-15,-6 4-11 16,-9 6-1-16,-7 2 6 16,-8 4 12-16,-5 3 6 15,0-1 41-15,-15 0-17 16,-10-2 25-16,-4-6-11 15,-7-5 4-15,-3-2 31 16,-4-7-37-16,1-1 1 16,4-6-13-16,5-3-35 0,8-2 21 15,7 0-22 95,5 0-37-110,6-12-17 0,7-6-83 0,0-2-60 0,15-6-133 0,12 3-201 0,2 3-807 0</inkml:trace>
  <inkml:trace contextRef="#ctx0" brushRef="#br0" timeOffset="-192929.36">16765 5186 1083 0,'0'0'397'0,"0"0"-230"16,0 0 26-16,0 0-33 0,-102-29-45 15,73 29 22 1,0 0-60-16,0 16-19 0,2 10-10 16,0 10-23-16,8 8 34 15,7 6-26-15,10 7-18 16,2 3 16-16,16 0-30 15,20-5 11-15,11-2-12 16,6-10-19-16,7-11 1 16,-2-14-46-16,0-14 0 15,-9-4 55-15,-5-14-13 16,-10-20 22-16,-12-9 18 16,-11-11 16-16,-11-8 33 15,0-2-25-15,-19 2-8 16,-12 4 21-16,-6 11-38 0,-3 12-17 15,0 13-6-15,-3 13-169 16,15 8-91-16,8 1-264 0</inkml:trace>
  <inkml:trace contextRef="#ctx0" brushRef="#br0" timeOffset="-192184.96">17690 4997 1415 0,'0'0'490'0,"0"0"-328"16,0 0-22-16,0 0-44 15,0 0-32-15,0 0 28 16,0 0-53-16,-67-32-20 16,43 28 15-16,-4-3-16 15,-7 4 15-15,0-3 0 16,-5 3-32-16,0 0 10 16,-1 0-11-16,1 2 1 15,7-2 4-15,8 3 1 16,6 0-6-16,7 0 0 0,6 0-1 15,4 0-1 1,2 0-2-16,0 0-11 0,0 0 4 16,0 4 7-16,0 11 4 15,0 1 4-15,8 8-3 16,-1 8 19-16,2 8-19 16,-4 10 0-16,-3 13 37 15,-2 6-24-15,0 12 28 16,0 4-24-16,0 4-18 15,0-5 25-15,2-5-19 16,11-8 0-16,5-8 16 16,7-7-22-16,2-8 23 15,2-6-17-15,2-10 1 16,0-5-1-16,2-9-5 0,1-9-1 16,3-3 18-16,1-3-9 15,0-3-8 32,-4 0-1-47,-10 0 8 0,-6 0-7 0,-7 0-1 0,-7 0-23 0,-2 0 5 0,-2 0-81 16,0 0-154-16,0 1-250 15,0 7-33-15</inkml:trace>
  <inkml:trace contextRef="#ctx0" brushRef="#br0" timeOffset="-189703.94">4857 9555 755 0,'0'0'173'0,"0"0"-53"16,0 0 20-16,0 0-56 15,0 0 19-15,0 0 21 16,2-8-41-16,-2 8 1 16,0 0-40-16,0 0-28 15,0 0-5-15,0 2-3 16,0 18 8-16,0 12 31 16,0 18-5-16,0 14 30 31,0 33-24-31,4 31 10 0,5 31 10 0,1-14-12 0,-4-26 18 15,3-37-31-15,2-28-23 16,0 3 10-16,0-1-29 16,3-2 6 93,-5-17-7-109,-5-12-16 0,0-13-50 0,-4-9-83 0,0-3-4 0,0-44 36 0,0-5-247 0,0-8-282 0</inkml:trace>
  <inkml:trace contextRef="#ctx0" brushRef="#br0" timeOffset="-188790.22">4941 9482 1026 0,'0'0'349'0,"0"0"-199"0,0 0-86 15,0 0-57-15,0 0 15 16,0 0 6-16,0 0-4 15,22-14 14-15,-10 14-16 16,1 0 0-16,10 0 23 16,4-1-20-16,10-1 38 15,10-2-22-15,11-3-20 16,10-3 7-16,15-2-18 16,9-2 15-16,1 2 11 15,3 0-24-15,-3 6 17 16,-3 5-14-16,-1 1-15 15,0 0 20-15,2 0-20 16,5 0 0-16,0 1 10 16,2-1-9-16,-3 0 7 15,2 0-8-15,-3 0 0 16,-1 2 6-16,-5 1-6 0,4-2 2 16,2-1-1-16,0 0 0 15,-6 0-1-15,-5 0 0 16,-12 0 7-16,-11-1-7 15,-6 1 1-15,-9 0-1 16,-5 0 0-16,-1 0 9 16,1 0-17-16,5 0 8 15,5 0 0-15,-2-6 6 16,-3 0-6-16,-5-1 0 16,-9 1 0-16,-10 5 8 0,-8-2-9 15,-9 2 1 1,-2 1 0-16,-2 0-1 0,2 0 1 15,-2 0 0-15,0 0 0 16,2 0 5-16,1 0-11 16,-1 0 6-16,3 0-6 15,-3 4-6-15,0 5 9 16,0 5 3-16,-2 2 0 16,0 4 9-16,0 7-6 15,0 5-3-15,0 7 0 16,0 6 13-16,-4 7-13 15,-3 8 30-15,2 4 5 16,3 9-7-16,2 5 27 16,0 4-19-16,0 2-29 15,5 3 27-15,6-7-34 0,-2-6 16 16,-3-9 9 0,-1-14-7-16,-3-8 13 0,-2-10-18 15,0-7-12-15,0-5 37 16,0-6-31-16,0-4 12 15,0-4-14-15,-2-3-5 16,-3-1-11-16,-14-3-72 16,1-4-188-16,-3-12-482 0</inkml:trace>
  <inkml:trace contextRef="#ctx0" brushRef="#br0" timeOffset="-187790.78">6216 7517 1662 0,'0'0'595'0,"0"0"-447"16,0 0-61-16,0 0-52 15,0 0-7-15,0 0-28 16,-4-6-13-16,4 6-63 16,0 0-87-16,0 0-51 15,0 5-279-15</inkml:trace>
  <inkml:trace contextRef="#ctx0" brushRef="#br0" timeOffset="-186752.1">5188 7579 1637 0,'0'0'542'0,"0"0"-455"16,0 0-31-16,0 0-10 16,0 0-45-16,0 0 13 15,0 0-11-15,0 0 4 16,0 0 8-16,0 0-14 16,0 0 17-16,0 0 28 15,0 0-26-15,0 0 12 16,0 0-8-16,0 0-23 15,0 0 26-15,0 0-27 16,0 0 0-16,0 0 1 16,0 0 8-16,0 0-9 0,0 0 0 15,0 0-25-15,0 0-18 16,3 0-95-16,4 0-119 16,-1-5-97-16</inkml:trace>
  <inkml:trace contextRef="#ctx0" brushRef="#br0" timeOffset="-185835.86">17797 5320 1468 0,'0'0'610'16,"0"0"-461"-16,0 0-47 16,0 0-4-16,0 0-44 15,0 0-8-15,0 0-11 0,13 0-35 16,8-6 27-16,6-8-21 16,-3-1-4-16,-4-3 2 15,-2 3-3-15,-7-2-1 16,-2 5 9-16,-6 6-2 15,-1 2 4-15,0 4-11 16,-2 0 0-16,0 0-13 16,0 0 7-16,0 15 6 15,0 9 43-15,0 8-16 16,0 6 28-16,0 4-33 16,0 0-20-16,0 0 11 15,0-4-13-15,6-4-40 16,15-10-103-16,-2-8-148 15,6-12-223-15</inkml:trace>
  <inkml:trace contextRef="#ctx0" brushRef="#br0" timeOffset="-185380.26">18317 4957 1565 0,'0'0'582'16,"0"0"-367"-16,0 0-111 16,0 0-43-16,0 0-46 0,0 0-2 15,0 0-17 1,162-48 4-16,-113 46-40 0,-4 2 21 16,-12 0-23-16,-8 0 21 15,-7 0 8-15,-9 3-8 16,-3 12 20-16,-2 5 1 15,-4 8 0-15,0 8 29 16,0 8-27-16,0 8 19 16,0 6-13-16,0 7-7 15,0 3 15-15,0 3-16 16,7 2 0-16,2-2-7 16,-2 0 7-16,-1-6 0 15,-1-9 0-15,-5-11 6 16,0-8-2-16,-3-11 5 15,-14-8-9-15,-10-6 70 16,-6-6-15-16,-6-2 23 16,0-2-29-16,1-2-48 0,2 0 14 15,7 0-15 1,9 0-39-16,20-19-75 0,0-4-205 16,14-7-626-16</inkml:trace>
  <inkml:trace contextRef="#ctx0" brushRef="#br0" timeOffset="-185195.53">19117 5404 2049 0,'0'0'275'15,"0"0"-275"-15,0 0-77 16,158 0-6-16,-96 0 38 15,15 0 12-15,-11 0-68 16,-18 0-257-16</inkml:trace>
  <inkml:trace contextRef="#ctx0" brushRef="#br0" timeOffset="-185021.03">19368 5211 1517 0,'0'0'544'15,"0"0"-413"-15,0 0-67 16,0 0 23-16,-37 117-11 16,34-69-47-16,3 4-29 15,13 8-26-15,12-10-184 16,4-18-276-16</inkml:trace>
  <inkml:trace contextRef="#ctx0" brushRef="#br0" timeOffset="-184586.58">20162 4984 910 0,'0'0'799'0,"0"0"-547"0,0 0-69 15,0 0-60-15,0 0-54 16,-125-37-3-16,86 51-31 16,2 11-26-16,-1 8 16 15,7 1-19-15,8 4-3 16,15 0-3-16,8 0-10 16,2-2 8-16,25 0-41 15,10 1 14-15,7-3 21 16,8 2-24-16,2 0 0 15,-3 2 9-15,-4 2-16 16,-8 0 38-16,-7 1-17 16,-10-1 18-16,-11-3 7 15,-11-2 19-15,0-6 73 0,-13-2 17 16,-14-7-48-16,-6-4-1 16,-1-2-33-16,3-4-14 15,7-4-20-15,6-2-18 16,18-4-168-16,0-8-206 15,15-10-385-15</inkml:trace>
  <inkml:trace contextRef="#ctx0" brushRef="#br0" timeOffset="-184185.51">20716 5085 1309 0,'0'0'367'15,"0"0"-133"-15,0 0-74 16,0 0 6-16,0 0-61 16,0 0-44-16,-120 26 3 15,97 16-34-15,3 8 13 16,7 11-12-16,9 4-25 15,4 2 9-15,2-2-14 0,21 0-1 16,6-9 0 0,6-7-9-16,3-13 8 15,1-14-7-15,-1-14-5 0,-4-8 13 16,-6-15 7-16,-3-25 31 16,-9-14-1-1,-7-14-30-15,-9-10 4 0,-2-3-11 16,-21 5-7-16,-8 14 6 15,-2 15-46-15,-7 14-88 16,9 16-206-16,8 8-171 0</inkml:trace>
  <inkml:trace contextRef="#ctx0" brushRef="#br0" timeOffset="-183636.13">21600 4867 1508 0,'0'0'487'16,"0"0"-379"-16,0 0-2 15,-122-31-26-15,80 27-12 16,0 3 25-16,-1 1-66 15,3 0-6-15,0 0-6 16,5 0-14-16,4 1 16 0,10-1-17 16,7 2 1-1,8-2-7-15,4 2-10 0,2-2-2 16,0 5 3-16,0-1-22 16,0 2 37-16,0 3-1 15,0 5 1-15,2 3 11 16,4 5-10-16,2 6 7 15,-6 6 31-15,-2 10-7 16,0 6 23-16,0 10-23 16,0 10-15-16,0 4 22 15,0 5-24-15,0 1 7 16,0-3 5-16,19-5-27 16,4-8 17-16,4-11 2 15,0-10-9-15,-3-13 29 16,-4-6-39-16,-2-8 9 0,-3-6-3 15,-1-2 8-15,-1-3-10 16,3-3-4-16,1 1 0 16,4-3-7-16,-3 2-16 15,-1-2-30-15,-3 0-65 16,-3 0-159-16,-7 0-297 0</inkml:trace>
  <inkml:trace contextRef="#ctx0" brushRef="#br0" timeOffset="-182260.21">21710 5155 335 0,'0'0'195'0,"0"0"-110"15,0 0-13-15,0 0-1 16,0 0 11-16,0 0 24 16,0 0-8-16,27-8-10 15,-25 6-2-15,-2 2-1 16,2 0 20-16,-2-2-28 16,0 2-24-16,0 0 16 0,0-2-24 15,0 2-7-15</inkml:trace>
  <inkml:trace contextRef="#ctx0" brushRef="#br0" timeOffset="-181403.98">21741 5141 1741 0,'0'0'38'0,"0"0"12"0,0-2-8 0,0 2-19 0,0-3 18 0,0 2-30 0,0 0 17 0,0-2 8 0,-4 0-24 0,-5 1 32 0,-1-1-15 0,0 3-19 0,-4 0 36 0,1 0-12 15,-5 0-4-15,0 0 14 16,-4 8-34-16,1 6 21 15,2 7-1-15,3 2-29 16,7 5 36-16,5 7-36 0,4 1 5 16,0 5 5-16,6 2-5 15,15-1-2-15,0-2-4 16,2-2 1-16,2-4 6 16,-3-6-7-16,0-8 0 15,0-3 0-15,-3-8 7 16,-2-3-7-16,1-6 8 15,2 0-2-15,2 0 47 16,5-8-22-16,0-8-2 16,0-2 0-16,0-2-28 15,-3 0 15-15,-2-1 4 16,-2-4-13-16,-3 0 30 16,0-2 4-16,-5-1-16 15,-2 0 15-15,-1 4-25 0,-5 1 12 16,0 4-11-1,-4 4-7-15,0 2 30 0,0 3-16 16,0 0-4-16,0 2-1 16,0-2-11-16,-4 0-2 15,0-1-4-15,-3 1-1 16,1 2 25-16,-4-2-23 16,2 2-1-16,-3 0 14 15,-1 1-7-15,3-2-4 16,1 1-4-16,0 2 0 15,2-1-4-15,1 2 11 0,1 2-7 16,2-2 0 0,0 4 3-16,0-4-3 0,0 3 0 15,-3 0 8 1,0 0-9-16,-2-2 1 0,3 0 0 16,0 0 0-16,0 2 3 15,-1-3-9-15,0 2 6 16,1 0 0-16,-1 1-2 15,1-3 8-15,2 4-6 16,-3 1 6-16,3-3 0 16,0 3 9-16,0-2-15 15,-3 0 0-15,3 0-4 16,-5 0 4-16,3 0 0 16,-1 0-2-16,3 2 8 15,0-2-6-15,0 2 0 0,2 0 0 16,-2 0-10-1,2 0 10-15,0 0 0 0,0 0 0 16,-3 0-21-16,3 0 20 16,0 0 1-16,0 0-8 15,0 0-7-15,0 0 9 16,0 0-6-16,-2 0 11 16,-1 0-35-16,1 0 25 15,-2 0-29-15,0 0-23 16,1 0 47-16,3 0-51 15,0 0 38-15,0 0 18 16,0 0-28-16,0 0 16 0,0 0-57 16,0 0-43-16,0 0-158 15,0 2-85-15,0-2-191 0</inkml:trace>
  <inkml:trace contextRef="#ctx0" brushRef="#br0" timeOffset="-176222.25">22215 4801 1375 0,'0'0'541'0,"0"0"-335"16,0 0-50-16,0 0-34 16,0 0-45-16,0 0-46 15,-11-13 27-15,24 13-49 0,8 0-8 16,8 0 16-16,2 0-10 15,4 4-5-15,5-2-2 16,-1 2-2-16,1-1-4 16,-5-3-13-16,-4 0-15 15,-6 2 2-15,-10-2-21 16,-7 0 35-16,-4 1 11 16,-4 4-24-16,0 2 20 15,0 5 1-15,-4 7 10 16,-6 5 26-16,4 6-24 15,1 4 12-15,1 8-13 16,4 2-1-16,-2 4 22 16,2 2-22-16,0-2 0 0,0 1 8 15,0-1-7 1,0-2 5-16,4-2-6 0,3-2 0 16,-1-4-2-16,2-5 10 15,-4 0-4 1,0-5-4-16,-2-2 8 0,0-2-16 15,-2-5 8-15,0-6 0 16,0-3 39-16,-4-2 6 16,-14 0 19-16,-2-2-9 15,-6 2-36-15,1 2 15 16,0 1-34-16,4-1-13 16,-2 1-21-16,-15 1-169 46,4-3-324-46,1-5-1161 0</inkml:trace>
  <inkml:trace contextRef="#ctx0" brushRef="#br0" timeOffset="-173271.84">10870 10628 1360 0,'0'0'482'110,"0"0"-387"-110,0 0-65 0,0 0 53 0,0 0-2 0,0 0 2 0,-58 8 13 0,31 7-45 0,-4 6 16 0,-4 6-36 0,-9 0 15 0,-10 3 12 0,-9 4-40 0,-13 0 37 0,-24 8-2 0,-31 6-37 15,-35 6 29-15,-11 2-20 16,-4-9 11-16,12-3 0 16,15-6-29-16,0-6 10 0,0 1-16 15,6-8-1-15,5 1 24 16,25-6-18-16,26-6 15 15,26-2 14-15,5-4-34 16,-1 5 33-16,-5-2-34 16,1 1 16-16,12-2-11 15,9-1-5-15,12-4 0 16,9-1-17-16,6 1 14 16,5-3 3-16,1 0 0 15,5-2 1-15,3 0 7 16,2 1-8-16,2-1 0 15,0 0-6-15,0 0-14 16,0 0-5-16,0 0-22 0,0 0-38 16,0 0-34-16,2-5-187 15,7-11-264-15,-1-3-725 16</inkml:trace>
  <inkml:trace contextRef="#ctx0" brushRef="#br0" timeOffset="-172753.72">8473 10921 1512 0,'0'0'474'15,"0"0"-430"-15,0 0-43 16,0 0 10-16,0 0 53 15,-125 36 40-15,87-12 5 16,-5 7-33-16,-5 8-4 16,-4 3-24-16,4-3 10 15,5 1 12-15,8-5-45 16,10-5 18-16,8-2-25 16,5-6-18-16,7-2 13 15,5-2-4-15,0 0-7 16,0 1 13-16,12-2 1 15,10 1-12-15,11 1 2 0,12-3 3 16,13-2 23-16,11-1-20 16,6-2 21-16,12-3 10 15,5-2-28-15,20-1 27 16,-10-4-23-16,3-1-8 16,-7 0 29-16,-27 0-40 15,-4 0 12-15,-20 0-3 16,-20 0-1-16,-14 0 7 15,-11 0-8-15,-2 0 8 16,0 0 34-16,0 0-48 16,0 0 15-16,0 0-16 15,0 0-29-15,0 0-7 16,0 3-83-16,-21 7-86 0,-4 3-385 16,-10-1-630-16</inkml:trace>
  <inkml:trace contextRef="#ctx0" brushRef="#br0" timeOffset="-168592.75">9794 11909 1711 0,'0'0'380'0,"0"0"-240"16,0 0-100-16,0 0-4 16,0 0 42-16,0 0-26 15,0 0-13-15,127-93-17 16,-87 58-12-16,3-3 10 15,-6-1-20-15,-5 2 0 16,-8 3 6-16,-7 2 0 16,-5 11-6-16,-7 5 16 15,-5 6-15-15,0 6 21 16,0 1 4-16,0 3-10 16,0 0-10-16,0 0-6 15,0 15 0-15,0 12 1 0,0 8 5 16,0 12 14-16,0 3-10 15,0 4 4-15,0 2 26 16,0-2-39-16,0 0 9 16,-3-6 8-16,1-4-17 15,0-6 2-15,-2-4-3 16,-4-5 0-16,-2-5-1 16,-7-4 12-16,-2-5-5 15,-8-3 8-15,-4-1-12 16,-2-5 15-16,-1-4-17 15,5 0-8-15,7 0-4 16,7-2 24-16,7 0-6 16,8 0-6-16,0 0 5 0,8 0-11 15,21 0 7-15,13 0-1 16,11 0 15-16,8-6-7 47,5-2-8-47,-1-1 11 0,-3 2-10 0,-2-2 18 0,-8 6-7 0,-10-3 7 15,-7 1 33-15,-12 1-34 16,-8 3 11-16,-8 1-8 16,-4 0-15-16,-3 0 37 15,0 0-37-15,0 0-6 16,0 0 21-16,0 0-21 16,-6 0-10-16,-7 0-8 15,-5 0-39-15,-6 0 41 0,-5 8-17 16,-9 2 24-16,-2 0-3 15,-4 2 19-15,1-4-7 16,3 0 0-16,5-2 6 16,3-2-7-16,8 1 1 15,3-4 0-15,6 0 0 16,4-1 6-16,6 0 0 16,3 0-6-16,2 3 11 15,0-3-23-15,18 2 12 16,11-1 0-16,9 2-8 15,9-3 8-15,2 0 0 16,2 0 0-16,1 0 1 0,-4 0 16 16,-3-4-2-1,-7-1-4-15,-11 4-11 16,-12 0 6-16,-6 1-6 16,-9 0 0-16,0 0 1 0,0 0-1 15,-20 0 0-15,-11 0-11 16,-10 0 5-16,-7 0 12 15,-12 0-6-15,-9 1 0 16,-8 3-2-16,0 2-7 16,3-3 9-16,11 2 0 15,15-3-7-15,17-2 10 16,15 0-3-16,14 0 0 16,2 0-12-16,20 0 10 15,26 0-2-15,17-2 4 16,15-6-6-16,9-1 6 0,7 2 0 15,-3-1-1 1,-7 0 10-16,-10 2-1 0,-16 3-8 16,-20 2 1-16,-16 1-2 15,-17 0 9-15,-5 0 4 16,-14 0 3-16,-24 0-9 16,-18 0 4-16,-10 0-10 15,-12 6 1-15,-7 4-2 16,-2 2-8-16,4 2 8 15,15-2-5-15,16-2 6 16,19-4-6-16,17 0 6 16,16-4-18-16,5-2-3 15,35 0-1-15,18 0 16 16,20 0 4-16,13-8 2 16,5-2-9-16,2-2 9 0,-4 2 0 15,-14 0-1-15,-15 4 2 16,-19 4-1-16,-19 0 0 15,-16 2 1-15,-11 0 11 16,-7 0 20-16,-28 0-31 16,-17 0 12-16,-17 0-13 15,-10 6-1-15,-8 3 0 16,0 2 1-16,6 1-6 16,10-2 6-16,13-1-1 15,14-2 1-15,15-3-22 0,15-1 21 16,14 0-13-16,14-3-14 15,34 0 19-15,37 0 9 16,6-3-1-16,12-5 1 16,4-5-5-16,-20 5 4 15,2 0 1-15,-18 1 0 16,-22 4 8-16,-20-1-8 16,-20 4 0-16,-9-2 7 15,-20 2 6-15,-26 0-5 16,-20 0-8-16,-13 0 9 15,-13 9-18-15,-8 8 9 16,-1-1-6-16,10-2 6 16,16-2-23-16,19-2 23 15,22-2 0-15,24-1-17 16,10-4-32-16,19-2-24 16,33-1 59-16,14 0 8 0,17 0-11 15,8-2 17-15,1-11 0 16,-5 3 3-16,-16 0-19 15,-15 1 13-15,-23 3 3 16,-20 4-6-16,-13-3 18 16,-13 5 24-16,-32 0-36 15,-17 0 9-15,-16 0-27 16,-11 6 10-16,-5 6-1 16,3 2 8-16,8-2-45 15,21-1 45-15,29-6-13 16,26-3-14-16,11-2-60 15,40 0 4-15,15-2 21 0,5-9 28 125,4 0-23-125,-8 1-40 0,-12 4-117 0,-14 2-53 0,-16 4-272 0</inkml:trace>
  <inkml:trace contextRef="#ctx0" brushRef="#br0" timeOffset="-166314.59">4576 7072 1122 0,'0'0'334'16,"0"0"-192"-16,0 0-74 15,0 0-22-15,0 0 31 16,0 0-33-16,-5-28-37 15,5 24 17-15,0 2-8 16,0 2 20-16,0 0 22 16,0 0 7-16,0 0 29 0,0 2-2 15,0 19-40 1,0 17 19-16,0 10-22 0,0 8 2 16,0 10 16-1,0 0-40-15,10 4 13 0,0 0-17 16,4 1-23-16,-1 1 0 15,0 20-48-15,-3-16-155 16,-4-15-412-16</inkml:trace>
  <inkml:trace contextRef="#ctx0" brushRef="#br0" timeOffset="-163332.23">1390 8584 1332 0,'0'0'289'16,"0"0"-155"-16,0 0-43 15,0 0 36-15,0 0 18 0,-134-41-19 16,107 41-44-16,-4 0 0 16,2 0-32-16,-2 8-42 15,-2 13 13-15,-1 7-15 16,1 9-6-16,2 1 29 16,6 2-29-16,9-2 13 15,7-3-13-15,9 1-3 16,0-9 2-16,7-3-34 15,18-4-15-15,8-3 11 16,7-4-48-16,5-1 35 16,1-2 15-16,1 0 6 15,1 2 31-15,-4 4-14 16,-4 5 1-16,-7 2 12 16,-6 4-34-16,-11 3 35 15,-7 0 5-15,-7 0 27 16,-2 0 39-16,0-2-18 0,-9-2 17 15,-13 0 26-15,-10-4-29 16,-5-4 11-16,-8-2-5 16,3-6-17-16,0-2 13 15,5-8-36-15,6 0-23 16,5 0-8-16,6-2-2 16,4-10-21-16,9-3-34 15,5 1-38-15,2-7-91 16,27-11-173-16,6 5-126 15,3 4-229-15</inkml:trace>
  <inkml:trace contextRef="#ctx0" brushRef="#br0" timeOffset="-162898.93">1844 8761 1407 0,'0'0'377'16,"0"0"-231"-16,0 0-80 16,0 0-16-16,0 0-2 0,-116 56 36 15,96-20-7-15,5 8-9 16,4 6-4-16,9 4-41 15,2 2-2-15,2 0-16 16,22-1-4-16,5-7 14 16,4-8-15-16,6-8 0 15,-4-13 3-15,-1-8 5 16,-3-11-8-16,-4 0 0 16,-6-22 0-16,-5-12 30 15,-9-15-29-15,-7-7 9 16,0-5 10-16,-23-6-19 15,-5 7 10-15,-6 6-5 16,-2 8-5-16,5 12-2 16,4 10-9-16,6 8-63 15,9 14-68-15,6 2-184 0,6 0-267 0</inkml:trace>
  <inkml:trace contextRef="#ctx0" brushRef="#br0" timeOffset="-162380.64">2412 8556 1149 0,'0'0'503'0,"0"0"-337"16,0 0-71-16,0 0-36 0,0 0-9 15,-135 12-21-15,108-4 8 16,2-2-36-16,4-1 7 16,2-1 10-16,3-4-17 15,8 2-1-15,3-2 0 16,5 1-17-16,0 5 8 16,0 0-7-16,0 6 16 15,0 7 0-15,7 7 6 16,2 10-6-16,-2 8 16 15,-1 6 19-15,3 6 38 16,-3 4-13-16,4 2 28 31,1 0 12-31,-3-3-24 0,6-5-16 0,-3-4-14 16,3-3-27-16,-1-10 8 0,1-5-26 16,-1-6-2-1,2-6 0-15,1-6-85 110,7-8-97-110,14-6-157 0,-1-18-18 0,-3-5-606 0</inkml:trace>
  <inkml:trace contextRef="#ctx0" brushRef="#br0" timeOffset="-162096.8">2665 8895 1532 0,'0'0'544'15,"0"0"-429"-15,0 0-16 16,0 0-14-16,0 0-42 16,-106 98 22-16,100-58-26 15,6 5-18-15,0-1 6 16,11-4-26-16,9-3 4 16,7-8 1-16,0-6 3 15,0-4-7-15,-1-7-2 16,-2-10 0-16,1-2-15 15,-2-8 22-15,-2-18-7 16,-3-12 8-16,-7-6-1 16,-7-6 1-16,-4-2-7 15,0 4 1-15,-19 4 9 16,-1 5-11-16,-3 11-1 16,2 8-27-16,-2 9-91 15,-2 9-31-15,8 2-157 0,5 0-220 0</inkml:trace>
  <inkml:trace contextRef="#ctx0" brushRef="#br0" timeOffset="-161562.77">2840 8668 1415 0,'0'0'254'16,"0"0"-178"-16,0 0-68 15,0 0-6-15,0 0 29 16,0 0-30-16,0 0 10 15,129 0-9-15,-100 0 5 16,-2 0 8-16,-4 0-15 16,-8 0-9-16,-1 13 2 15,-8 2 14-15,-2 10 5 0,-4 5 33 16,0 10 0 0,0 6 43-16,0 8 21 0,0 4-43 15,10 9 23-15,5-1-54 16,8 3 11-16,3 2-19 15,3-5-26-15,-3-4 24 16,1-6-25-16,-9-5 0 16,-5-11 17-16,-10-8-16 15,-3-8 32-15,-3-8 67 16,-16-4-14-16,-6-5 20 16,-4-4-35-16,2-3-41 15,1 0-6-15,3 0-24 16,1-15-21-16,6-4-49 15,12-26-70-15,2 5-134 16,2-1-434-16</inkml:trace>
  <inkml:trace contextRef="#ctx0" brushRef="#br0" timeOffset="-161312.97">3299 8983 1652 0,'0'0'554'16,"0"0"-387"-16,0 0-149 0,0 0-7 16,0 0 33-16,0 0 17 15,123-20-12-15,-74 12-18 16,0 2-30-16,-2 2-1 15,-7 4-94-15,-3 0-118 16,-12 0-98-16,-11 10-243 0</inkml:trace>
  <inkml:trace contextRef="#ctx0" brushRef="#br0" timeOffset="-161123.35">3426 9151 1739 0,'0'0'574'0,"0"0"-457"0,-2 0-22 0,2 0-31 0,2 0-29 0,14 0-9 0,11 0-19 15,6 0-7-15,5-2-52 16,16-15-166-16,-10 4-276 16,-11-2-1191-16</inkml:trace>
  <inkml:trace contextRef="#ctx0" brushRef="#br0" timeOffset="-160530.08">3897 8945 2043 0,'0'0'366'16,"0"0"-280"-1,0 0-61-15,0 0 5 0,0 0-21 16,0 0 4-16,0 0-13 16,135-120-2-16,-116 94 2 15,-9 2 0-15,-3 2 0 16,-5 6 14-16,-2 4-4 16,0 8 45-16,0 1-7 15,0 3-47-15,0 0 1 16,0 0-2-16,0 14-9 15,0 11 3-15,0 9 12 0,6 7 1 16,4 6 4 0,1-1-10-16,5-2 15 0,-1 0-16 15,3-4 0-15,-3-1-3 16,-4-3 9-16,-1-4-6 16,-8-6 0-16,-2-5 9 15,0-2-8-15,-16-5 11 16,-11 2 0-16,-6-2 13 15,-5-2-19-15,3-1 5 16,8-5 14-16,6-4-14 16,13 1 29-16,5-3-40 15,3 0-9-15,7 0 9 16,18 0-19-16,12-3 19 16,6-5 3-16,4-5 6 0,-2 1 0 15,-6 0 1 1,-5 2-3-16,-7 2 15 15,-9 2-21-15,-7 4 6 0,-7 0-7 16,-2 2 7-16,-2 0-17 16,0 0 4-16,0 0-75 15,-2 0-162-15,-13 0-468 0</inkml:trace>
  <inkml:trace contextRef="#ctx0" brushRef="#br0" timeOffset="-159388.91">4465 8869 1461 0,'0'0'327'16,"0"0"-229"-16,0 0-22 0,0 0 31 16,135-54-18-16,-88 40 15 15,5 1-41-15,-1 1-46 16,-6 3-17-16,-8 0-2 15,-8 2-135-15,-14-1-73 16,-7-3-14-16,-8 1-100 16,0-1-61-16,-23-6 124 15,-4 4 261-15,5-4 15 16,2 3 296-16,11 2 50 16,9 2-108-16,0 4-130 15,14 1-76-15,10 2 3 16,2 3 45-16,-1 0-16 0,-2 10-5 15,-3 12 31 1,-9 3-25-16,-5 7 11 0,-6 0-21 16,0 4-45-16,0-4-25 15,-2-3-25-15,-2-2-137 16,4-11-182-16,0-9-336 0</inkml:trace>
  <inkml:trace contextRef="#ctx0" brushRef="#br0" timeOffset="-159209.72">5398 8660 2252 0,'0'0'383'0,"0"0"-302"15,0 0-81-15,0 0-11 16,0 0-111-16,0 0-229 15,0 0-423-15</inkml:trace>
  <inkml:trace contextRef="#ctx0" brushRef="#br0" timeOffset="-158204.41">5367 8931 1737 0,'0'0'387'0,"0"0"-232"15,0 0-103-15,0 0-52 16,0 0-101-16,0 0-70 15,0 0-175-15,60-26-807 0</inkml:trace>
  <inkml:trace contextRef="#ctx0" brushRef="#br0" timeOffset="-156035.66">5967 8726 580 0,'0'0'650'0,"0"0"-463"15,0 0-50-15,0 0-40 16,0 0-63-16,0 0 13 15,0 0-8-15,48-41-2 16,-32 27 28-16,1-3-16 0,4 0-10 16,1-3-9-16,1-3-29 15,-2-5 25-15,2-1-26 16,-3-8 0-16,-5-1 13 16,-6 0-2-16,-7-3-7 15,-2 5 21-15,0 2-25 16,0 6 27-16,-8 6-27 15,-3 4 0-15,-1 6 10 16,3 4-9-16,1 5 15 16,1 3-8-16,0 0-6 15,-2 0 8-15,1 0-10 16,-3 9 0-16,-1 9-1 16,1 7-4-16,-1 4 5 15,8 8 0-15,4 6 0 31,0 6 24-15,0 3-12-16,12 4 8 0,3 0 20 0,3-2-32 0,0-1 42 0,0-7-4 16,-3-7-23-16,1-6 22 15,-3-7-37-15,-1-5-7 110,-4-10 16-110,1-1-8 0,3-4-5 0,-2-4-4 0,9-2 6 0,-2 0-25 0,6-10 8 0,-3-9-52 0,-1-8-9 0,-3-3-44 15,-7-2-8-15,-3 4 47 0,-3 2 55 0,-3 8 22 0,0 5 23 0,0 7 18 16,0 6-20-16,0 0 18 16,2 0-13-16,5 3-10 15,0 10 85-15,1 5-26 16,1 3-19-16,3 3 11 15,-1-4-55-15,1 0 7 16,2-2-19-16,-3-5-10 16,1-4-93-16,-3-7-228 15,-5-2-288-15</inkml:trace>
  <inkml:trace contextRef="#ctx0" brushRef="#br0" timeOffset="-155928.62">6412 8482 1197 0,'0'0'109'0,"0"0"-109"16,0 0-541-16</inkml:trace>
  <inkml:trace contextRef="#ctx0" brushRef="#br0" timeOffset="-155081.64">6594 8637 763 0,'0'0'384'16,"0"0"-226"-16,0 0-42 15,0 0 25-15,0 0-30 16,0 0 3-16,0 0-3 16,21 38 11-16,-13-17-36 15,1 4-49-15,1 3 22 16,-2-3-27-16,-1-6-18 16,-1-3 17-16,0-6-18 15,-4-4-12-15,0-5 7 16,-2-1 4-16,2 0-5 15,-2 0 23-15,2 0-30 0,5-9-1 16,1-15-74-16,6-11-101 16,-1-1 13-16,1-1 16 15,-3 6 107-15,-3 8 30 16,-3 9 10-16,0 3 32 16,-1 9 12-16,1 2 23 15,-3 0-4-15,2 0-16 16,1 13 64-16,1 2-37 15,4 6-24-15,0-2 21 16,6 2-40-16,0-6-16 16,2-2 15-16,1-8-24 15,2-5 12-15,-1 0-11 0,-1-11-7 16,0-17 0-16,-2-6-65 16,-5-6 14-16,-6-7 14 15,-4 3-4-15,-2 2-3 16,0 6 44-16,0 10 4 15,-6 8 39-15,-1 10 0 16,2 6 19-16,1 2-16 16,2 0-34-16,2 22-11 15,0 8-1-15,0 8 9 16,0 4-9-16,6 4 0 16,6 0 0-16,1-3 9 15,-1-6-7-15,-2-9-4 16,-3-7-5-16,-1-11-29 15,0-10-2-15,0 0-7 16,5-2 32-16,3-17-40 0,1 2-71 16,1-4 94-16,-1 5 16 15,1 5 14-15,1 4 19 16,-1 5-18-16,-3 2 8 16,1 0 29-16,-1 9-31 15,-4 6 11-15,1 3-18 47,-10 8-44-47,0-3-91 0,0-7-204 0</inkml:trace>
  <inkml:trace contextRef="#ctx0" brushRef="#br0" timeOffset="-154907.12">6708 8242 1450 0,'0'0'550'0,"-26"9"-423"0,7 12-111 0,0 32-16 0,3-4-32 0,9-3-1063 0</inkml:trace>
  <inkml:trace contextRef="#ctx0" brushRef="#br0" timeOffset="-154421.03">7785 8588 1358 0,'0'0'567'16,"0"0"-398"-16,0 0-71 15,0 0 1-15,0 0 15 16,-133-16-57-16,108 16 26 16,-2 10-35-16,4 4-16 15,8 3 27-15,1-2-53 16,5 7 8-16,5 3 3 15,4 0-17-15,0 4 0 16,0-3-25-16,17-2-42 16,26-2-94-16,-3-8-144 0,-2-5-236 0</inkml:trace>
  <inkml:trace contextRef="#ctx0" brushRef="#br0" timeOffset="-153136.35">8009 8617 1128 0,'0'0'696'0,"0"0"-478"15,0 0-121-15,0 0-43 0,0 0 13 16,-116-17-36-16,99 30-31 16,1 6 12-16,3 3-10 15,1 2-2-15,6 1 19 16,4 1-19-16,2-2 0 15,0-3-2-15,0-7-18 16,6-1-17-16,12-7-68 16,1-6-28-16,2 0 9 15,2-8-117-15,3-20-121 16,-3-2-163-16,-6 4-250 16,-6 2 775-16,-8 14 88 15,-3 4 464-15,0-1-227 16,0 2-48-16,0 2-34 15,0 1-104-15,0 2-79 16,2 0-29-16,1 0-31 0,1 0 0 16,2 6 0-1,1 1-38-15,2 0-2 0,0-3-3 16,0 2 25-16,-3-1 11 16,4-4 7-16,-4 4-41 15,3-5-53-15,3 0-3 16,-2 0-54-16,3 0-7 15,1-6 24-15,-5-2 134 16,-5 1 181-16,-2 1 88 16,-2 5-25-16,0-2-92 15,0 3-26-15,0 0-43 16,0 0-49-16,0 0-9 16,0 0-25-16,0 0 0 15,0 0-8-15,0 0 16 16,0 0-8-16,0 0 6 0,0 0-4 15,0 0 16-15,0 0-18 16,0 3 0-16,0 1 0 16,0-3 1-16,0 4-1 15,0 1 2-15,0-2 5 110,0-1-2-110,0 2-5 0,0-1 0 0,0-3 16 0,0 3 5 0,0 1 26 0,0-1-12 0,0 0-18 0,0-3 6 0,0 2-23 0,0-3 0 0,0 0 10 0,0 0-10 0,0 0 0 0,0 0-19 15,0 0-17-15,7-8-5 16,7-5-52-16,1 2-28 16,3-1 38-16,-2-1 39 15,-3 8 39-15,-2 0 5 16,-4 5 9-16,0 0 64 15,-3 0-23-15,0 0 16 16,3 5-4-16,-1 3-41 16,6 2 8-16,3 2-1 15,4-2-16-15,1-2 1 16,1-2-13-16,4-6-41 16,-4 0 6-16,-2-2-16 15,-1-17 1-15,-3-5-3 0,-1-7-20 16,-5-10 45-16,-3-9-19 15,0-10 25-15,-6-10-7 16,0-4 15-16,0 3 14 16,0 15 35-16,-4 16 79 15,-4 16 10-15,-1 16-74 16,1 8-40-16,-2 4-4 16,4 26 3-16,-1 14 5 15,5 13 10-15,2 4-12 16,0 8 39-16,0-3-26 15,4-1 31-15,3-9 1 16,1-6-35-16,-2-12-3 16,-2-10-6-16,-2-12-11 0,-2-10 13 15,2-6-15 1,0 0 19-16,1-5-19 0,5-14-37 16,4-7-45-16,3-1-31 15,5-1-9-15,1 6 77 16,-2 5 17-16,0 2 17 15,0 9 11-15,-1 4 1 16,0 2 21-16,-3 0-4 16,-4 2-9-16,1 13-9 15,-5 2-2-15,-7 10-72 16,0-5-79-16,-5-3-199 0</inkml:trace>
  <inkml:trace contextRef="#ctx0" brushRef="#br0" timeOffset="-152955.17">8111 8203 1609 0,'0'0'390'0,"0"0"-277"15,0 0-81-15,0 0-32 16,-146 144-73-16,110-92-132 15,10-11-411-15</inkml:trace>
  <inkml:trace contextRef="#ctx0" brushRef="#br0" timeOffset="-151729.97">7932 8242 1277 0,'0'0'348'16,"0"0"-146"-16,0 0-1 15,0 0-31-15,0 0-65 16,0 0-73-16,0 0 10 15,4-11-29-15,13 25 42 16,6 3 21-16,0 0-35 16,-2 4-6-16,2-5-10 0,-7 0-25 15,-5-6 32-15,-7-2-32 16,-2-7-3-16,-2-1-4 16,0 0 10-16,0 0-3 15,-4-5 0-15,-7-12 4 16,-1 0-14-16,1-2 10 15,5 8 0-15,2 1 19 16,4 6-18-16,0 2 11 16,0 2-12-16,0 0 0 15,0 0-9-15,4 0 6 16,11 0 3-16,3 6-9 16,3 4-32-16,-4 4-102 15,-6 3-186-15,-6-2-202 0,-3-5-805 16</inkml:trace>
  <inkml:trace contextRef="#ctx0" brushRef="#br0" timeOffset="-151587.39">8107 8268 1431 0,'0'0'674'16,"0"0"-338"-16,0 0-120 15,0 0-106-15,0 0-89 16,0 0-21-16,0 0-258 15,-82 57-448-15</inkml:trace>
  <inkml:trace contextRef="#ctx0" brushRef="#br0" timeOffset="-151461.68">8028 8463 360 0,'0'0'1781'16,"0"0"-1523"-16,0 0-258 15,0 0-651-15</inkml:trace>
  <inkml:trace contextRef="#ctx0" brushRef="#br0" timeOffset="-150376.89">6392 8493 101 0,'0'0'554'0,"0"0"-374"16,0 0-67-16,0 0-61 15,0 0-17-15,0 0-35 16,0-13-58-16,5 13-25 16,-1-2-35-16,0 2 54 15,1-2 64-15,-1 0 194 16,-4 0 72-16,0 0 6 16,0-2-81-16,0 1 72 15,0 3-64-15,0-1-20 0,0 1-16 16,0 0-83-16,0 0-19 15,-4 0-31-15,-1 0-29 16,-3 0 15-16,0 0-10 16,-1 6-6-16,3-2 0 15,2 0-29-15,2 0 13 16,2-4-36-16,0 0-67 16,12 0 45-16,13 0 25 15,2 0-7-15,0 0-37 16,-5-6 34-16,-9 2 59 15,-6 0 12-15,-7 4 103 16,0 0 71-16,0 0-27 16,-7 0-77-16,-1 0-37 15,-4 0-32-15,6 0-2 0,-1 0-11 16,-5 0-99-16,4 8-169 16,-5 2-490-16</inkml:trace>
  <inkml:trace contextRef="#ctx0" brushRef="#br0" timeOffset="-147933.8">12306 6140 753 0,'0'0'534'0,"0"0"-299"16,0 0-88-16,0 0-51 16,0 0-40-16,0 0-20 15,-10 0 32-15,10 0-10 16,0 0 39-16,0 0 41 16,0 0 3-16,0 0-9 15,0 0-32-15,0 0-57 16,0 0 19-16,0-2-50 0,0 2-3 15,0-4 36 1,4-2-34-16,10-3 14 0,1-1-10 16,6-6-9-16,3 1 4 15,1-3-10-15,-1-3 0 16,-2 4 30-16,-3 1-30 16,-9 3 19-16,-1 4 14 15,-5 4-27-15,-1 4 13 16,0 1-19-16,-3 0-29 15,2 0-30-15,2 7-174 16,0 10-145-16,1-5-684 0</inkml:trace>
  <inkml:trace contextRef="#ctx0" brushRef="#br0" timeOffset="-144961.14">19850 5675 669 0,'0'0'202'0,"0"0"-34"16,0 0-8-16,0 0-52 15,0 0 25-15,0 0 20 16,-3-12-18-16,-2 9 7 15,3 0 34-15,0 0-47 16,0 2 13-16,2 1-29 16,0 0 7-16,0 0-29 15,0 0-46-15,0 0 14 16,0 0-35-16,0 0-16 16,0 0 27-16,4 0-26 15,12 6 36 79,6 6-17-94,5 2-8 0,6 1 26 0,-2 2-40 0,4 0-4 0,-7-3-2 0,-2 1 12 16,-3 0-8-16,-5-7-4 0,-7-2 8 0,-4-1-2 0,-3-4-6 0,-2 2 0 0,-2-3 11 0,0 0 17 15,0 0-28-15,0 2-45 16,0 2-55-16,0 0-368 15,-6-4-508-15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29B-627E-B1C2-6E86-D3DA7A15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545F1-88D2-3DE5-9B73-0E4D3961D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88BD-C647-49D4-F58E-98F17AE0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4130-D07A-6FCD-354C-92030577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1F0F-250C-CF9C-BA52-8D244174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BA20-84F7-8CC7-5CB1-1C764D65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3B911-93B3-4781-099E-DEE9B2945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E2FA-F9E9-CD34-579B-2F3851E0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66F9-C3CC-D58A-D588-3DE50D7F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3258-5A79-7CE2-F4C9-4D229B60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1F96E-F87C-B5EC-970F-D1032C5B8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0FF59-8B20-43F8-00B1-0F5DDDE8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6F7A-675F-62DD-DD32-7712727C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BE06-DC44-6757-B948-FA49FB7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6FAA-98A7-AB7B-A591-559DE75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A717-0E82-7678-881C-E2E5C14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CB12-FC66-6C4C-14A3-94684719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2DD5-86A7-0D10-7468-B91167F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9A09-26FA-FC72-578F-E69B7A6C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2C39-003A-25DB-7B20-BFADE82E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73E3-3673-93CB-5B9F-C9854C6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3A51-3E20-5A33-9A0C-7EF07364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6887-E2DE-EAAC-9FF2-BA8B00D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A674-D805-B259-EA2E-2C99BABD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F4BBE-5FD3-4343-F17C-0C659D1D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21DE-FBBE-5F12-A959-2858FCA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A054-11D3-9FC1-A96E-0F149569D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C7C59-142F-C187-F2A5-FD463A49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B0D0-1353-A443-4F3D-CDEF0698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22B0-857A-34A3-62C3-81426165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34E9E-BF94-ADDB-434E-0CE9632A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E60D-3ACF-BC43-9FB7-6EF1119E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AC07-2D8D-11FE-342C-794D1969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9F342-825F-5650-386D-91C653CF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02A4-0445-6B2E-FF57-06ACB7CB5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68D06-FD5C-F039-855D-4FBBC8F93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2A9CC-D4A6-15AA-2122-153BDE37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961E5-D0C9-6862-C44F-A1F361D5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CA9E3-77BB-6DD1-2BAB-E1D39FE4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596-2B8D-D658-CF7F-E78C9FD1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CF98-9991-1CE6-62D8-10967B11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D79A5-483C-36ED-5EAF-DEBFC433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E5F13-250B-FFB8-5E8A-5169F491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F987-ED7C-8388-28E8-06F0F2F9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D74D8-625A-E679-72E5-EC510D0F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3C7B-E67E-DAA3-A9BC-41CB3CF6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86AF-65F4-6B42-E740-91E28667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1B78-BFEA-11FB-F40A-0533D128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14E6-EDF0-D25C-85D3-DB6BD4F9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219D-E055-0E4E-93BD-A4131448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C62D-2C71-D7DE-8DF9-749E6EFC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B2EE-845F-655C-DE84-8C8A4E5A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F7D8-7AC6-DACB-8138-BD768E09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1A64F-0FB6-E91A-33FA-C86C2FC85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A20D5-2AF8-0776-2CF5-A7DB58D9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B778-E50D-6CBC-6120-99EAE976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92CD-C554-2BFE-D639-F5161A3F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4B9AA-4FCB-70C2-2CE2-9B5B18F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E754-CEE2-5CD1-FEB1-EA7C2C4D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E492D-750B-35A9-B73F-F0599851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CDE6-CB20-E81A-7147-546D11830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F90C-A26E-4E8B-912B-F0E31432740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8CE3-8AF3-5BEA-4067-B4F495D6D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7E91-5FD6-7AB6-8496-F5B87B293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2E0F-25F9-461F-AECD-F1A3390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43DB-CBDE-696F-3B58-A205AE45C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E4-7025-1570-F108-EF048AF26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E050C4-9776-F3DD-FDBB-10B97088510D}"/>
                  </a:ext>
                </a:extLst>
              </p14:cNvPr>
              <p14:cNvContentPartPr/>
              <p14:nvPr/>
            </p14:nvContentPartPr>
            <p14:xfrm>
              <a:off x="129960" y="131040"/>
              <a:ext cx="11916000" cy="660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E050C4-9776-F3DD-FDBB-10B970885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00" y="121680"/>
                <a:ext cx="11934720" cy="66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1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F8D74B-771F-E41B-3E8F-A06FACDC92FB}"/>
                  </a:ext>
                </a:extLst>
              </p14:cNvPr>
              <p14:cNvContentPartPr/>
              <p14:nvPr/>
            </p14:nvContentPartPr>
            <p14:xfrm>
              <a:off x="164160" y="141840"/>
              <a:ext cx="11860560" cy="658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F8D74B-771F-E41B-3E8F-A06FACDC9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0" y="132480"/>
                <a:ext cx="11879280" cy="65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05F98B-FB29-E744-D0C2-F4D67B5B4C3F}"/>
                  </a:ext>
                </a:extLst>
              </p14:cNvPr>
              <p14:cNvContentPartPr/>
              <p14:nvPr/>
            </p14:nvContentPartPr>
            <p14:xfrm>
              <a:off x="6410160" y="5232240"/>
              <a:ext cx="147960" cy="17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05F98B-FB29-E744-D0C2-F4D67B5B4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0800" y="5222880"/>
                <a:ext cx="16668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B6FD7B-1905-0C28-AEA2-829FF3B6E234}"/>
                  </a:ext>
                </a:extLst>
              </p14:cNvPr>
              <p14:cNvContentPartPr/>
              <p14:nvPr/>
            </p14:nvContentPartPr>
            <p14:xfrm>
              <a:off x="344520" y="137880"/>
              <a:ext cx="7783200" cy="430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B6FD7B-1905-0C28-AEA2-829FF3B6E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160" y="128520"/>
                <a:ext cx="7801920" cy="43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0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6E9612E24A31348B5951F20F052821B" ma:contentTypeVersion="2" ma:contentTypeDescription="Tạo tài liệu mới." ma:contentTypeScope="" ma:versionID="04725031385e34bac5d61cdc8fc72da8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56836db3673080d4bcf56e78b49bcfdf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05E250-DB82-4EAD-BB69-0AD3DF17DA7A}"/>
</file>

<file path=customXml/itemProps2.xml><?xml version="1.0" encoding="utf-8"?>
<ds:datastoreItem xmlns:ds="http://schemas.openxmlformats.org/officeDocument/2006/customXml" ds:itemID="{FAEAC517-B7C7-4D57-B753-E58DAB7FEAC5}"/>
</file>

<file path=customXml/itemProps3.xml><?xml version="1.0" encoding="utf-8"?>
<ds:datastoreItem xmlns:ds="http://schemas.openxmlformats.org/officeDocument/2006/customXml" ds:itemID="{70EC3402-4EBA-4A08-A6BC-935572B8A54A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Quang Dung</dc:creator>
  <cp:lastModifiedBy>Pham Quang Dung</cp:lastModifiedBy>
  <cp:revision>3</cp:revision>
  <dcterms:created xsi:type="dcterms:W3CDTF">2022-05-20T05:36:03Z</dcterms:created>
  <dcterms:modified xsi:type="dcterms:W3CDTF">2022-05-20T06:56:30Z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