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3287-D116-5B42-97F2-A346C753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3ECC-9F93-5568-79C9-53554AE6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B7F6-4F0E-B012-9E77-C28E5E76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1758-62F1-4852-B319-F3B39153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A66A-5982-FB5C-C06C-C13616DF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A77-99AA-8DD3-71F3-F45CDC32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CF9A3-E4C2-43E0-3C35-3265F40D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0B08-B2BC-DFD2-FF07-2BC5AEC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EAEF-256F-0DA7-813E-3A156724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3231-115A-FD07-CAEF-7B1E9592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3173E-F012-6E36-4442-AF4207DF4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B836-43F0-46D5-300C-89C2E933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A5E2-D6E0-487C-23EE-58CA636E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F279-2272-A468-43B7-5CC354DB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4F74-B24B-A65F-E265-DB784413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F0BD-9087-B2B9-99D3-2D866121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F20-5852-DFD4-39EB-600C3A15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1A20-21FD-18CD-F81E-AF16D70B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3612-90FD-32FE-4434-31A8171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0F0F-3196-244C-972D-BABCA94A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DD6-69BE-E3C3-63EA-2EE80E62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E795C-4888-24C2-A910-11A0A67F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6586-B7C9-1570-4CA2-7DCD4FD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150E-8550-A4BF-5B13-F34C566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29E9-2AB8-A54D-85C8-707CB18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4F5C-B7D6-FFCA-E4D7-E8E47D3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62C4-FFB5-0B64-9951-E71590FED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7A9C6-C146-1370-69EC-64D027A5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EB93-A1B5-8C03-7725-9C6767DA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5C89-54CA-EF4B-341C-FD980CB9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49661-4FAB-CC29-0B19-48AF9E34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6301-76D0-1221-BB0A-2E9D7CDB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18F3-8E56-E77B-7729-7A7C3B05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3D712-8E2F-9C25-C5AE-FE559E1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40E0-1FFB-043A-DD00-1F2E5F07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E6705-570C-8E41-BAF6-00DAF6A1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4FB1-6098-CB1F-D8A2-E8E31671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EA5B7-C8C1-9A08-9E54-C8CF0C47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FBB5-6B8D-C19D-DDF3-5A50773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8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6FFE-736F-012E-6A28-829C46FA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F9630-FE13-DCA7-85DD-DE42720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06AAB-55C5-127B-1DCC-72B03A08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F2E0-F70E-FE75-1C22-6189753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83AC-D39C-3493-2DA3-F67BFD1B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B52FF-AC06-24C3-53FE-B463528F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E851A-A6A5-176B-423D-E9CB12D0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31F7-5C17-629C-3E26-7D3542BA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80CF-1C04-CD12-D5F0-0594381C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A930-FC20-5374-F50E-907C85E99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4C61-5888-8422-0E06-78F33E5D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2BCD8-7264-4274-0A59-A6D36529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7F49-5FD1-CCEE-ABAB-C78C0A94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1F90-89FD-DE5F-1C86-5C248D09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2CB20-E571-C964-88BA-6ADE2E49C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ABFB-E2E8-3DC3-6BBA-25178DBE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1707-CFB6-8F7D-CD75-A1512028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B2077-A19B-0A24-B537-7480D441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C2AE-652B-5439-1187-A0D2EDF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3181-FF5D-06CC-0676-DE9AAA85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A47D-0D7D-89A3-F6B3-1430F78B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73FF-132A-125C-7C12-29412F366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110D-C774-4EA4-B844-AE06C72D58B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60ED-E42E-B0A9-D12E-440EC95D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9EC5-B4EE-5497-DCAB-DDCC61F36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845-762A-4833-AC97-9E5F291F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02C0-0254-743D-FEB9-1D1F0981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6327-E7B9-E1F7-700D-081C8FDF1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6E9612E24A31348B5951F20F052821B" ma:contentTypeVersion="2" ma:contentTypeDescription="Tạo tài liệu mới." ma:contentTypeScope="" ma:versionID="04725031385e34bac5d61cdc8fc72da8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56836db3673080d4bcf56e78b49bcfdf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C95A03-235A-4879-877C-FBF890468708}"/>
</file>

<file path=customXml/itemProps2.xml><?xml version="1.0" encoding="utf-8"?>
<ds:datastoreItem xmlns:ds="http://schemas.openxmlformats.org/officeDocument/2006/customXml" ds:itemID="{C1C2D745-3E08-404F-BBAF-C6645FC9F339}"/>
</file>

<file path=customXml/itemProps3.xml><?xml version="1.0" encoding="utf-8"?>
<ds:datastoreItem xmlns:ds="http://schemas.openxmlformats.org/officeDocument/2006/customXml" ds:itemID="{0551FE4F-C81F-420C-8BEC-4627B1D5980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1</cp:revision>
  <dcterms:created xsi:type="dcterms:W3CDTF">2022-06-03T05:35:50Z</dcterms:created>
  <dcterms:modified xsi:type="dcterms:W3CDTF">2022-06-03T05:36:20Z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