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5"/>
  </p:normalViewPr>
  <p:slideViewPr>
    <p:cSldViewPr snapToGrid="0">
      <p:cViewPr varScale="1">
        <p:scale>
          <a:sx n="106" d="100"/>
          <a:sy n="106" d="100"/>
        </p:scale>
        <p:origin x="7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974F-1D3E-10BE-C32A-8ADE082CD3B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351834A-A36A-7B64-21FE-DE367711E1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466C7A8-B1CB-8C04-5F11-F422726EF3CC}"/>
              </a:ext>
            </a:extLst>
          </p:cNvPr>
          <p:cNvSpPr>
            <a:spLocks noGrp="1"/>
          </p:cNvSpPr>
          <p:nvPr>
            <p:ph type="dt" sz="half" idx="10"/>
          </p:nvPr>
        </p:nvSpPr>
        <p:spPr/>
        <p:txBody>
          <a:bodyPr/>
          <a:lstStyle/>
          <a:p>
            <a:fld id="{E60E9D5E-2A90-834D-AE19-F412B5D56240}" type="datetimeFigureOut">
              <a:rPr lang="en-US" smtClean="0"/>
              <a:t>12/3/23</a:t>
            </a:fld>
            <a:endParaRPr lang="en-US"/>
          </a:p>
        </p:txBody>
      </p:sp>
      <p:sp>
        <p:nvSpPr>
          <p:cNvPr id="5" name="Footer Placeholder 4">
            <a:extLst>
              <a:ext uri="{FF2B5EF4-FFF2-40B4-BE49-F238E27FC236}">
                <a16:creationId xmlns:a16="http://schemas.microsoft.com/office/drawing/2014/main" id="{E3FAF219-DB98-8C75-06F4-DDA9C41D36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760C66-A2B5-57B7-8F89-0F282B558AFB}"/>
              </a:ext>
            </a:extLst>
          </p:cNvPr>
          <p:cNvSpPr>
            <a:spLocks noGrp="1"/>
          </p:cNvSpPr>
          <p:nvPr>
            <p:ph type="sldNum" sz="quarter" idx="12"/>
          </p:nvPr>
        </p:nvSpPr>
        <p:spPr/>
        <p:txBody>
          <a:bodyPr/>
          <a:lstStyle/>
          <a:p>
            <a:fld id="{AA1C0A3A-7DDD-A245-9F56-89EBD148ED62}" type="slidenum">
              <a:rPr lang="en-US" smtClean="0"/>
              <a:t>‹#›</a:t>
            </a:fld>
            <a:endParaRPr lang="en-US"/>
          </a:p>
        </p:txBody>
      </p:sp>
    </p:spTree>
    <p:extLst>
      <p:ext uri="{BB962C8B-B14F-4D97-AF65-F5344CB8AC3E}">
        <p14:creationId xmlns:p14="http://schemas.microsoft.com/office/powerpoint/2010/main" val="4069770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8AAF7-5DD9-8110-2343-8AA73CF791A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B64C618-44D5-ED67-7CEF-D9DF0127CA0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B3843D1-501D-C3DB-0345-250BC58BF0FE}"/>
              </a:ext>
            </a:extLst>
          </p:cNvPr>
          <p:cNvSpPr>
            <a:spLocks noGrp="1"/>
          </p:cNvSpPr>
          <p:nvPr>
            <p:ph type="dt" sz="half" idx="10"/>
          </p:nvPr>
        </p:nvSpPr>
        <p:spPr/>
        <p:txBody>
          <a:bodyPr/>
          <a:lstStyle/>
          <a:p>
            <a:fld id="{E60E9D5E-2A90-834D-AE19-F412B5D56240}" type="datetimeFigureOut">
              <a:rPr lang="en-US" smtClean="0"/>
              <a:t>12/3/23</a:t>
            </a:fld>
            <a:endParaRPr lang="en-US"/>
          </a:p>
        </p:txBody>
      </p:sp>
      <p:sp>
        <p:nvSpPr>
          <p:cNvPr id="5" name="Footer Placeholder 4">
            <a:extLst>
              <a:ext uri="{FF2B5EF4-FFF2-40B4-BE49-F238E27FC236}">
                <a16:creationId xmlns:a16="http://schemas.microsoft.com/office/drawing/2014/main" id="{6EA0EDCE-C3A1-9E0D-950C-86B887679A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70D7D-1932-1FAE-DEC7-CB8686AF1BA0}"/>
              </a:ext>
            </a:extLst>
          </p:cNvPr>
          <p:cNvSpPr>
            <a:spLocks noGrp="1"/>
          </p:cNvSpPr>
          <p:nvPr>
            <p:ph type="sldNum" sz="quarter" idx="12"/>
          </p:nvPr>
        </p:nvSpPr>
        <p:spPr/>
        <p:txBody>
          <a:bodyPr/>
          <a:lstStyle/>
          <a:p>
            <a:fld id="{AA1C0A3A-7DDD-A245-9F56-89EBD148ED62}" type="slidenum">
              <a:rPr lang="en-US" smtClean="0"/>
              <a:t>‹#›</a:t>
            </a:fld>
            <a:endParaRPr lang="en-US"/>
          </a:p>
        </p:txBody>
      </p:sp>
    </p:spTree>
    <p:extLst>
      <p:ext uri="{BB962C8B-B14F-4D97-AF65-F5344CB8AC3E}">
        <p14:creationId xmlns:p14="http://schemas.microsoft.com/office/powerpoint/2010/main" val="2946345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FF4628-0E1E-AD17-476F-12DADD8789C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62FBE26-972B-38E1-4734-2B191E6B52F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C34E942-2669-DFC3-5492-B4700F7EEF14}"/>
              </a:ext>
            </a:extLst>
          </p:cNvPr>
          <p:cNvSpPr>
            <a:spLocks noGrp="1"/>
          </p:cNvSpPr>
          <p:nvPr>
            <p:ph type="dt" sz="half" idx="10"/>
          </p:nvPr>
        </p:nvSpPr>
        <p:spPr/>
        <p:txBody>
          <a:bodyPr/>
          <a:lstStyle/>
          <a:p>
            <a:fld id="{E60E9D5E-2A90-834D-AE19-F412B5D56240}" type="datetimeFigureOut">
              <a:rPr lang="en-US" smtClean="0"/>
              <a:t>12/3/23</a:t>
            </a:fld>
            <a:endParaRPr lang="en-US"/>
          </a:p>
        </p:txBody>
      </p:sp>
      <p:sp>
        <p:nvSpPr>
          <p:cNvPr id="5" name="Footer Placeholder 4">
            <a:extLst>
              <a:ext uri="{FF2B5EF4-FFF2-40B4-BE49-F238E27FC236}">
                <a16:creationId xmlns:a16="http://schemas.microsoft.com/office/drawing/2014/main" id="{1B8102C2-EB60-1101-0010-CED2D307AA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A1E3A4-DDF9-FBB6-236A-D3785E617C5F}"/>
              </a:ext>
            </a:extLst>
          </p:cNvPr>
          <p:cNvSpPr>
            <a:spLocks noGrp="1"/>
          </p:cNvSpPr>
          <p:nvPr>
            <p:ph type="sldNum" sz="quarter" idx="12"/>
          </p:nvPr>
        </p:nvSpPr>
        <p:spPr/>
        <p:txBody>
          <a:bodyPr/>
          <a:lstStyle/>
          <a:p>
            <a:fld id="{AA1C0A3A-7DDD-A245-9F56-89EBD148ED62}" type="slidenum">
              <a:rPr lang="en-US" smtClean="0"/>
              <a:t>‹#›</a:t>
            </a:fld>
            <a:endParaRPr lang="en-US"/>
          </a:p>
        </p:txBody>
      </p:sp>
    </p:spTree>
    <p:extLst>
      <p:ext uri="{BB962C8B-B14F-4D97-AF65-F5344CB8AC3E}">
        <p14:creationId xmlns:p14="http://schemas.microsoft.com/office/powerpoint/2010/main" val="3674038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DAEB5-B01C-1748-D670-06F82143BFB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D20A2B2-FFF8-A62C-8A54-0FBDCC0D527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C0D9157-258A-4292-2372-143BAD4D9952}"/>
              </a:ext>
            </a:extLst>
          </p:cNvPr>
          <p:cNvSpPr>
            <a:spLocks noGrp="1"/>
          </p:cNvSpPr>
          <p:nvPr>
            <p:ph type="dt" sz="half" idx="10"/>
          </p:nvPr>
        </p:nvSpPr>
        <p:spPr/>
        <p:txBody>
          <a:bodyPr/>
          <a:lstStyle/>
          <a:p>
            <a:fld id="{E60E9D5E-2A90-834D-AE19-F412B5D56240}" type="datetimeFigureOut">
              <a:rPr lang="en-US" smtClean="0"/>
              <a:t>12/3/23</a:t>
            </a:fld>
            <a:endParaRPr lang="en-US"/>
          </a:p>
        </p:txBody>
      </p:sp>
      <p:sp>
        <p:nvSpPr>
          <p:cNvPr id="5" name="Footer Placeholder 4">
            <a:extLst>
              <a:ext uri="{FF2B5EF4-FFF2-40B4-BE49-F238E27FC236}">
                <a16:creationId xmlns:a16="http://schemas.microsoft.com/office/drawing/2014/main" id="{AD5EE86B-1A44-DEBC-EE6A-9C13687B0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00A50E-EE65-5755-54C1-BE90C9226F49}"/>
              </a:ext>
            </a:extLst>
          </p:cNvPr>
          <p:cNvSpPr>
            <a:spLocks noGrp="1"/>
          </p:cNvSpPr>
          <p:nvPr>
            <p:ph type="sldNum" sz="quarter" idx="12"/>
          </p:nvPr>
        </p:nvSpPr>
        <p:spPr/>
        <p:txBody>
          <a:bodyPr/>
          <a:lstStyle/>
          <a:p>
            <a:fld id="{AA1C0A3A-7DDD-A245-9F56-89EBD148ED62}" type="slidenum">
              <a:rPr lang="en-US" smtClean="0"/>
              <a:t>‹#›</a:t>
            </a:fld>
            <a:endParaRPr lang="en-US"/>
          </a:p>
        </p:txBody>
      </p:sp>
    </p:spTree>
    <p:extLst>
      <p:ext uri="{BB962C8B-B14F-4D97-AF65-F5344CB8AC3E}">
        <p14:creationId xmlns:p14="http://schemas.microsoft.com/office/powerpoint/2010/main" val="2529392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9EB4C-2395-8C52-1CF0-D8163F53121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D7F89A0-75E0-9762-3D03-841B435BEE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6F80831-B6E4-26F5-AFA4-C30067AE6D35}"/>
              </a:ext>
            </a:extLst>
          </p:cNvPr>
          <p:cNvSpPr>
            <a:spLocks noGrp="1"/>
          </p:cNvSpPr>
          <p:nvPr>
            <p:ph type="dt" sz="half" idx="10"/>
          </p:nvPr>
        </p:nvSpPr>
        <p:spPr/>
        <p:txBody>
          <a:bodyPr/>
          <a:lstStyle/>
          <a:p>
            <a:fld id="{E60E9D5E-2A90-834D-AE19-F412B5D56240}" type="datetimeFigureOut">
              <a:rPr lang="en-US" smtClean="0"/>
              <a:t>12/3/23</a:t>
            </a:fld>
            <a:endParaRPr lang="en-US"/>
          </a:p>
        </p:txBody>
      </p:sp>
      <p:sp>
        <p:nvSpPr>
          <p:cNvPr id="5" name="Footer Placeholder 4">
            <a:extLst>
              <a:ext uri="{FF2B5EF4-FFF2-40B4-BE49-F238E27FC236}">
                <a16:creationId xmlns:a16="http://schemas.microsoft.com/office/drawing/2014/main" id="{8ABB7D27-ACA4-860C-446C-B1FAE76EC8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B49A48-D4EF-F559-856E-71A73B70F5FE}"/>
              </a:ext>
            </a:extLst>
          </p:cNvPr>
          <p:cNvSpPr>
            <a:spLocks noGrp="1"/>
          </p:cNvSpPr>
          <p:nvPr>
            <p:ph type="sldNum" sz="quarter" idx="12"/>
          </p:nvPr>
        </p:nvSpPr>
        <p:spPr/>
        <p:txBody>
          <a:bodyPr/>
          <a:lstStyle/>
          <a:p>
            <a:fld id="{AA1C0A3A-7DDD-A245-9F56-89EBD148ED62}" type="slidenum">
              <a:rPr lang="en-US" smtClean="0"/>
              <a:t>‹#›</a:t>
            </a:fld>
            <a:endParaRPr lang="en-US"/>
          </a:p>
        </p:txBody>
      </p:sp>
    </p:spTree>
    <p:extLst>
      <p:ext uri="{BB962C8B-B14F-4D97-AF65-F5344CB8AC3E}">
        <p14:creationId xmlns:p14="http://schemas.microsoft.com/office/powerpoint/2010/main" val="4260164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A8260-5685-34F6-B12F-98C6029FF73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658C1B0-A175-D2F3-B936-5F97B610D6C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65ED129-8B1E-155F-EB92-DB6644C3436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0B7DB0F-8CCF-7355-00B0-B51C7E16DD71}"/>
              </a:ext>
            </a:extLst>
          </p:cNvPr>
          <p:cNvSpPr>
            <a:spLocks noGrp="1"/>
          </p:cNvSpPr>
          <p:nvPr>
            <p:ph type="dt" sz="half" idx="10"/>
          </p:nvPr>
        </p:nvSpPr>
        <p:spPr/>
        <p:txBody>
          <a:bodyPr/>
          <a:lstStyle/>
          <a:p>
            <a:fld id="{E60E9D5E-2A90-834D-AE19-F412B5D56240}" type="datetimeFigureOut">
              <a:rPr lang="en-US" smtClean="0"/>
              <a:t>12/3/23</a:t>
            </a:fld>
            <a:endParaRPr lang="en-US"/>
          </a:p>
        </p:txBody>
      </p:sp>
      <p:sp>
        <p:nvSpPr>
          <p:cNvPr id="6" name="Footer Placeholder 5">
            <a:extLst>
              <a:ext uri="{FF2B5EF4-FFF2-40B4-BE49-F238E27FC236}">
                <a16:creationId xmlns:a16="http://schemas.microsoft.com/office/drawing/2014/main" id="{63B15FEB-2016-DA63-8CC5-482246D4C7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CBD695-5AAB-0447-93C2-EE367971ADE1}"/>
              </a:ext>
            </a:extLst>
          </p:cNvPr>
          <p:cNvSpPr>
            <a:spLocks noGrp="1"/>
          </p:cNvSpPr>
          <p:nvPr>
            <p:ph type="sldNum" sz="quarter" idx="12"/>
          </p:nvPr>
        </p:nvSpPr>
        <p:spPr/>
        <p:txBody>
          <a:bodyPr/>
          <a:lstStyle/>
          <a:p>
            <a:fld id="{AA1C0A3A-7DDD-A245-9F56-89EBD148ED62}" type="slidenum">
              <a:rPr lang="en-US" smtClean="0"/>
              <a:t>‹#›</a:t>
            </a:fld>
            <a:endParaRPr lang="en-US"/>
          </a:p>
        </p:txBody>
      </p:sp>
    </p:spTree>
    <p:extLst>
      <p:ext uri="{BB962C8B-B14F-4D97-AF65-F5344CB8AC3E}">
        <p14:creationId xmlns:p14="http://schemas.microsoft.com/office/powerpoint/2010/main" val="2203227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91B18-8AB7-231A-0E88-D383E821F03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00A7BAE-8146-15FC-232C-EB398179A1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0C77DB7-CF62-490E-DFC3-15150DF183D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F340F4B-9976-5F7F-CEE8-D7188D828A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323D0A2-1F85-B5D6-51D0-E5DC7514B38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D0263FE-E1F5-D528-4382-32C4B6056035}"/>
              </a:ext>
            </a:extLst>
          </p:cNvPr>
          <p:cNvSpPr>
            <a:spLocks noGrp="1"/>
          </p:cNvSpPr>
          <p:nvPr>
            <p:ph type="dt" sz="half" idx="10"/>
          </p:nvPr>
        </p:nvSpPr>
        <p:spPr/>
        <p:txBody>
          <a:bodyPr/>
          <a:lstStyle/>
          <a:p>
            <a:fld id="{E60E9D5E-2A90-834D-AE19-F412B5D56240}" type="datetimeFigureOut">
              <a:rPr lang="en-US" smtClean="0"/>
              <a:t>12/3/23</a:t>
            </a:fld>
            <a:endParaRPr lang="en-US"/>
          </a:p>
        </p:txBody>
      </p:sp>
      <p:sp>
        <p:nvSpPr>
          <p:cNvPr id="8" name="Footer Placeholder 7">
            <a:extLst>
              <a:ext uri="{FF2B5EF4-FFF2-40B4-BE49-F238E27FC236}">
                <a16:creationId xmlns:a16="http://schemas.microsoft.com/office/drawing/2014/main" id="{AB5F287D-9B59-104F-8174-0F69E327BA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91A637-D9E5-7392-83FE-23173257DCC6}"/>
              </a:ext>
            </a:extLst>
          </p:cNvPr>
          <p:cNvSpPr>
            <a:spLocks noGrp="1"/>
          </p:cNvSpPr>
          <p:nvPr>
            <p:ph type="sldNum" sz="quarter" idx="12"/>
          </p:nvPr>
        </p:nvSpPr>
        <p:spPr/>
        <p:txBody>
          <a:bodyPr/>
          <a:lstStyle/>
          <a:p>
            <a:fld id="{AA1C0A3A-7DDD-A245-9F56-89EBD148ED62}" type="slidenum">
              <a:rPr lang="en-US" smtClean="0"/>
              <a:t>‹#›</a:t>
            </a:fld>
            <a:endParaRPr lang="en-US"/>
          </a:p>
        </p:txBody>
      </p:sp>
    </p:spTree>
    <p:extLst>
      <p:ext uri="{BB962C8B-B14F-4D97-AF65-F5344CB8AC3E}">
        <p14:creationId xmlns:p14="http://schemas.microsoft.com/office/powerpoint/2010/main" val="502928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781B5-06FE-0880-A024-01E75F2B224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067B503-DA5E-F3EF-9874-BCE6CEED1B7D}"/>
              </a:ext>
            </a:extLst>
          </p:cNvPr>
          <p:cNvSpPr>
            <a:spLocks noGrp="1"/>
          </p:cNvSpPr>
          <p:nvPr>
            <p:ph type="dt" sz="half" idx="10"/>
          </p:nvPr>
        </p:nvSpPr>
        <p:spPr/>
        <p:txBody>
          <a:bodyPr/>
          <a:lstStyle/>
          <a:p>
            <a:fld id="{E60E9D5E-2A90-834D-AE19-F412B5D56240}" type="datetimeFigureOut">
              <a:rPr lang="en-US" smtClean="0"/>
              <a:t>12/3/23</a:t>
            </a:fld>
            <a:endParaRPr lang="en-US"/>
          </a:p>
        </p:txBody>
      </p:sp>
      <p:sp>
        <p:nvSpPr>
          <p:cNvPr id="4" name="Footer Placeholder 3">
            <a:extLst>
              <a:ext uri="{FF2B5EF4-FFF2-40B4-BE49-F238E27FC236}">
                <a16:creationId xmlns:a16="http://schemas.microsoft.com/office/drawing/2014/main" id="{DB24CA89-F0F6-26A6-4E9D-82F9AC74A3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1B30EB-862F-125C-4B91-3091F222A218}"/>
              </a:ext>
            </a:extLst>
          </p:cNvPr>
          <p:cNvSpPr>
            <a:spLocks noGrp="1"/>
          </p:cNvSpPr>
          <p:nvPr>
            <p:ph type="sldNum" sz="quarter" idx="12"/>
          </p:nvPr>
        </p:nvSpPr>
        <p:spPr/>
        <p:txBody>
          <a:bodyPr/>
          <a:lstStyle/>
          <a:p>
            <a:fld id="{AA1C0A3A-7DDD-A245-9F56-89EBD148ED62}" type="slidenum">
              <a:rPr lang="en-US" smtClean="0"/>
              <a:t>‹#›</a:t>
            </a:fld>
            <a:endParaRPr lang="en-US"/>
          </a:p>
        </p:txBody>
      </p:sp>
    </p:spTree>
    <p:extLst>
      <p:ext uri="{BB962C8B-B14F-4D97-AF65-F5344CB8AC3E}">
        <p14:creationId xmlns:p14="http://schemas.microsoft.com/office/powerpoint/2010/main" val="2035467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EEBA40-9213-B647-E414-CA96EE10C4C9}"/>
              </a:ext>
            </a:extLst>
          </p:cNvPr>
          <p:cNvSpPr>
            <a:spLocks noGrp="1"/>
          </p:cNvSpPr>
          <p:nvPr>
            <p:ph type="dt" sz="half" idx="10"/>
          </p:nvPr>
        </p:nvSpPr>
        <p:spPr/>
        <p:txBody>
          <a:bodyPr/>
          <a:lstStyle/>
          <a:p>
            <a:fld id="{E60E9D5E-2A90-834D-AE19-F412B5D56240}" type="datetimeFigureOut">
              <a:rPr lang="en-US" smtClean="0"/>
              <a:t>12/3/23</a:t>
            </a:fld>
            <a:endParaRPr lang="en-US"/>
          </a:p>
        </p:txBody>
      </p:sp>
      <p:sp>
        <p:nvSpPr>
          <p:cNvPr id="3" name="Footer Placeholder 2">
            <a:extLst>
              <a:ext uri="{FF2B5EF4-FFF2-40B4-BE49-F238E27FC236}">
                <a16:creationId xmlns:a16="http://schemas.microsoft.com/office/drawing/2014/main" id="{EF8FF5B5-F90F-46D7-81B3-B1CCC6F3B3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7D6665-E19E-D3B2-C5FC-6E5EECE47FF6}"/>
              </a:ext>
            </a:extLst>
          </p:cNvPr>
          <p:cNvSpPr>
            <a:spLocks noGrp="1"/>
          </p:cNvSpPr>
          <p:nvPr>
            <p:ph type="sldNum" sz="quarter" idx="12"/>
          </p:nvPr>
        </p:nvSpPr>
        <p:spPr/>
        <p:txBody>
          <a:bodyPr/>
          <a:lstStyle/>
          <a:p>
            <a:fld id="{AA1C0A3A-7DDD-A245-9F56-89EBD148ED62}" type="slidenum">
              <a:rPr lang="en-US" smtClean="0"/>
              <a:t>‹#›</a:t>
            </a:fld>
            <a:endParaRPr lang="en-US"/>
          </a:p>
        </p:txBody>
      </p:sp>
    </p:spTree>
    <p:extLst>
      <p:ext uri="{BB962C8B-B14F-4D97-AF65-F5344CB8AC3E}">
        <p14:creationId xmlns:p14="http://schemas.microsoft.com/office/powerpoint/2010/main" val="2341772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4F421-B601-DFE6-9A45-4F00D089709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52A13F4-CDEE-D831-CC3A-222F16158D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3A5458E-14A8-0610-ADD2-E6293B9FA8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8AB6BCC-ABF3-38C4-7D86-0C67B0FEE86A}"/>
              </a:ext>
            </a:extLst>
          </p:cNvPr>
          <p:cNvSpPr>
            <a:spLocks noGrp="1"/>
          </p:cNvSpPr>
          <p:nvPr>
            <p:ph type="dt" sz="half" idx="10"/>
          </p:nvPr>
        </p:nvSpPr>
        <p:spPr/>
        <p:txBody>
          <a:bodyPr/>
          <a:lstStyle/>
          <a:p>
            <a:fld id="{E60E9D5E-2A90-834D-AE19-F412B5D56240}" type="datetimeFigureOut">
              <a:rPr lang="en-US" smtClean="0"/>
              <a:t>12/3/23</a:t>
            </a:fld>
            <a:endParaRPr lang="en-US"/>
          </a:p>
        </p:txBody>
      </p:sp>
      <p:sp>
        <p:nvSpPr>
          <p:cNvPr id="6" name="Footer Placeholder 5">
            <a:extLst>
              <a:ext uri="{FF2B5EF4-FFF2-40B4-BE49-F238E27FC236}">
                <a16:creationId xmlns:a16="http://schemas.microsoft.com/office/drawing/2014/main" id="{50FA026B-0475-7AF8-F407-AF78047B6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587D2C-5946-75B3-6481-A2C8A6A5F589}"/>
              </a:ext>
            </a:extLst>
          </p:cNvPr>
          <p:cNvSpPr>
            <a:spLocks noGrp="1"/>
          </p:cNvSpPr>
          <p:nvPr>
            <p:ph type="sldNum" sz="quarter" idx="12"/>
          </p:nvPr>
        </p:nvSpPr>
        <p:spPr/>
        <p:txBody>
          <a:bodyPr/>
          <a:lstStyle/>
          <a:p>
            <a:fld id="{AA1C0A3A-7DDD-A245-9F56-89EBD148ED62}" type="slidenum">
              <a:rPr lang="en-US" smtClean="0"/>
              <a:t>‹#›</a:t>
            </a:fld>
            <a:endParaRPr lang="en-US"/>
          </a:p>
        </p:txBody>
      </p:sp>
    </p:spTree>
    <p:extLst>
      <p:ext uri="{BB962C8B-B14F-4D97-AF65-F5344CB8AC3E}">
        <p14:creationId xmlns:p14="http://schemas.microsoft.com/office/powerpoint/2010/main" val="1213756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6DBC1-D145-611F-8DF3-7DADBFAB98E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E066E5D-84E4-6CA5-AF59-0C330CB0CC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02B598-8050-168E-5EB9-26F918A001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8E600B2-FED9-D9C3-AD69-2A2AB4D92B4E}"/>
              </a:ext>
            </a:extLst>
          </p:cNvPr>
          <p:cNvSpPr>
            <a:spLocks noGrp="1"/>
          </p:cNvSpPr>
          <p:nvPr>
            <p:ph type="dt" sz="half" idx="10"/>
          </p:nvPr>
        </p:nvSpPr>
        <p:spPr/>
        <p:txBody>
          <a:bodyPr/>
          <a:lstStyle/>
          <a:p>
            <a:fld id="{E60E9D5E-2A90-834D-AE19-F412B5D56240}" type="datetimeFigureOut">
              <a:rPr lang="en-US" smtClean="0"/>
              <a:t>12/3/23</a:t>
            </a:fld>
            <a:endParaRPr lang="en-US"/>
          </a:p>
        </p:txBody>
      </p:sp>
      <p:sp>
        <p:nvSpPr>
          <p:cNvPr id="6" name="Footer Placeholder 5">
            <a:extLst>
              <a:ext uri="{FF2B5EF4-FFF2-40B4-BE49-F238E27FC236}">
                <a16:creationId xmlns:a16="http://schemas.microsoft.com/office/drawing/2014/main" id="{58BD5022-60FB-2445-10DA-63F3ABEF60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7C27F7-28C6-E4ED-2F87-227022CFA583}"/>
              </a:ext>
            </a:extLst>
          </p:cNvPr>
          <p:cNvSpPr>
            <a:spLocks noGrp="1"/>
          </p:cNvSpPr>
          <p:nvPr>
            <p:ph type="sldNum" sz="quarter" idx="12"/>
          </p:nvPr>
        </p:nvSpPr>
        <p:spPr/>
        <p:txBody>
          <a:bodyPr/>
          <a:lstStyle/>
          <a:p>
            <a:fld id="{AA1C0A3A-7DDD-A245-9F56-89EBD148ED62}" type="slidenum">
              <a:rPr lang="en-US" smtClean="0"/>
              <a:t>‹#›</a:t>
            </a:fld>
            <a:endParaRPr lang="en-US"/>
          </a:p>
        </p:txBody>
      </p:sp>
    </p:spTree>
    <p:extLst>
      <p:ext uri="{BB962C8B-B14F-4D97-AF65-F5344CB8AC3E}">
        <p14:creationId xmlns:p14="http://schemas.microsoft.com/office/powerpoint/2010/main" val="2361700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44418B-E065-FBCB-E322-CA41FF7012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03F2D19-0467-CC3F-451E-B64F49215F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0FA1D0E-1004-495F-16C9-8DD74E9EBC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0E9D5E-2A90-834D-AE19-F412B5D56240}" type="datetimeFigureOut">
              <a:rPr lang="en-US" smtClean="0"/>
              <a:t>12/3/23</a:t>
            </a:fld>
            <a:endParaRPr lang="en-US"/>
          </a:p>
        </p:txBody>
      </p:sp>
      <p:sp>
        <p:nvSpPr>
          <p:cNvPr id="5" name="Footer Placeholder 4">
            <a:extLst>
              <a:ext uri="{FF2B5EF4-FFF2-40B4-BE49-F238E27FC236}">
                <a16:creationId xmlns:a16="http://schemas.microsoft.com/office/drawing/2014/main" id="{3C01D610-58A5-DA86-5DF2-63A70EB3D6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003DCC-557B-15EB-C694-C9F89D5DF6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1C0A3A-7DDD-A245-9F56-89EBD148ED62}" type="slidenum">
              <a:rPr lang="en-US" smtClean="0"/>
              <a:t>‹#›</a:t>
            </a:fld>
            <a:endParaRPr lang="en-US"/>
          </a:p>
        </p:txBody>
      </p:sp>
    </p:spTree>
    <p:extLst>
      <p:ext uri="{BB962C8B-B14F-4D97-AF65-F5344CB8AC3E}">
        <p14:creationId xmlns:p14="http://schemas.microsoft.com/office/powerpoint/2010/main" val="2120417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FBFE-EF35-4AB7-98CC-566A8A415829}"/>
              </a:ext>
            </a:extLst>
          </p:cNvPr>
          <p:cNvSpPr>
            <a:spLocks noGrp="1"/>
          </p:cNvSpPr>
          <p:nvPr>
            <p:ph type="title"/>
          </p:nvPr>
        </p:nvSpPr>
        <p:spPr>
          <a:xfrm>
            <a:off x="657726" y="0"/>
            <a:ext cx="10515600" cy="563395"/>
          </a:xfrm>
        </p:spPr>
        <p:txBody>
          <a:bodyPr>
            <a:normAutofit fontScale="90000"/>
          </a:bodyPr>
          <a:lstStyle/>
          <a:p>
            <a:pPr algn="ctr"/>
            <a:br>
              <a:rPr lang="en-ZA" sz="1800" b="1" kern="100" dirty="0">
                <a:effectLst/>
                <a:latin typeface="Segoe UI" panose="020B0502040204020203" pitchFamily="34" charset="0"/>
                <a:ea typeface="Times New Roman" panose="02020603050405020304" pitchFamily="18" charset="0"/>
                <a:cs typeface="Times New Roman" panose="02020603050405020304" pitchFamily="18" charset="0"/>
              </a:rPr>
            </a:br>
            <a:br>
              <a:rPr lang="en-ZA" sz="1800" b="1" kern="100" dirty="0">
                <a:effectLst/>
                <a:latin typeface="Segoe UI" panose="020B0502040204020203" pitchFamily="34" charset="0"/>
                <a:ea typeface="Times New Roman" panose="02020603050405020304" pitchFamily="18" charset="0"/>
                <a:cs typeface="Times New Roman" panose="02020603050405020304" pitchFamily="18" charset="0"/>
              </a:rPr>
            </a:br>
            <a:br>
              <a:rPr lang="en-ZA" sz="1800" b="1" kern="100" dirty="0">
                <a:effectLst/>
                <a:latin typeface="Segoe UI" panose="020B0502040204020203" pitchFamily="34" charset="0"/>
                <a:ea typeface="Times New Roman" panose="02020603050405020304" pitchFamily="18" charset="0"/>
                <a:cs typeface="Times New Roman" panose="02020603050405020304" pitchFamily="18" charset="0"/>
              </a:rPr>
            </a:br>
            <a:r>
              <a:rPr lang="en-ZA" sz="2200" b="1" kern="100" dirty="0">
                <a:effectLst/>
                <a:latin typeface="+mn-lt"/>
                <a:ea typeface="Times New Roman" panose="02020603050405020304" pitchFamily="18" charset="0"/>
                <a:cs typeface="Times New Roman" panose="02020603050405020304" pitchFamily="18" charset="0"/>
              </a:rPr>
              <a:t>Project Landscape: Insurance Claims Analysis</a:t>
            </a:r>
            <a:br>
              <a:rPr lang="en-ZA" sz="2200" b="1" kern="100" dirty="0">
                <a:effectLst/>
                <a:latin typeface="+mn-lt"/>
                <a:ea typeface="Times New Roman" panose="02020603050405020304" pitchFamily="18" charset="0"/>
                <a:cs typeface="Times New Roman" panose="02020603050405020304" pitchFamily="18" charset="0"/>
              </a:rPr>
            </a:br>
            <a:endParaRPr lang="en-US" sz="2200" dirty="0">
              <a:latin typeface="+mn-lt"/>
            </a:endParaRPr>
          </a:p>
        </p:txBody>
      </p:sp>
      <p:sp>
        <p:nvSpPr>
          <p:cNvPr id="3" name="Content Placeholder 2">
            <a:extLst>
              <a:ext uri="{FF2B5EF4-FFF2-40B4-BE49-F238E27FC236}">
                <a16:creationId xmlns:a16="http://schemas.microsoft.com/office/drawing/2014/main" id="{1A7A2369-B614-6ED6-B3D4-9CC03170A4B3}"/>
              </a:ext>
            </a:extLst>
          </p:cNvPr>
          <p:cNvSpPr>
            <a:spLocks noGrp="1"/>
          </p:cNvSpPr>
          <p:nvPr>
            <p:ph idx="1"/>
          </p:nvPr>
        </p:nvSpPr>
        <p:spPr>
          <a:xfrm>
            <a:off x="838200" y="685800"/>
            <a:ext cx="10515600" cy="5491163"/>
          </a:xfrm>
        </p:spPr>
        <p:txBody>
          <a:bodyPr>
            <a:normAutofit lnSpcReduction="10000"/>
          </a:bodyPr>
          <a:lstStyle/>
          <a:p>
            <a:pPr>
              <a:spcBef>
                <a:spcPts val="200"/>
              </a:spcBef>
            </a:pPr>
            <a:r>
              <a:rPr lang="en-ZA" sz="1600" b="1" kern="100" dirty="0">
                <a:effectLst/>
                <a:ea typeface="Times New Roman" panose="02020603050405020304" pitchFamily="18" charset="0"/>
                <a:cs typeface="Times New Roman" panose="02020603050405020304" pitchFamily="18" charset="0"/>
              </a:rPr>
              <a:t>1. Project Overview</a:t>
            </a:r>
          </a:p>
          <a:p>
            <a:pPr algn="l">
              <a:lnSpc>
                <a:spcPct val="150000"/>
              </a:lnSpc>
              <a:spcAft>
                <a:spcPts val="1500"/>
              </a:spcAft>
            </a:pPr>
            <a:r>
              <a:rPr lang="en-ZA" sz="1600" dirty="0">
                <a:solidFill>
                  <a:srgbClr val="374151"/>
                </a:solidFill>
                <a:effectLst/>
                <a:ea typeface="Times New Roman" panose="02020603050405020304" pitchFamily="18" charset="0"/>
              </a:rPr>
              <a:t>The objective of this project is to </a:t>
            </a:r>
            <a:r>
              <a:rPr lang="en-ZA" sz="1600" dirty="0" err="1">
                <a:solidFill>
                  <a:srgbClr val="374151"/>
                </a:solidFill>
                <a:effectLst/>
                <a:ea typeface="Times New Roman" panose="02020603050405020304" pitchFamily="18" charset="0"/>
              </a:rPr>
              <a:t>analyze</a:t>
            </a:r>
            <a:r>
              <a:rPr lang="en-ZA" sz="1600" dirty="0">
                <a:solidFill>
                  <a:srgbClr val="374151"/>
                </a:solidFill>
                <a:effectLst/>
                <a:ea typeface="Times New Roman" panose="02020603050405020304" pitchFamily="18" charset="0"/>
              </a:rPr>
              <a:t> insurance claims data to predict the likelihood of fraud. By leveraging machine learning techniques,  aim to enhance the efficiency of the claims process and mitigate potential financial losses associated with fraudulent activities.</a:t>
            </a:r>
          </a:p>
          <a:p>
            <a:pPr>
              <a:spcBef>
                <a:spcPts val="200"/>
              </a:spcBef>
            </a:pPr>
            <a:r>
              <a:rPr lang="en-ZA" sz="1600" b="1" kern="100" dirty="0">
                <a:effectLst/>
                <a:ea typeface="Times New Roman" panose="02020603050405020304" pitchFamily="18" charset="0"/>
                <a:cs typeface="Times New Roman" panose="02020603050405020304" pitchFamily="18" charset="0"/>
              </a:rPr>
              <a:t>2. Dataset Description</a:t>
            </a:r>
          </a:p>
          <a:p>
            <a:pPr marL="342900" lvl="0" indent="-342900" algn="l">
              <a:buSzPts val="1000"/>
              <a:buFont typeface="Symbol" pitchFamily="2" charset="2"/>
              <a:buChar char=""/>
              <a:tabLst>
                <a:tab pos="457200" algn="l"/>
              </a:tabLst>
            </a:pPr>
            <a:r>
              <a:rPr lang="en-ZA" sz="1600" b="1" kern="100" dirty="0">
                <a:effectLst/>
                <a:ea typeface="Calibri" panose="020F0502020204030204" pitchFamily="34" charset="0"/>
                <a:cs typeface="Times New Roman" panose="02020603050405020304" pitchFamily="18" charset="0"/>
              </a:rPr>
              <a:t>Dataset:</a:t>
            </a:r>
            <a:r>
              <a:rPr lang="en-ZA" sz="1600" kern="100" dirty="0">
                <a:effectLst/>
                <a:ea typeface="Calibri" panose="020F0502020204030204" pitchFamily="34" charset="0"/>
                <a:cs typeface="Times New Roman" panose="02020603050405020304" pitchFamily="18" charset="0"/>
              </a:rPr>
              <a:t> </a:t>
            </a:r>
            <a:r>
              <a:rPr lang="en-ZA" sz="1600" kern="100" dirty="0" err="1">
                <a:effectLst/>
                <a:ea typeface="Calibri" panose="020F0502020204030204" pitchFamily="34" charset="0"/>
                <a:cs typeface="Times New Roman" panose="02020603050405020304" pitchFamily="18" charset="0"/>
              </a:rPr>
              <a:t>insurance_claims_raw.xlsx</a:t>
            </a:r>
            <a:endParaRPr lang="en-ZA" sz="1600" kern="100" dirty="0">
              <a:effectLst/>
              <a:ea typeface="Calibri" panose="020F0502020204030204" pitchFamily="34" charset="0"/>
              <a:cs typeface="Times New Roman" panose="02020603050405020304" pitchFamily="18" charset="0"/>
            </a:endParaRPr>
          </a:p>
          <a:p>
            <a:pPr marL="342900" lvl="0" indent="-342900" algn="l">
              <a:buSzPts val="1000"/>
              <a:buFont typeface="Symbol" pitchFamily="2" charset="2"/>
              <a:buChar char=""/>
              <a:tabLst>
                <a:tab pos="457200" algn="l"/>
              </a:tabLst>
            </a:pPr>
            <a:r>
              <a:rPr lang="en-ZA" sz="1600" b="1" kern="100" dirty="0">
                <a:effectLst/>
                <a:ea typeface="Calibri" panose="020F0502020204030204" pitchFamily="34" charset="0"/>
                <a:cs typeface="Times New Roman" panose="02020603050405020304" pitchFamily="18" charset="0"/>
              </a:rPr>
              <a:t>Columns:</a:t>
            </a:r>
            <a:r>
              <a:rPr lang="en-ZA" sz="1600" kern="100" dirty="0">
                <a:effectLst/>
                <a:ea typeface="Calibri" panose="020F0502020204030204" pitchFamily="34" charset="0"/>
                <a:cs typeface="Times New Roman" panose="02020603050405020304" pitchFamily="18" charset="0"/>
              </a:rPr>
              <a:t> </a:t>
            </a:r>
            <a:r>
              <a:rPr lang="en-ZA" sz="1600" kern="100" dirty="0" err="1">
                <a:effectLst/>
                <a:ea typeface="Calibri" panose="020F0502020204030204" pitchFamily="34" charset="0"/>
                <a:cs typeface="Times New Roman" panose="02020603050405020304" pitchFamily="18" charset="0"/>
              </a:rPr>
              <a:t>months_as_customer</a:t>
            </a:r>
            <a:r>
              <a:rPr lang="en-ZA" sz="1600" kern="100" dirty="0">
                <a:effectLst/>
                <a:ea typeface="Calibri" panose="020F0502020204030204" pitchFamily="34" charset="0"/>
                <a:cs typeface="Times New Roman" panose="02020603050405020304" pitchFamily="18" charset="0"/>
              </a:rPr>
              <a:t>, age, </a:t>
            </a:r>
            <a:r>
              <a:rPr lang="en-ZA" sz="1600" kern="100" dirty="0" err="1">
                <a:effectLst/>
                <a:ea typeface="Calibri" panose="020F0502020204030204" pitchFamily="34" charset="0"/>
                <a:cs typeface="Times New Roman" panose="02020603050405020304" pitchFamily="18" charset="0"/>
              </a:rPr>
              <a:t>policy_number</a:t>
            </a:r>
            <a:r>
              <a:rPr lang="en-ZA" sz="1600" kern="100" dirty="0">
                <a:effectLst/>
                <a:ea typeface="Calibri" panose="020F0502020204030204" pitchFamily="34" charset="0"/>
                <a:cs typeface="Times New Roman" panose="02020603050405020304" pitchFamily="18" charset="0"/>
              </a:rPr>
              <a:t>, </a:t>
            </a:r>
            <a:r>
              <a:rPr lang="en-ZA" sz="1600" kern="100" dirty="0" err="1">
                <a:effectLst/>
                <a:ea typeface="Calibri" panose="020F0502020204030204" pitchFamily="34" charset="0"/>
                <a:cs typeface="Times New Roman" panose="02020603050405020304" pitchFamily="18" charset="0"/>
              </a:rPr>
              <a:t>policy_bind_date</a:t>
            </a:r>
            <a:r>
              <a:rPr lang="en-ZA" sz="1600" kern="100" dirty="0">
                <a:effectLst/>
                <a:ea typeface="Calibri" panose="020F0502020204030204" pitchFamily="34" charset="0"/>
                <a:cs typeface="Times New Roman" panose="02020603050405020304" pitchFamily="18" charset="0"/>
              </a:rPr>
              <a:t>, </a:t>
            </a:r>
            <a:r>
              <a:rPr lang="en-ZA" sz="1600" kern="100" dirty="0" err="1">
                <a:effectLst/>
                <a:ea typeface="Calibri" panose="020F0502020204030204" pitchFamily="34" charset="0"/>
                <a:cs typeface="Times New Roman" panose="02020603050405020304" pitchFamily="18" charset="0"/>
              </a:rPr>
              <a:t>policy_state</a:t>
            </a:r>
            <a:r>
              <a:rPr lang="en-ZA" sz="1600" kern="100" dirty="0">
                <a:effectLst/>
                <a:ea typeface="Calibri" panose="020F0502020204030204" pitchFamily="34" charset="0"/>
                <a:cs typeface="Times New Roman" panose="02020603050405020304" pitchFamily="18" charset="0"/>
              </a:rPr>
              <a:t>, </a:t>
            </a:r>
            <a:r>
              <a:rPr lang="en-ZA" sz="1600" kern="100" dirty="0" err="1">
                <a:effectLst/>
                <a:ea typeface="Calibri" panose="020F0502020204030204" pitchFamily="34" charset="0"/>
                <a:cs typeface="Times New Roman" panose="02020603050405020304" pitchFamily="18" charset="0"/>
              </a:rPr>
              <a:t>policy_csl</a:t>
            </a:r>
            <a:r>
              <a:rPr lang="en-ZA" sz="1600" kern="100" dirty="0">
                <a:effectLst/>
                <a:ea typeface="Calibri" panose="020F0502020204030204" pitchFamily="34" charset="0"/>
                <a:cs typeface="Times New Roman" panose="02020603050405020304" pitchFamily="18" charset="0"/>
              </a:rPr>
              <a:t>, </a:t>
            </a:r>
            <a:r>
              <a:rPr lang="en-ZA" sz="1600" kern="100" dirty="0" err="1">
                <a:effectLst/>
                <a:ea typeface="Calibri" panose="020F0502020204030204" pitchFamily="34" charset="0"/>
                <a:cs typeface="Times New Roman" panose="02020603050405020304" pitchFamily="18" charset="0"/>
              </a:rPr>
              <a:t>policy_deductable</a:t>
            </a:r>
            <a:r>
              <a:rPr lang="en-ZA" sz="1600" kern="100" dirty="0">
                <a:effectLst/>
                <a:ea typeface="Calibri" panose="020F0502020204030204" pitchFamily="34" charset="0"/>
                <a:cs typeface="Times New Roman" panose="02020603050405020304" pitchFamily="18" charset="0"/>
              </a:rPr>
              <a:t> etc.</a:t>
            </a:r>
          </a:p>
          <a:p>
            <a:pPr marL="342900" lvl="0" indent="-342900" algn="l">
              <a:buSzPts val="1000"/>
              <a:buFont typeface="Symbol" pitchFamily="2" charset="2"/>
              <a:buChar char=""/>
              <a:tabLst>
                <a:tab pos="457200" algn="l"/>
              </a:tabLst>
            </a:pPr>
            <a:r>
              <a:rPr lang="en-ZA" sz="1600" b="1" kern="100" dirty="0">
                <a:effectLst/>
                <a:ea typeface="Calibri" panose="020F0502020204030204" pitchFamily="34" charset="0"/>
                <a:cs typeface="Times New Roman" panose="02020603050405020304" pitchFamily="18" charset="0"/>
              </a:rPr>
              <a:t>Data Types:</a:t>
            </a:r>
            <a:r>
              <a:rPr lang="en-ZA" sz="1600" kern="100" dirty="0">
                <a:effectLst/>
                <a:ea typeface="Calibri" panose="020F0502020204030204" pitchFamily="34" charset="0"/>
                <a:cs typeface="Times New Roman" panose="02020603050405020304" pitchFamily="18" charset="0"/>
              </a:rPr>
              <a:t> Categorical, Numerical, Date</a:t>
            </a:r>
          </a:p>
          <a:p>
            <a:pPr marL="342900" lvl="0" indent="-342900" algn="l">
              <a:buSzPts val="1000"/>
              <a:buFont typeface="Symbol" pitchFamily="2" charset="2"/>
              <a:buChar char=""/>
              <a:tabLst>
                <a:tab pos="457200" algn="l"/>
              </a:tabLst>
            </a:pPr>
            <a:r>
              <a:rPr lang="en-ZA" sz="1600" b="1" kern="100" dirty="0" err="1">
                <a:effectLst/>
                <a:ea typeface="Calibri" panose="020F0502020204030204" pitchFamily="34" charset="0"/>
                <a:cs typeface="Times New Roman" panose="02020603050405020304" pitchFamily="18" charset="0"/>
              </a:rPr>
              <a:t>Preprocessing</a:t>
            </a:r>
            <a:r>
              <a:rPr lang="en-ZA" sz="1600" b="1" kern="100" dirty="0">
                <a:effectLst/>
                <a:ea typeface="Calibri" panose="020F0502020204030204" pitchFamily="34" charset="0"/>
                <a:cs typeface="Times New Roman" panose="02020603050405020304" pitchFamily="18" charset="0"/>
              </a:rPr>
              <a:t> Steps:</a:t>
            </a:r>
            <a:r>
              <a:rPr lang="en-ZA" sz="1600" kern="100" dirty="0">
                <a:effectLst/>
                <a:ea typeface="Calibri" panose="020F0502020204030204" pitchFamily="34" charset="0"/>
                <a:cs typeface="Times New Roman" panose="02020603050405020304" pitchFamily="18" charset="0"/>
              </a:rPr>
              <a:t> Handling missing values, Encoding categorical variables, etc.</a:t>
            </a:r>
          </a:p>
          <a:p>
            <a:pPr marL="342900" lvl="0" indent="-342900" algn="l">
              <a:buSzPts val="1000"/>
              <a:buFont typeface="Symbol" pitchFamily="2" charset="2"/>
              <a:buChar char=""/>
              <a:tabLst>
                <a:tab pos="457200" algn="l"/>
              </a:tabLst>
            </a:pPr>
            <a:endParaRPr lang="en-ZA" sz="1600" kern="100" dirty="0">
              <a:effectLst/>
              <a:ea typeface="Calibri" panose="020F0502020204030204" pitchFamily="34" charset="0"/>
              <a:cs typeface="Times New Roman" panose="02020603050405020304" pitchFamily="18" charset="0"/>
            </a:endParaRPr>
          </a:p>
          <a:p>
            <a:pPr>
              <a:spcBef>
                <a:spcPts val="200"/>
              </a:spcBef>
            </a:pPr>
            <a:r>
              <a:rPr lang="en-ZA" sz="1600" b="1" kern="100" dirty="0">
                <a:effectLst/>
                <a:ea typeface="Times New Roman" panose="02020603050405020304" pitchFamily="18" charset="0"/>
                <a:cs typeface="Times New Roman" panose="02020603050405020304" pitchFamily="18" charset="0"/>
              </a:rPr>
              <a:t>3. Data Exploration</a:t>
            </a:r>
          </a:p>
          <a:p>
            <a:pPr algn="l">
              <a:spcAft>
                <a:spcPts val="1500"/>
              </a:spcAft>
            </a:pPr>
            <a:r>
              <a:rPr lang="en-ZA" sz="1600" dirty="0">
                <a:effectLst/>
                <a:ea typeface="Times New Roman" panose="02020603050405020304" pitchFamily="18" charset="0"/>
              </a:rPr>
              <a:t>Key insights from exploratory data analysis (EDA):Summary statistics</a:t>
            </a:r>
          </a:p>
          <a:p>
            <a:pPr marL="342900" lvl="0" indent="-342900" algn="l">
              <a:buSzPts val="1000"/>
              <a:buFont typeface="Symbol" pitchFamily="2" charset="2"/>
              <a:buChar char=""/>
              <a:tabLst>
                <a:tab pos="457200" algn="l"/>
              </a:tabLst>
            </a:pPr>
            <a:r>
              <a:rPr lang="en-ZA" sz="1600" dirty="0">
                <a:effectLst/>
                <a:ea typeface="Times New Roman" panose="02020603050405020304" pitchFamily="18" charset="0"/>
              </a:rPr>
              <a:t>Distribution of target variable (</a:t>
            </a:r>
            <a:r>
              <a:rPr lang="en-ZA" sz="1600" dirty="0" err="1">
                <a:effectLst/>
                <a:ea typeface="Times New Roman" panose="02020603050405020304" pitchFamily="18" charset="0"/>
              </a:rPr>
              <a:t>fraud_reported</a:t>
            </a:r>
            <a:r>
              <a:rPr lang="en-ZA" sz="1600" dirty="0">
                <a:effectLst/>
                <a:ea typeface="Times New Roman" panose="02020603050405020304" pitchFamily="18" charset="0"/>
              </a:rPr>
              <a:t>)</a:t>
            </a:r>
          </a:p>
          <a:p>
            <a:pPr marL="342900" lvl="0" indent="-342900" algn="l">
              <a:buSzPts val="1000"/>
              <a:buFont typeface="Symbol" pitchFamily="2" charset="2"/>
              <a:buChar char=""/>
              <a:tabLst>
                <a:tab pos="457200" algn="l"/>
              </a:tabLst>
            </a:pPr>
            <a:r>
              <a:rPr lang="en-ZA" sz="1600" dirty="0">
                <a:effectLst/>
                <a:ea typeface="Times New Roman" panose="02020603050405020304" pitchFamily="18" charset="0"/>
              </a:rPr>
              <a:t>Correlation between features</a:t>
            </a:r>
          </a:p>
          <a:p>
            <a:pPr marL="342900" lvl="0" indent="-342900" algn="l">
              <a:buSzPts val="1000"/>
              <a:buFont typeface="Symbol" pitchFamily="2" charset="2"/>
              <a:buChar char=""/>
              <a:tabLst>
                <a:tab pos="457200" algn="l"/>
              </a:tabLst>
            </a:pPr>
            <a:r>
              <a:rPr lang="en-ZA" sz="1600" dirty="0">
                <a:effectLst/>
                <a:ea typeface="Times New Roman" panose="02020603050405020304" pitchFamily="18" charset="0"/>
              </a:rPr>
              <a:t>Any anomalies or outliers</a:t>
            </a:r>
          </a:p>
          <a:p>
            <a:pPr algn="l">
              <a:spcAft>
                <a:spcPts val="1500"/>
              </a:spcAft>
            </a:pPr>
            <a:endParaRPr lang="en-ZA" sz="1600" dirty="0">
              <a:effectLst/>
              <a:ea typeface="Times New Roman" panose="02020603050405020304" pitchFamily="18" charset="0"/>
            </a:endParaRPr>
          </a:p>
          <a:p>
            <a:endParaRPr lang="en-US" dirty="0"/>
          </a:p>
        </p:txBody>
      </p:sp>
    </p:spTree>
    <p:extLst>
      <p:ext uri="{BB962C8B-B14F-4D97-AF65-F5344CB8AC3E}">
        <p14:creationId xmlns:p14="http://schemas.microsoft.com/office/powerpoint/2010/main" val="1096956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D4B397-0DB8-7B95-920A-96949070D2F6}"/>
              </a:ext>
            </a:extLst>
          </p:cNvPr>
          <p:cNvSpPr>
            <a:spLocks noGrp="1"/>
          </p:cNvSpPr>
          <p:nvPr>
            <p:ph idx="1"/>
          </p:nvPr>
        </p:nvSpPr>
        <p:spPr>
          <a:xfrm>
            <a:off x="838200" y="204537"/>
            <a:ext cx="10515600" cy="5972426"/>
          </a:xfrm>
        </p:spPr>
        <p:txBody>
          <a:bodyPr/>
          <a:lstStyle/>
          <a:p>
            <a:pPr>
              <a:spcBef>
                <a:spcPts val="200"/>
              </a:spcBef>
            </a:pPr>
            <a:r>
              <a:rPr lang="en-ZA" sz="1600" b="1" kern="100" dirty="0">
                <a:effectLst/>
                <a:ea typeface="Times New Roman" panose="02020603050405020304" pitchFamily="18" charset="0"/>
                <a:cs typeface="Times New Roman" panose="02020603050405020304" pitchFamily="18" charset="0"/>
              </a:rPr>
              <a:t>4. Data </a:t>
            </a:r>
            <a:r>
              <a:rPr lang="en-ZA" sz="1600" b="1" kern="100" dirty="0" err="1">
                <a:effectLst/>
                <a:ea typeface="Times New Roman" panose="02020603050405020304" pitchFamily="18" charset="0"/>
                <a:cs typeface="Times New Roman" panose="02020603050405020304" pitchFamily="18" charset="0"/>
              </a:rPr>
              <a:t>Preprocessing</a:t>
            </a:r>
            <a:endParaRPr lang="en-ZA" sz="1600" b="1" kern="100" dirty="0">
              <a:effectLst/>
              <a:ea typeface="Times New Roman" panose="02020603050405020304" pitchFamily="18" charset="0"/>
              <a:cs typeface="Times New Roman" panose="02020603050405020304" pitchFamily="18" charset="0"/>
            </a:endParaRPr>
          </a:p>
          <a:p>
            <a:pPr algn="l">
              <a:spcAft>
                <a:spcPts val="1500"/>
              </a:spcAft>
            </a:pPr>
            <a:r>
              <a:rPr lang="en-ZA" sz="1600" dirty="0">
                <a:effectLst/>
                <a:ea typeface="Times New Roman" panose="02020603050405020304" pitchFamily="18" charset="0"/>
              </a:rPr>
              <a:t>Steps taken to prepare the data for </a:t>
            </a:r>
            <a:r>
              <a:rPr lang="en-ZA" sz="1600" dirty="0" err="1">
                <a:effectLst/>
                <a:ea typeface="Times New Roman" panose="02020603050405020304" pitchFamily="18" charset="0"/>
              </a:rPr>
              <a:t>modeling</a:t>
            </a:r>
            <a:r>
              <a:rPr lang="en-ZA" sz="1600" dirty="0">
                <a:effectLst/>
                <a:ea typeface="Times New Roman" panose="02020603050405020304" pitchFamily="18" charset="0"/>
              </a:rPr>
              <a:t>:</a:t>
            </a:r>
          </a:p>
          <a:p>
            <a:pPr marL="342900" lvl="0" indent="-342900" algn="l">
              <a:buSzPts val="1000"/>
              <a:buFont typeface="Symbol" pitchFamily="2" charset="2"/>
              <a:buChar char=""/>
              <a:tabLst>
                <a:tab pos="457200" algn="l"/>
              </a:tabLst>
            </a:pPr>
            <a:r>
              <a:rPr lang="en-ZA" sz="1600" dirty="0">
                <a:effectLst/>
                <a:ea typeface="Times New Roman" panose="02020603050405020304" pitchFamily="18" charset="0"/>
              </a:rPr>
              <a:t>Handling missing values</a:t>
            </a:r>
          </a:p>
          <a:p>
            <a:pPr marL="342900" lvl="0" indent="-342900" algn="l">
              <a:buSzPts val="1000"/>
              <a:buFont typeface="Symbol" pitchFamily="2" charset="2"/>
              <a:buChar char=""/>
              <a:tabLst>
                <a:tab pos="457200" algn="l"/>
              </a:tabLst>
            </a:pPr>
            <a:r>
              <a:rPr lang="en-ZA" sz="1600" dirty="0">
                <a:effectLst/>
                <a:ea typeface="Times New Roman" panose="02020603050405020304" pitchFamily="18" charset="0"/>
              </a:rPr>
              <a:t>Encoding categorical variables</a:t>
            </a:r>
          </a:p>
          <a:p>
            <a:pPr marL="342900" lvl="0" indent="-342900" algn="l">
              <a:buSzPts val="1000"/>
              <a:buFont typeface="Symbol" pitchFamily="2" charset="2"/>
              <a:buChar char=""/>
              <a:tabLst>
                <a:tab pos="457200" algn="l"/>
              </a:tabLst>
            </a:pPr>
            <a:r>
              <a:rPr lang="en-ZA" sz="1600" dirty="0">
                <a:effectLst/>
                <a:ea typeface="Times New Roman" panose="02020603050405020304" pitchFamily="18" charset="0"/>
              </a:rPr>
              <a:t>Scaling features</a:t>
            </a:r>
          </a:p>
          <a:p>
            <a:pPr marL="342900" lvl="0" indent="-342900" algn="l">
              <a:buSzPts val="1000"/>
              <a:buFont typeface="Symbol" pitchFamily="2" charset="2"/>
              <a:buChar char=""/>
              <a:tabLst>
                <a:tab pos="457200" algn="l"/>
              </a:tabLst>
            </a:pPr>
            <a:endParaRPr lang="en-ZA" sz="1600" dirty="0">
              <a:effectLst/>
              <a:ea typeface="Times New Roman" panose="02020603050405020304" pitchFamily="18" charset="0"/>
            </a:endParaRPr>
          </a:p>
          <a:p>
            <a:pPr algn="l">
              <a:spcBef>
                <a:spcPts val="200"/>
              </a:spcBef>
            </a:pPr>
            <a:r>
              <a:rPr lang="en-ZA" sz="1600" b="1" kern="100" dirty="0">
                <a:effectLst/>
                <a:ea typeface="Times New Roman" panose="02020603050405020304" pitchFamily="18" charset="0"/>
                <a:cs typeface="Times New Roman" panose="02020603050405020304" pitchFamily="18" charset="0"/>
              </a:rPr>
              <a:t>5. Feature Engineering</a:t>
            </a:r>
          </a:p>
          <a:p>
            <a:pPr algn="l">
              <a:spcAft>
                <a:spcPts val="1500"/>
              </a:spcAft>
            </a:pPr>
            <a:r>
              <a:rPr lang="en-ZA" sz="1600" dirty="0">
                <a:effectLst/>
                <a:ea typeface="Times New Roman" panose="02020603050405020304" pitchFamily="18" charset="0"/>
              </a:rPr>
              <a:t>Description of any feature engineering techniques applied to enhance model performance.</a:t>
            </a:r>
          </a:p>
          <a:p>
            <a:pPr algn="l">
              <a:spcBef>
                <a:spcPts val="200"/>
              </a:spcBef>
            </a:pPr>
            <a:r>
              <a:rPr lang="en-ZA" sz="1600" b="1" kern="100" dirty="0">
                <a:effectLst/>
                <a:ea typeface="Times New Roman" panose="02020603050405020304" pitchFamily="18" charset="0"/>
                <a:cs typeface="Times New Roman" panose="02020603050405020304" pitchFamily="18" charset="0"/>
              </a:rPr>
              <a:t>6. Model Selection</a:t>
            </a:r>
          </a:p>
          <a:p>
            <a:pPr algn="l">
              <a:spcAft>
                <a:spcPts val="1500"/>
              </a:spcAft>
            </a:pPr>
            <a:r>
              <a:rPr lang="en-ZA" sz="1600" dirty="0">
                <a:effectLst/>
                <a:ea typeface="Times New Roman" panose="02020603050405020304" pitchFamily="18" charset="0"/>
              </a:rPr>
              <a:t>Rationale behind selecting a specific model (e.g., Random Forest) for insurance claims prediction. Mention if experimentation with multiple models took place.</a:t>
            </a:r>
          </a:p>
          <a:p>
            <a:pPr algn="l">
              <a:spcBef>
                <a:spcPts val="200"/>
              </a:spcBef>
            </a:pPr>
            <a:r>
              <a:rPr lang="en-ZA" sz="1600" b="1" kern="100" dirty="0">
                <a:effectLst/>
                <a:ea typeface="Times New Roman" panose="02020603050405020304" pitchFamily="18" charset="0"/>
                <a:cs typeface="Times New Roman" panose="02020603050405020304" pitchFamily="18" charset="0"/>
              </a:rPr>
              <a:t>7. Model Training</a:t>
            </a:r>
          </a:p>
          <a:p>
            <a:pPr algn="l">
              <a:spcAft>
                <a:spcPts val="1500"/>
              </a:spcAft>
            </a:pPr>
            <a:r>
              <a:rPr lang="en-ZA" sz="1600" dirty="0">
                <a:effectLst/>
                <a:ea typeface="Times New Roman" panose="02020603050405020304" pitchFamily="18" charset="0"/>
              </a:rPr>
              <a:t>Details on how the data was split into training and testing sets. Description of the model training process.</a:t>
            </a:r>
          </a:p>
          <a:p>
            <a:endParaRPr lang="en-US" dirty="0"/>
          </a:p>
        </p:txBody>
      </p:sp>
    </p:spTree>
    <p:extLst>
      <p:ext uri="{BB962C8B-B14F-4D97-AF65-F5344CB8AC3E}">
        <p14:creationId xmlns:p14="http://schemas.microsoft.com/office/powerpoint/2010/main" val="689737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055A46-EA54-BA32-65AF-5A1827535964}"/>
              </a:ext>
            </a:extLst>
          </p:cNvPr>
          <p:cNvSpPr>
            <a:spLocks noGrp="1"/>
          </p:cNvSpPr>
          <p:nvPr>
            <p:ph idx="1"/>
          </p:nvPr>
        </p:nvSpPr>
        <p:spPr>
          <a:xfrm>
            <a:off x="838200" y="240632"/>
            <a:ext cx="10515600" cy="5936331"/>
          </a:xfrm>
        </p:spPr>
        <p:txBody>
          <a:bodyPr/>
          <a:lstStyle/>
          <a:p>
            <a:pPr>
              <a:spcBef>
                <a:spcPts val="200"/>
              </a:spcBef>
            </a:pPr>
            <a:r>
              <a:rPr lang="en-ZA" sz="1600" b="1" kern="100" dirty="0">
                <a:effectLst/>
                <a:ea typeface="Times New Roman" panose="02020603050405020304" pitchFamily="18" charset="0"/>
                <a:cs typeface="Times New Roman" panose="02020603050405020304" pitchFamily="18" charset="0"/>
              </a:rPr>
              <a:t>8. Model Evaluation</a:t>
            </a:r>
          </a:p>
          <a:p>
            <a:pPr algn="l">
              <a:spcAft>
                <a:spcPts val="1500"/>
              </a:spcAft>
            </a:pPr>
            <a:r>
              <a:rPr lang="en-ZA" sz="1600" dirty="0">
                <a:effectLst/>
                <a:ea typeface="Times New Roman" panose="02020603050405020304" pitchFamily="18" charset="0"/>
              </a:rPr>
              <a:t>Evaluation metrics used to assess model performance:</a:t>
            </a:r>
          </a:p>
          <a:p>
            <a:pPr marL="342900" lvl="0" indent="-342900" algn="l">
              <a:buSzPts val="1000"/>
              <a:buFont typeface="Symbol" pitchFamily="2" charset="2"/>
              <a:buChar char=""/>
              <a:tabLst>
                <a:tab pos="457200" algn="l"/>
              </a:tabLst>
            </a:pPr>
            <a:r>
              <a:rPr lang="en-ZA" sz="1600" dirty="0">
                <a:effectLst/>
                <a:ea typeface="Times New Roman" panose="02020603050405020304" pitchFamily="18" charset="0"/>
              </a:rPr>
              <a:t>Accuracy</a:t>
            </a:r>
          </a:p>
          <a:p>
            <a:pPr marL="342900" lvl="0" indent="-342900" algn="l">
              <a:buSzPts val="1000"/>
              <a:buFont typeface="Symbol" pitchFamily="2" charset="2"/>
              <a:buChar char=""/>
              <a:tabLst>
                <a:tab pos="457200" algn="l"/>
              </a:tabLst>
            </a:pPr>
            <a:r>
              <a:rPr lang="en-ZA" sz="1600" dirty="0">
                <a:effectLst/>
                <a:ea typeface="Times New Roman" panose="02020603050405020304" pitchFamily="18" charset="0"/>
              </a:rPr>
              <a:t>Precision</a:t>
            </a:r>
          </a:p>
          <a:p>
            <a:pPr marL="342900" lvl="0" indent="-342900" algn="l">
              <a:buSzPts val="1000"/>
              <a:buFont typeface="Symbol" pitchFamily="2" charset="2"/>
              <a:buChar char=""/>
              <a:tabLst>
                <a:tab pos="457200" algn="l"/>
              </a:tabLst>
            </a:pPr>
            <a:r>
              <a:rPr lang="en-ZA" sz="1600" dirty="0">
                <a:effectLst/>
                <a:ea typeface="Times New Roman" panose="02020603050405020304" pitchFamily="18" charset="0"/>
              </a:rPr>
              <a:t>Recall</a:t>
            </a:r>
          </a:p>
          <a:p>
            <a:pPr marL="342900" lvl="0" indent="-342900" algn="l">
              <a:buSzPts val="1000"/>
              <a:buFont typeface="Symbol" pitchFamily="2" charset="2"/>
              <a:buChar char=""/>
              <a:tabLst>
                <a:tab pos="457200" algn="l"/>
              </a:tabLst>
            </a:pPr>
            <a:r>
              <a:rPr lang="en-ZA" sz="1600" dirty="0">
                <a:effectLst/>
                <a:ea typeface="Times New Roman" panose="02020603050405020304" pitchFamily="18" charset="0"/>
              </a:rPr>
              <a:t>F1-score</a:t>
            </a:r>
          </a:p>
          <a:p>
            <a:pPr marL="342900" lvl="0" indent="-342900" algn="l">
              <a:buSzPts val="1000"/>
              <a:buFont typeface="Symbol" pitchFamily="2" charset="2"/>
              <a:buChar char=""/>
              <a:tabLst>
                <a:tab pos="457200" algn="l"/>
              </a:tabLst>
            </a:pPr>
            <a:r>
              <a:rPr lang="en-ZA" sz="1600" dirty="0">
                <a:effectLst/>
                <a:ea typeface="Times New Roman" panose="02020603050405020304" pitchFamily="18" charset="0"/>
              </a:rPr>
              <a:t>Confusion matrix</a:t>
            </a:r>
          </a:p>
          <a:p>
            <a:pPr marL="342900" lvl="0" indent="-342900" algn="l">
              <a:buSzPts val="1000"/>
              <a:buFont typeface="Symbol" pitchFamily="2" charset="2"/>
              <a:buChar char=""/>
              <a:tabLst>
                <a:tab pos="457200" algn="l"/>
              </a:tabLst>
            </a:pPr>
            <a:endParaRPr lang="en-ZA" sz="1600" dirty="0">
              <a:effectLst/>
              <a:ea typeface="Times New Roman" panose="02020603050405020304" pitchFamily="18" charset="0"/>
            </a:endParaRPr>
          </a:p>
          <a:p>
            <a:pPr algn="l">
              <a:spcBef>
                <a:spcPts val="200"/>
              </a:spcBef>
            </a:pPr>
            <a:r>
              <a:rPr lang="en-ZA" sz="1600" b="1" kern="100" dirty="0">
                <a:effectLst/>
                <a:ea typeface="Times New Roman" panose="02020603050405020304" pitchFamily="18" charset="0"/>
                <a:cs typeface="Times New Roman" panose="02020603050405020304" pitchFamily="18" charset="0"/>
              </a:rPr>
              <a:t>9. Results and Insights</a:t>
            </a:r>
          </a:p>
          <a:p>
            <a:pPr algn="l">
              <a:spcAft>
                <a:spcPts val="1500"/>
              </a:spcAft>
            </a:pPr>
            <a:r>
              <a:rPr lang="en-ZA" sz="1600" dirty="0">
                <a:effectLst/>
                <a:ea typeface="Times New Roman" panose="02020603050405020304" pitchFamily="18" charset="0"/>
              </a:rPr>
              <a:t>Summary of results obtained from the trained model. Insights into what the model learned and its implications for insurance claims predictions.</a:t>
            </a:r>
          </a:p>
          <a:p>
            <a:endParaRPr lang="en-US" dirty="0"/>
          </a:p>
        </p:txBody>
      </p:sp>
    </p:spTree>
    <p:extLst>
      <p:ext uri="{BB962C8B-B14F-4D97-AF65-F5344CB8AC3E}">
        <p14:creationId xmlns:p14="http://schemas.microsoft.com/office/powerpoint/2010/main" val="2104292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294</Words>
  <Application>Microsoft Macintosh PowerPoint</Application>
  <PresentationFormat>Widescreen</PresentationFormat>
  <Paragraphs>36</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Segoe UI</vt:lpstr>
      <vt:lpstr>Symbol</vt:lpstr>
      <vt:lpstr>Office Theme</vt:lpstr>
      <vt:lpstr>   Project Landscape: Insurance Claims Analysis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Landscape: Insurance Claims Analysis </dc:title>
  <dc:creator>Dr. L Mhoswa</dc:creator>
  <cp:lastModifiedBy>Ms. L Mhoswa</cp:lastModifiedBy>
  <cp:revision>2</cp:revision>
  <dcterms:created xsi:type="dcterms:W3CDTF">2023-12-03T14:58:09Z</dcterms:created>
  <dcterms:modified xsi:type="dcterms:W3CDTF">2023-12-03T15:26:05Z</dcterms:modified>
</cp:coreProperties>
</file>