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A3D9-D142-D658-845E-ED6F6BA2C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1434-8C2A-D5C3-A894-2BA5BF92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0BD6-99EB-A8FD-E920-4C73A9A1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FA52-1082-4689-78C2-52E915CE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768D-8227-765B-8439-5B011FBB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BF57-6555-CD3E-7CCA-14EB2EFC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A249-84D1-133F-FDAB-AAB34EF7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66F7-9F9E-630D-DBAF-925C17C5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6134-FB64-35E6-11D6-8E714460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2434-D682-4269-7555-9466B4DE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88369-90A1-1AFD-92F9-3D65387BF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8A62A-9A8A-BF0E-6D81-89EDBF24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A622-CC69-04B9-BE1D-D9D2F0D6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6C69-1D0F-E63C-4021-0FE258EF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F091-0DFC-3CC1-581C-274B88E8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D2BC-0DD4-66BF-73B0-CBD12E8F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3613-868F-FE35-ED3C-30C02314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EA8F-5D73-3676-2754-2AD7505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68A3-7CBD-58F6-651F-E01FC1EC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EF55-9879-DA19-E5A5-527B210B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88E2-4FE5-D99D-6543-906F2C1F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F828-BE07-E37F-D74E-8089B5A2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34F8-AE51-5C3B-6221-2326DA9E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FF5E-7D6E-A2F8-7918-89C5976C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AFA1-C5B5-1164-D8FE-66792819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4DE6-A748-0B2F-E778-D05B4C4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72C0-FEF0-57FD-C1BA-E929237C6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99EF-9BE5-8D38-78A9-6CE6DCDB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79EB-47D5-B293-9455-3FA9F1C7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35C3-3404-0911-6D61-B5CA47A8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E79CB-31CD-E415-3DF1-246F32C5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C92A-41EC-2790-4D3D-EC18D0B1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3D4A-5E50-4AF6-5DAC-949B17F9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651E-1F37-47AC-BC7A-824A54D6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C1124-ADD0-DDF9-8098-50C634579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C4774-E6B4-E280-E85F-4431B9DEB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2B17-2243-E9B1-5E79-B7A4DA53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8EB9D-C493-80CE-923B-87BBC659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74D9B-260D-5F5C-EF55-FACEE941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4C70-43DB-D11B-D51F-D7E808B9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F0DEF-F969-9114-FD5E-E5C91F56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85BE5-8EAA-84F5-F228-F3A1631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2274C-860A-FCE6-0844-B9BFCB5C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CDE14-1EE7-748A-61B9-2BDC296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6FFBC-3CD2-C064-3C35-B536E7EB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25F6A-AECB-BAD2-30FF-B4C7DCDA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075B-2685-1D9A-E477-10B73DCD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A09F-E8FD-2A43-5FD0-8CDA627F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CD42-721D-92E1-9357-5CBAE79DA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39E27-6FE0-2B43-8B37-0736E8AF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0242-2FB6-16C2-20CB-5A49FC88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0725-0030-53EE-8143-FD329809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0859-4C62-2A18-C33B-FD1328CC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5EB89-559C-8998-6254-B5FD7B63E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78F71-45C3-07DA-B5F2-26FA855B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27252-3C67-7E3D-C35F-29AEE6AD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F24EC-3A0E-0906-4B4C-DD88615F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21E5-D44F-25B3-1521-F1B033E2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CE381-CA85-0FAA-0F0E-9A0176C1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1142-D895-DE25-19D5-D16913E0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937E-B9EA-C9C7-EA6E-889A2178C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E19C-D16F-3840-80F1-D0D85F965BA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B0ED-E8BD-3B37-E628-9B1A97070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84AF-B5CA-040B-5DD2-C382CA70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D1F2-7CEE-6544-99F4-43E7D43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5E8D4-A6A5-2222-A729-6943F82E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432997" cy="6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BA6D8-C442-0B92-DC19-5251DDC2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5308" cy="66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835D9-46DE-16D2-183B-BC6AE88C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462" cy="65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 L Mhoswa</dc:creator>
  <cp:lastModifiedBy>Ms. L Mhoswa</cp:lastModifiedBy>
  <cp:revision>1</cp:revision>
  <dcterms:created xsi:type="dcterms:W3CDTF">2023-12-03T16:18:39Z</dcterms:created>
  <dcterms:modified xsi:type="dcterms:W3CDTF">2023-12-03T16:36:29Z</dcterms:modified>
</cp:coreProperties>
</file>