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60B82A2D-4648-00AF-26FC-60C10846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B4CC0151-A3AD-7F07-4006-CCA54A44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CDD64482-54FA-5B29-330F-AA92CC9F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9AB26-02F8-4BC9-9E83-DDE6F6B05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59296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73494DFF-8EDA-7659-5FD7-E5E59B703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5CCCCA9E-BC6D-B950-9E1E-367E9648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3D27F07D-8E85-8C1A-F81F-77A8C915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A43F9-4239-441C-B956-444614A120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0019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4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33E21500-1E25-9F31-DAF8-04AFD463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95F75453-2E55-D9DB-1C1F-F7EF2359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16CBB731-7BE6-C3C8-B947-58A44998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8A398-A27C-4153-934E-4C7BF730A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1246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E2B9F3F0-4633-C8AF-AB6E-6FEEE2B5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B9020F0D-EA1F-D6DB-5B2E-608E4F88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220B85A7-4E57-81B4-042A-920C1786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89C1A-40B0-4C6C-8C10-41A7F3E20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26610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>
            <a:extLst>
              <a:ext uri="{FF2B5EF4-FFF2-40B4-BE49-F238E27FC236}">
                <a16:creationId xmlns:a16="http://schemas.microsoft.com/office/drawing/2014/main" id="{D1750EB8-53DE-84DD-F6FB-97AD72F3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>
            <a:extLst>
              <a:ext uri="{FF2B5EF4-FFF2-40B4-BE49-F238E27FC236}">
                <a16:creationId xmlns:a16="http://schemas.microsoft.com/office/drawing/2014/main" id="{4D8FC526-CE2C-9519-764D-46B1E12A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6" name="灯片编号占位符 1029">
            <a:extLst>
              <a:ext uri="{FF2B5EF4-FFF2-40B4-BE49-F238E27FC236}">
                <a16:creationId xmlns:a16="http://schemas.microsoft.com/office/drawing/2014/main" id="{093BD88B-046C-7E96-4889-F747199E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D3B3A-D978-4173-9412-6A0A8BD2DB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1340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C7586F4D-D5F7-C4DE-C27E-08FE218F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509766F4-846B-641A-3C7A-4EA7AAE7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C903B98E-61FC-4D05-08B0-0A526AC5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1AE7-1CBF-402E-ACDE-1900538971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4349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>
            <a:extLst>
              <a:ext uri="{FF2B5EF4-FFF2-40B4-BE49-F238E27FC236}">
                <a16:creationId xmlns:a16="http://schemas.microsoft.com/office/drawing/2014/main" id="{011986D9-D0A6-9936-9DF8-9261EB61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>
            <a:extLst>
              <a:ext uri="{FF2B5EF4-FFF2-40B4-BE49-F238E27FC236}">
                <a16:creationId xmlns:a16="http://schemas.microsoft.com/office/drawing/2014/main" id="{4AA041EF-7BA8-B332-B5F1-3A2EC9EF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9" name="灯片编号占位符 1029">
            <a:extLst>
              <a:ext uri="{FF2B5EF4-FFF2-40B4-BE49-F238E27FC236}">
                <a16:creationId xmlns:a16="http://schemas.microsoft.com/office/drawing/2014/main" id="{640D6E0C-E61A-CEE1-495F-0981A02D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D03B-F473-40B7-A8BA-EFBBA246FF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5532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>
            <a:extLst>
              <a:ext uri="{FF2B5EF4-FFF2-40B4-BE49-F238E27FC236}">
                <a16:creationId xmlns:a16="http://schemas.microsoft.com/office/drawing/2014/main" id="{CCA9A6F1-2A7C-E468-1455-964C218D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>
            <a:extLst>
              <a:ext uri="{FF2B5EF4-FFF2-40B4-BE49-F238E27FC236}">
                <a16:creationId xmlns:a16="http://schemas.microsoft.com/office/drawing/2014/main" id="{24B801DE-0A70-1F00-7455-308CCC5B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5" name="灯片编号占位符 1029">
            <a:extLst>
              <a:ext uri="{FF2B5EF4-FFF2-40B4-BE49-F238E27FC236}">
                <a16:creationId xmlns:a16="http://schemas.microsoft.com/office/drawing/2014/main" id="{5B634C21-DEC2-17C4-9F49-C8EACE07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9250-E2E8-432F-85FB-2A408909FE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685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>
            <a:extLst>
              <a:ext uri="{FF2B5EF4-FFF2-40B4-BE49-F238E27FC236}">
                <a16:creationId xmlns:a16="http://schemas.microsoft.com/office/drawing/2014/main" id="{A4D61331-F57C-B0C2-1551-EE678741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>
            <a:extLst>
              <a:ext uri="{FF2B5EF4-FFF2-40B4-BE49-F238E27FC236}">
                <a16:creationId xmlns:a16="http://schemas.microsoft.com/office/drawing/2014/main" id="{36B4B5B3-C352-519E-B5FA-548F7DF9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4" name="灯片编号占位符 1029">
            <a:extLst>
              <a:ext uri="{FF2B5EF4-FFF2-40B4-BE49-F238E27FC236}">
                <a16:creationId xmlns:a16="http://schemas.microsoft.com/office/drawing/2014/main" id="{6D1A88CB-1767-C941-59FA-1AD892C3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0C37-00C0-4BA4-B5E9-E91C5CE89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8041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631E66DF-2657-719A-3ED9-2C4684D2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172EC72F-7D9B-BF3B-0AF1-F2D01850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20D461C6-FE24-A6D2-52AB-A602264D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6D99-FE25-4266-91A0-62C0CD67E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4578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>
            <a:extLst>
              <a:ext uri="{FF2B5EF4-FFF2-40B4-BE49-F238E27FC236}">
                <a16:creationId xmlns:a16="http://schemas.microsoft.com/office/drawing/2014/main" id="{B68792E3-7C29-B78E-B01A-2CA3E398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>
            <a:extLst>
              <a:ext uri="{FF2B5EF4-FFF2-40B4-BE49-F238E27FC236}">
                <a16:creationId xmlns:a16="http://schemas.microsoft.com/office/drawing/2014/main" id="{F8297CF9-A275-82F8-BD9F-3045D3AE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7" name="灯片编号占位符 1029">
            <a:extLst>
              <a:ext uri="{FF2B5EF4-FFF2-40B4-BE49-F238E27FC236}">
                <a16:creationId xmlns:a16="http://schemas.microsoft.com/office/drawing/2014/main" id="{98677755-1BDA-442D-AD73-27864209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1FDBD-2755-4136-BE44-F4A5AC4944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028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>
            <a:extLst>
              <a:ext uri="{FF2B5EF4-FFF2-40B4-BE49-F238E27FC236}">
                <a16:creationId xmlns:a16="http://schemas.microsoft.com/office/drawing/2014/main" id="{F29DD7BE-FFFE-5CB2-85CC-E511BAE00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>
            <a:extLst>
              <a:ext uri="{FF2B5EF4-FFF2-40B4-BE49-F238E27FC236}">
                <a16:creationId xmlns:a16="http://schemas.microsoft.com/office/drawing/2014/main" id="{44084972-5571-6159-BE66-35EE1CDFB7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>
            <a:extLst>
              <a:ext uri="{FF2B5EF4-FFF2-40B4-BE49-F238E27FC236}">
                <a16:creationId xmlns:a16="http://schemas.microsoft.com/office/drawing/2014/main" id="{2DA9E7F1-C3CF-AC9F-DFFF-3D9BFC8DC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Tx/>
              <a:buNone/>
              <a:defRPr sz="1400" noProof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>
            <a:extLst>
              <a:ext uri="{FF2B5EF4-FFF2-40B4-BE49-F238E27FC236}">
                <a16:creationId xmlns:a16="http://schemas.microsoft.com/office/drawing/2014/main" id="{C906FB93-A463-9E7D-4CF5-34FA5B5CC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Tx/>
              <a:buNone/>
              <a:defRPr sz="1400" noProof="1">
                <a:latin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http://www.mashibing.com</a:t>
            </a:r>
          </a:p>
        </p:txBody>
      </p:sp>
      <p:sp>
        <p:nvSpPr>
          <p:cNvPr id="1030" name="灯片编号占位符 1029">
            <a:extLst>
              <a:ext uri="{FF2B5EF4-FFF2-40B4-BE49-F238E27FC236}">
                <a16:creationId xmlns:a16="http://schemas.microsoft.com/office/drawing/2014/main" id="{DB65CAF7-D517-0C1E-7053-61FFF2100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7F7F7F"/>
                </a:solidFill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05FDB846-B905-4263-A345-6A59DB6742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6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9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>
            <a:extLst>
              <a:ext uri="{FF2B5EF4-FFF2-40B4-BE49-F238E27FC236}">
                <a16:creationId xmlns:a16="http://schemas.microsoft.com/office/drawing/2014/main" id="{1B8AB4EC-5397-8875-BBC2-36BE1C319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</a:p>
        </p:txBody>
      </p:sp>
      <p:sp>
        <p:nvSpPr>
          <p:cNvPr id="24580" name="文本框 5">
            <a:extLst>
              <a:ext uri="{FF2B5EF4-FFF2-40B4-BE49-F238E27FC236}">
                <a16:creationId xmlns:a16="http://schemas.microsoft.com/office/drawing/2014/main" id="{99FB2ABB-F855-C865-A4B5-C15BE2C44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136" y="3014002"/>
            <a:ext cx="6108700" cy="65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Windows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认证和密码抓取概述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2">
            <a:extLst>
              <a:ext uri="{FF2B5EF4-FFF2-40B4-BE49-F238E27FC236}">
                <a16:creationId xmlns:a16="http://schemas.microsoft.com/office/drawing/2014/main" id="{1B8AB4EC-5397-8875-BBC2-36BE1C319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*</a:t>
            </a:r>
          </a:p>
        </p:txBody>
      </p:sp>
      <p:sp>
        <p:nvSpPr>
          <p:cNvPr id="24580" name="文本框 5">
            <a:extLst>
              <a:ext uri="{FF2B5EF4-FFF2-40B4-BE49-F238E27FC236}">
                <a16:creationId xmlns:a16="http://schemas.microsoft.com/office/drawing/2014/main" id="{99FB2ABB-F855-C865-A4B5-C15BE2C44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400" y="1927769"/>
            <a:ext cx="61087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Windows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认证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本地认证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网络认证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域认证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49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EB350A-FE48-4630-3277-9EDCBA74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489C1A-40B0-4C6C-8C10-41A7F3E201B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BF1D3-C6C0-25CB-D48E-2A2CF3F939C6}"/>
              </a:ext>
            </a:extLst>
          </p:cNvPr>
          <p:cNvSpPr txBox="1"/>
          <p:nvPr/>
        </p:nvSpPr>
        <p:spPr>
          <a:xfrm>
            <a:off x="3791079" y="2369735"/>
            <a:ext cx="609702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密码抓取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文件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Lsass.exe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816476"/>
      </p:ext>
    </p:extLst>
  </p:cSld>
  <p:clrMapOvr>
    <a:masterClrMapping/>
  </p:clrMapOvr>
</p:sld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26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Arial</vt:lpstr>
      <vt:lpstr>Calibri</vt:lpstr>
      <vt:lpstr>2_默认设计模板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ZC</dc:creator>
  <cp:lastModifiedBy>K ZC</cp:lastModifiedBy>
  <cp:revision>2</cp:revision>
  <dcterms:created xsi:type="dcterms:W3CDTF">2022-07-08T08:57:12Z</dcterms:created>
  <dcterms:modified xsi:type="dcterms:W3CDTF">2022-07-08T11:09:03Z</dcterms:modified>
</cp:coreProperties>
</file>