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6"/>
  </p:notesMasterIdLst>
  <p:sldIdLst>
    <p:sldId id="313" r:id="rId3"/>
    <p:sldId id="311" r:id="rId4"/>
    <p:sldId id="31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2T08:10:07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2T08:10:07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ABCA2-ACF4-4B91-A43C-9955BB743D99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1FD7F-569F-4A63-9E56-286550E09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3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2F33C855-DEB4-BC97-F360-19918DE434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EAD95FAC-8A2D-4881-26AC-5A4D0550E8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C4AD76F2-B385-7D43-2737-2A08763215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FA44AF-4F0D-4DEA-BA70-85A884239B34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E5249B3D-001D-9F5F-1372-B6BF4D40D2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154CBB67-F654-0913-4C68-331660113F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57FE03C5-921F-0EEE-A772-EA64A86303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583FBBA2-4FB7-4337-A6B7-A6217947D270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DE6149B6-E467-B9B5-E92F-F9F0617F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6706F238-5EB3-7F8C-6BEB-32C0D16D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http://www.mashibing.com</a:t>
            </a:r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042BA0F7-DBFE-B3F8-EB28-D1C96BD4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37A33-BF42-4602-AB69-9DB7EC6BF9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98959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88D56994-ADE4-A277-41E6-3E999E8D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A41C168A-AB32-8137-4C0A-4E2B654A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http://www.mashibing.com</a:t>
            </a:r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F329D8C4-B882-5A73-7CAE-7F3C178C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65E06-F54C-4D6D-8AC2-71BDAFAB52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30937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E5EBC644-848D-A75C-2F7F-E195976C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728A49C2-9EAF-7AEE-836A-58BCE84AC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http://www.mashibing.com</a:t>
            </a:r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24675BBE-71E3-D151-A1CA-30ED3F32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B4104-6B3A-44FC-83EB-1DA7427C7E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42442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344787"/>
      </p:ext>
    </p:extLst>
  </p:cSld>
  <p:clrMapOvr>
    <a:masterClrMapping/>
  </p:clrMapOvr>
  <p:transition spd="slow" advClick="0" advTm="500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3A084206-2E8F-4AF6-75A4-C64DE64E61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59E329C5-6559-1F7F-3B6E-24D8AEC2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http://www.mashibing.com</a:t>
            </a:r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208B968A-2E84-E0D0-3C4F-8C615791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09F42-D1B3-4B81-A116-FDE9639462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50368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457FA79D-D838-C8DA-5AE1-502EC1D0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AD4B28A3-7DFF-FDDC-6131-2FA28F29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http://www.mashibing.com</a:t>
            </a:r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27A4ECE0-7931-02F1-9CA7-30B0E847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AEFDB-5A9F-43FD-B6A1-BEC2C4773E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74153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D94B7B75-1A2E-E0CE-3226-B691EE1AA7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642E6A23-2607-94FC-89D1-22572069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http://www.mashibing.com</a:t>
            </a:r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664DA9A8-D42D-8AF3-1308-CF1BE070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0D65A-9428-49D9-822A-30CC424F20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594001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E221EE07-F315-AB07-DDCE-6BCB8336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D287274D-0A66-36A5-4FE8-EA104D7F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http://www.mashibing.com</a:t>
            </a:r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E9FB0AB3-4856-7078-1933-A51ADBFA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F8C09-854D-41E4-851C-E6E1B9BCD4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0914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>
            <a:extLst>
              <a:ext uri="{FF2B5EF4-FFF2-40B4-BE49-F238E27FC236}">
                <a16:creationId xmlns:a16="http://schemas.microsoft.com/office/drawing/2014/main" id="{DCB574D3-A0EF-4AB8-8312-F3DF4952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>
            <a:extLst>
              <a:ext uri="{FF2B5EF4-FFF2-40B4-BE49-F238E27FC236}">
                <a16:creationId xmlns:a16="http://schemas.microsoft.com/office/drawing/2014/main" id="{29296179-A940-7482-8347-6AEF0BBF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http://www.mashibing.com</a:t>
            </a:r>
          </a:p>
        </p:txBody>
      </p:sp>
      <p:sp>
        <p:nvSpPr>
          <p:cNvPr id="9" name="灯片编号占位符 1029">
            <a:extLst>
              <a:ext uri="{FF2B5EF4-FFF2-40B4-BE49-F238E27FC236}">
                <a16:creationId xmlns:a16="http://schemas.microsoft.com/office/drawing/2014/main" id="{EDD41A8B-916B-0F9C-CBC0-7EF86140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6EC51-CDE7-4676-A585-4C9909D92D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112265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>
            <a:extLst>
              <a:ext uri="{FF2B5EF4-FFF2-40B4-BE49-F238E27FC236}">
                <a16:creationId xmlns:a16="http://schemas.microsoft.com/office/drawing/2014/main" id="{CE9E0B41-D788-EF16-EE0D-160FC753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>
            <a:extLst>
              <a:ext uri="{FF2B5EF4-FFF2-40B4-BE49-F238E27FC236}">
                <a16:creationId xmlns:a16="http://schemas.microsoft.com/office/drawing/2014/main" id="{F491E180-7A85-ED8D-A896-5441FB82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http://www.mashibing.com</a:t>
            </a:r>
          </a:p>
        </p:txBody>
      </p:sp>
      <p:sp>
        <p:nvSpPr>
          <p:cNvPr id="5" name="灯片编号占位符 1029">
            <a:extLst>
              <a:ext uri="{FF2B5EF4-FFF2-40B4-BE49-F238E27FC236}">
                <a16:creationId xmlns:a16="http://schemas.microsoft.com/office/drawing/2014/main" id="{FDC8706F-90D0-6493-1495-A54205D66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247CB-8150-4F34-9F38-A9E0C0CCED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990880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>
            <a:extLst>
              <a:ext uri="{FF2B5EF4-FFF2-40B4-BE49-F238E27FC236}">
                <a16:creationId xmlns:a16="http://schemas.microsoft.com/office/drawing/2014/main" id="{49EFF700-F4EA-131F-D416-FAF1804B7B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>
            <a:extLst>
              <a:ext uri="{FF2B5EF4-FFF2-40B4-BE49-F238E27FC236}">
                <a16:creationId xmlns:a16="http://schemas.microsoft.com/office/drawing/2014/main" id="{68DFC05D-5982-E5F3-5E4F-6B9EC1EB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http://www.mashibing.com</a:t>
            </a:r>
          </a:p>
        </p:txBody>
      </p:sp>
      <p:sp>
        <p:nvSpPr>
          <p:cNvPr id="4" name="灯片编号占位符 1029">
            <a:extLst>
              <a:ext uri="{FF2B5EF4-FFF2-40B4-BE49-F238E27FC236}">
                <a16:creationId xmlns:a16="http://schemas.microsoft.com/office/drawing/2014/main" id="{6ACA690A-A10C-41A1-57AA-E17A323F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B6F32-805C-416C-A223-9FF95F02FD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27564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FC303EA4-CB2E-BBB7-9F74-4BCAF13D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512A9D49-ADC7-04BC-0225-B26133CD6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http://www.mashibing.com</a:t>
            </a:r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35137585-07DC-A3AB-5BD7-017D83E4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D47CA-24D1-4919-803D-63F57D5632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398340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B4387E27-AC96-F1AB-F5AF-059C7735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08B0CE5B-108E-A073-A8CA-B9D316B8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http://www.mashibing.com</a:t>
            </a:r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773AF4FF-D160-E3EC-8521-A7B439BA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B1E49-2A70-414E-A6EE-3EF2AC8802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572627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5BC74553-C7F0-FA6A-ADA1-D8681CA94A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3566A7B2-8AA5-3428-36ED-7F1992BD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http://www.mashibing.com</a:t>
            </a:r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A4A830B9-51CD-E9F0-968A-6A347BD3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F10BE-5DD9-46F2-970E-1F7512615F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154840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77D3DE3D-B0E0-9A86-708F-825CA8950F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E4D4E34C-37CD-DF3E-85DF-FB91E8F6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http://www.mashibing.com</a:t>
            </a:r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A82B58A4-06A4-7DB7-5B5B-75935A80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524CC-987E-497B-819C-751485A060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13980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1375711B-0B1C-E36B-A909-3C97AAD9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37B9D29B-CEE2-74F7-1CAA-DFF5B0AC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http://www.mashibing.com</a:t>
            </a:r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A6D827C6-0466-44F3-8659-61560EC4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BCB9A-1663-438E-8F04-79E42F4985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65060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8D2FF186-0FD3-8362-A8F0-47D27415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C8D2A497-8699-7269-34F2-C4D185CD3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http://www.mashibing.com</a:t>
            </a:r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713254A2-3F53-0F3F-40E4-2A89B7D6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42CC5-1DD6-4A55-8193-B00375885D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82148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54211E85-2E01-F679-5C90-7A310A80CA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5F170072-7968-D6A8-FD4E-566FBB649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http://www.mashibing.com</a:t>
            </a:r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E007AE52-ACB3-AE8F-FB76-7694909F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C6E89-B325-4389-8146-178A2DA24A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26213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>
            <a:extLst>
              <a:ext uri="{FF2B5EF4-FFF2-40B4-BE49-F238E27FC236}">
                <a16:creationId xmlns:a16="http://schemas.microsoft.com/office/drawing/2014/main" id="{841A90D8-7AA7-E6B5-B51E-4CFC2453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>
            <a:extLst>
              <a:ext uri="{FF2B5EF4-FFF2-40B4-BE49-F238E27FC236}">
                <a16:creationId xmlns:a16="http://schemas.microsoft.com/office/drawing/2014/main" id="{693474CF-E5B4-753C-FADF-03DC3A9D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http://www.mashibing.com</a:t>
            </a:r>
          </a:p>
        </p:txBody>
      </p:sp>
      <p:sp>
        <p:nvSpPr>
          <p:cNvPr id="9" name="灯片编号占位符 1029">
            <a:extLst>
              <a:ext uri="{FF2B5EF4-FFF2-40B4-BE49-F238E27FC236}">
                <a16:creationId xmlns:a16="http://schemas.microsoft.com/office/drawing/2014/main" id="{9D42683E-D027-7DB5-63D9-3EE6BEC5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938A4-E755-44DC-98E3-E5506C8491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77873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>
            <a:extLst>
              <a:ext uri="{FF2B5EF4-FFF2-40B4-BE49-F238E27FC236}">
                <a16:creationId xmlns:a16="http://schemas.microsoft.com/office/drawing/2014/main" id="{B3A77370-0DC3-65B4-3520-8EE7773A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>
            <a:extLst>
              <a:ext uri="{FF2B5EF4-FFF2-40B4-BE49-F238E27FC236}">
                <a16:creationId xmlns:a16="http://schemas.microsoft.com/office/drawing/2014/main" id="{8017EF43-60DC-9702-DFE0-3F8859A7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http://www.mashibing.com</a:t>
            </a:r>
          </a:p>
        </p:txBody>
      </p:sp>
      <p:sp>
        <p:nvSpPr>
          <p:cNvPr id="5" name="灯片编号占位符 1029">
            <a:extLst>
              <a:ext uri="{FF2B5EF4-FFF2-40B4-BE49-F238E27FC236}">
                <a16:creationId xmlns:a16="http://schemas.microsoft.com/office/drawing/2014/main" id="{9EC8E91B-FD79-F734-53D0-094B4F88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0996F-C321-4A68-8D96-50FA8F6A91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57973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>
            <a:extLst>
              <a:ext uri="{FF2B5EF4-FFF2-40B4-BE49-F238E27FC236}">
                <a16:creationId xmlns:a16="http://schemas.microsoft.com/office/drawing/2014/main" id="{EB78F5FA-719B-D18C-2EF9-D0A5784629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>
            <a:extLst>
              <a:ext uri="{FF2B5EF4-FFF2-40B4-BE49-F238E27FC236}">
                <a16:creationId xmlns:a16="http://schemas.microsoft.com/office/drawing/2014/main" id="{B8844187-471A-27ED-7B70-5FB0D72A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http://www.mashibing.com</a:t>
            </a:r>
          </a:p>
        </p:txBody>
      </p:sp>
      <p:sp>
        <p:nvSpPr>
          <p:cNvPr id="4" name="灯片编号占位符 1029">
            <a:extLst>
              <a:ext uri="{FF2B5EF4-FFF2-40B4-BE49-F238E27FC236}">
                <a16:creationId xmlns:a16="http://schemas.microsoft.com/office/drawing/2014/main" id="{A775D26E-B9CD-FF4F-F8BF-9C88E10D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7BCC3-0E4A-4E56-8118-F9D01B4C93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29727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4A685908-7781-DFA0-8D24-9AEE5C48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E2B45BF0-62BF-8F48-60A5-05A21A999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http://www.mashibing.com</a:t>
            </a:r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725D3FAC-2CEB-3ACC-2A93-9BB19D32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6E88A-2B04-494E-BD48-C043AC48D8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03415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8494F851-65C6-78B7-47F8-F4FFD01F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AC2132B3-C4CB-2DDA-BA37-4D493D42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http://www.mashibing.com</a:t>
            </a:r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825B2E90-9216-00DE-2D00-CD951F50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4B48D-6962-4D00-83D1-8410BB2BF3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48049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025">
            <a:extLst>
              <a:ext uri="{FF2B5EF4-FFF2-40B4-BE49-F238E27FC236}">
                <a16:creationId xmlns:a16="http://schemas.microsoft.com/office/drawing/2014/main" id="{253E4C35-8A9F-23AB-7417-F36DCC92FF9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1026">
            <a:extLst>
              <a:ext uri="{FF2B5EF4-FFF2-40B4-BE49-F238E27FC236}">
                <a16:creationId xmlns:a16="http://schemas.microsoft.com/office/drawing/2014/main" id="{A9CEF82F-FBB1-74DA-3EE1-464B037DBC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>
            <a:extLst>
              <a:ext uri="{FF2B5EF4-FFF2-40B4-BE49-F238E27FC236}">
                <a16:creationId xmlns:a16="http://schemas.microsoft.com/office/drawing/2014/main" id="{A7DEB976-357D-80B2-0A26-C7FFED1E2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Tx/>
              <a:buNone/>
              <a:defRPr sz="1400" noProof="1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>
            <a:extLst>
              <a:ext uri="{FF2B5EF4-FFF2-40B4-BE49-F238E27FC236}">
                <a16:creationId xmlns:a16="http://schemas.microsoft.com/office/drawing/2014/main" id="{2C28BB56-EE8F-5C0C-83DC-412B8AE57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buFontTx/>
              <a:buNone/>
              <a:defRPr sz="1400" noProof="1">
                <a:latin typeface="Arial" panose="020B060402020209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http://www.mashibing.com</a:t>
            </a:r>
          </a:p>
        </p:txBody>
      </p:sp>
      <p:sp>
        <p:nvSpPr>
          <p:cNvPr id="1030" name="灯片编号占位符 1029">
            <a:extLst>
              <a:ext uri="{FF2B5EF4-FFF2-40B4-BE49-F238E27FC236}">
                <a16:creationId xmlns:a16="http://schemas.microsoft.com/office/drawing/2014/main" id="{940E2B70-545D-D726-BB7E-3A7692FBB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7F7F7F"/>
                </a:solidFill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E2169D91-FDDE-445D-9015-4FB8DC5F82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>
            <a:extLst>
              <a:ext uri="{FF2B5EF4-FFF2-40B4-BE49-F238E27FC236}">
                <a16:creationId xmlns:a16="http://schemas.microsoft.com/office/drawing/2014/main" id="{EF2C0B01-C7FC-F2DB-5AD9-2D7CD5540C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>
            <a:extLst>
              <a:ext uri="{FF2B5EF4-FFF2-40B4-BE49-F238E27FC236}">
                <a16:creationId xmlns:a16="http://schemas.microsoft.com/office/drawing/2014/main" id="{EFDE9E58-CCC3-BD4F-8B36-4BC12209BA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>
            <a:extLst>
              <a:ext uri="{FF2B5EF4-FFF2-40B4-BE49-F238E27FC236}">
                <a16:creationId xmlns:a16="http://schemas.microsoft.com/office/drawing/2014/main" id="{9E6FE0E9-37D2-D9A3-234C-34F8349B6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Tx/>
              <a:buNone/>
              <a:defRPr sz="1400" noProof="1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>
            <a:extLst>
              <a:ext uri="{FF2B5EF4-FFF2-40B4-BE49-F238E27FC236}">
                <a16:creationId xmlns:a16="http://schemas.microsoft.com/office/drawing/2014/main" id="{D9677788-CAF5-E9F0-920B-09D13368A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buFontTx/>
              <a:buNone/>
              <a:defRPr sz="1400" noProof="1">
                <a:latin typeface="Arial" panose="020B060402020209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http://www.mashibing.com</a:t>
            </a:r>
          </a:p>
        </p:txBody>
      </p:sp>
      <p:sp>
        <p:nvSpPr>
          <p:cNvPr id="1030" name="灯片编号占位符 1029">
            <a:extLst>
              <a:ext uri="{FF2B5EF4-FFF2-40B4-BE49-F238E27FC236}">
                <a16:creationId xmlns:a16="http://schemas.microsoft.com/office/drawing/2014/main" id="{3431F121-5F95-C27F-99A6-0521F851E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7F7F7F"/>
                </a:solidFill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515F97CB-354F-4780-AEAF-306A0EE853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98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2">
            <a:extLst>
              <a:ext uri="{FF2B5EF4-FFF2-40B4-BE49-F238E27FC236}">
                <a16:creationId xmlns:a16="http://schemas.microsoft.com/office/drawing/2014/main" id="{FA54C280-F726-D94F-BFEE-72FEB97ED9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*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441A87-4605-E16C-213A-2A8AE3DB1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492375"/>
            <a:ext cx="10363200" cy="2138363"/>
          </a:xfrm>
        </p:spPr>
        <p:txBody>
          <a:bodyPr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5865" noProof="1"/>
              <a:t>内网渗透</a:t>
            </a:r>
            <a:r>
              <a:rPr lang="en-US" altLang="zh-CN" sz="5865" noProof="1"/>
              <a:t>-</a:t>
            </a:r>
            <a:r>
              <a:rPr lang="zh-CN" altLang="en-US" sz="5865" noProof="1"/>
              <a:t>内网信息收集</a:t>
            </a:r>
            <a:br>
              <a:rPr lang="zh-CN" altLang="en-US" sz="5865" noProof="1"/>
            </a:br>
            <a:r>
              <a:rPr lang="zh-CN" altLang="en-US" sz="5865" noProof="1"/>
              <a:t>                     </a:t>
            </a:r>
            <a:r>
              <a:rPr lang="zh-CN" altLang="en-US" sz="2800" noProof="1"/>
              <a:t>万里</a:t>
            </a:r>
          </a:p>
        </p:txBody>
      </p:sp>
      <p:pic>
        <p:nvPicPr>
          <p:cNvPr id="16388" name="图片 4" descr="卡通人物&#10;&#10;中度可信度描述已自动生成">
            <a:extLst>
              <a:ext uri="{FF2B5EF4-FFF2-40B4-BE49-F238E27FC236}">
                <a16:creationId xmlns:a16="http://schemas.microsoft.com/office/drawing/2014/main" id="{DC21CF18-557A-1EEC-EB11-B80709C19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0"/>
            <a:ext cx="2493963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BBBC64BE-B93B-0331-5FAA-5D2391F9DF6A}"/>
              </a:ext>
            </a:extLst>
          </p:cNvPr>
          <p:cNvSpPr txBox="1"/>
          <p:nvPr/>
        </p:nvSpPr>
        <p:spPr>
          <a:xfrm>
            <a:off x="4295775" y="509588"/>
            <a:ext cx="264687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45718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lt"/>
              </a:rPr>
              <a:t>内网信息收集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4579" name="文本框 2">
            <a:extLst>
              <a:ext uri="{FF2B5EF4-FFF2-40B4-BE49-F238E27FC236}">
                <a16:creationId xmlns:a16="http://schemas.microsoft.com/office/drawing/2014/main" id="{D721A642-946A-6DDB-6026-88BEE2C32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2661" y="1810183"/>
            <a:ext cx="68707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598613" indent="-3794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内网信息收集概述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手动收集本机信息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自动收集本地信息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内网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扫面技术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内网端口扫描技术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域内基础信息收集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查找域控制器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查找域内用户信息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查找域管理员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查找域管理进程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powershell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收集域内信息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敏感数据定位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Click="0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2">
            <a:extLst>
              <a:ext uri="{FF2B5EF4-FFF2-40B4-BE49-F238E27FC236}">
                <a16:creationId xmlns:a16="http://schemas.microsoft.com/office/drawing/2014/main" id="{1F81052E-D29C-353F-C1F4-29B32D810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5" y="2468563"/>
            <a:ext cx="68691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C0F520-02DA-3879-9CA3-7F3BB2B515A7}"/>
              </a:ext>
            </a:extLst>
          </p:cNvPr>
          <p:cNvSpPr/>
          <p:nvPr/>
        </p:nvSpPr>
        <p:spPr>
          <a:xfrm>
            <a:off x="1100138" y="2373313"/>
            <a:ext cx="2679700" cy="86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信息收集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EB1372-028B-DB43-37C7-C92B7C7BF780}"/>
              </a:ext>
            </a:extLst>
          </p:cNvPr>
          <p:cNvSpPr/>
          <p:nvPr/>
        </p:nvSpPr>
        <p:spPr>
          <a:xfrm>
            <a:off x="4848225" y="2373313"/>
            <a:ext cx="2679700" cy="86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漏洞利用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AD8490-A261-B966-4C22-13D6F31B3E0B}"/>
              </a:ext>
            </a:extLst>
          </p:cNvPr>
          <p:cNvSpPr/>
          <p:nvPr/>
        </p:nvSpPr>
        <p:spPr>
          <a:xfrm>
            <a:off x="8596313" y="2357438"/>
            <a:ext cx="2679700" cy="86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权限提升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A20F32-1BDB-EB66-0E5E-CEF5CC6D9D9E}"/>
              </a:ext>
            </a:extLst>
          </p:cNvPr>
          <p:cNvSpPr/>
          <p:nvPr/>
        </p:nvSpPr>
        <p:spPr>
          <a:xfrm>
            <a:off x="8631238" y="4354513"/>
            <a:ext cx="2681287" cy="86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权限维持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8B82E7-E7DB-8C91-99CA-4D0EC09C46E5}"/>
              </a:ext>
            </a:extLst>
          </p:cNvPr>
          <p:cNvSpPr/>
          <p:nvPr/>
        </p:nvSpPr>
        <p:spPr>
          <a:xfrm>
            <a:off x="4848225" y="4344988"/>
            <a:ext cx="2679700" cy="86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隧道技术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5508022-2A5E-1A86-BCAA-32DCC51E3ED5}"/>
              </a:ext>
            </a:extLst>
          </p:cNvPr>
          <p:cNvSpPr/>
          <p:nvPr/>
        </p:nvSpPr>
        <p:spPr>
          <a:xfrm>
            <a:off x="1065213" y="4354513"/>
            <a:ext cx="2679700" cy="86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内网渗透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742DDE41-9DB1-6E48-1997-CAC6C6F6B3A5}"/>
              </a:ext>
            </a:extLst>
          </p:cNvPr>
          <p:cNvSpPr/>
          <p:nvPr/>
        </p:nvSpPr>
        <p:spPr>
          <a:xfrm rot="5400000">
            <a:off x="4150519" y="4293394"/>
            <a:ext cx="301625" cy="9826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2EC1CFC1-D1E4-8421-0067-324E79B75DC4}"/>
              </a:ext>
            </a:extLst>
          </p:cNvPr>
          <p:cNvSpPr/>
          <p:nvPr/>
        </p:nvSpPr>
        <p:spPr>
          <a:xfrm rot="5400000">
            <a:off x="7924006" y="4293395"/>
            <a:ext cx="301625" cy="9826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6353513A-B1EB-404E-94EA-2CB236FB9869}"/>
              </a:ext>
            </a:extLst>
          </p:cNvPr>
          <p:cNvSpPr/>
          <p:nvPr/>
        </p:nvSpPr>
        <p:spPr>
          <a:xfrm>
            <a:off x="9785350" y="3314700"/>
            <a:ext cx="301625" cy="9826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D14E82DE-C896-2125-FFB3-2DBB1DE661A2}"/>
              </a:ext>
            </a:extLst>
          </p:cNvPr>
          <p:cNvSpPr/>
          <p:nvPr/>
        </p:nvSpPr>
        <p:spPr>
          <a:xfrm rot="16200000">
            <a:off x="4166394" y="2312194"/>
            <a:ext cx="301625" cy="9826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905B1201-7768-56A4-AC49-65713EA1F087}"/>
              </a:ext>
            </a:extLst>
          </p:cNvPr>
          <p:cNvSpPr/>
          <p:nvPr/>
        </p:nvSpPr>
        <p:spPr>
          <a:xfrm rot="16200000">
            <a:off x="7907337" y="2311401"/>
            <a:ext cx="301625" cy="984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FA28855-D7AB-45AF-8D90-07BE4521ED60}"/>
                  </a:ext>
                </a:extLst>
              </p14:cNvPr>
              <p14:cNvContentPartPr/>
              <p14:nvPr/>
            </p14:nvContentPartPr>
            <p14:xfrm>
              <a:off x="6190965" y="4647780"/>
              <a:ext cx="360" cy="3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FA28855-D7AB-45AF-8D90-07BE4521ED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1965" y="4638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00A57C61-2465-52DF-C16E-809151C5C841}"/>
                  </a:ext>
                </a:extLst>
              </p14:cNvPr>
              <p14:cNvContentPartPr/>
              <p14:nvPr/>
            </p14:nvContentPartPr>
            <p14:xfrm>
              <a:off x="6200685" y="4743180"/>
              <a:ext cx="360" cy="3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00A57C61-2465-52DF-C16E-809151C5C8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1685" y="47341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AA34F575-51D8-C874-64B2-A1C7CA3CC7BC}"/>
              </a:ext>
            </a:extLst>
          </p:cNvPr>
          <p:cNvSpPr txBox="1"/>
          <p:nvPr/>
        </p:nvSpPr>
        <p:spPr>
          <a:xfrm>
            <a:off x="1098550" y="528638"/>
            <a:ext cx="2646363" cy="585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45718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lt"/>
              </a:rPr>
              <a:t>攻击流程讲解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>
    <p:random/>
  </p:transition>
</p:sld>
</file>

<file path=ppt/theme/theme1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88</Words>
  <Application>Microsoft Office PowerPoint</Application>
  <PresentationFormat>宽屏</PresentationFormat>
  <Paragraphs>26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宋体</vt:lpstr>
      <vt:lpstr>Arial</vt:lpstr>
      <vt:lpstr>Calibri</vt:lpstr>
      <vt:lpstr>Wingdings</vt:lpstr>
      <vt:lpstr>2_默认设计模板</vt:lpstr>
      <vt:lpstr>默认设计模板</vt:lpstr>
      <vt:lpstr>内网渗透-内网信息收集                      万里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内网渗透-内网信息收集                      万里</dc:title>
  <dc:creator>K ZC</dc:creator>
  <cp:lastModifiedBy>K ZC</cp:lastModifiedBy>
  <cp:revision>1</cp:revision>
  <dcterms:created xsi:type="dcterms:W3CDTF">2022-05-31T05:28:54Z</dcterms:created>
  <dcterms:modified xsi:type="dcterms:W3CDTF">2022-05-31T06:45:59Z</dcterms:modified>
</cp:coreProperties>
</file>