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75" r:id="rId9"/>
    <p:sldId id="276" r:id="rId10"/>
    <p:sldId id="270" r:id="rId11"/>
    <p:sldId id="271" r:id="rId12"/>
    <p:sldId id="277" r:id="rId13"/>
    <p:sldId id="272" r:id="rId14"/>
    <p:sldId id="273" r:id="rId15"/>
    <p:sldId id="274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0009-E503-4DEE-8B8A-06F9C28BBDD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73C63FA-554C-4F66-9777-702A2DD9F60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0009-E503-4DEE-8B8A-06F9C28BBDD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63FA-554C-4F66-9777-702A2DD9F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0009-E503-4DEE-8B8A-06F9C28BBDD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63FA-554C-4F66-9777-702A2DD9F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0009-E503-4DEE-8B8A-06F9C28BBDD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63FA-554C-4F66-9777-702A2DD9F60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0009-E503-4DEE-8B8A-06F9C28BBDD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73C63FA-554C-4F66-9777-702A2DD9F60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0009-E503-4DEE-8B8A-06F9C28BBDD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63FA-554C-4F66-9777-702A2DD9F60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0009-E503-4DEE-8B8A-06F9C28BBDD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63FA-554C-4F66-9777-702A2DD9F60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0009-E503-4DEE-8B8A-06F9C28BBDD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63FA-554C-4F66-9777-702A2DD9F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0009-E503-4DEE-8B8A-06F9C28BBDD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63FA-554C-4F66-9777-702A2DD9F6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0009-E503-4DEE-8B8A-06F9C28BBDD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C63FA-554C-4F66-9777-702A2DD9F60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0009-E503-4DEE-8B8A-06F9C28BBDD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73C63FA-554C-4F66-9777-702A2DD9F60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5C0009-E503-4DEE-8B8A-06F9C28BBDD2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73C63FA-554C-4F66-9777-702A2DD9F6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713584"/>
            <a:ext cx="6400800" cy="1299592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Thu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Hằng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CHUỖI (XÂU) TRONG 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5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1143000"/>
          </a:xfrm>
        </p:spPr>
        <p:txBody>
          <a:bodyPr>
            <a:normAutofit/>
          </a:bodyPr>
          <a:lstStyle/>
          <a:p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Viết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username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password. In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username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password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772816"/>
            <a:ext cx="8589963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52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MỘT SỐ HÀM XỬ LÝ CHUỖI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23528" y="980728"/>
            <a:ext cx="8568952" cy="5877272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string.h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str.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strupr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strlwr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strcat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(str1,str2);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nối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str1.</a:t>
            </a:r>
          </a:p>
          <a:p>
            <a:pPr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strcmp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(str1,str2); so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sánh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Nhỏ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str1 &lt; str2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str1 = str2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Lớn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str1 &gt; str2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17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VD: So </a:t>
            </a:r>
            <a:r>
              <a:rPr lang="en-US" dirty="0" err="1" smtClean="0"/>
              <a:t>sánh</a:t>
            </a:r>
            <a:r>
              <a:rPr lang="en-US" dirty="0" smtClean="0"/>
              <a:t> 2 </a:t>
            </a:r>
            <a:r>
              <a:rPr lang="en-US" dirty="0" err="1" smtClean="0"/>
              <a:t>chuỗi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6840760" cy="505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96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126232"/>
            <a:ext cx="8291264" cy="5327104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strcpy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(str1,str2);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str1.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str2;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(str1,str2);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tìm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thấy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str1.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NULL.</a:t>
            </a:r>
          </a:p>
          <a:p>
            <a:pPr>
              <a:lnSpc>
                <a:spcPct val="130000"/>
              </a:lnSpc>
              <a:buFontTx/>
              <a:buChar char="‒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strrev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đảo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3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MỘT SỐ HÀM XỬ LÝ CHUỖI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CÁC HÀM KIỂM TRA KÝ TỰ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8435280" cy="511256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ctype.h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đúng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nếu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0.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char c;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isalpha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sdigit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slower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supper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(c);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(c);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kiểm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trắng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BÀI TẬP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196752"/>
            <a:ext cx="8352928" cy="52565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dài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Đếm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Chuyển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đổi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hoa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sang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Đảo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74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92696"/>
            <a:ext cx="7772400" cy="5327104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dirty="0" smtClean="0"/>
              <a:t>HẾT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929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NỘI DUNG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46070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ách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àm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chuẩn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tập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0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6613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KHÁI NIỆM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628800"/>
            <a:ext cx="8219256" cy="280831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thúc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‘\0’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NULL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ASCII).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ký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cặp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dấu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nháy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kép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“”.</a:t>
            </a: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“Hello”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39312"/>
              </p:ext>
            </p:extLst>
          </p:nvPr>
        </p:nvGraphicFramePr>
        <p:xfrm>
          <a:off x="2339752" y="4725144"/>
          <a:ext cx="396044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382"/>
                <a:gridCol w="674118"/>
                <a:gridCol w="589852"/>
                <a:gridCol w="674118"/>
                <a:gridCol w="589852"/>
                <a:gridCol w="674118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\0</a:t>
                      </a:r>
                      <a:endParaRPr lang="en-US" sz="2600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12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19256" cy="92211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KHAI BÁO VÀ KHỞI TẠO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CHUỖI(1)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19256" cy="5077544"/>
          </a:xfrm>
        </p:spPr>
        <p:txBody>
          <a:bodyPr>
            <a:normAutofit fontScale="92500"/>
          </a:bodyPr>
          <a:lstStyle/>
          <a:p>
            <a:pPr algn="just">
              <a:lnSpc>
                <a:spcPct val="130000"/>
              </a:lnSpc>
            </a:pPr>
            <a:r>
              <a:rPr lang="en-US" dirty="0" err="1" smtClean="0">
                <a:latin typeface="Times New Roman" charset="0"/>
                <a:cs typeface="Times New Roman" charset="0"/>
              </a:rPr>
              <a:t>Kiểu</a:t>
            </a:r>
            <a:r>
              <a:rPr 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ký</a:t>
            </a:r>
            <a:r>
              <a:rPr 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tự</a:t>
            </a:r>
            <a:r>
              <a:rPr 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là</a:t>
            </a:r>
            <a:r>
              <a:rPr 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kiểu</a:t>
            </a:r>
            <a:r>
              <a:rPr lang="en-US" dirty="0" smtClean="0">
                <a:latin typeface="Times New Roman" charset="0"/>
                <a:cs typeface="Times New Roman" charset="0"/>
              </a:rPr>
              <a:t> char –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có</a:t>
            </a:r>
            <a:r>
              <a:rPr 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kích</a:t>
            </a:r>
            <a:r>
              <a:rPr 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thước</a:t>
            </a:r>
            <a:r>
              <a:rPr 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là</a:t>
            </a:r>
            <a:r>
              <a:rPr lang="en-US" dirty="0" smtClean="0">
                <a:latin typeface="Times New Roman" charset="0"/>
                <a:cs typeface="Times New Roman" charset="0"/>
              </a:rPr>
              <a:t> 1 byte.</a:t>
            </a:r>
          </a:p>
          <a:p>
            <a:pPr algn="just">
              <a:lnSpc>
                <a:spcPct val="130000"/>
              </a:lnSpc>
            </a:pPr>
            <a:r>
              <a:rPr lang="en-US" dirty="0" err="1" smtClean="0">
                <a:latin typeface="Times New Roman" charset="0"/>
                <a:cs typeface="Times New Roman" charset="0"/>
              </a:rPr>
              <a:t>Cú</a:t>
            </a:r>
            <a:r>
              <a:rPr 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pháp</a:t>
            </a:r>
            <a:r>
              <a:rPr lang="en-US" dirty="0" smtClean="0">
                <a:latin typeface="Times New Roman" charset="0"/>
                <a:cs typeface="Times New Roman" charset="0"/>
              </a:rPr>
              <a:t>: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algn="just">
              <a:lnSpc>
                <a:spcPct val="130000"/>
              </a:lnSpc>
              <a:buFont typeface="Wingdings 2" pitchFamily="18" charset="2"/>
              <a:buNone/>
            </a:pPr>
            <a:r>
              <a:rPr lang="en-US" dirty="0">
                <a:latin typeface="Times New Roman" charset="0"/>
                <a:cs typeface="Times New Roman" charset="0"/>
              </a:rPr>
              <a:t>       char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Tên_chuỗi</a:t>
            </a:r>
            <a:r>
              <a:rPr lang="en-US" dirty="0" smtClean="0">
                <a:latin typeface="Times New Roman" charset="0"/>
                <a:cs typeface="Times New Roman" charset="0"/>
              </a:rPr>
              <a:t>[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kích_thước</a:t>
            </a:r>
            <a:r>
              <a:rPr lang="en-US" dirty="0">
                <a:latin typeface="Times New Roman" charset="0"/>
                <a:cs typeface="Times New Roman" charset="0"/>
              </a:rPr>
              <a:t>];</a:t>
            </a:r>
          </a:p>
          <a:p>
            <a:pPr algn="just">
              <a:lnSpc>
                <a:spcPct val="130000"/>
              </a:lnSpc>
              <a:buFont typeface="Wingdings 2" pitchFamily="18" charset="2"/>
              <a:buNone/>
            </a:pPr>
            <a:r>
              <a:rPr lang="en-US" dirty="0">
                <a:latin typeface="Times New Roman" charset="0"/>
                <a:cs typeface="Times New Roman" charset="0"/>
              </a:rPr>
              <a:t>+ </a:t>
            </a:r>
            <a:r>
              <a:rPr lang="en-US" dirty="0" err="1">
                <a:latin typeface="Times New Roman" charset="0"/>
                <a:cs typeface="Times New Roman" charset="0"/>
              </a:rPr>
              <a:t>Tên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chuỗi</a:t>
            </a:r>
            <a:r>
              <a:rPr 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là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địa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chỉ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bộ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nhớ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dùng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cho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kí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tự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đầu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tiên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trong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chuỗi</a:t>
            </a:r>
            <a:r>
              <a:rPr lang="en-US" dirty="0" smtClean="0">
                <a:latin typeface="Times New Roman" charset="0"/>
                <a:cs typeface="Times New Roman" charset="0"/>
              </a:rPr>
              <a:t>.</a:t>
            </a:r>
          </a:p>
          <a:p>
            <a:pPr algn="just">
              <a:lnSpc>
                <a:spcPct val="130000"/>
              </a:lnSpc>
              <a:buFont typeface="Wingdings 2" pitchFamily="18" charset="2"/>
              <a:buNone/>
            </a:pPr>
            <a:r>
              <a:rPr lang="en-US" dirty="0">
                <a:latin typeface="Times New Roman" charset="0"/>
                <a:cs typeface="Times New Roman" charset="0"/>
              </a:rPr>
              <a:t>+</a:t>
            </a:r>
            <a:r>
              <a:rPr 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Kích</a:t>
            </a:r>
            <a:r>
              <a:rPr 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thước</a:t>
            </a:r>
            <a:r>
              <a:rPr lang="en-US" dirty="0" smtClean="0">
                <a:latin typeface="Times New Roman" charset="0"/>
                <a:cs typeface="Times New Roman" charset="0"/>
              </a:rPr>
              <a:t> –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Độ</a:t>
            </a:r>
            <a:r>
              <a:rPr 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dài</a:t>
            </a:r>
            <a:r>
              <a:rPr 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chuỗi</a:t>
            </a:r>
            <a:r>
              <a:rPr 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là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số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kí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tự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được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lưu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trữ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trong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bộ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nhớ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dành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cho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chuỗi</a:t>
            </a:r>
            <a:r>
              <a:rPr lang="en-US" dirty="0" smtClean="0">
                <a:latin typeface="Times New Roman" charset="0"/>
                <a:cs typeface="Times New Roman" charset="0"/>
              </a:rPr>
              <a:t>.</a:t>
            </a:r>
            <a:endParaRPr lang="en-US" dirty="0">
              <a:latin typeface="Times New Roman" charset="0"/>
              <a:cs typeface="Times New Roman" charset="0"/>
            </a:endParaRPr>
          </a:p>
          <a:p>
            <a:pPr algn="just">
              <a:lnSpc>
                <a:spcPct val="130000"/>
              </a:lnSpc>
              <a:buFont typeface="Wingdings 2" pitchFamily="18" charset="2"/>
              <a:buNone/>
            </a:pPr>
            <a:r>
              <a:rPr lang="en-US" dirty="0">
                <a:latin typeface="Times New Roman" charset="0"/>
                <a:cs typeface="Times New Roman" charset="0"/>
              </a:rPr>
              <a:t>+ </a:t>
            </a:r>
            <a:r>
              <a:rPr lang="en-US" dirty="0" err="1">
                <a:latin typeface="Times New Roman" charset="0"/>
                <a:cs typeface="Times New Roman" charset="0"/>
              </a:rPr>
              <a:t>Các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chuỗi</a:t>
            </a:r>
            <a:r>
              <a:rPr 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có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xu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hướng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thay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đổi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về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độ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dài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vì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thế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cần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khai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báo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 smtClean="0">
                <a:latin typeface="Times New Roman" charset="0"/>
                <a:cs typeface="Times New Roman" charset="0"/>
              </a:rPr>
              <a:t>chuỗi</a:t>
            </a:r>
            <a:r>
              <a:rPr lang="en-US" dirty="0" smtClean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với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số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cực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đại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của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các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kí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tự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cần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có</a:t>
            </a:r>
            <a:r>
              <a:rPr lang="en-US" dirty="0">
                <a:latin typeface="Times New Roman" charset="0"/>
                <a:cs typeface="Times New Roman" charset="0"/>
              </a:rPr>
              <a:t>, </a:t>
            </a:r>
            <a:r>
              <a:rPr lang="en-US" dirty="0" err="1">
                <a:latin typeface="Times New Roman" charset="0"/>
                <a:cs typeface="Times New Roman" charset="0"/>
              </a:rPr>
              <a:t>chương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trình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sẽ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tự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động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thêm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vào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kí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tự</a:t>
            </a:r>
            <a:r>
              <a:rPr lang="en-US" dirty="0">
                <a:latin typeface="Times New Roman" charset="0"/>
                <a:cs typeface="Times New Roman" charset="0"/>
              </a:rPr>
              <a:t> “\0” </a:t>
            </a:r>
            <a:r>
              <a:rPr lang="en-US" dirty="0" err="1">
                <a:latin typeface="Times New Roman" charset="0"/>
                <a:cs typeface="Times New Roman" charset="0"/>
              </a:rPr>
              <a:t>để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đánh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dấu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kết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thúc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xâu</a:t>
            </a:r>
            <a:r>
              <a:rPr lang="en-US" dirty="0">
                <a:latin typeface="Times New Roman" charset="0"/>
                <a:cs typeface="Times New Roman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9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92211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KHAI BÁO VÀ KHỞI TẠO CHUỖI(2)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9552" y="1447800"/>
            <a:ext cx="8147248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khai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báo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vừa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trị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Cú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char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Tên_chuỗi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 =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Chuỗi_giá_trị_được_gán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 = “Lap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macro BUFSIZ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xác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kích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thước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xâu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01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30622"/>
            <a:ext cx="8147248" cy="92211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CÁC HÀM NHẬP/XUẤT CHUỐI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7544" y="1268760"/>
            <a:ext cx="8219256" cy="52215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nằm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thư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viện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%s.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char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[50];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(“%s”,&amp;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gets();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char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[30];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gets(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phím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8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XUẤT CHUỖI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8" y="1628800"/>
            <a:ext cx="8003232" cy="4391000"/>
          </a:xfrm>
        </p:spPr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dạng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%s.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char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 = “Lap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trinh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(“%s”,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Hàm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puts();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xuất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màn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puts(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76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>
            <a:normAutofit/>
          </a:bodyPr>
          <a:lstStyle/>
          <a:p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cách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8329574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9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chuỗi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cách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1628800"/>
            <a:ext cx="5264249" cy="4446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6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96</TotalTime>
  <Words>802</Words>
  <Application>Microsoft Office PowerPoint</Application>
  <PresentationFormat>On-screen Show (4:3)</PresentationFormat>
  <Paragraphs>92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CHUỖI (XÂU) TRONG C</vt:lpstr>
      <vt:lpstr>NỘI DUNG</vt:lpstr>
      <vt:lpstr>KHÁI NIỆM</vt:lpstr>
      <vt:lpstr>KHAI BÁO VÀ KHỞI TẠO CHUỖI(1)</vt:lpstr>
      <vt:lpstr>KHAI BÁO VÀ KHỞI TẠO CHUỖI(2)</vt:lpstr>
      <vt:lpstr>CÁC HÀM NHẬP/XUẤT CHUỐI</vt:lpstr>
      <vt:lpstr>XUẤT CHUỖI</vt:lpstr>
      <vt:lpstr>Nhập chuỗi không có khoảng cách</vt:lpstr>
      <vt:lpstr>Nhập chuỗi có khoảng cách</vt:lpstr>
      <vt:lpstr>Ví dụ: Viết chương trình nhập vào username và password. In ra màn hình username và password vừa nhập lên màn hình.</vt:lpstr>
      <vt:lpstr>MỘT SỐ HÀM XỬ LÝ CHUỖI (1)</vt:lpstr>
      <vt:lpstr>VD: So sánh 2 chuỗi</vt:lpstr>
      <vt:lpstr>MỘT SỐ HÀM XỬ LÝ CHUỖI (2)</vt:lpstr>
      <vt:lpstr>CÁC HÀM KIỂM TRA KÝ TỰ</vt:lpstr>
      <vt:lpstr>BÀI TẬP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laptop88.vn</dc:creator>
  <cp:lastModifiedBy>laptop88.vn</cp:lastModifiedBy>
  <cp:revision>47</cp:revision>
  <dcterms:created xsi:type="dcterms:W3CDTF">2021-11-13T15:05:44Z</dcterms:created>
  <dcterms:modified xsi:type="dcterms:W3CDTF">2021-11-14T16:45:16Z</dcterms:modified>
</cp:coreProperties>
</file>