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2" r:id="rId4"/>
    <p:sldId id="257" r:id="rId5"/>
    <p:sldId id="258" r:id="rId6"/>
    <p:sldId id="259" r:id="rId7"/>
    <p:sldId id="267" r:id="rId8"/>
    <p:sldId id="271" r:id="rId9"/>
    <p:sldId id="269" r:id="rId10"/>
    <p:sldId id="270" r:id="rId11"/>
    <p:sldId id="260" r:id="rId12"/>
    <p:sldId id="261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58529F-E944-4E88-B0AB-71728FC3B6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A377251-2090-49FC-A255-2ACE601D38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371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Thị</a:t>
            </a:r>
            <a:r>
              <a:rPr lang="en-US" dirty="0" smtClean="0">
                <a:solidFill>
                  <a:schemeClr val="tx1"/>
                </a:solidFill>
              </a:rPr>
              <a:t> Thu </a:t>
            </a:r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ằng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MẢNG 2 CHIỀU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THAO TÁC VỚI MẢNG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hang n=”);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d”,&amp;n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 hang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m=”);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”,&amp;m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3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 MẢNG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”)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i=0;i&lt;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j=0;j&lt;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m;j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("A[%d][%d]=",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d",&amp;A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[i][j]);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XUẤT MẢNG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la: ”);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i=0;i&lt;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j=0;j&lt;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m;j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("%d ",A[i][j]);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("\n");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7416824" cy="651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 TẬP (1)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8568952" cy="55446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(n&gt;0, m&gt;0).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chẵn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 /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435280" cy="4535016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chéo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min/max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 TẬP (2)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KHÁI NIỆM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026571" cy="5040560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algn="just">
              <a:lnSpc>
                <a:spcPct val="140000"/>
              </a:lnSpc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40000"/>
              </a:lnSpc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]; A[2][3];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40000"/>
              </a:lnSpc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KHÁI NIỆM </a:t>
            </a:r>
            <a:r>
              <a:rPr lang="en-US" dirty="0" smtClean="0">
                <a:solidFill>
                  <a:schemeClr val="tx1"/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291264" cy="3672408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A[3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][3]: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][j]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712" y="4514864"/>
            <a:ext cx="56342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</a:t>
            </a:r>
            <a:r>
              <a:rPr lang="pl-PL" sz="2000" dirty="0" smtClean="0"/>
              <a:t>[0][0]	</a:t>
            </a:r>
            <a:r>
              <a:rPr lang="en-US" sz="2000" dirty="0" smtClean="0"/>
              <a:t>A</a:t>
            </a:r>
            <a:r>
              <a:rPr lang="pl-PL" sz="2000" dirty="0" smtClean="0"/>
              <a:t>[0][1]	</a:t>
            </a:r>
            <a:r>
              <a:rPr lang="en-US" sz="2000" dirty="0" smtClean="0"/>
              <a:t>A</a:t>
            </a:r>
            <a:r>
              <a:rPr lang="pl-PL" sz="2000" dirty="0" smtClean="0"/>
              <a:t>[0][2]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</a:t>
            </a:r>
            <a:r>
              <a:rPr lang="pl-PL" sz="2000" dirty="0" smtClean="0"/>
              <a:t>[1][0]	</a:t>
            </a:r>
            <a:r>
              <a:rPr lang="en-US" sz="2000" dirty="0" smtClean="0"/>
              <a:t>A</a:t>
            </a:r>
            <a:r>
              <a:rPr lang="pl-PL" sz="2000" dirty="0" smtClean="0"/>
              <a:t>[1][1]	</a:t>
            </a:r>
            <a:r>
              <a:rPr lang="en-US" sz="2000" dirty="0" smtClean="0"/>
              <a:t>A</a:t>
            </a:r>
            <a:r>
              <a:rPr lang="pl-PL" sz="2000" dirty="0" smtClean="0"/>
              <a:t>[1][2]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</a:t>
            </a:r>
            <a:r>
              <a:rPr lang="pl-PL" sz="2000" dirty="0" smtClean="0"/>
              <a:t>[2][0]	</a:t>
            </a:r>
            <a:r>
              <a:rPr lang="en-US" sz="2000" dirty="0" smtClean="0"/>
              <a:t>A</a:t>
            </a:r>
            <a:r>
              <a:rPr lang="pl-PL" sz="2000" dirty="0" smtClean="0"/>
              <a:t>[2][1]	</a:t>
            </a:r>
            <a:r>
              <a:rPr lang="en-US" sz="2000" dirty="0" smtClean="0"/>
              <a:t>A</a:t>
            </a:r>
            <a:r>
              <a:rPr lang="pl-PL" sz="2000" dirty="0" smtClean="0"/>
              <a:t>[2][2]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661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435280" cy="9221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 BÁO MẢNG 2 CHIỀU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435280" cy="489505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row-size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column-size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‒"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row-size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: Khai báo số hàng của mảng 2 chiều</a:t>
            </a:r>
          </a:p>
          <a:p>
            <a:pPr algn="just">
              <a:buFontTx/>
              <a:buChar char="‒"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column-size: Khai báo số cột của mảng 2 chiều</a:t>
            </a:r>
          </a:p>
          <a:p>
            <a:pPr algn="just">
              <a:buFontTx/>
              <a:buChar char="‒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Kiểu dữ liệu của mảng 2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Việc này chỉ định kiểu dữ liệu của các phần tử trong mảng; là số nguyên, số thực, ký tự hay là kiểu dữ liệu nào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Tx/>
              <a:buChar char="‒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A[10][10];</a:t>
            </a:r>
          </a:p>
          <a:p>
            <a:pPr algn="just">
              <a:buFontTx/>
              <a:buChar char="‒"/>
            </a:pP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KHỞI TẠO MẢNG 2 CHIỀU (1)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12968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row_size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column_size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= {{elements}, {elements} ...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[3][5] = {{5, 12, 17, 9, 3}, {13, 4, 8, 14, 1}, {9, 6, 3, 7, 21}};</a:t>
            </a:r>
          </a:p>
        </p:txBody>
      </p:sp>
    </p:spTree>
    <p:extLst>
      <p:ext uri="{BB962C8B-B14F-4D97-AF65-F5344CB8AC3E}">
        <p14:creationId xmlns:p14="http://schemas.microsoft.com/office/powerpoint/2010/main" val="32076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KHỞI TẠO MẢNG 2 CHIỀU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424936" cy="48950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row_size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column_size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A[10][10];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A[0][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A[0][1]=4;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………..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3: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phím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 DỤNG MẢNG 2 CHIỀU (1)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&amp;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a[i][j];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 DỤNG MẢNG 2 CHIỀU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2880320"/>
          </a:xfrm>
        </p:spPr>
        <p:txBody>
          <a:bodyPr/>
          <a:lstStyle/>
          <a:p>
            <a:pPr>
              <a:defRPr/>
            </a:pPr>
            <a:r>
              <a:rPr lang="vi-VN" dirty="0"/>
              <a:t>Cách truy xuất đến các phần tử trong mảng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TenMang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Chi_So_Hang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Chi_So_Cot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[3][3];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6" y="4149080"/>
            <a:ext cx="31337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91422"/>
            <a:ext cx="4488039" cy="130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5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169</TotalTime>
  <Words>799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MẢNG 2 CHIỀU</vt:lpstr>
      <vt:lpstr>NỘI DUNG</vt:lpstr>
      <vt:lpstr>KHÁI NIỆM (1)</vt:lpstr>
      <vt:lpstr>KHÁI NIỆM (2)</vt:lpstr>
      <vt:lpstr>KHAI BÁO MẢNG 2 CHIỀU</vt:lpstr>
      <vt:lpstr>KHỞI TẠO MẢNG 2 CHIỀU (1)</vt:lpstr>
      <vt:lpstr>KHỞI TẠO MẢNG 2 CHIỀU (2)</vt:lpstr>
      <vt:lpstr>SỬ DỤNG MẢNG 2 CHIỀU (1)</vt:lpstr>
      <vt:lpstr>SỬ DỤNG MẢNG 2 CHIỀU (2)</vt:lpstr>
      <vt:lpstr>CÁC THAO TÁC VỚI MẢNG</vt:lpstr>
      <vt:lpstr>NHẬP MẢNG</vt:lpstr>
      <vt:lpstr>XUẤT MẢNG</vt:lpstr>
      <vt:lpstr>PowerPoint Presentation</vt:lpstr>
      <vt:lpstr>BÀI TẬP (1)</vt:lpstr>
      <vt:lpstr>BÀI TẬP (2)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MẢNG 2 CHIỀU</dc:title>
  <dc:creator>laptop88.vn</dc:creator>
  <cp:lastModifiedBy>laptop88.vn</cp:lastModifiedBy>
  <cp:revision>43</cp:revision>
  <dcterms:created xsi:type="dcterms:W3CDTF">2021-10-08T15:06:33Z</dcterms:created>
  <dcterms:modified xsi:type="dcterms:W3CDTF">2021-10-19T02:54:16Z</dcterms:modified>
</cp:coreProperties>
</file>