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75" r:id="rId20"/>
    <p:sldId id="376" r:id="rId21"/>
    <p:sldId id="274" r:id="rId22"/>
    <p:sldId id="275" r:id="rId23"/>
    <p:sldId id="276" r:id="rId24"/>
    <p:sldId id="277" r:id="rId25"/>
    <p:sldId id="278" r:id="rId26"/>
    <p:sldId id="377" r:id="rId27"/>
    <p:sldId id="279" r:id="rId28"/>
    <p:sldId id="280" r:id="rId29"/>
    <p:sldId id="281" r:id="rId30"/>
    <p:sldId id="282" r:id="rId31"/>
    <p:sldId id="283" r:id="rId32"/>
    <p:sldId id="284" r:id="rId33"/>
    <p:sldId id="285" r:id="rId34"/>
    <p:sldId id="286"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102744A-CA50-40A0-8E56-51642FC5B67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375"/>
            <p14:sldId id="376"/>
            <p14:sldId id="274"/>
            <p14:sldId id="275"/>
            <p14:sldId id="276"/>
            <p14:sldId id="277"/>
            <p14:sldId id="278"/>
            <p14:sldId id="377"/>
            <p14:sldId id="279"/>
            <p14:sldId id="280"/>
            <p14:sldId id="281"/>
            <p14:sldId id="282"/>
            <p14:sldId id="283"/>
            <p14:sldId id="284"/>
            <p14:sldId id="285"/>
            <p14:sldId id="286"/>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Lst>
        </p14:section>
      </p14:sectionLst>
    </p:ex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F02154-E3F8-45BA-A503-879F3214B32E}">
  <a:tblStyle styleId="{85F02154-E3F8-45BA-A503-879F3214B32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5"/>
          </a:solidFill>
        </a:fill>
      </a:tcStyle>
    </a:wholeTbl>
    <a:band1H>
      <a:tcTxStyle/>
      <a:tcStyle>
        <a:tcBdr/>
        <a:fill>
          <a:solidFill>
            <a:srgbClr val="CAD4EA"/>
          </a:solidFill>
        </a:fill>
      </a:tcStyle>
    </a:band1H>
    <a:band2H>
      <a:tcTxStyle/>
      <a:tcStyle>
        <a:tcBdr/>
      </a:tcStyle>
    </a:band2H>
    <a:band1V>
      <a:tcTxStyle/>
      <a:tcStyle>
        <a:tcBdr/>
        <a:fill>
          <a:solidFill>
            <a:srgbClr val="CA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6" name="Google Shape;13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2" name="Google Shape;682;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7" name="Google Shape;687;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3" name="Google Shape;693;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8" name="Google Shape;698;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3" name="Google Shape;703;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9" name="Google Shape;709;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5" name="Google Shape;715;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1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1" name="Google Shape;721;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1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7" name="Google Shape;727;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2" name="Google Shape;732;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1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7" name="Google Shape;737;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3" name="Google Shape;743;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9" name="Google Shape;749;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5" name="Google Shape;755;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1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1" name="Google Shape;761;p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p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p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1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8" name="Google Shape;778;p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3" name="Google Shape;783;p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4" name="Google Shape;544;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4" name="Google Shape;584;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3" name="Google Shape;603;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9" name="Google Shape;609;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7" name="Google Shape;627;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9" name="Google Shape;639;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5" name="Google Shape;645;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1" name="Google Shape;651;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3" name="Google Shape;663;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9" name="Google Shape;669;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6" name="Google Shape;676;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lt1"/>
              </a:buClr>
              <a:buSzPts val="1800"/>
              <a:buChar char="•"/>
              <a:defRPr/>
            </a:lvl1pPr>
            <a:lvl2pPr marL="914400" lvl="1" indent="-342900" algn="l">
              <a:spcBef>
                <a:spcPts val="360"/>
              </a:spcBef>
              <a:spcAft>
                <a:spcPts val="0"/>
              </a:spcAft>
              <a:buClr>
                <a:schemeClr val="lt1"/>
              </a:buClr>
              <a:buSzPts val="1800"/>
              <a:buChar char="–"/>
              <a:defRPr/>
            </a:lvl2pPr>
            <a:lvl3pPr marL="1371600" lvl="2" indent="-342900" algn="l">
              <a:spcBef>
                <a:spcPts val="360"/>
              </a:spcBef>
              <a:spcAft>
                <a:spcPts val="0"/>
              </a:spcAft>
              <a:buClr>
                <a:schemeClr val="lt1"/>
              </a:buClr>
              <a:buSzPts val="1800"/>
              <a:buChar char="•"/>
              <a:defRPr/>
            </a:lvl3pPr>
            <a:lvl4pPr marL="1828800" lvl="3" indent="-342900" algn="l">
              <a:spcBef>
                <a:spcPts val="360"/>
              </a:spcBef>
              <a:spcAft>
                <a:spcPts val="0"/>
              </a:spcAft>
              <a:buClr>
                <a:schemeClr val="lt1"/>
              </a:buClr>
              <a:buSzPts val="1800"/>
              <a:buChar char="–"/>
              <a:defRPr/>
            </a:lvl4pPr>
            <a:lvl5pPr marL="2286000" lvl="4" indent="-342900" algn="l">
              <a:spcBef>
                <a:spcPts val="360"/>
              </a:spcBef>
              <a:spcAft>
                <a:spcPts val="0"/>
              </a:spcAft>
              <a:buClr>
                <a:schemeClr val="lt1"/>
              </a:buClr>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lt1"/>
              </a:buClr>
              <a:buSzPts val="1800"/>
              <a:buChar char="•"/>
              <a:defRPr/>
            </a:lvl1pPr>
            <a:lvl2pPr marL="914400" lvl="1" indent="-342900" algn="l">
              <a:spcBef>
                <a:spcPts val="360"/>
              </a:spcBef>
              <a:spcAft>
                <a:spcPts val="0"/>
              </a:spcAft>
              <a:buClr>
                <a:schemeClr val="lt1"/>
              </a:buClr>
              <a:buSzPts val="1800"/>
              <a:buChar char="–"/>
              <a:defRPr/>
            </a:lvl2pPr>
            <a:lvl3pPr marL="1371600" lvl="2" indent="-342900" algn="l">
              <a:spcBef>
                <a:spcPts val="360"/>
              </a:spcBef>
              <a:spcAft>
                <a:spcPts val="0"/>
              </a:spcAft>
              <a:buClr>
                <a:schemeClr val="lt1"/>
              </a:buClr>
              <a:buSzPts val="1800"/>
              <a:buChar char="•"/>
              <a:defRPr/>
            </a:lvl3pPr>
            <a:lvl4pPr marL="1828800" lvl="3" indent="-342900" algn="l">
              <a:spcBef>
                <a:spcPts val="360"/>
              </a:spcBef>
              <a:spcAft>
                <a:spcPts val="0"/>
              </a:spcAft>
              <a:buClr>
                <a:schemeClr val="lt1"/>
              </a:buClr>
              <a:buSzPts val="1800"/>
              <a:buChar char="–"/>
              <a:defRPr/>
            </a:lvl4pPr>
            <a:lvl5pPr marL="2286000" lvl="4" indent="-342900" algn="l">
              <a:spcBef>
                <a:spcPts val="360"/>
              </a:spcBef>
              <a:spcAft>
                <a:spcPts val="0"/>
              </a:spcAft>
              <a:buClr>
                <a:schemeClr val="lt1"/>
              </a:buClr>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lt1"/>
              </a:buClr>
              <a:buSzPts val="1800"/>
              <a:buChar char="•"/>
              <a:defRPr/>
            </a:lvl1pPr>
            <a:lvl2pPr marL="914400" lvl="1" indent="-342900" algn="l">
              <a:spcBef>
                <a:spcPts val="360"/>
              </a:spcBef>
              <a:spcAft>
                <a:spcPts val="0"/>
              </a:spcAft>
              <a:buClr>
                <a:schemeClr val="lt1"/>
              </a:buClr>
              <a:buSzPts val="1800"/>
              <a:buChar char="–"/>
              <a:defRPr/>
            </a:lvl2pPr>
            <a:lvl3pPr marL="1371600" lvl="2" indent="-342900" algn="l">
              <a:spcBef>
                <a:spcPts val="360"/>
              </a:spcBef>
              <a:spcAft>
                <a:spcPts val="0"/>
              </a:spcAft>
              <a:buClr>
                <a:schemeClr val="lt1"/>
              </a:buClr>
              <a:buSzPts val="1800"/>
              <a:buChar char="•"/>
              <a:defRPr/>
            </a:lvl3pPr>
            <a:lvl4pPr marL="1828800" lvl="3" indent="-342900" algn="l">
              <a:spcBef>
                <a:spcPts val="360"/>
              </a:spcBef>
              <a:spcAft>
                <a:spcPts val="0"/>
              </a:spcAft>
              <a:buClr>
                <a:schemeClr val="lt1"/>
              </a:buClr>
              <a:buSzPts val="1800"/>
              <a:buChar char="–"/>
              <a:defRPr/>
            </a:lvl4pPr>
            <a:lvl5pPr marL="2286000" lvl="4" indent="-342900" algn="l">
              <a:spcBef>
                <a:spcPts val="360"/>
              </a:spcBef>
              <a:spcAft>
                <a:spcPts val="0"/>
              </a:spcAft>
              <a:buClr>
                <a:schemeClr val="lt1"/>
              </a:buClr>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chemeClr val="lt1"/>
              </a:buClr>
              <a:buSzPts val="2800"/>
              <a:buNone/>
              <a:defRPr>
                <a:solidFill>
                  <a:schemeClr val="lt1"/>
                </a:solidFill>
              </a:defRPr>
            </a:lvl2pPr>
            <a:lvl3pPr lvl="2" algn="ctr">
              <a:spcBef>
                <a:spcPts val="480"/>
              </a:spcBef>
              <a:spcAft>
                <a:spcPts val="0"/>
              </a:spcAft>
              <a:buClr>
                <a:schemeClr val="lt1"/>
              </a:buClr>
              <a:buSzPts val="2400"/>
              <a:buNone/>
              <a:defRPr>
                <a:solidFill>
                  <a:schemeClr val="lt1"/>
                </a:solidFill>
              </a:defRPr>
            </a:lvl3pPr>
            <a:lvl4pPr lvl="3" algn="ctr">
              <a:spcBef>
                <a:spcPts val="400"/>
              </a:spcBef>
              <a:spcAft>
                <a:spcPts val="0"/>
              </a:spcAft>
              <a:buClr>
                <a:schemeClr val="lt1"/>
              </a:buClr>
              <a:buSzPts val="2000"/>
              <a:buNone/>
              <a:defRPr>
                <a:solidFill>
                  <a:schemeClr val="lt1"/>
                </a:solidFill>
              </a:defRPr>
            </a:lvl4pPr>
            <a:lvl5pPr lvl="4" algn="ctr">
              <a:spcBef>
                <a:spcPts val="400"/>
              </a:spcBef>
              <a:spcAft>
                <a:spcPts val="0"/>
              </a:spcAft>
              <a:buClr>
                <a:schemeClr val="lt1"/>
              </a:buClr>
              <a:buSzPts val="2000"/>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lt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60"/>
              </a:spcBef>
              <a:spcAft>
                <a:spcPts val="0"/>
              </a:spcAft>
              <a:buClr>
                <a:schemeClr val="lt1"/>
              </a:buClr>
              <a:buSzPts val="1800"/>
              <a:buNone/>
              <a:defRPr sz="1800">
                <a:solidFill>
                  <a:schemeClr val="lt1"/>
                </a:solidFill>
              </a:defRPr>
            </a:lvl2pPr>
            <a:lvl3pPr marL="1371600" lvl="2" indent="-228600" algn="l">
              <a:spcBef>
                <a:spcPts val="320"/>
              </a:spcBef>
              <a:spcAft>
                <a:spcPts val="0"/>
              </a:spcAft>
              <a:buClr>
                <a:schemeClr val="lt1"/>
              </a:buClr>
              <a:buSzPts val="1600"/>
              <a:buNone/>
              <a:defRPr sz="1600">
                <a:solidFill>
                  <a:schemeClr val="lt1"/>
                </a:solidFill>
              </a:defRPr>
            </a:lvl3pPr>
            <a:lvl4pPr marL="1828800" lvl="3" indent="-228600" algn="l">
              <a:spcBef>
                <a:spcPts val="280"/>
              </a:spcBef>
              <a:spcAft>
                <a:spcPts val="0"/>
              </a:spcAft>
              <a:buClr>
                <a:schemeClr val="lt1"/>
              </a:buClr>
              <a:buSzPts val="1400"/>
              <a:buNone/>
              <a:defRPr sz="1400">
                <a:solidFill>
                  <a:schemeClr val="lt1"/>
                </a:solidFill>
              </a:defRPr>
            </a:lvl4pPr>
            <a:lvl5pPr marL="2286000" lvl="4" indent="-228600" algn="l">
              <a:spcBef>
                <a:spcPts val="280"/>
              </a:spcBef>
              <a:spcAft>
                <a:spcPts val="0"/>
              </a:spcAft>
              <a:buClr>
                <a:schemeClr val="lt1"/>
              </a:buClr>
              <a:buSzPts val="1400"/>
              <a:buNone/>
              <a:defRPr sz="1400">
                <a:solidFill>
                  <a:schemeClr val="lt1"/>
                </a:solidFill>
              </a:defRPr>
            </a:lvl5pPr>
            <a:lvl6pPr marL="2743200" lvl="5" indent="-228600" algn="l">
              <a:spcBef>
                <a:spcPts val="280"/>
              </a:spcBef>
              <a:spcAft>
                <a:spcPts val="0"/>
              </a:spcAft>
              <a:buClr>
                <a:schemeClr val="lt1"/>
              </a:buClr>
              <a:buSzPts val="1400"/>
              <a:buNone/>
              <a:defRPr sz="1400">
                <a:solidFill>
                  <a:schemeClr val="lt1"/>
                </a:solidFill>
              </a:defRPr>
            </a:lvl6pPr>
            <a:lvl7pPr marL="3200400" lvl="6" indent="-228600" algn="l">
              <a:spcBef>
                <a:spcPts val="280"/>
              </a:spcBef>
              <a:spcAft>
                <a:spcPts val="0"/>
              </a:spcAft>
              <a:buClr>
                <a:schemeClr val="lt1"/>
              </a:buClr>
              <a:buSzPts val="1400"/>
              <a:buNone/>
              <a:defRPr sz="1400">
                <a:solidFill>
                  <a:schemeClr val="lt1"/>
                </a:solidFill>
              </a:defRPr>
            </a:lvl7pPr>
            <a:lvl8pPr marL="3657600" lvl="7" indent="-228600" algn="l">
              <a:spcBef>
                <a:spcPts val="280"/>
              </a:spcBef>
              <a:spcAft>
                <a:spcPts val="0"/>
              </a:spcAft>
              <a:buClr>
                <a:schemeClr val="lt1"/>
              </a:buClr>
              <a:buSzPts val="1400"/>
              <a:buNone/>
              <a:defRPr sz="1400">
                <a:solidFill>
                  <a:schemeClr val="lt1"/>
                </a:solidFill>
              </a:defRPr>
            </a:lvl8pPr>
            <a:lvl9pPr marL="4114800" lvl="8" indent="-228600" algn="l">
              <a:spcBef>
                <a:spcPts val="280"/>
              </a:spcBef>
              <a:spcAft>
                <a:spcPts val="0"/>
              </a:spcAft>
              <a:buClr>
                <a:schemeClr val="lt1"/>
              </a:buClr>
              <a:buSzPts val="1400"/>
              <a:buNone/>
              <a:defRPr sz="1400">
                <a:solidFill>
                  <a:schemeClr val="lt1"/>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lt1"/>
              </a:buClr>
              <a:buSzPts val="2800"/>
              <a:buChar char="•"/>
              <a:defRPr sz="2800"/>
            </a:lvl1pPr>
            <a:lvl2pPr marL="914400" lvl="1" indent="-381000" algn="l">
              <a:spcBef>
                <a:spcPts val="480"/>
              </a:spcBef>
              <a:spcAft>
                <a:spcPts val="0"/>
              </a:spcAft>
              <a:buClr>
                <a:schemeClr val="lt1"/>
              </a:buClr>
              <a:buSzPts val="2400"/>
              <a:buChar char="–"/>
              <a:defRPr sz="2400"/>
            </a:lvl2pPr>
            <a:lvl3pPr marL="1371600" lvl="2" indent="-355600" algn="l">
              <a:spcBef>
                <a:spcPts val="400"/>
              </a:spcBef>
              <a:spcAft>
                <a:spcPts val="0"/>
              </a:spcAft>
              <a:buClr>
                <a:schemeClr val="lt1"/>
              </a:buClr>
              <a:buSzPts val="2000"/>
              <a:buChar char="•"/>
              <a:defRPr sz="2000"/>
            </a:lvl3pPr>
            <a:lvl4pPr marL="1828800" lvl="3" indent="-342900" algn="l">
              <a:spcBef>
                <a:spcPts val="360"/>
              </a:spcBef>
              <a:spcAft>
                <a:spcPts val="0"/>
              </a:spcAft>
              <a:buClr>
                <a:schemeClr val="lt1"/>
              </a:buClr>
              <a:buSzPts val="1800"/>
              <a:buChar char="–"/>
              <a:defRPr sz="1800"/>
            </a:lvl4pPr>
            <a:lvl5pPr marL="2286000" lvl="4" indent="-342900" algn="l">
              <a:spcBef>
                <a:spcPts val="360"/>
              </a:spcBef>
              <a:spcAft>
                <a:spcPts val="0"/>
              </a:spcAft>
              <a:buClr>
                <a:schemeClr val="lt1"/>
              </a:buClr>
              <a:buSzPts val="1800"/>
              <a:buChar char="»"/>
              <a:defRPr sz="1800"/>
            </a:lvl5pPr>
            <a:lvl6pPr marL="2743200" lvl="5" indent="-342900" algn="l">
              <a:spcBef>
                <a:spcPts val="360"/>
              </a:spcBef>
              <a:spcAft>
                <a:spcPts val="0"/>
              </a:spcAft>
              <a:buClr>
                <a:schemeClr val="lt1"/>
              </a:buClr>
              <a:buSzPts val="1800"/>
              <a:buChar char="•"/>
              <a:defRPr sz="1800"/>
            </a:lvl6pPr>
            <a:lvl7pPr marL="3200400" lvl="6" indent="-342900" algn="l">
              <a:spcBef>
                <a:spcPts val="360"/>
              </a:spcBef>
              <a:spcAft>
                <a:spcPts val="0"/>
              </a:spcAft>
              <a:buClr>
                <a:schemeClr val="lt1"/>
              </a:buClr>
              <a:buSzPts val="1800"/>
              <a:buChar char="•"/>
              <a:defRPr sz="1800"/>
            </a:lvl7pPr>
            <a:lvl8pPr marL="3657600" lvl="7" indent="-342900" algn="l">
              <a:spcBef>
                <a:spcPts val="360"/>
              </a:spcBef>
              <a:spcAft>
                <a:spcPts val="0"/>
              </a:spcAft>
              <a:buClr>
                <a:schemeClr val="lt1"/>
              </a:buClr>
              <a:buSzPts val="1800"/>
              <a:buChar char="•"/>
              <a:defRPr sz="1800"/>
            </a:lvl8pPr>
            <a:lvl9pPr marL="4114800" lvl="8" indent="-342900" algn="l">
              <a:spcBef>
                <a:spcPts val="360"/>
              </a:spcBef>
              <a:spcAft>
                <a:spcPts val="0"/>
              </a:spcAft>
              <a:buClr>
                <a:schemeClr val="lt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lt1"/>
              </a:buClr>
              <a:buSzPts val="2800"/>
              <a:buChar char="•"/>
              <a:defRPr sz="2800"/>
            </a:lvl1pPr>
            <a:lvl2pPr marL="914400" lvl="1" indent="-381000" algn="l">
              <a:spcBef>
                <a:spcPts val="480"/>
              </a:spcBef>
              <a:spcAft>
                <a:spcPts val="0"/>
              </a:spcAft>
              <a:buClr>
                <a:schemeClr val="lt1"/>
              </a:buClr>
              <a:buSzPts val="2400"/>
              <a:buChar char="–"/>
              <a:defRPr sz="2400"/>
            </a:lvl2pPr>
            <a:lvl3pPr marL="1371600" lvl="2" indent="-355600" algn="l">
              <a:spcBef>
                <a:spcPts val="400"/>
              </a:spcBef>
              <a:spcAft>
                <a:spcPts val="0"/>
              </a:spcAft>
              <a:buClr>
                <a:schemeClr val="lt1"/>
              </a:buClr>
              <a:buSzPts val="2000"/>
              <a:buChar char="•"/>
              <a:defRPr sz="2000"/>
            </a:lvl3pPr>
            <a:lvl4pPr marL="1828800" lvl="3" indent="-342900" algn="l">
              <a:spcBef>
                <a:spcPts val="360"/>
              </a:spcBef>
              <a:spcAft>
                <a:spcPts val="0"/>
              </a:spcAft>
              <a:buClr>
                <a:schemeClr val="lt1"/>
              </a:buClr>
              <a:buSzPts val="1800"/>
              <a:buChar char="–"/>
              <a:defRPr sz="1800"/>
            </a:lvl4pPr>
            <a:lvl5pPr marL="2286000" lvl="4" indent="-342900" algn="l">
              <a:spcBef>
                <a:spcPts val="360"/>
              </a:spcBef>
              <a:spcAft>
                <a:spcPts val="0"/>
              </a:spcAft>
              <a:buClr>
                <a:schemeClr val="lt1"/>
              </a:buClr>
              <a:buSzPts val="1800"/>
              <a:buChar char="»"/>
              <a:defRPr sz="1800"/>
            </a:lvl5pPr>
            <a:lvl6pPr marL="2743200" lvl="5" indent="-342900" algn="l">
              <a:spcBef>
                <a:spcPts val="360"/>
              </a:spcBef>
              <a:spcAft>
                <a:spcPts val="0"/>
              </a:spcAft>
              <a:buClr>
                <a:schemeClr val="lt1"/>
              </a:buClr>
              <a:buSzPts val="1800"/>
              <a:buChar char="•"/>
              <a:defRPr sz="1800"/>
            </a:lvl6pPr>
            <a:lvl7pPr marL="3200400" lvl="6" indent="-342900" algn="l">
              <a:spcBef>
                <a:spcPts val="360"/>
              </a:spcBef>
              <a:spcAft>
                <a:spcPts val="0"/>
              </a:spcAft>
              <a:buClr>
                <a:schemeClr val="lt1"/>
              </a:buClr>
              <a:buSzPts val="1800"/>
              <a:buChar char="•"/>
              <a:defRPr sz="1800"/>
            </a:lvl7pPr>
            <a:lvl8pPr marL="3657600" lvl="7" indent="-342900" algn="l">
              <a:spcBef>
                <a:spcPts val="360"/>
              </a:spcBef>
              <a:spcAft>
                <a:spcPts val="0"/>
              </a:spcAft>
              <a:buClr>
                <a:schemeClr val="lt1"/>
              </a:buClr>
              <a:buSzPts val="1800"/>
              <a:buChar char="•"/>
              <a:defRPr sz="1800"/>
            </a:lvl8pPr>
            <a:lvl9pPr marL="4114800" lvl="8" indent="-342900" algn="l">
              <a:spcBef>
                <a:spcPts val="360"/>
              </a:spcBef>
              <a:spcAft>
                <a:spcPts val="0"/>
              </a:spcAft>
              <a:buClr>
                <a:schemeClr val="lt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lt1"/>
              </a:buClr>
              <a:buSzPts val="2400"/>
              <a:buNone/>
              <a:defRPr sz="2400" b="1"/>
            </a:lvl1pPr>
            <a:lvl2pPr marL="914400" lvl="1" indent="-228600" algn="l">
              <a:spcBef>
                <a:spcPts val="400"/>
              </a:spcBef>
              <a:spcAft>
                <a:spcPts val="0"/>
              </a:spcAft>
              <a:buClr>
                <a:schemeClr val="lt1"/>
              </a:buClr>
              <a:buSzPts val="2000"/>
              <a:buNone/>
              <a:defRPr sz="2000" b="1"/>
            </a:lvl2pPr>
            <a:lvl3pPr marL="1371600" lvl="2" indent="-228600" algn="l">
              <a:spcBef>
                <a:spcPts val="360"/>
              </a:spcBef>
              <a:spcAft>
                <a:spcPts val="0"/>
              </a:spcAft>
              <a:buClr>
                <a:schemeClr val="lt1"/>
              </a:buClr>
              <a:buSzPts val="1800"/>
              <a:buNone/>
              <a:defRPr sz="1800" b="1"/>
            </a:lvl3pPr>
            <a:lvl4pPr marL="1828800" lvl="3" indent="-228600" algn="l">
              <a:spcBef>
                <a:spcPts val="320"/>
              </a:spcBef>
              <a:spcAft>
                <a:spcPts val="0"/>
              </a:spcAft>
              <a:buClr>
                <a:schemeClr val="lt1"/>
              </a:buClr>
              <a:buSzPts val="1600"/>
              <a:buNone/>
              <a:defRPr sz="1600" b="1"/>
            </a:lvl4pPr>
            <a:lvl5pPr marL="2286000" lvl="4" indent="-228600" algn="l">
              <a:spcBef>
                <a:spcPts val="320"/>
              </a:spcBef>
              <a:spcAft>
                <a:spcPts val="0"/>
              </a:spcAft>
              <a:buClr>
                <a:schemeClr val="lt1"/>
              </a:buClr>
              <a:buSzPts val="1600"/>
              <a:buNone/>
              <a:defRPr sz="1600" b="1"/>
            </a:lvl5pPr>
            <a:lvl6pPr marL="2743200" lvl="5" indent="-228600" algn="l">
              <a:spcBef>
                <a:spcPts val="320"/>
              </a:spcBef>
              <a:spcAft>
                <a:spcPts val="0"/>
              </a:spcAft>
              <a:buClr>
                <a:schemeClr val="lt1"/>
              </a:buClr>
              <a:buSzPts val="1600"/>
              <a:buNone/>
              <a:defRPr sz="1600" b="1"/>
            </a:lvl6pPr>
            <a:lvl7pPr marL="3200400" lvl="6" indent="-228600" algn="l">
              <a:spcBef>
                <a:spcPts val="320"/>
              </a:spcBef>
              <a:spcAft>
                <a:spcPts val="0"/>
              </a:spcAft>
              <a:buClr>
                <a:schemeClr val="lt1"/>
              </a:buClr>
              <a:buSzPts val="1600"/>
              <a:buNone/>
              <a:defRPr sz="1600" b="1"/>
            </a:lvl7pPr>
            <a:lvl8pPr marL="3657600" lvl="7" indent="-228600" algn="l">
              <a:spcBef>
                <a:spcPts val="320"/>
              </a:spcBef>
              <a:spcAft>
                <a:spcPts val="0"/>
              </a:spcAft>
              <a:buClr>
                <a:schemeClr val="lt1"/>
              </a:buClr>
              <a:buSzPts val="1600"/>
              <a:buNone/>
              <a:defRPr sz="1600" b="1"/>
            </a:lvl8pPr>
            <a:lvl9pPr marL="4114800" lvl="8" indent="-228600" algn="l">
              <a:spcBef>
                <a:spcPts val="320"/>
              </a:spcBef>
              <a:spcAft>
                <a:spcPts val="0"/>
              </a:spcAft>
              <a:buClr>
                <a:schemeClr val="lt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lt1"/>
              </a:buClr>
              <a:buSzPts val="2400"/>
              <a:buChar char="•"/>
              <a:defRPr sz="2400"/>
            </a:lvl1pPr>
            <a:lvl2pPr marL="914400" lvl="1" indent="-355600" algn="l">
              <a:spcBef>
                <a:spcPts val="400"/>
              </a:spcBef>
              <a:spcAft>
                <a:spcPts val="0"/>
              </a:spcAft>
              <a:buClr>
                <a:schemeClr val="lt1"/>
              </a:buClr>
              <a:buSzPts val="2000"/>
              <a:buChar char="–"/>
              <a:defRPr sz="2000"/>
            </a:lvl2pPr>
            <a:lvl3pPr marL="1371600" lvl="2" indent="-342900" algn="l">
              <a:spcBef>
                <a:spcPts val="360"/>
              </a:spcBef>
              <a:spcAft>
                <a:spcPts val="0"/>
              </a:spcAft>
              <a:buClr>
                <a:schemeClr val="lt1"/>
              </a:buClr>
              <a:buSzPts val="1800"/>
              <a:buChar char="•"/>
              <a:defRPr sz="1800"/>
            </a:lvl3pPr>
            <a:lvl4pPr marL="1828800" lvl="3" indent="-330200" algn="l">
              <a:spcBef>
                <a:spcPts val="320"/>
              </a:spcBef>
              <a:spcAft>
                <a:spcPts val="0"/>
              </a:spcAft>
              <a:buClr>
                <a:schemeClr val="lt1"/>
              </a:buClr>
              <a:buSzPts val="1600"/>
              <a:buChar char="–"/>
              <a:defRPr sz="1600"/>
            </a:lvl4pPr>
            <a:lvl5pPr marL="2286000" lvl="4" indent="-330200" algn="l">
              <a:spcBef>
                <a:spcPts val="320"/>
              </a:spcBef>
              <a:spcAft>
                <a:spcPts val="0"/>
              </a:spcAft>
              <a:buClr>
                <a:schemeClr val="lt1"/>
              </a:buClr>
              <a:buSzPts val="1600"/>
              <a:buChar char="»"/>
              <a:defRPr sz="1600"/>
            </a:lvl5pPr>
            <a:lvl6pPr marL="2743200" lvl="5" indent="-330200" algn="l">
              <a:spcBef>
                <a:spcPts val="320"/>
              </a:spcBef>
              <a:spcAft>
                <a:spcPts val="0"/>
              </a:spcAft>
              <a:buClr>
                <a:schemeClr val="lt1"/>
              </a:buClr>
              <a:buSzPts val="1600"/>
              <a:buChar char="•"/>
              <a:defRPr sz="1600"/>
            </a:lvl6pPr>
            <a:lvl7pPr marL="3200400" lvl="6" indent="-330200" algn="l">
              <a:spcBef>
                <a:spcPts val="320"/>
              </a:spcBef>
              <a:spcAft>
                <a:spcPts val="0"/>
              </a:spcAft>
              <a:buClr>
                <a:schemeClr val="lt1"/>
              </a:buClr>
              <a:buSzPts val="1600"/>
              <a:buChar char="•"/>
              <a:defRPr sz="1600"/>
            </a:lvl7pPr>
            <a:lvl8pPr marL="3657600" lvl="7" indent="-330200" algn="l">
              <a:spcBef>
                <a:spcPts val="320"/>
              </a:spcBef>
              <a:spcAft>
                <a:spcPts val="0"/>
              </a:spcAft>
              <a:buClr>
                <a:schemeClr val="lt1"/>
              </a:buClr>
              <a:buSzPts val="1600"/>
              <a:buChar char="•"/>
              <a:defRPr sz="1600"/>
            </a:lvl8pPr>
            <a:lvl9pPr marL="4114800" lvl="8" indent="-330200" algn="l">
              <a:spcBef>
                <a:spcPts val="320"/>
              </a:spcBef>
              <a:spcAft>
                <a:spcPts val="0"/>
              </a:spcAft>
              <a:buClr>
                <a:schemeClr val="lt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lt1"/>
              </a:buClr>
              <a:buSzPts val="2400"/>
              <a:buNone/>
              <a:defRPr sz="2400" b="1"/>
            </a:lvl1pPr>
            <a:lvl2pPr marL="914400" lvl="1" indent="-228600" algn="l">
              <a:spcBef>
                <a:spcPts val="400"/>
              </a:spcBef>
              <a:spcAft>
                <a:spcPts val="0"/>
              </a:spcAft>
              <a:buClr>
                <a:schemeClr val="lt1"/>
              </a:buClr>
              <a:buSzPts val="2000"/>
              <a:buNone/>
              <a:defRPr sz="2000" b="1"/>
            </a:lvl2pPr>
            <a:lvl3pPr marL="1371600" lvl="2" indent="-228600" algn="l">
              <a:spcBef>
                <a:spcPts val="360"/>
              </a:spcBef>
              <a:spcAft>
                <a:spcPts val="0"/>
              </a:spcAft>
              <a:buClr>
                <a:schemeClr val="lt1"/>
              </a:buClr>
              <a:buSzPts val="1800"/>
              <a:buNone/>
              <a:defRPr sz="1800" b="1"/>
            </a:lvl3pPr>
            <a:lvl4pPr marL="1828800" lvl="3" indent="-228600" algn="l">
              <a:spcBef>
                <a:spcPts val="320"/>
              </a:spcBef>
              <a:spcAft>
                <a:spcPts val="0"/>
              </a:spcAft>
              <a:buClr>
                <a:schemeClr val="lt1"/>
              </a:buClr>
              <a:buSzPts val="1600"/>
              <a:buNone/>
              <a:defRPr sz="1600" b="1"/>
            </a:lvl4pPr>
            <a:lvl5pPr marL="2286000" lvl="4" indent="-228600" algn="l">
              <a:spcBef>
                <a:spcPts val="320"/>
              </a:spcBef>
              <a:spcAft>
                <a:spcPts val="0"/>
              </a:spcAft>
              <a:buClr>
                <a:schemeClr val="lt1"/>
              </a:buClr>
              <a:buSzPts val="1600"/>
              <a:buNone/>
              <a:defRPr sz="1600" b="1"/>
            </a:lvl5pPr>
            <a:lvl6pPr marL="2743200" lvl="5" indent="-228600" algn="l">
              <a:spcBef>
                <a:spcPts val="320"/>
              </a:spcBef>
              <a:spcAft>
                <a:spcPts val="0"/>
              </a:spcAft>
              <a:buClr>
                <a:schemeClr val="lt1"/>
              </a:buClr>
              <a:buSzPts val="1600"/>
              <a:buNone/>
              <a:defRPr sz="1600" b="1"/>
            </a:lvl6pPr>
            <a:lvl7pPr marL="3200400" lvl="6" indent="-228600" algn="l">
              <a:spcBef>
                <a:spcPts val="320"/>
              </a:spcBef>
              <a:spcAft>
                <a:spcPts val="0"/>
              </a:spcAft>
              <a:buClr>
                <a:schemeClr val="lt1"/>
              </a:buClr>
              <a:buSzPts val="1600"/>
              <a:buNone/>
              <a:defRPr sz="1600" b="1"/>
            </a:lvl7pPr>
            <a:lvl8pPr marL="3657600" lvl="7" indent="-228600" algn="l">
              <a:spcBef>
                <a:spcPts val="320"/>
              </a:spcBef>
              <a:spcAft>
                <a:spcPts val="0"/>
              </a:spcAft>
              <a:buClr>
                <a:schemeClr val="lt1"/>
              </a:buClr>
              <a:buSzPts val="1600"/>
              <a:buNone/>
              <a:defRPr sz="1600" b="1"/>
            </a:lvl8pPr>
            <a:lvl9pPr marL="4114800" lvl="8" indent="-228600" algn="l">
              <a:spcBef>
                <a:spcPts val="320"/>
              </a:spcBef>
              <a:spcAft>
                <a:spcPts val="0"/>
              </a:spcAft>
              <a:buClr>
                <a:schemeClr val="lt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lt1"/>
              </a:buClr>
              <a:buSzPts val="2400"/>
              <a:buChar char="•"/>
              <a:defRPr sz="2400"/>
            </a:lvl1pPr>
            <a:lvl2pPr marL="914400" lvl="1" indent="-355600" algn="l">
              <a:spcBef>
                <a:spcPts val="400"/>
              </a:spcBef>
              <a:spcAft>
                <a:spcPts val="0"/>
              </a:spcAft>
              <a:buClr>
                <a:schemeClr val="lt1"/>
              </a:buClr>
              <a:buSzPts val="2000"/>
              <a:buChar char="–"/>
              <a:defRPr sz="2000"/>
            </a:lvl2pPr>
            <a:lvl3pPr marL="1371600" lvl="2" indent="-342900" algn="l">
              <a:spcBef>
                <a:spcPts val="360"/>
              </a:spcBef>
              <a:spcAft>
                <a:spcPts val="0"/>
              </a:spcAft>
              <a:buClr>
                <a:schemeClr val="lt1"/>
              </a:buClr>
              <a:buSzPts val="1800"/>
              <a:buChar char="•"/>
              <a:defRPr sz="1800"/>
            </a:lvl3pPr>
            <a:lvl4pPr marL="1828800" lvl="3" indent="-330200" algn="l">
              <a:spcBef>
                <a:spcPts val="320"/>
              </a:spcBef>
              <a:spcAft>
                <a:spcPts val="0"/>
              </a:spcAft>
              <a:buClr>
                <a:schemeClr val="lt1"/>
              </a:buClr>
              <a:buSzPts val="1600"/>
              <a:buChar char="–"/>
              <a:defRPr sz="1600"/>
            </a:lvl4pPr>
            <a:lvl5pPr marL="2286000" lvl="4" indent="-330200" algn="l">
              <a:spcBef>
                <a:spcPts val="320"/>
              </a:spcBef>
              <a:spcAft>
                <a:spcPts val="0"/>
              </a:spcAft>
              <a:buClr>
                <a:schemeClr val="lt1"/>
              </a:buClr>
              <a:buSzPts val="1600"/>
              <a:buChar char="»"/>
              <a:defRPr sz="1600"/>
            </a:lvl5pPr>
            <a:lvl6pPr marL="2743200" lvl="5" indent="-330200" algn="l">
              <a:spcBef>
                <a:spcPts val="320"/>
              </a:spcBef>
              <a:spcAft>
                <a:spcPts val="0"/>
              </a:spcAft>
              <a:buClr>
                <a:schemeClr val="lt1"/>
              </a:buClr>
              <a:buSzPts val="1600"/>
              <a:buChar char="•"/>
              <a:defRPr sz="1600"/>
            </a:lvl6pPr>
            <a:lvl7pPr marL="3200400" lvl="6" indent="-330200" algn="l">
              <a:spcBef>
                <a:spcPts val="320"/>
              </a:spcBef>
              <a:spcAft>
                <a:spcPts val="0"/>
              </a:spcAft>
              <a:buClr>
                <a:schemeClr val="lt1"/>
              </a:buClr>
              <a:buSzPts val="1600"/>
              <a:buChar char="•"/>
              <a:defRPr sz="1600"/>
            </a:lvl7pPr>
            <a:lvl8pPr marL="3657600" lvl="7" indent="-330200" algn="l">
              <a:spcBef>
                <a:spcPts val="320"/>
              </a:spcBef>
              <a:spcAft>
                <a:spcPts val="0"/>
              </a:spcAft>
              <a:buClr>
                <a:schemeClr val="lt1"/>
              </a:buClr>
              <a:buSzPts val="1600"/>
              <a:buChar char="•"/>
              <a:defRPr sz="1600"/>
            </a:lvl8pPr>
            <a:lvl9pPr marL="4114800" lvl="8" indent="-330200" algn="l">
              <a:spcBef>
                <a:spcPts val="320"/>
              </a:spcBef>
              <a:spcAft>
                <a:spcPts val="0"/>
              </a:spcAft>
              <a:buClr>
                <a:schemeClr val="lt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lt1"/>
              </a:buClr>
              <a:buSzPts val="3200"/>
              <a:buChar char="•"/>
              <a:defRPr sz="3200"/>
            </a:lvl1pPr>
            <a:lvl2pPr marL="914400" lvl="1" indent="-406400" algn="l">
              <a:spcBef>
                <a:spcPts val="560"/>
              </a:spcBef>
              <a:spcAft>
                <a:spcPts val="0"/>
              </a:spcAft>
              <a:buClr>
                <a:schemeClr val="lt1"/>
              </a:buClr>
              <a:buSzPts val="2800"/>
              <a:buChar char="–"/>
              <a:defRPr sz="2800"/>
            </a:lvl2pPr>
            <a:lvl3pPr marL="1371600" lvl="2" indent="-381000" algn="l">
              <a:spcBef>
                <a:spcPts val="480"/>
              </a:spcBef>
              <a:spcAft>
                <a:spcPts val="0"/>
              </a:spcAft>
              <a:buClr>
                <a:schemeClr val="lt1"/>
              </a:buClr>
              <a:buSzPts val="2400"/>
              <a:buChar char="•"/>
              <a:defRPr sz="2400"/>
            </a:lvl3pPr>
            <a:lvl4pPr marL="1828800" lvl="3" indent="-355600" algn="l">
              <a:spcBef>
                <a:spcPts val="400"/>
              </a:spcBef>
              <a:spcAft>
                <a:spcPts val="0"/>
              </a:spcAft>
              <a:buClr>
                <a:schemeClr val="lt1"/>
              </a:buClr>
              <a:buSzPts val="2000"/>
              <a:buChar char="–"/>
              <a:defRPr sz="2000"/>
            </a:lvl4pPr>
            <a:lvl5pPr marL="2286000" lvl="4" indent="-355600" algn="l">
              <a:spcBef>
                <a:spcPts val="400"/>
              </a:spcBef>
              <a:spcAft>
                <a:spcPts val="0"/>
              </a:spcAft>
              <a:buClr>
                <a:schemeClr val="lt1"/>
              </a:buClr>
              <a:buSzPts val="2000"/>
              <a:buChar char="»"/>
              <a:defRPr sz="2000"/>
            </a:lvl5pPr>
            <a:lvl6pPr marL="2743200" lvl="5" indent="-355600" algn="l">
              <a:spcBef>
                <a:spcPts val="400"/>
              </a:spcBef>
              <a:spcAft>
                <a:spcPts val="0"/>
              </a:spcAft>
              <a:buClr>
                <a:schemeClr val="lt1"/>
              </a:buClr>
              <a:buSzPts val="2000"/>
              <a:buChar char="•"/>
              <a:defRPr sz="2000"/>
            </a:lvl6pPr>
            <a:lvl7pPr marL="3200400" lvl="6" indent="-355600" algn="l">
              <a:spcBef>
                <a:spcPts val="400"/>
              </a:spcBef>
              <a:spcAft>
                <a:spcPts val="0"/>
              </a:spcAft>
              <a:buClr>
                <a:schemeClr val="lt1"/>
              </a:buClr>
              <a:buSzPts val="2000"/>
              <a:buChar char="•"/>
              <a:defRPr sz="2000"/>
            </a:lvl7pPr>
            <a:lvl8pPr marL="3657600" lvl="7" indent="-355600" algn="l">
              <a:spcBef>
                <a:spcPts val="400"/>
              </a:spcBef>
              <a:spcAft>
                <a:spcPts val="0"/>
              </a:spcAft>
              <a:buClr>
                <a:schemeClr val="lt1"/>
              </a:buClr>
              <a:buSzPts val="2000"/>
              <a:buChar char="•"/>
              <a:defRPr sz="2000"/>
            </a:lvl8pPr>
            <a:lvl9pPr marL="4114800" lvl="8" indent="-355600" algn="l">
              <a:spcBef>
                <a:spcPts val="400"/>
              </a:spcBef>
              <a:spcAft>
                <a:spcPts val="0"/>
              </a:spcAft>
              <a:buClr>
                <a:schemeClr val="lt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lt1"/>
              </a:buClr>
              <a:buSzPts val="1400"/>
              <a:buNone/>
              <a:defRPr sz="1400"/>
            </a:lvl1pPr>
            <a:lvl2pPr marL="914400" lvl="1" indent="-228600" algn="l">
              <a:spcBef>
                <a:spcPts val="240"/>
              </a:spcBef>
              <a:spcAft>
                <a:spcPts val="0"/>
              </a:spcAft>
              <a:buClr>
                <a:schemeClr val="lt1"/>
              </a:buClr>
              <a:buSzPts val="1200"/>
              <a:buNone/>
              <a:defRPr sz="1200"/>
            </a:lvl2pPr>
            <a:lvl3pPr marL="1371600" lvl="2" indent="-228600" algn="l">
              <a:spcBef>
                <a:spcPts val="200"/>
              </a:spcBef>
              <a:spcAft>
                <a:spcPts val="0"/>
              </a:spcAft>
              <a:buClr>
                <a:schemeClr val="lt1"/>
              </a:buClr>
              <a:buSzPts val="1000"/>
              <a:buNone/>
              <a:defRPr sz="1000"/>
            </a:lvl3pPr>
            <a:lvl4pPr marL="1828800" lvl="3" indent="-228600" algn="l">
              <a:spcBef>
                <a:spcPts val="180"/>
              </a:spcBef>
              <a:spcAft>
                <a:spcPts val="0"/>
              </a:spcAft>
              <a:buClr>
                <a:schemeClr val="lt1"/>
              </a:buClr>
              <a:buSzPts val="900"/>
              <a:buNone/>
              <a:defRPr sz="900"/>
            </a:lvl4pPr>
            <a:lvl5pPr marL="2286000" lvl="4" indent="-228600" algn="l">
              <a:spcBef>
                <a:spcPts val="180"/>
              </a:spcBef>
              <a:spcAft>
                <a:spcPts val="0"/>
              </a:spcAft>
              <a:buClr>
                <a:schemeClr val="lt1"/>
              </a:buClr>
              <a:buSzPts val="900"/>
              <a:buNone/>
              <a:defRPr sz="900"/>
            </a:lvl5pPr>
            <a:lvl6pPr marL="2743200" lvl="5" indent="-228600" algn="l">
              <a:spcBef>
                <a:spcPts val="180"/>
              </a:spcBef>
              <a:spcAft>
                <a:spcPts val="0"/>
              </a:spcAft>
              <a:buClr>
                <a:schemeClr val="lt1"/>
              </a:buClr>
              <a:buSzPts val="900"/>
              <a:buNone/>
              <a:defRPr sz="900"/>
            </a:lvl6pPr>
            <a:lvl7pPr marL="3200400" lvl="6" indent="-228600" algn="l">
              <a:spcBef>
                <a:spcPts val="180"/>
              </a:spcBef>
              <a:spcAft>
                <a:spcPts val="0"/>
              </a:spcAft>
              <a:buClr>
                <a:schemeClr val="lt1"/>
              </a:buClr>
              <a:buSzPts val="900"/>
              <a:buNone/>
              <a:defRPr sz="900"/>
            </a:lvl7pPr>
            <a:lvl8pPr marL="3657600" lvl="7" indent="-228600" algn="l">
              <a:spcBef>
                <a:spcPts val="180"/>
              </a:spcBef>
              <a:spcAft>
                <a:spcPts val="0"/>
              </a:spcAft>
              <a:buClr>
                <a:schemeClr val="lt1"/>
              </a:buClr>
              <a:buSzPts val="900"/>
              <a:buNone/>
              <a:defRPr sz="900"/>
            </a:lvl8pPr>
            <a:lvl9pPr marL="4114800" lvl="8" indent="-228600" algn="l">
              <a:spcBef>
                <a:spcPts val="180"/>
              </a:spcBef>
              <a:spcAft>
                <a:spcPts val="0"/>
              </a:spcAft>
              <a:buClr>
                <a:schemeClr val="lt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lt1"/>
              </a:buClr>
              <a:buSzPts val="1400"/>
              <a:buNone/>
              <a:defRPr sz="1400"/>
            </a:lvl1pPr>
            <a:lvl2pPr marL="914400" lvl="1" indent="-228600" algn="l">
              <a:spcBef>
                <a:spcPts val="240"/>
              </a:spcBef>
              <a:spcAft>
                <a:spcPts val="0"/>
              </a:spcAft>
              <a:buClr>
                <a:schemeClr val="lt1"/>
              </a:buClr>
              <a:buSzPts val="1200"/>
              <a:buNone/>
              <a:defRPr sz="1200"/>
            </a:lvl2pPr>
            <a:lvl3pPr marL="1371600" lvl="2" indent="-228600" algn="l">
              <a:spcBef>
                <a:spcPts val="200"/>
              </a:spcBef>
              <a:spcAft>
                <a:spcPts val="0"/>
              </a:spcAft>
              <a:buClr>
                <a:schemeClr val="lt1"/>
              </a:buClr>
              <a:buSzPts val="1000"/>
              <a:buNone/>
              <a:defRPr sz="1000"/>
            </a:lvl3pPr>
            <a:lvl4pPr marL="1828800" lvl="3" indent="-228600" algn="l">
              <a:spcBef>
                <a:spcPts val="180"/>
              </a:spcBef>
              <a:spcAft>
                <a:spcPts val="0"/>
              </a:spcAft>
              <a:buClr>
                <a:schemeClr val="lt1"/>
              </a:buClr>
              <a:buSzPts val="900"/>
              <a:buNone/>
              <a:defRPr sz="900"/>
            </a:lvl4pPr>
            <a:lvl5pPr marL="2286000" lvl="4" indent="-228600" algn="l">
              <a:spcBef>
                <a:spcPts val="180"/>
              </a:spcBef>
              <a:spcAft>
                <a:spcPts val="0"/>
              </a:spcAft>
              <a:buClr>
                <a:schemeClr val="lt1"/>
              </a:buClr>
              <a:buSzPts val="900"/>
              <a:buNone/>
              <a:defRPr sz="900"/>
            </a:lvl5pPr>
            <a:lvl6pPr marL="2743200" lvl="5" indent="-228600" algn="l">
              <a:spcBef>
                <a:spcPts val="180"/>
              </a:spcBef>
              <a:spcAft>
                <a:spcPts val="0"/>
              </a:spcAft>
              <a:buClr>
                <a:schemeClr val="lt1"/>
              </a:buClr>
              <a:buSzPts val="900"/>
              <a:buNone/>
              <a:defRPr sz="900"/>
            </a:lvl6pPr>
            <a:lvl7pPr marL="3200400" lvl="6" indent="-228600" algn="l">
              <a:spcBef>
                <a:spcPts val="180"/>
              </a:spcBef>
              <a:spcAft>
                <a:spcPts val="0"/>
              </a:spcAft>
              <a:buClr>
                <a:schemeClr val="lt1"/>
              </a:buClr>
              <a:buSzPts val="900"/>
              <a:buNone/>
              <a:defRPr sz="900"/>
            </a:lvl7pPr>
            <a:lvl8pPr marL="3657600" lvl="7" indent="-228600" algn="l">
              <a:spcBef>
                <a:spcPts val="180"/>
              </a:spcBef>
              <a:spcAft>
                <a:spcPts val="0"/>
              </a:spcAft>
              <a:buClr>
                <a:schemeClr val="lt1"/>
              </a:buClr>
              <a:buSzPts val="900"/>
              <a:buNone/>
              <a:defRPr sz="900"/>
            </a:lvl8pPr>
            <a:lvl9pPr marL="4114800" lvl="8" indent="-228600" algn="l">
              <a:spcBef>
                <a:spcPts val="180"/>
              </a:spcBef>
              <a:spcAft>
                <a:spcPts val="0"/>
              </a:spcAft>
              <a:buClr>
                <a:schemeClr val="lt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lt1"/>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FFC000"/>
              </a:buClr>
              <a:buSzPts val="4800"/>
              <a:buNone/>
            </a:pPr>
            <a:r>
              <a:rPr lang="en-US" sz="4800">
                <a:solidFill>
                  <a:srgbClr val="FFC000"/>
                </a:solidFill>
                <a:latin typeface="Algerian"/>
                <a:ea typeface="Algerian"/>
                <a:cs typeface="Algerian"/>
                <a:sym typeface="Algerian"/>
              </a:rPr>
              <a:t>CHƯƠNG 2: </a:t>
            </a:r>
            <a:endParaRPr/>
          </a:p>
          <a:p>
            <a:pPr marL="0" lvl="0" indent="0" algn="ctr" rtl="0">
              <a:spcBef>
                <a:spcPts val="960"/>
              </a:spcBef>
              <a:spcAft>
                <a:spcPts val="0"/>
              </a:spcAft>
              <a:buClr>
                <a:srgbClr val="FFC000"/>
              </a:buClr>
              <a:buSzPts val="4800"/>
              <a:buNone/>
            </a:pPr>
            <a:r>
              <a:rPr lang="en-US" sz="4800">
                <a:solidFill>
                  <a:srgbClr val="FFC000"/>
                </a:solidFill>
                <a:latin typeface="Algerian"/>
                <a:ea typeface="Algerian"/>
                <a:cs typeface="Algerian"/>
                <a:sym typeface="Algerian"/>
              </a:rPr>
              <a:t>DANH SÁCH, NGĂN XẾP, HÀNG ĐỢI</a:t>
            </a:r>
            <a:endParaRPr sz="4800">
              <a:solidFill>
                <a:srgbClr val="FFC000"/>
              </a:solidFill>
              <a:latin typeface="Algerian"/>
              <a:ea typeface="Algerian"/>
              <a:cs typeface="Algerian"/>
              <a:sym typeface="Algeri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aphicFrame>
        <p:nvGraphicFramePr>
          <p:cNvPr id="138" name="Google Shape;138;p22"/>
          <p:cNvGraphicFramePr/>
          <p:nvPr/>
        </p:nvGraphicFramePr>
        <p:xfrm>
          <a:off x="381000" y="228600"/>
          <a:ext cx="8229600" cy="6153585"/>
        </p:xfrm>
        <a:graphic>
          <a:graphicData uri="http://schemas.openxmlformats.org/drawingml/2006/table">
            <a:tbl>
              <a:tblPr firstRow="1" bandRow="1">
                <a:noFill/>
                <a:tableStyleId>{85F02154-E3F8-45BA-A503-879F3214B32E}</a:tableStyleId>
              </a:tblPr>
              <a:tblGrid>
                <a:gridCol w="4572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534225">
                <a:tc>
                  <a:txBody>
                    <a:bodyPr/>
                    <a:lstStyle/>
                    <a:p>
                      <a:pPr marL="0" marR="0" lvl="0" indent="0" algn="l" rtl="0">
                        <a:spcBef>
                          <a:spcPts val="0"/>
                        </a:spcBef>
                        <a:spcAft>
                          <a:spcPts val="0"/>
                        </a:spcAft>
                        <a:buNone/>
                      </a:pPr>
                      <a:r>
                        <a:rPr lang="en-US" sz="1800" b="1" u="none" strike="noStrike" cap="none" dirty="0"/>
                        <a:t>1</a:t>
                      </a:r>
                      <a:endParaRPr sz="1800" b="1" dirty="0"/>
                    </a:p>
                  </a:txBody>
                  <a:tcPr marL="91450" marR="91450" marT="45725" marB="45725"/>
                </a:tc>
                <a:tc>
                  <a:txBody>
                    <a:bodyPr/>
                    <a:lstStyle/>
                    <a:p>
                      <a:pPr marL="0" marR="0" lvl="0" indent="0" algn="l" rtl="0">
                        <a:spcBef>
                          <a:spcPts val="0"/>
                        </a:spcBef>
                        <a:spcAft>
                          <a:spcPts val="0"/>
                        </a:spcAft>
                        <a:buNone/>
                      </a:pPr>
                      <a:r>
                        <a:rPr lang="en-US" sz="1800" b="1" i="0" u="none" strike="noStrike" dirty="0">
                          <a:solidFill>
                            <a:srgbClr val="FFC000"/>
                          </a:solidFill>
                          <a:latin typeface="Calibri"/>
                          <a:ea typeface="Calibri"/>
                          <a:cs typeface="Calibri"/>
                          <a:sym typeface="Calibri"/>
                        </a:rPr>
                        <a:t>INSERT_LIST(</a:t>
                      </a:r>
                      <a:r>
                        <a:rPr lang="en-US" sz="1800" b="1" i="0" u="none" strike="noStrike" dirty="0" err="1">
                          <a:solidFill>
                            <a:srgbClr val="FFC000"/>
                          </a:solidFill>
                          <a:latin typeface="Calibri"/>
                          <a:ea typeface="Calibri"/>
                          <a:cs typeface="Calibri"/>
                          <a:sym typeface="Calibri"/>
                        </a:rPr>
                        <a:t>x,p,L</a:t>
                      </a:r>
                      <a:r>
                        <a:rPr lang="en-US" sz="1800" b="1" i="0" u="none" strike="noStrike" dirty="0">
                          <a:solidFill>
                            <a:srgbClr val="FFC000"/>
                          </a:solidFill>
                          <a:latin typeface="Calibri"/>
                          <a:ea typeface="Calibri"/>
                          <a:cs typeface="Calibri"/>
                          <a:sym typeface="Calibri"/>
                        </a:rPr>
                        <a:t>)</a:t>
                      </a:r>
                      <a:endParaRPr sz="1800" b="1" dirty="0">
                        <a:solidFill>
                          <a:srgbClr val="FFC000"/>
                        </a:solidFill>
                      </a:endParaRPr>
                    </a:p>
                  </a:txBody>
                  <a:tcPr marL="91450" marR="91450" marT="45725" marB="45725"/>
                </a:tc>
                <a:tc>
                  <a:txBody>
                    <a:bodyPr/>
                    <a:lstStyle/>
                    <a:p>
                      <a:pPr marL="0" marR="0" lvl="0" indent="0" algn="l" rtl="0">
                        <a:spcBef>
                          <a:spcPts val="0"/>
                        </a:spcBef>
                        <a:spcAft>
                          <a:spcPts val="0"/>
                        </a:spcAft>
                        <a:buNone/>
                      </a:pPr>
                      <a:r>
                        <a:rPr lang="en-US" sz="1800" b="1" i="0" u="none" strike="noStrike">
                          <a:solidFill>
                            <a:schemeClr val="dk1"/>
                          </a:solidFill>
                          <a:latin typeface="Arial"/>
                          <a:ea typeface="Arial"/>
                          <a:cs typeface="Arial"/>
                          <a:sym typeface="Arial"/>
                        </a:rPr>
                        <a:t>Chèn x vào vị trí p trong L, nếu P ko tồn tại trong  L thì phép toán không được xác định.</a:t>
                      </a:r>
                      <a:endParaRPr sz="1800" b="1">
                        <a:solidFill>
                          <a:schemeClr val="dk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534225">
                <a:tc>
                  <a:txBody>
                    <a:bodyPr/>
                    <a:lstStyle/>
                    <a:p>
                      <a:pPr marL="0" marR="0" lvl="0" indent="0" algn="l" rtl="0">
                        <a:spcBef>
                          <a:spcPts val="0"/>
                        </a:spcBef>
                        <a:spcAft>
                          <a:spcPts val="0"/>
                        </a:spcAft>
                        <a:buNone/>
                      </a:pPr>
                      <a:r>
                        <a:rPr lang="en-US" sz="1800" b="1"/>
                        <a:t>2</a:t>
                      </a:r>
                      <a:endParaRPr sz="1800" b="1"/>
                    </a:p>
                  </a:txBody>
                  <a:tcPr marL="91450" marR="91450" marT="45725" marB="45725"/>
                </a:tc>
                <a:tc>
                  <a:txBody>
                    <a:bodyPr/>
                    <a:lstStyle/>
                    <a:p>
                      <a:pPr marL="0" marR="0" lvl="0" indent="0" algn="l" rtl="0">
                        <a:spcBef>
                          <a:spcPts val="0"/>
                        </a:spcBef>
                        <a:spcAft>
                          <a:spcPts val="0"/>
                        </a:spcAft>
                        <a:buNone/>
                      </a:pPr>
                      <a:r>
                        <a:rPr lang="en-US" sz="1800" b="1" i="0" u="none" strike="noStrike" dirty="0">
                          <a:solidFill>
                            <a:srgbClr val="00B050"/>
                          </a:solidFill>
                          <a:latin typeface="Calibri"/>
                          <a:ea typeface="Calibri"/>
                          <a:cs typeface="Calibri"/>
                          <a:sym typeface="Calibri"/>
                        </a:rPr>
                        <a:t>LOCATE ( x , L):</a:t>
                      </a:r>
                      <a:endParaRPr sz="1800" b="1" dirty="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b="1" i="0" u="none" strike="noStrike">
                          <a:solidFill>
                            <a:schemeClr val="dk1"/>
                          </a:solidFill>
                          <a:latin typeface="Calibri"/>
                          <a:ea typeface="Calibri"/>
                          <a:cs typeface="Calibri"/>
                          <a:sym typeface="Calibri"/>
                        </a:rPr>
                        <a:t>Xác định vị trí của </a:t>
                      </a:r>
                      <a:r>
                        <a:rPr lang="en-US" sz="1800" b="1" i="0" u="none" strike="noStrike">
                          <a:solidFill>
                            <a:schemeClr val="dk1"/>
                          </a:solidFill>
                          <a:latin typeface="Arial"/>
                          <a:ea typeface="Arial"/>
                          <a:cs typeface="Arial"/>
                          <a:sym typeface="Arial"/>
                        </a:rPr>
                        <a:t>phần tử có </a:t>
                      </a:r>
                      <a:r>
                        <a:rPr lang="en-US" sz="1800" b="1" i="0" u="none" strike="noStrike">
                          <a:solidFill>
                            <a:schemeClr val="dk1"/>
                          </a:solidFill>
                          <a:latin typeface="Calibri"/>
                          <a:ea typeface="Calibri"/>
                          <a:cs typeface="Calibri"/>
                          <a:sym typeface="Calibri"/>
                        </a:rPr>
                        <a:t>giá trị x </a:t>
                      </a:r>
                      <a:r>
                        <a:rPr lang="en-US" sz="1800" b="1" i="0" u="none" strike="noStrike">
                          <a:solidFill>
                            <a:schemeClr val="dk1"/>
                          </a:solidFill>
                          <a:latin typeface="Arial"/>
                          <a:ea typeface="Arial"/>
                          <a:cs typeface="Arial"/>
                          <a:sym typeface="Arial"/>
                        </a:rPr>
                        <a:t>đầu tiên  </a:t>
                      </a:r>
                      <a:r>
                        <a:rPr lang="en-US" sz="1800" b="1" i="0" u="none" strike="noStrike">
                          <a:solidFill>
                            <a:schemeClr val="dk1"/>
                          </a:solidFill>
                          <a:latin typeface="Calibri"/>
                          <a:ea typeface="Calibri"/>
                          <a:cs typeface="Calibri"/>
                          <a:sym typeface="Calibri"/>
                        </a:rPr>
                        <a:t>trong L</a:t>
                      </a:r>
                      <a:endParaRPr sz="1800" b="1">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534225">
                <a:tc>
                  <a:txBody>
                    <a:bodyPr/>
                    <a:lstStyle/>
                    <a:p>
                      <a:pPr marL="0" marR="0" lvl="0" indent="0" algn="l" rtl="0">
                        <a:spcBef>
                          <a:spcPts val="0"/>
                        </a:spcBef>
                        <a:spcAft>
                          <a:spcPts val="0"/>
                        </a:spcAft>
                        <a:buNone/>
                      </a:pPr>
                      <a:r>
                        <a:rPr lang="en-US" sz="1800" b="1"/>
                        <a:t>3</a:t>
                      </a:r>
                      <a:endParaRPr sz="1800" b="1"/>
                    </a:p>
                  </a:txBody>
                  <a:tcPr marL="91450" marR="91450" marT="45725" marB="45725"/>
                </a:tc>
                <a:tc>
                  <a:txBody>
                    <a:bodyPr/>
                    <a:lstStyle/>
                    <a:p>
                      <a:pPr marL="0" marR="0" lvl="0" indent="0" algn="l" rtl="0">
                        <a:spcBef>
                          <a:spcPts val="0"/>
                        </a:spcBef>
                        <a:spcAft>
                          <a:spcPts val="0"/>
                        </a:spcAft>
                        <a:buNone/>
                      </a:pPr>
                      <a:r>
                        <a:rPr lang="en-US" sz="1800" b="1" i="0" u="none" strike="noStrike">
                          <a:solidFill>
                            <a:srgbClr val="00B050"/>
                          </a:solidFill>
                          <a:latin typeface="Calibri"/>
                          <a:ea typeface="Calibri"/>
                          <a:cs typeface="Calibri"/>
                          <a:sym typeface="Calibri"/>
                        </a:rPr>
                        <a:t>RETRIEVE(p,L) :</a:t>
                      </a:r>
                      <a:endParaRPr sz="1800" b="1">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b="1" i="0" u="none" strike="noStrike">
                          <a:solidFill>
                            <a:schemeClr val="dk1"/>
                          </a:solidFill>
                          <a:latin typeface="Arial"/>
                          <a:ea typeface="Arial"/>
                          <a:cs typeface="Arial"/>
                          <a:sym typeface="Arial"/>
                        </a:rPr>
                        <a:t>Lấy nội dung phần tử vị trí p trong L, nếu vị trí ko có trong ds thì kết quả ko xác định</a:t>
                      </a:r>
                      <a:endParaRPr sz="1800" b="1">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534225">
                <a:tc>
                  <a:txBody>
                    <a:bodyPr/>
                    <a:lstStyle/>
                    <a:p>
                      <a:pPr marL="0" marR="0" lvl="0" indent="0" algn="l" rtl="0">
                        <a:spcBef>
                          <a:spcPts val="0"/>
                        </a:spcBef>
                        <a:spcAft>
                          <a:spcPts val="0"/>
                        </a:spcAft>
                        <a:buNone/>
                      </a:pPr>
                      <a:r>
                        <a:rPr lang="en-US" sz="1800" b="1"/>
                        <a:t>4</a:t>
                      </a:r>
                      <a:endParaRPr sz="1800" b="1"/>
                    </a:p>
                  </a:txBody>
                  <a:tcPr marL="91450" marR="91450" marT="45725" marB="45725"/>
                </a:tc>
                <a:tc>
                  <a:txBody>
                    <a:bodyPr/>
                    <a:lstStyle/>
                    <a:p>
                      <a:pPr marL="0" marR="0" lvl="0" indent="0" algn="l" rtl="0">
                        <a:spcBef>
                          <a:spcPts val="0"/>
                        </a:spcBef>
                        <a:spcAft>
                          <a:spcPts val="0"/>
                        </a:spcAft>
                        <a:buNone/>
                      </a:pPr>
                      <a:r>
                        <a:rPr lang="en-US" sz="1800" b="1" i="0" u="none" strike="noStrike">
                          <a:solidFill>
                            <a:srgbClr val="00B050"/>
                          </a:solidFill>
                          <a:latin typeface="Calibri"/>
                          <a:ea typeface="Calibri"/>
                          <a:cs typeface="Calibri"/>
                          <a:sym typeface="Calibri"/>
                        </a:rPr>
                        <a:t>DELETE_LIST(p,L)</a:t>
                      </a:r>
                      <a:endParaRPr sz="1800" b="1">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b="1" i="0" u="none" strike="noStrike" dirty="0" err="1">
                          <a:solidFill>
                            <a:schemeClr val="dk1"/>
                          </a:solidFill>
                          <a:latin typeface="Arial"/>
                          <a:ea typeface="Arial"/>
                          <a:cs typeface="Arial"/>
                          <a:sym typeface="Arial"/>
                        </a:rPr>
                        <a:t>Xóa</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phần</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tử</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vị</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trí</a:t>
                      </a:r>
                      <a:r>
                        <a:rPr lang="en-US" sz="1800" b="1" i="0" u="none" strike="noStrike" dirty="0">
                          <a:solidFill>
                            <a:schemeClr val="dk1"/>
                          </a:solidFill>
                          <a:latin typeface="Arial"/>
                          <a:ea typeface="Arial"/>
                          <a:cs typeface="Arial"/>
                          <a:sym typeface="Arial"/>
                        </a:rPr>
                        <a:t> p </a:t>
                      </a:r>
                      <a:r>
                        <a:rPr lang="en-US" sz="1800" b="1" i="0" u="none" strike="noStrike" dirty="0" err="1">
                          <a:solidFill>
                            <a:schemeClr val="dk1"/>
                          </a:solidFill>
                          <a:latin typeface="Arial"/>
                          <a:ea typeface="Arial"/>
                          <a:cs typeface="Arial"/>
                          <a:sym typeface="Arial"/>
                        </a:rPr>
                        <a:t>trong</a:t>
                      </a:r>
                      <a:r>
                        <a:rPr lang="en-US" sz="1800" b="1" i="0" u="none" strike="noStrike" dirty="0">
                          <a:solidFill>
                            <a:schemeClr val="dk1"/>
                          </a:solidFill>
                          <a:latin typeface="Arial"/>
                          <a:ea typeface="Arial"/>
                          <a:cs typeface="Arial"/>
                          <a:sym typeface="Arial"/>
                        </a:rPr>
                        <a:t> L</a:t>
                      </a:r>
                      <a:endParaRPr sz="1800" b="1" dirty="0">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534225">
                <a:tc>
                  <a:txBody>
                    <a:bodyPr/>
                    <a:lstStyle/>
                    <a:p>
                      <a:pPr marL="0" marR="0" lvl="0" indent="0" algn="l" rtl="0">
                        <a:spcBef>
                          <a:spcPts val="0"/>
                        </a:spcBef>
                        <a:spcAft>
                          <a:spcPts val="0"/>
                        </a:spcAft>
                        <a:buNone/>
                      </a:pPr>
                      <a:r>
                        <a:rPr lang="en-US" sz="1800" b="1"/>
                        <a:t>5</a:t>
                      </a:r>
                      <a:endParaRPr sz="1800" b="1"/>
                    </a:p>
                  </a:txBody>
                  <a:tcPr marL="91450" marR="91450" marT="45725" marB="45725"/>
                </a:tc>
                <a:tc>
                  <a:txBody>
                    <a:bodyPr/>
                    <a:lstStyle/>
                    <a:p>
                      <a:pPr marL="0" marR="0" lvl="0" indent="0" algn="l" rtl="0">
                        <a:spcBef>
                          <a:spcPts val="0"/>
                        </a:spcBef>
                        <a:spcAft>
                          <a:spcPts val="0"/>
                        </a:spcAft>
                        <a:buNone/>
                      </a:pPr>
                      <a:r>
                        <a:rPr lang="en-US" sz="1800" b="1" i="0" u="none" strike="noStrike">
                          <a:solidFill>
                            <a:srgbClr val="00B050"/>
                          </a:solidFill>
                          <a:latin typeface="Calibri"/>
                          <a:ea typeface="Calibri"/>
                          <a:cs typeface="Calibri"/>
                          <a:sym typeface="Calibri"/>
                        </a:rPr>
                        <a:t>LENGTH(L)</a:t>
                      </a:r>
                      <a:endParaRPr sz="1800" b="1">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b="1" i="0" u="none" strike="noStrike" dirty="0" err="1">
                          <a:solidFill>
                            <a:schemeClr val="dk1"/>
                          </a:solidFill>
                          <a:latin typeface="Arial"/>
                          <a:ea typeface="Arial"/>
                          <a:cs typeface="Arial"/>
                          <a:sym typeface="Arial"/>
                        </a:rPr>
                        <a:t>Trả</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về</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chiều</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dài</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của</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danh</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sách</a:t>
                      </a:r>
                      <a:r>
                        <a:rPr lang="en-US" sz="1800" b="1" i="0" u="none" strike="noStrike" dirty="0">
                          <a:solidFill>
                            <a:schemeClr val="dk1"/>
                          </a:solidFill>
                          <a:latin typeface="Arial"/>
                          <a:ea typeface="Arial"/>
                          <a:cs typeface="Arial"/>
                          <a:sym typeface="Arial"/>
                        </a:rPr>
                        <a:t> L</a:t>
                      </a:r>
                      <a:endParaRPr sz="1800" b="1" dirty="0">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534225">
                <a:tc>
                  <a:txBody>
                    <a:bodyPr/>
                    <a:lstStyle/>
                    <a:p>
                      <a:pPr marL="0" marR="0" lvl="0" indent="0" algn="l" rtl="0">
                        <a:spcBef>
                          <a:spcPts val="0"/>
                        </a:spcBef>
                        <a:spcAft>
                          <a:spcPts val="0"/>
                        </a:spcAft>
                        <a:buNone/>
                      </a:pPr>
                      <a:r>
                        <a:rPr lang="en-US" sz="1800" b="1"/>
                        <a:t>6</a:t>
                      </a:r>
                      <a:endParaRPr sz="1800" b="1"/>
                    </a:p>
                  </a:txBody>
                  <a:tcPr marL="91450" marR="91450" marT="45725" marB="45725"/>
                </a:tc>
                <a:tc>
                  <a:txBody>
                    <a:bodyPr/>
                    <a:lstStyle/>
                    <a:p>
                      <a:pPr marL="0" marR="0" lvl="0" indent="0" algn="l" rtl="0">
                        <a:spcBef>
                          <a:spcPts val="0"/>
                        </a:spcBef>
                        <a:spcAft>
                          <a:spcPts val="0"/>
                        </a:spcAft>
                        <a:buNone/>
                      </a:pPr>
                      <a:r>
                        <a:rPr lang="en-US" sz="1800" b="1" i="0" u="none" strike="noStrike">
                          <a:solidFill>
                            <a:srgbClr val="00B050"/>
                          </a:solidFill>
                          <a:latin typeface="Calibri"/>
                          <a:ea typeface="Calibri"/>
                          <a:cs typeface="Calibri"/>
                          <a:sym typeface="Calibri"/>
                        </a:rPr>
                        <a:t>LINK(p,L)</a:t>
                      </a:r>
                      <a:endParaRPr sz="1800" b="1">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b="1" i="0" u="none" strike="noStrike">
                          <a:solidFill>
                            <a:schemeClr val="dk1"/>
                          </a:solidFill>
                          <a:latin typeface="Calibri"/>
                          <a:ea typeface="Calibri"/>
                          <a:cs typeface="Calibri"/>
                          <a:sym typeface="Calibri"/>
                        </a:rPr>
                        <a:t>Trả lại vị trí phần tử đứng sau p trong L</a:t>
                      </a:r>
                      <a:endParaRPr sz="1800" b="1"/>
                    </a:p>
                  </a:txBody>
                  <a:tcPr marL="91450" marR="91450" marT="45725" marB="45725"/>
                </a:tc>
                <a:extLst>
                  <a:ext uri="{0D108BD9-81ED-4DB2-BD59-A6C34878D82A}">
                    <a16:rowId xmlns:a16="http://schemas.microsoft.com/office/drawing/2014/main" val="10005"/>
                  </a:ext>
                </a:extLst>
              </a:tr>
              <a:tr h="534225">
                <a:tc>
                  <a:txBody>
                    <a:bodyPr/>
                    <a:lstStyle/>
                    <a:p>
                      <a:pPr marL="0" marR="0" lvl="0" indent="0" algn="l" rtl="0">
                        <a:spcBef>
                          <a:spcPts val="0"/>
                        </a:spcBef>
                        <a:spcAft>
                          <a:spcPts val="0"/>
                        </a:spcAft>
                        <a:buNone/>
                      </a:pPr>
                      <a:r>
                        <a:rPr lang="en-US" sz="1800" b="1"/>
                        <a:t>7</a:t>
                      </a:r>
                      <a:endParaRPr sz="1800" b="1"/>
                    </a:p>
                  </a:txBody>
                  <a:tcPr marL="91450" marR="91450" marT="45725" marB="45725"/>
                </a:tc>
                <a:tc>
                  <a:txBody>
                    <a:bodyPr/>
                    <a:lstStyle/>
                    <a:p>
                      <a:pPr marL="0" marR="0" lvl="0" indent="0" algn="l" rtl="0">
                        <a:spcBef>
                          <a:spcPts val="0"/>
                        </a:spcBef>
                        <a:spcAft>
                          <a:spcPts val="0"/>
                        </a:spcAft>
                        <a:buNone/>
                      </a:pPr>
                      <a:r>
                        <a:rPr lang="en-US" sz="1800" b="1" i="0" u="none" strike="noStrike">
                          <a:solidFill>
                            <a:srgbClr val="00B050"/>
                          </a:solidFill>
                          <a:latin typeface="Calibri"/>
                          <a:ea typeface="Calibri"/>
                          <a:cs typeface="Calibri"/>
                          <a:sym typeface="Calibri"/>
                        </a:rPr>
                        <a:t>PREVIOUS(p,L)</a:t>
                      </a:r>
                      <a:endParaRPr sz="1800" b="1">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b="1" i="0" u="none" strike="noStrike" dirty="0" err="1">
                          <a:solidFill>
                            <a:schemeClr val="dk1"/>
                          </a:solidFill>
                          <a:latin typeface="Calibri"/>
                          <a:ea typeface="Calibri"/>
                          <a:cs typeface="Calibri"/>
                          <a:sym typeface="Calibri"/>
                        </a:rPr>
                        <a:t>Lấy</a:t>
                      </a:r>
                      <a:r>
                        <a:rPr lang="en-US" sz="1800" b="1" i="0" u="none" strike="noStrike" dirty="0">
                          <a:solidFill>
                            <a:schemeClr val="dk1"/>
                          </a:solidFill>
                          <a:latin typeface="Calibri"/>
                          <a:ea typeface="Calibri"/>
                          <a:cs typeface="Calibri"/>
                          <a:sym typeface="Calibri"/>
                        </a:rPr>
                        <a:t> </a:t>
                      </a:r>
                      <a:r>
                        <a:rPr lang="en-US" sz="1800" b="1" i="0" u="none" strike="noStrike" dirty="0" err="1">
                          <a:solidFill>
                            <a:schemeClr val="dk1"/>
                          </a:solidFill>
                          <a:latin typeface="Calibri"/>
                          <a:ea typeface="Calibri"/>
                          <a:cs typeface="Calibri"/>
                          <a:sym typeface="Calibri"/>
                        </a:rPr>
                        <a:t>vị</a:t>
                      </a:r>
                      <a:r>
                        <a:rPr lang="en-US" sz="1800" b="1" i="0" u="none" strike="noStrike" dirty="0">
                          <a:solidFill>
                            <a:schemeClr val="dk1"/>
                          </a:solidFill>
                          <a:latin typeface="Calibri"/>
                          <a:ea typeface="Calibri"/>
                          <a:cs typeface="Calibri"/>
                          <a:sym typeface="Calibri"/>
                        </a:rPr>
                        <a:t> </a:t>
                      </a:r>
                      <a:r>
                        <a:rPr lang="en-US" sz="1800" b="1" i="0" u="none" strike="noStrike" dirty="0" err="1">
                          <a:solidFill>
                            <a:schemeClr val="dk1"/>
                          </a:solidFill>
                          <a:latin typeface="Calibri"/>
                          <a:ea typeface="Calibri"/>
                          <a:cs typeface="Calibri"/>
                          <a:sym typeface="Calibri"/>
                        </a:rPr>
                        <a:t>trí</a:t>
                      </a:r>
                      <a:r>
                        <a:rPr lang="en-US" sz="1800" b="1" i="0" u="none" strike="noStrike" dirty="0">
                          <a:solidFill>
                            <a:schemeClr val="dk1"/>
                          </a:solidFill>
                          <a:latin typeface="Calibri"/>
                          <a:ea typeface="Calibri"/>
                          <a:cs typeface="Calibri"/>
                          <a:sym typeface="Calibri"/>
                        </a:rPr>
                        <a:t> </a:t>
                      </a:r>
                      <a:r>
                        <a:rPr lang="en-US" sz="1800" b="1" i="0" u="none" strike="noStrike" dirty="0" err="1">
                          <a:solidFill>
                            <a:schemeClr val="dk1"/>
                          </a:solidFill>
                          <a:latin typeface="Calibri"/>
                          <a:ea typeface="Calibri"/>
                          <a:cs typeface="Calibri"/>
                          <a:sym typeface="Calibri"/>
                        </a:rPr>
                        <a:t>đứng</a:t>
                      </a:r>
                      <a:r>
                        <a:rPr lang="en-US" sz="1800" b="1" i="0" u="none" strike="noStrike" dirty="0">
                          <a:solidFill>
                            <a:schemeClr val="dk1"/>
                          </a:solidFill>
                          <a:latin typeface="Calibri"/>
                          <a:ea typeface="Calibri"/>
                          <a:cs typeface="Calibri"/>
                          <a:sym typeface="Calibri"/>
                        </a:rPr>
                        <a:t> </a:t>
                      </a:r>
                      <a:r>
                        <a:rPr lang="en-US" sz="1800" b="1" i="0" u="none" strike="noStrike" dirty="0" err="1">
                          <a:solidFill>
                            <a:schemeClr val="dk1"/>
                          </a:solidFill>
                          <a:latin typeface="Calibri"/>
                          <a:ea typeface="Calibri"/>
                          <a:cs typeface="Calibri"/>
                          <a:sym typeface="Calibri"/>
                        </a:rPr>
                        <a:t>trước</a:t>
                      </a:r>
                      <a:r>
                        <a:rPr lang="en-US" sz="1800" b="1" i="0" u="none" strike="noStrike" dirty="0">
                          <a:solidFill>
                            <a:schemeClr val="dk1"/>
                          </a:solidFill>
                          <a:latin typeface="Calibri"/>
                          <a:ea typeface="Calibri"/>
                          <a:cs typeface="Calibri"/>
                          <a:sym typeface="Calibri"/>
                        </a:rPr>
                        <a:t> p </a:t>
                      </a:r>
                      <a:r>
                        <a:rPr lang="en-US" sz="1800" b="1" i="0" u="none" strike="noStrike" dirty="0" err="1">
                          <a:solidFill>
                            <a:schemeClr val="dk1"/>
                          </a:solidFill>
                          <a:latin typeface="Calibri"/>
                          <a:ea typeface="Calibri"/>
                          <a:cs typeface="Calibri"/>
                          <a:sym typeface="Calibri"/>
                        </a:rPr>
                        <a:t>trong</a:t>
                      </a:r>
                      <a:r>
                        <a:rPr lang="en-US" sz="1800" b="1" i="0" u="none" strike="noStrike" dirty="0">
                          <a:solidFill>
                            <a:schemeClr val="dk1"/>
                          </a:solidFill>
                          <a:latin typeface="Calibri"/>
                          <a:ea typeface="Calibri"/>
                          <a:cs typeface="Calibri"/>
                          <a:sym typeface="Calibri"/>
                        </a:rPr>
                        <a:t> L</a:t>
                      </a:r>
                      <a:endParaRPr sz="1800" b="1" dirty="0"/>
                    </a:p>
                  </a:txBody>
                  <a:tcPr marL="91450" marR="91450" marT="45725" marB="45725"/>
                </a:tc>
                <a:extLst>
                  <a:ext uri="{0D108BD9-81ED-4DB2-BD59-A6C34878D82A}">
                    <a16:rowId xmlns:a16="http://schemas.microsoft.com/office/drawing/2014/main" val="10006"/>
                  </a:ext>
                </a:extLst>
              </a:tr>
              <a:tr h="922100">
                <a:tc>
                  <a:txBody>
                    <a:bodyPr/>
                    <a:lstStyle/>
                    <a:p>
                      <a:pPr marL="0" marR="0" lvl="0" indent="0" algn="l" rtl="0">
                        <a:spcBef>
                          <a:spcPts val="0"/>
                        </a:spcBef>
                        <a:spcAft>
                          <a:spcPts val="0"/>
                        </a:spcAft>
                        <a:buNone/>
                      </a:pPr>
                      <a:r>
                        <a:rPr lang="en-US" sz="1800" b="1"/>
                        <a:t>8</a:t>
                      </a:r>
                      <a:endParaRPr sz="1800" b="1"/>
                    </a:p>
                  </a:txBody>
                  <a:tcPr marL="91450" marR="91450" marT="45725" marB="45725"/>
                </a:tc>
                <a:tc>
                  <a:txBody>
                    <a:bodyPr/>
                    <a:lstStyle/>
                    <a:p>
                      <a:pPr marL="0" marR="0" lvl="0" indent="0" algn="l" rtl="0">
                        <a:spcBef>
                          <a:spcPts val="0"/>
                        </a:spcBef>
                        <a:spcAft>
                          <a:spcPts val="0"/>
                        </a:spcAft>
                        <a:buNone/>
                      </a:pPr>
                      <a:r>
                        <a:rPr lang="en-US" sz="1800" b="1" i="0" u="none" strike="noStrike">
                          <a:solidFill>
                            <a:srgbClr val="00B050"/>
                          </a:solidFill>
                          <a:latin typeface="Calibri"/>
                          <a:ea typeface="Calibri"/>
                          <a:cs typeface="Calibri"/>
                          <a:sym typeface="Calibri"/>
                        </a:rPr>
                        <a:t>FIRST(L) / LAST(L)</a:t>
                      </a:r>
                      <a:endParaRPr sz="1800" b="1">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b="1" i="0" u="none" strike="noStrike" dirty="0" err="1">
                          <a:solidFill>
                            <a:schemeClr val="dk1"/>
                          </a:solidFill>
                          <a:latin typeface="Calibri"/>
                          <a:ea typeface="Calibri"/>
                          <a:cs typeface="Calibri"/>
                          <a:sym typeface="Calibri"/>
                        </a:rPr>
                        <a:t>Trả</a:t>
                      </a:r>
                      <a:r>
                        <a:rPr lang="en-US" sz="1800" b="1" i="0" u="none" strike="noStrike" dirty="0">
                          <a:solidFill>
                            <a:schemeClr val="dk1"/>
                          </a:solidFill>
                          <a:latin typeface="Calibri"/>
                          <a:ea typeface="Calibri"/>
                          <a:cs typeface="Calibri"/>
                          <a:sym typeface="Calibri"/>
                        </a:rPr>
                        <a:t> </a:t>
                      </a:r>
                      <a:r>
                        <a:rPr lang="en-US" sz="1800" b="1" i="0" u="none" strike="noStrike" dirty="0" err="1">
                          <a:solidFill>
                            <a:schemeClr val="dk1"/>
                          </a:solidFill>
                          <a:latin typeface="Calibri"/>
                          <a:ea typeface="Calibri"/>
                          <a:cs typeface="Calibri"/>
                          <a:sym typeface="Calibri"/>
                        </a:rPr>
                        <a:t>về</a:t>
                      </a:r>
                      <a:r>
                        <a:rPr lang="en-US" sz="1800" b="1" i="0" u="none" strike="noStrike" dirty="0">
                          <a:solidFill>
                            <a:schemeClr val="dk1"/>
                          </a:solidFill>
                          <a:latin typeface="Calibri"/>
                          <a:ea typeface="Calibri"/>
                          <a:cs typeface="Calibri"/>
                          <a:sym typeface="Calibri"/>
                        </a:rPr>
                        <a:t> </a:t>
                      </a:r>
                      <a:r>
                        <a:rPr lang="en-US" sz="1800" b="1" i="0" u="none" strike="noStrike" dirty="0" err="1">
                          <a:solidFill>
                            <a:schemeClr val="dk1"/>
                          </a:solidFill>
                          <a:latin typeface="Calibri"/>
                          <a:ea typeface="Calibri"/>
                          <a:cs typeface="Calibri"/>
                          <a:sym typeface="Calibri"/>
                        </a:rPr>
                        <a:t>vị</a:t>
                      </a:r>
                      <a:r>
                        <a:rPr lang="en-US" sz="1800" b="1" i="0" u="none" strike="noStrike" dirty="0">
                          <a:solidFill>
                            <a:schemeClr val="dk1"/>
                          </a:solidFill>
                          <a:latin typeface="Calibri"/>
                          <a:ea typeface="Calibri"/>
                          <a:cs typeface="Calibri"/>
                          <a:sym typeface="Calibri"/>
                        </a:rPr>
                        <a:t> </a:t>
                      </a:r>
                      <a:r>
                        <a:rPr lang="en-US" sz="1800" b="1" i="0" u="none" strike="noStrike" dirty="0" err="1">
                          <a:solidFill>
                            <a:schemeClr val="dk1"/>
                          </a:solidFill>
                          <a:latin typeface="Calibri"/>
                          <a:ea typeface="Calibri"/>
                          <a:cs typeface="Calibri"/>
                          <a:sym typeface="Calibri"/>
                        </a:rPr>
                        <a:t>trí</a:t>
                      </a:r>
                      <a:r>
                        <a:rPr lang="en-US" sz="1800" b="1" i="0" u="none" strike="noStrike" dirty="0">
                          <a:solidFill>
                            <a:schemeClr val="dk1"/>
                          </a:solidFill>
                          <a:latin typeface="Calibri"/>
                          <a:ea typeface="Calibri"/>
                          <a:cs typeface="Calibri"/>
                          <a:sym typeface="Calibri"/>
                        </a:rPr>
                        <a:t> </a:t>
                      </a:r>
                      <a:r>
                        <a:rPr lang="en-US" sz="1800" b="1" i="0" u="none" strike="noStrike" dirty="0" err="1">
                          <a:solidFill>
                            <a:schemeClr val="dk1"/>
                          </a:solidFill>
                          <a:latin typeface="Calibri"/>
                          <a:ea typeface="Calibri"/>
                          <a:cs typeface="Calibri"/>
                          <a:sym typeface="Calibri"/>
                        </a:rPr>
                        <a:t>phần</a:t>
                      </a:r>
                      <a:r>
                        <a:rPr lang="en-US" sz="1800" b="1" i="0" u="none" strike="noStrike" dirty="0">
                          <a:solidFill>
                            <a:schemeClr val="dk1"/>
                          </a:solidFill>
                          <a:latin typeface="Calibri"/>
                          <a:ea typeface="Calibri"/>
                          <a:cs typeface="Calibri"/>
                          <a:sym typeface="Calibri"/>
                        </a:rPr>
                        <a:t> </a:t>
                      </a:r>
                      <a:r>
                        <a:rPr lang="en-US" sz="1800" b="1" i="0" u="none" strike="noStrike" dirty="0" err="1">
                          <a:solidFill>
                            <a:schemeClr val="dk1"/>
                          </a:solidFill>
                          <a:latin typeface="Calibri"/>
                          <a:ea typeface="Calibri"/>
                          <a:cs typeface="Calibri"/>
                          <a:sym typeface="Calibri"/>
                        </a:rPr>
                        <a:t>tử</a:t>
                      </a:r>
                      <a:r>
                        <a:rPr lang="en-US" sz="1800" b="1" i="0" u="none" strike="noStrike" dirty="0">
                          <a:solidFill>
                            <a:schemeClr val="dk1"/>
                          </a:solidFill>
                          <a:latin typeface="Calibri"/>
                          <a:ea typeface="Calibri"/>
                          <a:cs typeface="Calibri"/>
                          <a:sym typeface="Calibri"/>
                        </a:rPr>
                        <a:t> </a:t>
                      </a:r>
                      <a:r>
                        <a:rPr lang="en-US" sz="1800" b="1" i="0" u="none" strike="noStrike" dirty="0" err="1">
                          <a:solidFill>
                            <a:schemeClr val="dk1"/>
                          </a:solidFill>
                          <a:latin typeface="Calibri"/>
                          <a:ea typeface="Calibri"/>
                          <a:cs typeface="Calibri"/>
                          <a:sym typeface="Calibri"/>
                        </a:rPr>
                        <a:t>đầu</a:t>
                      </a:r>
                      <a:r>
                        <a:rPr lang="en-US" sz="1800" b="1" i="0" u="none" strike="noStrike" dirty="0">
                          <a:solidFill>
                            <a:schemeClr val="dk1"/>
                          </a:solidFill>
                          <a:latin typeface="Calibri"/>
                          <a:ea typeface="Calibri"/>
                          <a:cs typeface="Calibri"/>
                          <a:sym typeface="Calibri"/>
                        </a:rPr>
                        <a:t> </a:t>
                      </a:r>
                      <a:r>
                        <a:rPr lang="en-US" sz="1800" b="1" i="0" u="none" strike="noStrike" dirty="0" err="1">
                          <a:solidFill>
                            <a:schemeClr val="dk1"/>
                          </a:solidFill>
                          <a:latin typeface="Calibri"/>
                          <a:ea typeface="Calibri"/>
                          <a:cs typeface="Calibri"/>
                          <a:sym typeface="Calibri"/>
                        </a:rPr>
                        <a:t>tiên</a:t>
                      </a:r>
                      <a:r>
                        <a:rPr lang="en-US" sz="1800" b="1" i="0" u="none" strike="noStrike" dirty="0">
                          <a:solidFill>
                            <a:schemeClr val="dk1"/>
                          </a:solidFill>
                          <a:latin typeface="Calibri"/>
                          <a:ea typeface="Calibri"/>
                          <a:cs typeface="Calibri"/>
                          <a:sym typeface="Calibri"/>
                        </a:rPr>
                        <a:t>/</a:t>
                      </a:r>
                      <a:r>
                        <a:rPr lang="en-US" sz="1800" b="1" i="0" u="none" strike="noStrike" dirty="0" err="1">
                          <a:solidFill>
                            <a:schemeClr val="dk1"/>
                          </a:solidFill>
                          <a:latin typeface="Calibri"/>
                          <a:ea typeface="Calibri"/>
                          <a:cs typeface="Calibri"/>
                          <a:sym typeface="Calibri"/>
                        </a:rPr>
                        <a:t>cuối</a:t>
                      </a:r>
                      <a:r>
                        <a:rPr lang="en-US" sz="1800" b="1" i="0" u="none" strike="noStrike" dirty="0">
                          <a:solidFill>
                            <a:schemeClr val="dk1"/>
                          </a:solidFill>
                          <a:latin typeface="Calibri"/>
                          <a:ea typeface="Calibri"/>
                          <a:cs typeface="Calibri"/>
                          <a:sym typeface="Calibri"/>
                        </a:rPr>
                        <a:t> </a:t>
                      </a:r>
                      <a:r>
                        <a:rPr lang="en-US" sz="1800" b="1" i="0" u="none" strike="noStrike" dirty="0" err="1">
                          <a:solidFill>
                            <a:schemeClr val="dk1"/>
                          </a:solidFill>
                          <a:latin typeface="Calibri"/>
                          <a:ea typeface="Calibri"/>
                          <a:cs typeface="Calibri"/>
                          <a:sym typeface="Calibri"/>
                        </a:rPr>
                        <a:t>cùng</a:t>
                      </a:r>
                      <a:endParaRPr dirty="0"/>
                    </a:p>
                    <a:p>
                      <a:pPr marL="0" marR="0" lvl="0" indent="0" algn="l" rtl="0">
                        <a:spcBef>
                          <a:spcPts val="0"/>
                        </a:spcBef>
                        <a:spcAft>
                          <a:spcPts val="0"/>
                        </a:spcAft>
                        <a:buNone/>
                      </a:pPr>
                      <a:r>
                        <a:rPr lang="en-US" sz="1800" b="1" i="0" u="none" strike="noStrike" dirty="0" err="1">
                          <a:solidFill>
                            <a:schemeClr val="dk1"/>
                          </a:solidFill>
                          <a:latin typeface="Arial"/>
                          <a:ea typeface="Arial"/>
                          <a:cs typeface="Arial"/>
                          <a:sym typeface="Arial"/>
                        </a:rPr>
                        <a:t>trong</a:t>
                      </a:r>
                      <a:r>
                        <a:rPr lang="en-US" sz="1800" b="1" i="0" u="none" strike="noStrike" dirty="0">
                          <a:solidFill>
                            <a:schemeClr val="dk1"/>
                          </a:solidFill>
                          <a:latin typeface="Arial"/>
                          <a:ea typeface="Arial"/>
                          <a:cs typeface="Arial"/>
                          <a:sym typeface="Arial"/>
                        </a:rPr>
                        <a:t> L</a:t>
                      </a:r>
                      <a:endParaRPr sz="1800" b="1" dirty="0">
                        <a:latin typeface="Arial"/>
                        <a:ea typeface="Arial"/>
                        <a:cs typeface="Arial"/>
                        <a:sym typeface="Arial"/>
                      </a:endParaRPr>
                    </a:p>
                  </a:txBody>
                  <a:tcPr marL="91450" marR="91450" marT="45725" marB="45725"/>
                </a:tc>
                <a:extLst>
                  <a:ext uri="{0D108BD9-81ED-4DB2-BD59-A6C34878D82A}">
                    <a16:rowId xmlns:a16="http://schemas.microsoft.com/office/drawing/2014/main" val="10007"/>
                  </a:ext>
                </a:extLst>
              </a:tr>
              <a:tr h="534225">
                <a:tc>
                  <a:txBody>
                    <a:bodyPr/>
                    <a:lstStyle/>
                    <a:p>
                      <a:pPr marL="0" marR="0" lvl="0" indent="0" algn="l" rtl="0">
                        <a:spcBef>
                          <a:spcPts val="0"/>
                        </a:spcBef>
                        <a:spcAft>
                          <a:spcPts val="0"/>
                        </a:spcAft>
                        <a:buNone/>
                      </a:pPr>
                      <a:r>
                        <a:rPr lang="en-US" sz="1800" b="1"/>
                        <a:t>9</a:t>
                      </a:r>
                      <a:endParaRPr sz="1800" b="1"/>
                    </a:p>
                  </a:txBody>
                  <a:tcPr marL="91450" marR="91450" marT="45725" marB="45725"/>
                </a:tc>
                <a:tc>
                  <a:txBody>
                    <a:bodyPr/>
                    <a:lstStyle/>
                    <a:p>
                      <a:pPr marL="0" marR="0" lvl="0" indent="0" algn="l" rtl="0">
                        <a:spcBef>
                          <a:spcPts val="0"/>
                        </a:spcBef>
                        <a:spcAft>
                          <a:spcPts val="0"/>
                        </a:spcAft>
                        <a:buNone/>
                      </a:pPr>
                      <a:r>
                        <a:rPr lang="en-US" sz="1800" b="1" i="0" u="none" strike="noStrike">
                          <a:solidFill>
                            <a:srgbClr val="00B050"/>
                          </a:solidFill>
                          <a:latin typeface="Calibri"/>
                          <a:ea typeface="Calibri"/>
                          <a:cs typeface="Calibri"/>
                          <a:sym typeface="Calibri"/>
                        </a:rPr>
                        <a:t>EMPTY_LIST(L)</a:t>
                      </a:r>
                      <a:endParaRPr sz="1800" b="1">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b="1" i="0" u="none" strike="noStrike" dirty="0" err="1">
                          <a:solidFill>
                            <a:schemeClr val="dk1"/>
                          </a:solidFill>
                          <a:latin typeface="Arial"/>
                          <a:ea typeface="Arial"/>
                          <a:cs typeface="Arial"/>
                          <a:sym typeface="Arial"/>
                        </a:rPr>
                        <a:t>Kiểm</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tra</a:t>
                      </a:r>
                      <a:r>
                        <a:rPr lang="en-US" sz="1800" b="1" i="0" u="none" strike="noStrike" dirty="0">
                          <a:solidFill>
                            <a:schemeClr val="dk1"/>
                          </a:solidFill>
                          <a:latin typeface="Arial"/>
                          <a:ea typeface="Arial"/>
                          <a:cs typeface="Arial"/>
                          <a:sym typeface="Arial"/>
                        </a:rPr>
                        <a:t> L </a:t>
                      </a:r>
                      <a:r>
                        <a:rPr lang="en-US" sz="1800" b="1" i="0" u="none" strike="noStrike" dirty="0" err="1">
                          <a:solidFill>
                            <a:schemeClr val="dk1"/>
                          </a:solidFill>
                          <a:latin typeface="Arial"/>
                          <a:ea typeface="Arial"/>
                          <a:cs typeface="Arial"/>
                          <a:sym typeface="Arial"/>
                        </a:rPr>
                        <a:t>rỗng</a:t>
                      </a:r>
                      <a:r>
                        <a:rPr lang="en-US" sz="1800" b="1" i="0" u="none" strike="noStrike" dirty="0">
                          <a:solidFill>
                            <a:schemeClr val="dk1"/>
                          </a:solidFill>
                          <a:latin typeface="Arial"/>
                          <a:ea typeface="Arial"/>
                          <a:cs typeface="Arial"/>
                          <a:sym typeface="Arial"/>
                        </a:rPr>
                        <a:t>. Cho </a:t>
                      </a:r>
                      <a:r>
                        <a:rPr lang="en-US" sz="1800" b="1" i="0" u="none" strike="noStrike" dirty="0" err="1">
                          <a:solidFill>
                            <a:schemeClr val="dk1"/>
                          </a:solidFill>
                          <a:latin typeface="Arial"/>
                          <a:ea typeface="Arial"/>
                          <a:cs typeface="Arial"/>
                          <a:sym typeface="Arial"/>
                        </a:rPr>
                        <a:t>giá</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trị</a:t>
                      </a:r>
                      <a:r>
                        <a:rPr lang="en-US" sz="1800" b="1" i="0" u="none" strike="noStrike" dirty="0">
                          <a:solidFill>
                            <a:schemeClr val="dk1"/>
                          </a:solidFill>
                          <a:latin typeface="Arial"/>
                          <a:ea typeface="Arial"/>
                          <a:cs typeface="Arial"/>
                          <a:sym typeface="Arial"/>
                        </a:rPr>
                        <a:t> true </a:t>
                      </a:r>
                      <a:r>
                        <a:rPr lang="en-US" sz="1800" b="1" i="0" u="none" strike="noStrike" dirty="0" err="1">
                          <a:solidFill>
                            <a:schemeClr val="dk1"/>
                          </a:solidFill>
                          <a:latin typeface="Arial"/>
                          <a:ea typeface="Arial"/>
                          <a:cs typeface="Arial"/>
                          <a:sym typeface="Arial"/>
                        </a:rPr>
                        <a:t>nếu</a:t>
                      </a:r>
                      <a:r>
                        <a:rPr lang="en-US" sz="1800" b="1" i="0" u="none" strike="noStrike" dirty="0">
                          <a:solidFill>
                            <a:schemeClr val="dk1"/>
                          </a:solidFill>
                          <a:latin typeface="Arial"/>
                          <a:ea typeface="Arial"/>
                          <a:cs typeface="Arial"/>
                          <a:sym typeface="Arial"/>
                        </a:rPr>
                        <a:t> DS </a:t>
                      </a:r>
                      <a:r>
                        <a:rPr lang="en-US" sz="1800" b="1" i="0" u="none" strike="noStrike" dirty="0" err="1">
                          <a:solidFill>
                            <a:schemeClr val="dk1"/>
                          </a:solidFill>
                          <a:latin typeface="Arial"/>
                          <a:ea typeface="Arial"/>
                          <a:cs typeface="Arial"/>
                          <a:sym typeface="Arial"/>
                        </a:rPr>
                        <a:t>rỗng</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ngược</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lại</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cho</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giá</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trị</a:t>
                      </a:r>
                      <a:r>
                        <a:rPr lang="en-US" sz="1800" b="1" i="0" u="none" strike="noStrike" dirty="0">
                          <a:solidFill>
                            <a:schemeClr val="dk1"/>
                          </a:solidFill>
                          <a:latin typeface="Arial"/>
                          <a:ea typeface="Arial"/>
                          <a:cs typeface="Arial"/>
                          <a:sym typeface="Arial"/>
                        </a:rPr>
                        <a:t> false</a:t>
                      </a:r>
                      <a:endParaRPr sz="1800" b="1" dirty="0">
                        <a:latin typeface="Arial"/>
                        <a:ea typeface="Arial"/>
                        <a:cs typeface="Arial"/>
                        <a:sym typeface="Arial"/>
                      </a:endParaRPr>
                    </a:p>
                  </a:txBody>
                  <a:tcPr marL="91450" marR="91450" marT="45725" marB="45725"/>
                </a:tc>
                <a:extLst>
                  <a:ext uri="{0D108BD9-81ED-4DB2-BD59-A6C34878D82A}">
                    <a16:rowId xmlns:a16="http://schemas.microsoft.com/office/drawing/2014/main" val="10008"/>
                  </a:ext>
                </a:extLst>
              </a:tr>
              <a:tr h="534225">
                <a:tc>
                  <a:txBody>
                    <a:bodyPr/>
                    <a:lstStyle/>
                    <a:p>
                      <a:pPr marL="0" marR="0" lvl="0" indent="0" algn="l" rtl="0">
                        <a:spcBef>
                          <a:spcPts val="0"/>
                        </a:spcBef>
                        <a:spcAft>
                          <a:spcPts val="0"/>
                        </a:spcAft>
                        <a:buNone/>
                      </a:pPr>
                      <a:r>
                        <a:rPr lang="en-US" sz="1800" b="1"/>
                        <a:t>10</a:t>
                      </a:r>
                      <a:endParaRPr sz="1800" b="1"/>
                    </a:p>
                  </a:txBody>
                  <a:tcPr marL="91450" marR="91450" marT="45725" marB="45725"/>
                </a:tc>
                <a:tc>
                  <a:txBody>
                    <a:bodyPr/>
                    <a:lstStyle/>
                    <a:p>
                      <a:pPr marL="0" marR="0" lvl="0" indent="0" algn="l" rtl="0">
                        <a:spcBef>
                          <a:spcPts val="0"/>
                        </a:spcBef>
                        <a:spcAft>
                          <a:spcPts val="0"/>
                        </a:spcAft>
                        <a:buNone/>
                      </a:pPr>
                      <a:r>
                        <a:rPr lang="en-US" sz="1800" b="1" i="0" u="none" strike="noStrike">
                          <a:solidFill>
                            <a:srgbClr val="00B050"/>
                          </a:solidFill>
                          <a:latin typeface="Calibri"/>
                          <a:ea typeface="Calibri"/>
                          <a:cs typeface="Calibri"/>
                          <a:sym typeface="Calibri"/>
                        </a:rPr>
                        <a:t>MAKENULL_LIST(L)</a:t>
                      </a:r>
                      <a:endParaRPr sz="1800" b="1">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b="1" i="0" u="none" strike="noStrike" dirty="0" err="1">
                          <a:solidFill>
                            <a:schemeClr val="dk1"/>
                          </a:solidFill>
                          <a:latin typeface="Arial"/>
                          <a:ea typeface="Arial"/>
                          <a:cs typeface="Arial"/>
                          <a:sym typeface="Arial"/>
                        </a:rPr>
                        <a:t>Khởi</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tạo</a:t>
                      </a:r>
                      <a:r>
                        <a:rPr lang="en-US" sz="1800" b="1" i="0" u="none" strike="noStrike" dirty="0">
                          <a:solidFill>
                            <a:schemeClr val="dk1"/>
                          </a:solidFill>
                          <a:latin typeface="Arial"/>
                          <a:ea typeface="Arial"/>
                          <a:cs typeface="Arial"/>
                          <a:sym typeface="Arial"/>
                        </a:rPr>
                        <a:t> L </a:t>
                      </a:r>
                      <a:r>
                        <a:rPr lang="en-US" sz="1800" b="1" i="0" u="none" strike="noStrike" dirty="0" err="1">
                          <a:solidFill>
                            <a:schemeClr val="dk1"/>
                          </a:solidFill>
                          <a:latin typeface="Arial"/>
                          <a:ea typeface="Arial"/>
                          <a:cs typeface="Arial"/>
                          <a:sym typeface="Arial"/>
                        </a:rPr>
                        <a:t>rỗng</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chưa</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có</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dữ</a:t>
                      </a:r>
                      <a:r>
                        <a:rPr lang="en-US" sz="1800" b="1" i="0" u="none" strike="noStrike" dirty="0">
                          <a:solidFill>
                            <a:schemeClr val="dk1"/>
                          </a:solidFill>
                          <a:latin typeface="Arial"/>
                          <a:ea typeface="Arial"/>
                          <a:cs typeface="Arial"/>
                          <a:sym typeface="Arial"/>
                        </a:rPr>
                        <a:t> </a:t>
                      </a:r>
                      <a:r>
                        <a:rPr lang="en-US" sz="1800" b="1" i="0" u="none" strike="noStrike" dirty="0" err="1">
                          <a:solidFill>
                            <a:schemeClr val="dk1"/>
                          </a:solidFill>
                          <a:latin typeface="Arial"/>
                          <a:ea typeface="Arial"/>
                          <a:cs typeface="Arial"/>
                          <a:sym typeface="Arial"/>
                        </a:rPr>
                        <a:t>liệu</a:t>
                      </a:r>
                      <a:endParaRPr sz="1800" b="1" dirty="0">
                        <a:latin typeface="Arial"/>
                        <a:ea typeface="Arial"/>
                        <a:cs typeface="Arial"/>
                        <a:sym typeface="Arial"/>
                      </a:endParaRPr>
                    </a:p>
                  </a:txBody>
                  <a:tcPr marL="91450" marR="91450" marT="45725" marB="45725"/>
                </a:tc>
                <a:extLst>
                  <a:ext uri="{0D108BD9-81ED-4DB2-BD59-A6C34878D82A}">
                    <a16:rowId xmlns:a16="http://schemas.microsoft.com/office/drawing/2014/main" val="10009"/>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1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FF00"/>
              </a:buClr>
              <a:buSzPct val="100000"/>
              <a:buFont typeface="Calibri"/>
              <a:buNone/>
            </a:pPr>
            <a:r>
              <a:rPr lang="en-US">
                <a:solidFill>
                  <a:srgbClr val="FFFF00"/>
                </a:solidFill>
              </a:rPr>
              <a:t>Nhược điểm của hàng cài đặt bằng mảng</a:t>
            </a:r>
            <a:endParaRPr>
              <a:solidFill>
                <a:srgbClr val="FFFF00"/>
              </a:solidFill>
            </a:endParaRPr>
          </a:p>
        </p:txBody>
      </p:sp>
      <p:sp>
        <p:nvSpPr>
          <p:cNvPr id="666" name="Google Shape;666;p1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a:t>Đến một lúc nào đó ta không thể thêm vào hàng được nữa (rear = max) dù mảng còn nhiều chỗ trống (các vị trí trước front) trường hợp này ta gọi là </a:t>
            </a:r>
            <a:r>
              <a:rPr lang="en-US" i="1"/>
              <a:t>hàng bị tràn</a:t>
            </a:r>
            <a:r>
              <a:rPr lang="en-US"/>
              <a:t>. </a:t>
            </a:r>
            <a:endParaRPr/>
          </a:p>
          <a:p>
            <a:pPr marL="342900" lvl="0" indent="-342900" algn="l" rtl="0">
              <a:spcBef>
                <a:spcPts val="640"/>
              </a:spcBef>
              <a:spcAft>
                <a:spcPts val="0"/>
              </a:spcAft>
              <a:buClr>
                <a:schemeClr val="lt1"/>
              </a:buClr>
              <a:buSzPts val="3200"/>
              <a:buChar char="•"/>
            </a:pPr>
            <a:r>
              <a:rPr lang="en-US"/>
              <a:t>Trong trường hợp toàn bộ mảng đã chứa các phần tử của hàng ta gọi là </a:t>
            </a:r>
            <a:r>
              <a:rPr lang="en-US" i="1"/>
              <a:t>hàng bị đầy</a:t>
            </a:r>
            <a:r>
              <a:rPr lang="en-US"/>
              <a:t>.</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111"/>
          <p:cNvSpPr txBox="1">
            <a:spLocks noGrp="1"/>
          </p:cNvSpPr>
          <p:nvPr>
            <p:ph type="title"/>
          </p:nvPr>
        </p:nvSpPr>
        <p:spPr>
          <a:xfrm>
            <a:off x="457200" y="76200"/>
            <a:ext cx="8229600" cy="8683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C000"/>
              </a:buClr>
              <a:buSzPts val="4400"/>
              <a:buFont typeface="Calibri"/>
              <a:buNone/>
            </a:pPr>
            <a:r>
              <a:rPr lang="en-US">
                <a:solidFill>
                  <a:srgbClr val="FFC000"/>
                </a:solidFill>
              </a:rPr>
              <a:t>Cách khắc phục hàng bị tràn</a:t>
            </a:r>
            <a:endParaRPr>
              <a:solidFill>
                <a:srgbClr val="FFC000"/>
              </a:solidFill>
            </a:endParaRPr>
          </a:p>
        </p:txBody>
      </p:sp>
      <p:sp>
        <p:nvSpPr>
          <p:cNvPr id="672" name="Google Shape;672;p111"/>
          <p:cNvSpPr txBox="1">
            <a:spLocks noGrp="1"/>
          </p:cNvSpPr>
          <p:nvPr>
            <p:ph type="body" idx="1"/>
          </p:nvPr>
        </p:nvSpPr>
        <p:spPr>
          <a:xfrm>
            <a:off x="457200" y="990600"/>
            <a:ext cx="8382000" cy="5486400"/>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Clr>
                <a:srgbClr val="FF0000"/>
              </a:buClr>
              <a:buSzPts val="3200"/>
              <a:buAutoNum type="arabicParenR"/>
            </a:pPr>
            <a:r>
              <a:rPr lang="en-US" b="1">
                <a:solidFill>
                  <a:srgbClr val="FF0000"/>
                </a:solidFill>
              </a:rPr>
              <a:t>Tịnh tiến hàng khi thêm phần tử mới</a:t>
            </a:r>
            <a:endParaRPr b="1">
              <a:solidFill>
                <a:srgbClr val="FF0000"/>
              </a:solidFill>
            </a:endParaRPr>
          </a:p>
          <a:p>
            <a:pPr marL="514350" lvl="0" indent="-311150" algn="l" rtl="0">
              <a:spcBef>
                <a:spcPts val="640"/>
              </a:spcBef>
              <a:spcAft>
                <a:spcPts val="0"/>
              </a:spcAft>
              <a:buClr>
                <a:schemeClr val="lt1"/>
              </a:buClr>
              <a:buSzPts val="3200"/>
              <a:buNone/>
            </a:pPr>
            <a:endParaRPr b="1">
              <a:solidFill>
                <a:srgbClr val="FF0000"/>
              </a:solidFill>
            </a:endParaRPr>
          </a:p>
          <a:p>
            <a:pPr marL="514350" lvl="0" indent="-311150" algn="l" rtl="0">
              <a:spcBef>
                <a:spcPts val="640"/>
              </a:spcBef>
              <a:spcAft>
                <a:spcPts val="0"/>
              </a:spcAft>
              <a:buClr>
                <a:schemeClr val="lt1"/>
              </a:buClr>
              <a:buSzPts val="3200"/>
              <a:buNone/>
            </a:pPr>
            <a:endParaRPr b="1">
              <a:solidFill>
                <a:srgbClr val="FF0000"/>
              </a:solidFill>
            </a:endParaRPr>
          </a:p>
          <a:p>
            <a:pPr marL="514350" lvl="0" indent="-311150" algn="l" rtl="0">
              <a:spcBef>
                <a:spcPts val="640"/>
              </a:spcBef>
              <a:spcAft>
                <a:spcPts val="0"/>
              </a:spcAft>
              <a:buClr>
                <a:schemeClr val="lt1"/>
              </a:buClr>
              <a:buSzPts val="3200"/>
              <a:buNone/>
            </a:pPr>
            <a:endParaRPr b="1">
              <a:solidFill>
                <a:srgbClr val="FF0000"/>
              </a:solidFill>
            </a:endParaRPr>
          </a:p>
          <a:p>
            <a:pPr marL="514350" lvl="0" indent="-311150" algn="l" rtl="0">
              <a:spcBef>
                <a:spcPts val="640"/>
              </a:spcBef>
              <a:spcAft>
                <a:spcPts val="0"/>
              </a:spcAft>
              <a:buClr>
                <a:schemeClr val="lt1"/>
              </a:buClr>
              <a:buSzPts val="3200"/>
              <a:buNone/>
            </a:pPr>
            <a:endParaRPr b="1">
              <a:solidFill>
                <a:srgbClr val="FF0000"/>
              </a:solidFill>
            </a:endParaRPr>
          </a:p>
          <a:p>
            <a:pPr marL="514350" lvl="0" indent="-311150" algn="l" rtl="0">
              <a:spcBef>
                <a:spcPts val="640"/>
              </a:spcBef>
              <a:spcAft>
                <a:spcPts val="0"/>
              </a:spcAft>
              <a:buClr>
                <a:schemeClr val="lt1"/>
              </a:buClr>
              <a:buSzPts val="3200"/>
              <a:buNone/>
            </a:pPr>
            <a:endParaRPr b="1">
              <a:solidFill>
                <a:srgbClr val="FF0000"/>
              </a:solidFill>
            </a:endParaRPr>
          </a:p>
          <a:p>
            <a:pPr marL="514350" lvl="0" indent="-311150" algn="l" rtl="0">
              <a:spcBef>
                <a:spcPts val="640"/>
              </a:spcBef>
              <a:spcAft>
                <a:spcPts val="0"/>
              </a:spcAft>
              <a:buClr>
                <a:schemeClr val="lt1"/>
              </a:buClr>
              <a:buSzPts val="3200"/>
              <a:buNone/>
            </a:pPr>
            <a:endParaRPr b="1">
              <a:solidFill>
                <a:srgbClr val="FF0000"/>
              </a:solidFill>
            </a:endParaRPr>
          </a:p>
          <a:p>
            <a:pPr marL="0" lvl="0" indent="0" algn="l" rtl="0">
              <a:spcBef>
                <a:spcPts val="640"/>
              </a:spcBef>
              <a:spcAft>
                <a:spcPts val="0"/>
              </a:spcAft>
              <a:buClr>
                <a:schemeClr val="lt1"/>
              </a:buClr>
              <a:buSzPts val="3200"/>
              <a:buNone/>
            </a:pPr>
            <a:r>
              <a:rPr lang="en-US" i="1"/>
              <a:t>=&gt; Tốn thời gian vì phải rời hàng =&gt; Dùng mảng xoay vòng để biểu diễn hàng</a:t>
            </a:r>
            <a:endParaRPr b="1">
              <a:solidFill>
                <a:srgbClr val="FF0000"/>
              </a:solidFill>
            </a:endParaRPr>
          </a:p>
          <a:p>
            <a:pPr marL="514350" lvl="0" indent="-311150" algn="l" rtl="0">
              <a:spcBef>
                <a:spcPts val="640"/>
              </a:spcBef>
              <a:spcAft>
                <a:spcPts val="0"/>
              </a:spcAft>
              <a:buClr>
                <a:schemeClr val="lt1"/>
              </a:buClr>
              <a:buSzPts val="3200"/>
              <a:buNone/>
            </a:pPr>
            <a:endParaRPr>
              <a:solidFill>
                <a:srgbClr val="FF0000"/>
              </a:solidFill>
            </a:endParaRPr>
          </a:p>
        </p:txBody>
      </p:sp>
      <p:pic>
        <p:nvPicPr>
          <p:cNvPr id="673" name="Google Shape;673;p111"/>
          <p:cNvPicPr preferRelativeResize="0"/>
          <p:nvPr/>
        </p:nvPicPr>
        <p:blipFill rotWithShape="1">
          <a:blip r:embed="rId3">
            <a:alphaModFix/>
          </a:blip>
          <a:srcRect/>
          <a:stretch/>
        </p:blipFill>
        <p:spPr>
          <a:xfrm>
            <a:off x="914400" y="1752600"/>
            <a:ext cx="6777199" cy="28194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112"/>
          <p:cNvSpPr txBox="1">
            <a:spLocks noGrp="1"/>
          </p:cNvSpPr>
          <p:nvPr>
            <p:ph type="body" idx="1"/>
          </p:nvPr>
        </p:nvSpPr>
        <p:spPr>
          <a:xfrm>
            <a:off x="304800" y="228600"/>
            <a:ext cx="8610600" cy="6324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200"/>
              <a:buNone/>
            </a:pPr>
            <a:r>
              <a:rPr lang="en-US" b="1">
                <a:solidFill>
                  <a:srgbClr val="FF0000"/>
                </a:solidFill>
              </a:rPr>
              <a:t>2) Tổ chức mảng thành mảng vòng</a:t>
            </a:r>
            <a:endParaRPr b="1">
              <a:solidFill>
                <a:srgbClr val="FF0000"/>
              </a:solidFill>
            </a:endParaRPr>
          </a:p>
          <a:p>
            <a:pPr marL="0" lvl="0" indent="0" algn="l" rtl="0">
              <a:spcBef>
                <a:spcPts val="640"/>
              </a:spcBef>
              <a:spcAft>
                <a:spcPts val="0"/>
              </a:spcAft>
              <a:buClr>
                <a:schemeClr val="lt1"/>
              </a:buClr>
              <a:buSzPts val="3200"/>
              <a:buNone/>
            </a:pPr>
            <a:r>
              <a:rPr lang="en-US" i="1"/>
              <a:t>=&gt; Cho phần tử thứ n (</a:t>
            </a:r>
            <a:r>
              <a:rPr lang="en-US" b="1" i="1">
                <a:solidFill>
                  <a:srgbClr val="FFFF00"/>
                </a:solidFill>
              </a:rPr>
              <a:t>n= max-1</a:t>
            </a:r>
            <a:r>
              <a:rPr lang="en-US" i="1"/>
              <a:t>) đứng</a:t>
            </a:r>
            <a:endParaRPr/>
          </a:p>
          <a:p>
            <a:pPr marL="0" lvl="0" indent="0" algn="l" rtl="0">
              <a:spcBef>
                <a:spcPts val="640"/>
              </a:spcBef>
              <a:spcAft>
                <a:spcPts val="0"/>
              </a:spcAft>
              <a:buClr>
                <a:schemeClr val="lt1"/>
              </a:buClr>
              <a:buSzPts val="3200"/>
              <a:buNone/>
            </a:pPr>
            <a:r>
              <a:rPr lang="en-US" i="1"/>
              <a:t>sau phần tử thứ 1</a:t>
            </a:r>
            <a:endParaRPr/>
          </a:p>
          <a:p>
            <a:pPr marL="0" lvl="0" indent="0" algn="l" rtl="0">
              <a:spcBef>
                <a:spcPts val="640"/>
              </a:spcBef>
              <a:spcAft>
                <a:spcPts val="0"/>
              </a:spcAft>
              <a:buClr>
                <a:schemeClr val="lt1"/>
              </a:buClr>
              <a:buSzPts val="3200"/>
              <a:buNone/>
            </a:pPr>
            <a:endParaRPr/>
          </a:p>
        </p:txBody>
      </p:sp>
      <p:pic>
        <p:nvPicPr>
          <p:cNvPr id="679" name="Google Shape;679;p112" descr="Capture.JPG"/>
          <p:cNvPicPr preferRelativeResize="0"/>
          <p:nvPr/>
        </p:nvPicPr>
        <p:blipFill rotWithShape="1">
          <a:blip r:embed="rId3">
            <a:alphaModFix/>
          </a:blip>
          <a:srcRect/>
          <a:stretch/>
        </p:blipFill>
        <p:spPr>
          <a:xfrm>
            <a:off x="1828800" y="2438400"/>
            <a:ext cx="4914078" cy="41148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113"/>
          <p:cNvSpPr txBox="1">
            <a:spLocks noGrp="1"/>
          </p:cNvSpPr>
          <p:nvPr>
            <p:ph type="body" idx="1"/>
          </p:nvPr>
        </p:nvSpPr>
        <p:spPr>
          <a:xfrm>
            <a:off x="457200" y="152400"/>
            <a:ext cx="8229600" cy="6324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b="1">
                <a:solidFill>
                  <a:srgbClr val="FF0000"/>
                </a:solidFill>
              </a:rPr>
              <a:t>Biểu diễn hàng </a:t>
            </a:r>
            <a:endParaRPr b="1">
              <a:solidFill>
                <a:srgbClr val="FF0000"/>
              </a:solidFill>
            </a:endParaRPr>
          </a:p>
          <a:p>
            <a:pPr marL="742950" lvl="1" indent="-285750" algn="l" rtl="0">
              <a:spcBef>
                <a:spcPts val="560"/>
              </a:spcBef>
              <a:spcAft>
                <a:spcPts val="0"/>
              </a:spcAft>
              <a:buClr>
                <a:srgbClr val="FFC000"/>
              </a:buClr>
              <a:buSzPts val="2800"/>
              <a:buNone/>
            </a:pPr>
            <a:r>
              <a:rPr lang="en-US" i="1">
                <a:solidFill>
                  <a:srgbClr val="FFC000"/>
                </a:solidFill>
              </a:rPr>
              <a:t>#define Max 50</a:t>
            </a:r>
            <a:endParaRPr/>
          </a:p>
          <a:p>
            <a:pPr marL="742950" lvl="1" indent="-285750" algn="l" rtl="0">
              <a:spcBef>
                <a:spcPts val="560"/>
              </a:spcBef>
              <a:spcAft>
                <a:spcPts val="0"/>
              </a:spcAft>
              <a:buClr>
                <a:srgbClr val="FFC000"/>
              </a:buClr>
              <a:buSzPts val="2800"/>
              <a:buNone/>
            </a:pPr>
            <a:r>
              <a:rPr lang="en-US" i="1">
                <a:solidFill>
                  <a:srgbClr val="FFC000"/>
                </a:solidFill>
              </a:rPr>
              <a:t>// typedef int item;  </a:t>
            </a:r>
            <a:endParaRPr/>
          </a:p>
          <a:p>
            <a:pPr marL="742950" lvl="1" indent="-285750" algn="l" rtl="0">
              <a:spcBef>
                <a:spcPts val="560"/>
              </a:spcBef>
              <a:spcAft>
                <a:spcPts val="0"/>
              </a:spcAft>
              <a:buClr>
                <a:srgbClr val="FFC000"/>
              </a:buClr>
              <a:buSzPts val="2800"/>
              <a:buNone/>
            </a:pPr>
            <a:r>
              <a:rPr lang="en-US" i="1">
                <a:solidFill>
                  <a:srgbClr val="FFC000"/>
                </a:solidFill>
              </a:rPr>
              <a:t>struct Queue</a:t>
            </a:r>
            <a:endParaRPr/>
          </a:p>
          <a:p>
            <a:pPr marL="1143000" lvl="2" indent="-228600" algn="l" rtl="0">
              <a:spcBef>
                <a:spcPts val="480"/>
              </a:spcBef>
              <a:spcAft>
                <a:spcPts val="0"/>
              </a:spcAft>
              <a:buClr>
                <a:srgbClr val="FFC000"/>
              </a:buClr>
              <a:buSzPts val="2400"/>
              <a:buNone/>
            </a:pPr>
            <a:r>
              <a:rPr lang="en-US" i="1">
                <a:solidFill>
                  <a:srgbClr val="FFC000"/>
                </a:solidFill>
              </a:rPr>
              <a:t>{</a:t>
            </a:r>
            <a:endParaRPr/>
          </a:p>
          <a:p>
            <a:pPr marL="1143000" lvl="2" indent="-228600" algn="l" rtl="0">
              <a:spcBef>
                <a:spcPts val="480"/>
              </a:spcBef>
              <a:spcAft>
                <a:spcPts val="0"/>
              </a:spcAft>
              <a:buClr>
                <a:srgbClr val="FFC000"/>
              </a:buClr>
              <a:buSzPts val="2400"/>
              <a:buNone/>
            </a:pPr>
            <a:r>
              <a:rPr lang="en-US" i="1">
                <a:solidFill>
                  <a:srgbClr val="FFC000"/>
                </a:solidFill>
              </a:rPr>
              <a:t>    int Front, Rear; </a:t>
            </a:r>
            <a:endParaRPr/>
          </a:p>
          <a:p>
            <a:pPr marL="1143000" lvl="2" indent="-228600" algn="l" rtl="0">
              <a:spcBef>
                <a:spcPts val="480"/>
              </a:spcBef>
              <a:spcAft>
                <a:spcPts val="0"/>
              </a:spcAft>
              <a:buClr>
                <a:srgbClr val="FFC000"/>
              </a:buClr>
              <a:buSzPts val="2400"/>
              <a:buNone/>
            </a:pPr>
            <a:r>
              <a:rPr lang="en-US" i="1">
                <a:solidFill>
                  <a:srgbClr val="FFC000"/>
                </a:solidFill>
              </a:rPr>
              <a:t>    item Data[Max]; </a:t>
            </a:r>
            <a:r>
              <a:rPr lang="en-US" i="1"/>
              <a:t>//Mang cac phan tu</a:t>
            </a:r>
            <a:endParaRPr i="1"/>
          </a:p>
          <a:p>
            <a:pPr marL="1143000" lvl="2" indent="-228600" algn="l" rtl="0">
              <a:spcBef>
                <a:spcPts val="480"/>
              </a:spcBef>
              <a:spcAft>
                <a:spcPts val="0"/>
              </a:spcAft>
              <a:buClr>
                <a:srgbClr val="FFC000"/>
              </a:buClr>
              <a:buSzPts val="2400"/>
              <a:buNone/>
            </a:pPr>
            <a:r>
              <a:rPr lang="en-US" i="1">
                <a:solidFill>
                  <a:srgbClr val="FFC000"/>
                </a:solidFill>
              </a:rPr>
              <a:t>    int count; </a:t>
            </a:r>
            <a:r>
              <a:rPr lang="en-US" i="1"/>
              <a:t>//dem so phan tu cua Queue</a:t>
            </a:r>
            <a:endParaRPr/>
          </a:p>
          <a:p>
            <a:pPr marL="1143000" lvl="2" indent="-228600" algn="l" rtl="0">
              <a:spcBef>
                <a:spcPts val="480"/>
              </a:spcBef>
              <a:spcAft>
                <a:spcPts val="0"/>
              </a:spcAft>
              <a:buClr>
                <a:srgbClr val="FFC000"/>
              </a:buClr>
              <a:buSzPts val="2400"/>
              <a:buNone/>
            </a:pPr>
            <a:r>
              <a:rPr lang="en-US" i="1">
                <a:solidFill>
                  <a:srgbClr val="FFC000"/>
                </a:solidFill>
              </a:rPr>
              <a:t>};</a:t>
            </a:r>
            <a:endParaRPr i="1">
              <a:solidFill>
                <a:srgbClr val="FFC00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114"/>
          <p:cNvSpPr txBox="1">
            <a:spLocks noGrp="1"/>
          </p:cNvSpPr>
          <p:nvPr>
            <p:ph type="title"/>
          </p:nvPr>
        </p:nvSpPr>
        <p:spPr>
          <a:xfrm>
            <a:off x="457200" y="152400"/>
            <a:ext cx="8229600" cy="838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4400"/>
              <a:buFont typeface="Calibri"/>
              <a:buNone/>
            </a:pPr>
            <a:r>
              <a:rPr lang="en-US">
                <a:solidFill>
                  <a:srgbClr val="FF0000"/>
                </a:solidFill>
              </a:rPr>
              <a:t>Các phép toán trên hàng tròn</a:t>
            </a:r>
            <a:endParaRPr>
              <a:solidFill>
                <a:srgbClr val="FF0000"/>
              </a:solidFill>
            </a:endParaRPr>
          </a:p>
        </p:txBody>
      </p:sp>
      <p:sp>
        <p:nvSpPr>
          <p:cNvPr id="690" name="Google Shape;690;p114"/>
          <p:cNvSpPr txBox="1">
            <a:spLocks noGrp="1"/>
          </p:cNvSpPr>
          <p:nvPr>
            <p:ph type="body" idx="1"/>
          </p:nvPr>
        </p:nvSpPr>
        <p:spPr>
          <a:xfrm>
            <a:off x="304800" y="1066800"/>
            <a:ext cx="8610600" cy="5486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C000"/>
              </a:buClr>
              <a:buSzPts val="3200"/>
              <a:buChar char="•"/>
            </a:pPr>
            <a:r>
              <a:rPr lang="en-US">
                <a:solidFill>
                  <a:srgbClr val="FFC000"/>
                </a:solidFill>
              </a:rPr>
              <a:t>Khởi tạo hàng rỗng</a:t>
            </a:r>
            <a:endParaRPr>
              <a:solidFill>
                <a:srgbClr val="FFC000"/>
              </a:solidFill>
            </a:endParaRPr>
          </a:p>
          <a:p>
            <a:pPr marL="742950" lvl="1" indent="-285750" algn="l" rtl="0">
              <a:spcBef>
                <a:spcPts val="360"/>
              </a:spcBef>
              <a:spcAft>
                <a:spcPts val="0"/>
              </a:spcAft>
              <a:buClr>
                <a:schemeClr val="lt1"/>
              </a:buClr>
              <a:buSzPts val="1800"/>
              <a:buNone/>
            </a:pPr>
            <a:r>
              <a:rPr lang="en-US" sz="1800"/>
              <a:t>void Init (Queue &amp;Q) //khoi tao Queue rong</a:t>
            </a:r>
            <a:endParaRPr sz="1800"/>
          </a:p>
          <a:p>
            <a:pPr marL="1143000" lvl="2" indent="-228600" algn="l" rtl="0">
              <a:spcBef>
                <a:spcPts val="360"/>
              </a:spcBef>
              <a:spcAft>
                <a:spcPts val="0"/>
              </a:spcAft>
              <a:buClr>
                <a:schemeClr val="lt1"/>
              </a:buClr>
              <a:buSzPts val="1800"/>
              <a:buNone/>
            </a:pPr>
            <a:r>
              <a:rPr lang="en-US" sz="1800"/>
              <a:t>{</a:t>
            </a:r>
            <a:endParaRPr/>
          </a:p>
          <a:p>
            <a:pPr marL="1143000" lvl="2" indent="-228600" algn="l" rtl="0">
              <a:spcBef>
                <a:spcPts val="360"/>
              </a:spcBef>
              <a:spcAft>
                <a:spcPts val="0"/>
              </a:spcAft>
              <a:buClr>
                <a:schemeClr val="lt1"/>
              </a:buClr>
              <a:buSzPts val="1800"/>
              <a:buNone/>
            </a:pPr>
            <a:r>
              <a:rPr lang="en-US" sz="1800"/>
              <a:t>    Q.Front = 0; //phan tu dau</a:t>
            </a:r>
            <a:endParaRPr sz="1800"/>
          </a:p>
          <a:p>
            <a:pPr marL="1143000" lvl="2" indent="-228600" algn="l" rtl="0">
              <a:spcBef>
                <a:spcPts val="360"/>
              </a:spcBef>
              <a:spcAft>
                <a:spcPts val="0"/>
              </a:spcAft>
              <a:buClr>
                <a:schemeClr val="lt1"/>
              </a:buClr>
              <a:buSzPts val="1800"/>
              <a:buNone/>
            </a:pPr>
            <a:r>
              <a:rPr lang="en-US" sz="1800"/>
              <a:t>    Q.Rear = -1; // phan tu cuoi o -1 (khong co phan tu trong Q)</a:t>
            </a:r>
            <a:endParaRPr/>
          </a:p>
          <a:p>
            <a:pPr marL="1143000" lvl="2" indent="-228600" algn="l" rtl="0">
              <a:spcBef>
                <a:spcPts val="360"/>
              </a:spcBef>
              <a:spcAft>
                <a:spcPts val="0"/>
              </a:spcAft>
              <a:buClr>
                <a:schemeClr val="lt1"/>
              </a:buClr>
              <a:buSzPts val="1800"/>
              <a:buNone/>
            </a:pPr>
            <a:r>
              <a:rPr lang="en-US" sz="1800"/>
              <a:t>    Q.count = 0; //so phan tu bang 0</a:t>
            </a:r>
            <a:endParaRPr/>
          </a:p>
          <a:p>
            <a:pPr marL="1143000" lvl="2" indent="-228600" algn="l" rtl="0">
              <a:spcBef>
                <a:spcPts val="360"/>
              </a:spcBef>
              <a:spcAft>
                <a:spcPts val="0"/>
              </a:spcAft>
              <a:buClr>
                <a:schemeClr val="lt1"/>
              </a:buClr>
              <a:buSzPts val="1800"/>
              <a:buNone/>
            </a:pPr>
            <a:r>
              <a:rPr lang="en-US" sz="1800"/>
              <a:t>}</a:t>
            </a:r>
            <a:endParaRPr/>
          </a:p>
          <a:p>
            <a:pPr marL="342900" lvl="0" indent="-342900" algn="l" rtl="0">
              <a:spcBef>
                <a:spcPts val="640"/>
              </a:spcBef>
              <a:spcAft>
                <a:spcPts val="0"/>
              </a:spcAft>
              <a:buClr>
                <a:srgbClr val="FFC000"/>
              </a:buClr>
              <a:buSzPts val="3200"/>
              <a:buNone/>
            </a:pPr>
            <a:r>
              <a:rPr lang="en-US" i="1">
                <a:solidFill>
                  <a:srgbClr val="FFC000"/>
                </a:solidFill>
              </a:rPr>
              <a:t>Kiểm tra hàng rỗng</a:t>
            </a:r>
            <a:endParaRPr>
              <a:solidFill>
                <a:srgbClr val="FFC000"/>
              </a:solidFill>
            </a:endParaRPr>
          </a:p>
          <a:p>
            <a:pPr marL="742950" lvl="1" indent="-285750" algn="l" rtl="0">
              <a:spcBef>
                <a:spcPts val="360"/>
              </a:spcBef>
              <a:spcAft>
                <a:spcPts val="0"/>
              </a:spcAft>
              <a:buClr>
                <a:schemeClr val="lt1"/>
              </a:buClr>
              <a:buSzPts val="1800"/>
              <a:buNone/>
            </a:pPr>
            <a:r>
              <a:rPr lang="en-US" sz="1800"/>
              <a:t>int Isempty (Queue Q) //kiem tra Queue rong</a:t>
            </a:r>
            <a:endParaRPr sz="1800"/>
          </a:p>
          <a:p>
            <a:pPr marL="1143000" lvl="2" indent="-228600" algn="l" rtl="0">
              <a:spcBef>
                <a:spcPts val="360"/>
              </a:spcBef>
              <a:spcAft>
                <a:spcPts val="0"/>
              </a:spcAft>
              <a:buClr>
                <a:schemeClr val="lt1"/>
              </a:buClr>
              <a:buSzPts val="1800"/>
              <a:buNone/>
            </a:pPr>
            <a:r>
              <a:rPr lang="en-US" sz="1800"/>
              <a:t>{</a:t>
            </a:r>
            <a:endParaRPr/>
          </a:p>
          <a:p>
            <a:pPr marL="1143000" lvl="2" indent="-228600" algn="l" rtl="0">
              <a:spcBef>
                <a:spcPts val="360"/>
              </a:spcBef>
              <a:spcAft>
                <a:spcPts val="0"/>
              </a:spcAft>
              <a:buClr>
                <a:schemeClr val="lt1"/>
              </a:buClr>
              <a:buSzPts val="1800"/>
              <a:buNone/>
            </a:pPr>
            <a:r>
              <a:rPr lang="en-US" sz="1800"/>
              <a:t>    if (Q.count == 0) //so phan tu = 0 =&gt; rong</a:t>
            </a:r>
            <a:endParaRPr sz="1800"/>
          </a:p>
          <a:p>
            <a:pPr marL="1143000" lvl="2" indent="-228600" algn="l" rtl="0">
              <a:spcBef>
                <a:spcPts val="360"/>
              </a:spcBef>
              <a:spcAft>
                <a:spcPts val="0"/>
              </a:spcAft>
              <a:buClr>
                <a:schemeClr val="lt1"/>
              </a:buClr>
              <a:buSzPts val="1800"/>
              <a:buNone/>
            </a:pPr>
            <a:r>
              <a:rPr lang="en-US" sz="1800"/>
              <a:t>        return 1;</a:t>
            </a:r>
            <a:endParaRPr/>
          </a:p>
          <a:p>
            <a:pPr marL="1143000" lvl="2" indent="-228600" algn="l" rtl="0">
              <a:spcBef>
                <a:spcPts val="360"/>
              </a:spcBef>
              <a:spcAft>
                <a:spcPts val="0"/>
              </a:spcAft>
              <a:buClr>
                <a:schemeClr val="lt1"/>
              </a:buClr>
              <a:buSzPts val="1800"/>
              <a:buNone/>
            </a:pPr>
            <a:r>
              <a:rPr lang="en-US" sz="1800"/>
              <a:t>    return 0;</a:t>
            </a:r>
            <a:endParaRPr/>
          </a:p>
          <a:p>
            <a:pPr marL="1143000" lvl="2" indent="-228600" algn="l" rtl="0">
              <a:spcBef>
                <a:spcPts val="360"/>
              </a:spcBef>
              <a:spcAft>
                <a:spcPts val="0"/>
              </a:spcAft>
              <a:buClr>
                <a:schemeClr val="lt1"/>
              </a:buClr>
              <a:buSzPts val="1800"/>
              <a:buNone/>
            </a:pPr>
            <a:r>
              <a:rPr lang="en-US" sz="1800"/>
              <a:t>}</a:t>
            </a:r>
            <a:endParaRPr/>
          </a:p>
          <a:p>
            <a:pPr marL="342900" lvl="0" indent="-139700" algn="l" rtl="0">
              <a:spcBef>
                <a:spcPts val="640"/>
              </a:spcBef>
              <a:spcAft>
                <a:spcPts val="0"/>
              </a:spcAft>
              <a:buClr>
                <a:schemeClr val="lt1"/>
              </a:buClr>
              <a:buSzPts val="3200"/>
              <a:buNone/>
            </a:pP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115"/>
          <p:cNvSpPr txBox="1">
            <a:spLocks noGrp="1"/>
          </p:cNvSpPr>
          <p:nvPr>
            <p:ph type="body" idx="1"/>
          </p:nvPr>
        </p:nvSpPr>
        <p:spPr>
          <a:xfrm>
            <a:off x="457200" y="228600"/>
            <a:ext cx="8229600" cy="5897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C000"/>
              </a:buClr>
              <a:buSzPts val="3200"/>
              <a:buChar char="•"/>
            </a:pPr>
            <a:r>
              <a:rPr lang="en-US" b="1">
                <a:solidFill>
                  <a:srgbClr val="FFC000"/>
                </a:solidFill>
              </a:rPr>
              <a:t>Kiểm tra hàng đầy</a:t>
            </a:r>
            <a:endParaRPr>
              <a:solidFill>
                <a:srgbClr val="FFC000"/>
              </a:solidFill>
            </a:endParaRPr>
          </a:p>
          <a:p>
            <a:pPr marL="0" lvl="0" indent="0" algn="l" rtl="0">
              <a:spcBef>
                <a:spcPts val="640"/>
              </a:spcBef>
              <a:spcAft>
                <a:spcPts val="0"/>
              </a:spcAft>
              <a:buClr>
                <a:schemeClr val="lt1"/>
              </a:buClr>
              <a:buSzPts val="3200"/>
              <a:buNone/>
            </a:pPr>
            <a:r>
              <a:rPr lang="en-US"/>
              <a:t>Hàng đầy nếu toàn bộ các ô trong mảng đều đang chứa các phần tử của hàng, tức Count = Max-1;</a:t>
            </a:r>
            <a:endParaRPr/>
          </a:p>
          <a:p>
            <a:pPr marL="742950" lvl="1" indent="-285750" algn="l" rtl="0">
              <a:spcBef>
                <a:spcPts val="480"/>
              </a:spcBef>
              <a:spcAft>
                <a:spcPts val="0"/>
              </a:spcAft>
              <a:buClr>
                <a:srgbClr val="FFFF00"/>
              </a:buClr>
              <a:buSzPts val="2400"/>
              <a:buNone/>
            </a:pPr>
            <a:r>
              <a:rPr lang="en-US" sz="2400" i="1">
                <a:solidFill>
                  <a:srgbClr val="FFFF00"/>
                </a:solidFill>
              </a:rPr>
              <a:t> </a:t>
            </a:r>
            <a:r>
              <a:rPr lang="en-US" sz="2400">
                <a:solidFill>
                  <a:srgbClr val="FFFF00"/>
                </a:solidFill>
              </a:rPr>
              <a:t>int Isfull (Queue Q) //kiem tra Queue day</a:t>
            </a:r>
            <a:endParaRPr/>
          </a:p>
          <a:p>
            <a:pPr marL="1143000" lvl="2" indent="-228600" algn="l" rtl="0">
              <a:spcBef>
                <a:spcPts val="480"/>
              </a:spcBef>
              <a:spcAft>
                <a:spcPts val="0"/>
              </a:spcAft>
              <a:buClr>
                <a:srgbClr val="FFFF00"/>
              </a:buClr>
              <a:buSzPts val="2400"/>
              <a:buNone/>
            </a:pPr>
            <a:r>
              <a:rPr lang="en-US">
                <a:solidFill>
                  <a:srgbClr val="FFFF00"/>
                </a:solidFill>
              </a:rPr>
              <a:t>{</a:t>
            </a:r>
            <a:endParaRPr/>
          </a:p>
          <a:p>
            <a:pPr marL="1143000" lvl="2" indent="-228600" algn="l" rtl="0">
              <a:spcBef>
                <a:spcPts val="480"/>
              </a:spcBef>
              <a:spcAft>
                <a:spcPts val="0"/>
              </a:spcAft>
              <a:buClr>
                <a:srgbClr val="FFFF00"/>
              </a:buClr>
              <a:buSzPts val="2400"/>
              <a:buNone/>
            </a:pPr>
            <a:r>
              <a:rPr lang="en-US">
                <a:solidFill>
                  <a:srgbClr val="FFFF00"/>
                </a:solidFill>
              </a:rPr>
              <a:t>    if (Q.count == Max) //so phan tu = Max =&gt; day</a:t>
            </a:r>
            <a:endParaRPr/>
          </a:p>
          <a:p>
            <a:pPr marL="1143000" lvl="2" indent="-228600" algn="l" rtl="0">
              <a:spcBef>
                <a:spcPts val="480"/>
              </a:spcBef>
              <a:spcAft>
                <a:spcPts val="0"/>
              </a:spcAft>
              <a:buClr>
                <a:srgbClr val="FFFF00"/>
              </a:buClr>
              <a:buSzPts val="2400"/>
              <a:buNone/>
            </a:pPr>
            <a:r>
              <a:rPr lang="en-US">
                <a:solidFill>
                  <a:srgbClr val="FFFF00"/>
                </a:solidFill>
              </a:rPr>
              <a:t>        return 1;</a:t>
            </a:r>
            <a:endParaRPr/>
          </a:p>
          <a:p>
            <a:pPr marL="1143000" lvl="2" indent="-228600" algn="l" rtl="0">
              <a:spcBef>
                <a:spcPts val="480"/>
              </a:spcBef>
              <a:spcAft>
                <a:spcPts val="0"/>
              </a:spcAft>
              <a:buClr>
                <a:srgbClr val="FFFF00"/>
              </a:buClr>
              <a:buSzPts val="2400"/>
              <a:buNone/>
            </a:pPr>
            <a:r>
              <a:rPr lang="en-US">
                <a:solidFill>
                  <a:srgbClr val="FFFF00"/>
                </a:solidFill>
              </a:rPr>
              <a:t>    return 0;</a:t>
            </a:r>
            <a:endParaRPr/>
          </a:p>
          <a:p>
            <a:pPr marL="1143000" lvl="2" indent="-228600" algn="l" rtl="0">
              <a:spcBef>
                <a:spcPts val="480"/>
              </a:spcBef>
              <a:spcAft>
                <a:spcPts val="0"/>
              </a:spcAft>
              <a:buClr>
                <a:srgbClr val="FFFF00"/>
              </a:buClr>
              <a:buSzPts val="2400"/>
              <a:buNone/>
            </a:pPr>
            <a:r>
              <a:rPr lang="en-US">
                <a:solidFill>
                  <a:srgbClr val="FFFF00"/>
                </a:solidFill>
              </a:rPr>
              <a:t>}</a:t>
            </a:r>
            <a:endParaRPr>
              <a:solidFill>
                <a:srgbClr val="FFFF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116"/>
          <p:cNvSpPr txBox="1">
            <a:spLocks noGrp="1"/>
          </p:cNvSpPr>
          <p:nvPr>
            <p:ph type="body" idx="1"/>
          </p:nvPr>
        </p:nvSpPr>
        <p:spPr>
          <a:xfrm>
            <a:off x="457200" y="228600"/>
            <a:ext cx="8686800" cy="58975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rgbClr val="FFC000"/>
              </a:buClr>
              <a:buSzPts val="3200"/>
              <a:buChar char="•"/>
            </a:pPr>
            <a:r>
              <a:rPr lang="en-US" b="1">
                <a:solidFill>
                  <a:srgbClr val="FFC000"/>
                </a:solidFill>
              </a:rPr>
              <a:t>Xóa một phần tử khỏi hàng</a:t>
            </a:r>
            <a:endParaRPr b="1">
              <a:solidFill>
                <a:srgbClr val="FFC000"/>
              </a:solidFill>
            </a:endParaRPr>
          </a:p>
          <a:p>
            <a:pPr marL="0" lvl="0" indent="0" algn="l" rtl="0">
              <a:spcBef>
                <a:spcPts val="640"/>
              </a:spcBef>
              <a:spcAft>
                <a:spcPts val="0"/>
              </a:spcAft>
              <a:buClr>
                <a:schemeClr val="lt1"/>
              </a:buClr>
              <a:buSzPts val="3200"/>
              <a:buNone/>
            </a:pPr>
            <a:r>
              <a:rPr lang="en-US"/>
              <a:t>Khi xóa một phần tử ra khỏi hàng ta làm như sau:</a:t>
            </a:r>
            <a:endParaRPr/>
          </a:p>
          <a:p>
            <a:pPr marL="342900" lvl="0" indent="-342900" algn="l" rtl="0">
              <a:spcBef>
                <a:spcPts val="640"/>
              </a:spcBef>
              <a:spcAft>
                <a:spcPts val="0"/>
              </a:spcAft>
              <a:buClr>
                <a:schemeClr val="lt1"/>
              </a:buClr>
              <a:buSzPts val="3200"/>
              <a:buChar char="•"/>
            </a:pPr>
            <a:r>
              <a:rPr lang="en-US"/>
              <a:t>Nếu hàng rỗng thì báo lỗi không xóa;</a:t>
            </a:r>
            <a:endParaRPr/>
          </a:p>
          <a:p>
            <a:pPr marL="342900" lvl="0" indent="-342900" algn="l" rtl="0">
              <a:spcBef>
                <a:spcPts val="640"/>
              </a:spcBef>
              <a:spcAft>
                <a:spcPts val="0"/>
              </a:spcAft>
              <a:buClr>
                <a:schemeClr val="lt1"/>
              </a:buClr>
              <a:buSzPts val="3200"/>
              <a:buChar char="•"/>
            </a:pPr>
            <a:r>
              <a:rPr lang="en-US"/>
              <a:t>Nếu hàng khác rỗng:</a:t>
            </a:r>
            <a:endParaRPr/>
          </a:p>
          <a:p>
            <a:pPr marL="342900" lvl="0" indent="-342900" algn="l" rtl="0">
              <a:spcBef>
                <a:spcPts val="640"/>
              </a:spcBef>
              <a:spcAft>
                <a:spcPts val="0"/>
              </a:spcAft>
              <a:buClr>
                <a:schemeClr val="lt1"/>
              </a:buClr>
              <a:buSzPts val="3200"/>
              <a:buChar char="•"/>
            </a:pPr>
            <a:r>
              <a:rPr lang="en-US"/>
              <a:t>Cập nhật lại giá trị của Front và count như sau:</a:t>
            </a:r>
            <a:endParaRPr/>
          </a:p>
          <a:p>
            <a:pPr marL="0" lvl="0" indent="0" algn="l" rtl="0">
              <a:spcBef>
                <a:spcPts val="640"/>
              </a:spcBef>
              <a:spcAft>
                <a:spcPts val="0"/>
              </a:spcAft>
              <a:buClr>
                <a:schemeClr val="lt1"/>
              </a:buClr>
              <a:buSzPts val="3200"/>
              <a:buNone/>
            </a:pPr>
            <a:r>
              <a:rPr lang="en-US"/>
              <a:t>	+ Nếu hàng chỉ còn 1 phần tử thì khởi tạo lại 	hàng rỗng;</a:t>
            </a:r>
            <a:endParaRPr/>
          </a:p>
          <a:p>
            <a:pPr marL="0" lvl="0" indent="0" algn="l" rtl="0">
              <a:spcBef>
                <a:spcPts val="640"/>
              </a:spcBef>
              <a:spcAft>
                <a:spcPts val="0"/>
              </a:spcAft>
              <a:buClr>
                <a:schemeClr val="lt1"/>
              </a:buClr>
              <a:buSzPts val="3200"/>
              <a:buNone/>
            </a:pPr>
            <a:r>
              <a:rPr lang="en-US"/>
              <a:t>	+ Ngược lại, thay đổi giá trị của Q.Front 		như sau:</a:t>
            </a:r>
            <a:endParaRPr/>
          </a:p>
          <a:p>
            <a:pPr marL="0" lvl="0" indent="0" algn="l" rtl="0">
              <a:spcBef>
                <a:spcPts val="640"/>
              </a:spcBef>
              <a:spcAft>
                <a:spcPts val="0"/>
              </a:spcAft>
              <a:buClr>
                <a:schemeClr val="lt1"/>
              </a:buClr>
              <a:buSzPts val="3200"/>
              <a:buNone/>
            </a:pPr>
            <a:r>
              <a:rPr lang="en-US"/>
              <a:t>      		Nếu Q.front &lt;&gt;max-1 thì đặt lại Q.front 			= Q.Front +1; Ngược lại Q.front=0</a:t>
            </a:r>
            <a:endParaRPr/>
          </a:p>
          <a:p>
            <a:pPr marL="342900" lvl="0" indent="-139700" algn="l" rtl="0">
              <a:spcBef>
                <a:spcPts val="640"/>
              </a:spcBef>
              <a:spcAft>
                <a:spcPts val="0"/>
              </a:spcAft>
              <a:buClr>
                <a:schemeClr val="lt1"/>
              </a:buClr>
              <a:buSzPts val="3200"/>
              <a:buNone/>
            </a:pPr>
            <a:endParaRPr>
              <a:solidFill>
                <a:srgbClr val="FFC000"/>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117"/>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F0000"/>
              </a:buClr>
              <a:buSzPct val="100000"/>
              <a:buFont typeface="Calibri"/>
              <a:buNone/>
            </a:pPr>
            <a:r>
              <a:rPr lang="en-US">
                <a:solidFill>
                  <a:srgbClr val="FF0000"/>
                </a:solidFill>
              </a:rPr>
              <a:t>Giải thuật</a:t>
            </a:r>
            <a:endParaRPr>
              <a:solidFill>
                <a:srgbClr val="FF0000"/>
              </a:solidFill>
            </a:endParaRPr>
          </a:p>
        </p:txBody>
      </p:sp>
      <p:sp>
        <p:nvSpPr>
          <p:cNvPr id="706" name="Google Shape;706;p117"/>
          <p:cNvSpPr txBox="1">
            <a:spLocks noGrp="1"/>
          </p:cNvSpPr>
          <p:nvPr>
            <p:ph type="body" idx="1"/>
          </p:nvPr>
        </p:nvSpPr>
        <p:spPr>
          <a:xfrm>
            <a:off x="457200" y="838200"/>
            <a:ext cx="8229600" cy="58674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Clr>
                <a:schemeClr val="lt1"/>
              </a:buClr>
              <a:buSzPct val="100000"/>
              <a:buNone/>
            </a:pPr>
            <a:r>
              <a:rPr lang="en-US" i="1"/>
              <a:t>   int </a:t>
            </a:r>
            <a:r>
              <a:rPr lang="en-US" b="1" i="1">
                <a:solidFill>
                  <a:srgbClr val="FFC000"/>
                </a:solidFill>
              </a:rPr>
              <a:t>De_Queue</a:t>
            </a:r>
            <a:r>
              <a:rPr lang="en-US" i="1"/>
              <a:t>(Queue &amp;Q);</a:t>
            </a:r>
            <a:endParaRPr i="1"/>
          </a:p>
          <a:p>
            <a:pPr marL="0" lvl="0" indent="0" algn="l" rtl="0">
              <a:spcBef>
                <a:spcPts val="544"/>
              </a:spcBef>
              <a:spcAft>
                <a:spcPts val="0"/>
              </a:spcAft>
              <a:buClr>
                <a:schemeClr val="lt1"/>
              </a:buClr>
              <a:buSzPct val="100000"/>
              <a:buNone/>
            </a:pPr>
            <a:r>
              <a:rPr lang="en-US" i="1"/>
              <a:t>	</a:t>
            </a:r>
            <a:r>
              <a:rPr lang="en-US" i="1">
                <a:solidFill>
                  <a:srgbClr val="FFFF00"/>
                </a:solidFill>
              </a:rPr>
              <a:t>{</a:t>
            </a:r>
            <a:endParaRPr/>
          </a:p>
          <a:p>
            <a:pPr marL="342900" lvl="0" indent="-342900" algn="l" rtl="0">
              <a:spcBef>
                <a:spcPts val="544"/>
              </a:spcBef>
              <a:spcAft>
                <a:spcPts val="0"/>
              </a:spcAft>
              <a:buClr>
                <a:schemeClr val="lt1"/>
              </a:buClr>
              <a:buSzPct val="100000"/>
              <a:buNone/>
            </a:pPr>
            <a:r>
              <a:rPr lang="en-US"/>
              <a:t>		if (Isempty(Q)) printf("Hang doi rong !");</a:t>
            </a:r>
            <a:endParaRPr/>
          </a:p>
          <a:p>
            <a:pPr marL="342900" lvl="0" indent="-342900" algn="l" rtl="0">
              <a:spcBef>
                <a:spcPts val="544"/>
              </a:spcBef>
              <a:spcAft>
                <a:spcPts val="0"/>
              </a:spcAft>
              <a:buClr>
                <a:schemeClr val="lt1"/>
              </a:buClr>
              <a:buSzPct val="100000"/>
              <a:buNone/>
            </a:pPr>
            <a:r>
              <a:rPr lang="en-US"/>
              <a:t>		else</a:t>
            </a:r>
            <a:endParaRPr/>
          </a:p>
          <a:p>
            <a:pPr marL="342900" lvl="0" indent="-342900" algn="l" rtl="0">
              <a:spcBef>
                <a:spcPts val="544"/>
              </a:spcBef>
              <a:spcAft>
                <a:spcPts val="0"/>
              </a:spcAft>
              <a:buClr>
                <a:schemeClr val="lt1"/>
              </a:buClr>
              <a:buSzPct val="100000"/>
              <a:buNone/>
            </a:pPr>
            <a:r>
              <a:rPr lang="en-US"/>
              <a:t>		{</a:t>
            </a:r>
            <a:endParaRPr/>
          </a:p>
          <a:p>
            <a:pPr marL="1143000" lvl="2" indent="-228600" algn="l" rtl="0">
              <a:spcBef>
                <a:spcPts val="408"/>
              </a:spcBef>
              <a:spcAft>
                <a:spcPts val="0"/>
              </a:spcAft>
              <a:buClr>
                <a:schemeClr val="lt1"/>
              </a:buClr>
              <a:buSzPct val="100000"/>
              <a:buNone/>
            </a:pPr>
            <a:r>
              <a:rPr lang="en-US"/>
              <a:t>    item x = Q.Data[Q.Front];</a:t>
            </a:r>
            <a:endParaRPr i="1">
              <a:solidFill>
                <a:srgbClr val="FFFF00"/>
              </a:solidFill>
            </a:endParaRPr>
          </a:p>
          <a:p>
            <a:pPr marL="800100" lvl="2" indent="0" algn="l" rtl="0">
              <a:spcBef>
                <a:spcPts val="408"/>
              </a:spcBef>
              <a:spcAft>
                <a:spcPts val="0"/>
              </a:spcAft>
              <a:buClr>
                <a:schemeClr val="lt1"/>
              </a:buClr>
              <a:buSzPct val="100000"/>
              <a:buNone/>
            </a:pPr>
            <a:r>
              <a:rPr lang="en-US" i="1"/>
              <a:t>	 if (Q.count= 1 ) </a:t>
            </a:r>
            <a:r>
              <a:rPr lang="en-US"/>
              <a:t>Init (Queue Q);</a:t>
            </a:r>
            <a:endParaRPr i="1"/>
          </a:p>
          <a:p>
            <a:pPr marL="800100" lvl="2" indent="0" algn="l" rtl="0">
              <a:spcBef>
                <a:spcPts val="408"/>
              </a:spcBef>
              <a:spcAft>
                <a:spcPts val="0"/>
              </a:spcAft>
              <a:buClr>
                <a:schemeClr val="lt1"/>
              </a:buClr>
              <a:buSzPct val="100000"/>
              <a:buNone/>
            </a:pPr>
            <a:r>
              <a:rPr lang="en-US" i="1"/>
              <a:t>	else  {</a:t>
            </a:r>
            <a:endParaRPr i="1"/>
          </a:p>
          <a:p>
            <a:pPr marL="800100" lvl="2" indent="0" algn="l" rtl="0">
              <a:spcBef>
                <a:spcPts val="408"/>
              </a:spcBef>
              <a:spcAft>
                <a:spcPts val="0"/>
              </a:spcAft>
              <a:buClr>
                <a:schemeClr val="lt1"/>
              </a:buClr>
              <a:buSzPct val="100000"/>
              <a:buNone/>
            </a:pPr>
            <a:r>
              <a:rPr lang="en-US" i="1"/>
              <a:t>		if (Q. Front !=max-1) Q.Front  = Q.Front+1;</a:t>
            </a:r>
            <a:endParaRPr i="1"/>
          </a:p>
          <a:p>
            <a:pPr marL="800100" lvl="2" indent="0" algn="l" rtl="0">
              <a:spcBef>
                <a:spcPts val="408"/>
              </a:spcBef>
              <a:spcAft>
                <a:spcPts val="0"/>
              </a:spcAft>
              <a:buClr>
                <a:schemeClr val="lt1"/>
              </a:buClr>
              <a:buSzPct val="100000"/>
              <a:buNone/>
            </a:pPr>
            <a:r>
              <a:rPr lang="en-US" i="1"/>
              <a:t>		 Else Q.Front = 0;</a:t>
            </a:r>
            <a:endParaRPr i="1"/>
          </a:p>
          <a:p>
            <a:pPr marL="800100" lvl="2" indent="0" algn="l" rtl="0">
              <a:spcBef>
                <a:spcPts val="408"/>
              </a:spcBef>
              <a:spcAft>
                <a:spcPts val="0"/>
              </a:spcAft>
              <a:buClr>
                <a:schemeClr val="lt1"/>
              </a:buClr>
              <a:buSzPct val="100000"/>
              <a:buNone/>
            </a:pPr>
            <a:r>
              <a:rPr lang="en-US" i="1"/>
              <a:t>		         Q.count--;</a:t>
            </a:r>
            <a:endParaRPr/>
          </a:p>
          <a:p>
            <a:pPr marL="800100" lvl="2" indent="0" algn="l" rtl="0">
              <a:spcBef>
                <a:spcPts val="408"/>
              </a:spcBef>
              <a:spcAft>
                <a:spcPts val="0"/>
              </a:spcAft>
              <a:buClr>
                <a:schemeClr val="lt1"/>
              </a:buClr>
              <a:buSzPct val="100000"/>
              <a:buNone/>
            </a:pPr>
            <a:r>
              <a:rPr lang="en-US" i="1"/>
              <a:t>		}</a:t>
            </a:r>
            <a:endParaRPr/>
          </a:p>
          <a:p>
            <a:pPr marL="800100" lvl="2" indent="0" algn="l" rtl="0">
              <a:spcBef>
                <a:spcPts val="408"/>
              </a:spcBef>
              <a:spcAft>
                <a:spcPts val="0"/>
              </a:spcAft>
              <a:buClr>
                <a:schemeClr val="lt1"/>
              </a:buClr>
              <a:buSzPct val="100000"/>
              <a:buNone/>
            </a:pPr>
            <a:r>
              <a:rPr lang="en-US"/>
              <a:t>            return x; //tra ve phan tu lay ra</a:t>
            </a:r>
            <a:endParaRPr i="1"/>
          </a:p>
          <a:p>
            <a:pPr marL="0" lvl="0" indent="0" algn="l" rtl="0">
              <a:spcBef>
                <a:spcPts val="544"/>
              </a:spcBef>
              <a:spcAft>
                <a:spcPts val="0"/>
              </a:spcAft>
              <a:buClr>
                <a:schemeClr val="lt1"/>
              </a:buClr>
              <a:buSzPct val="100000"/>
              <a:buNone/>
            </a:pPr>
            <a:r>
              <a:rPr lang="en-US" i="1"/>
              <a:t>	    </a:t>
            </a:r>
            <a:r>
              <a:rPr lang="en-US" i="1">
                <a:solidFill>
                  <a:srgbClr val="92D050"/>
                </a:solidFill>
              </a:rPr>
              <a:t>}</a:t>
            </a:r>
            <a:endParaRPr i="1">
              <a:solidFill>
                <a:srgbClr val="92D050"/>
              </a:solidFill>
            </a:endParaRPr>
          </a:p>
          <a:p>
            <a:pPr marL="0" lvl="0" indent="0" algn="l" rtl="0">
              <a:spcBef>
                <a:spcPts val="544"/>
              </a:spcBef>
              <a:spcAft>
                <a:spcPts val="0"/>
              </a:spcAft>
              <a:buClr>
                <a:schemeClr val="lt1"/>
              </a:buClr>
              <a:buSzPct val="100000"/>
              <a:buNone/>
            </a:pPr>
            <a:r>
              <a:rPr lang="en-US" i="1"/>
              <a:t>	}</a:t>
            </a:r>
            <a:endParaRPr i="1">
              <a:solidFill>
                <a:srgbClr val="FFFF00"/>
              </a:solidFill>
            </a:endParaRPr>
          </a:p>
          <a:p>
            <a:pPr marL="0" lvl="0" indent="0" algn="l" rtl="0">
              <a:spcBef>
                <a:spcPts val="544"/>
              </a:spcBef>
              <a:spcAft>
                <a:spcPts val="0"/>
              </a:spcAft>
              <a:buClr>
                <a:schemeClr val="lt1"/>
              </a:buClr>
              <a:buSzPct val="100000"/>
              <a:buNone/>
            </a:pPr>
            <a:r>
              <a:rPr lang="en-US" i="1"/>
              <a:t> </a:t>
            </a:r>
            <a:endParaRPr i="1"/>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118"/>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571500" lvl="0" indent="-571500" algn="l" rtl="0">
              <a:spcBef>
                <a:spcPts val="0"/>
              </a:spcBef>
              <a:spcAft>
                <a:spcPts val="0"/>
              </a:spcAft>
              <a:buClr>
                <a:srgbClr val="FFC000"/>
              </a:buClr>
              <a:buSzPct val="100000"/>
              <a:buFont typeface="Arial"/>
              <a:buChar char="•"/>
            </a:pPr>
            <a:r>
              <a:rPr lang="en-US">
                <a:solidFill>
                  <a:srgbClr val="FFC000"/>
                </a:solidFill>
              </a:rPr>
              <a:t>Thêm một phần tử vào hàng</a:t>
            </a:r>
            <a:endParaRPr>
              <a:solidFill>
                <a:srgbClr val="FFC000"/>
              </a:solidFill>
            </a:endParaRPr>
          </a:p>
        </p:txBody>
      </p:sp>
      <p:sp>
        <p:nvSpPr>
          <p:cNvPr id="712" name="Google Shape;712;p118"/>
          <p:cNvSpPr txBox="1">
            <a:spLocks noGrp="1"/>
          </p:cNvSpPr>
          <p:nvPr>
            <p:ph type="body" idx="1"/>
          </p:nvPr>
        </p:nvSpPr>
        <p:spPr>
          <a:xfrm>
            <a:off x="457200" y="1219200"/>
            <a:ext cx="8229600" cy="4906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200"/>
              <a:buNone/>
            </a:pPr>
            <a:r>
              <a:rPr lang="en-US"/>
              <a:t>Khi thêm một phần tử vào hàng thì có thể xảy ra các trường hợp sau:</a:t>
            </a:r>
            <a:endParaRPr/>
          </a:p>
          <a:p>
            <a:pPr marL="400050" lvl="1" indent="0" algn="l" rtl="0">
              <a:spcBef>
                <a:spcPts val="560"/>
              </a:spcBef>
              <a:spcAft>
                <a:spcPts val="0"/>
              </a:spcAft>
              <a:buClr>
                <a:schemeClr val="lt1"/>
              </a:buClr>
              <a:buSzPts val="2800"/>
              <a:buNone/>
            </a:pPr>
            <a:r>
              <a:rPr lang="en-US"/>
              <a:t>- Trường hợp hàng đầy thì báo lỗi và không thêm;</a:t>
            </a:r>
            <a:endParaRPr/>
          </a:p>
          <a:p>
            <a:pPr marL="400050" lvl="1" indent="0" algn="l" rtl="0">
              <a:spcBef>
                <a:spcPts val="560"/>
              </a:spcBef>
              <a:spcAft>
                <a:spcPts val="0"/>
              </a:spcAft>
              <a:buClr>
                <a:schemeClr val="lt1"/>
              </a:buClr>
              <a:buSzPts val="2800"/>
              <a:buNone/>
            </a:pPr>
            <a:r>
              <a:rPr lang="en-US"/>
              <a:t>- Ngược lại, thay đổi giá trị của Q.Rear (Nếu Q.Rear = max-1 thì đặt lại Q.rear=0; Ngược lại Q.rear =Q.rear+1) và đặt nội dung cần thêm vào vị trí Q.rear mới.</a:t>
            </a:r>
            <a:endParaRPr/>
          </a:p>
          <a:p>
            <a:pPr marL="342900" lvl="0" indent="-139700" algn="l" rtl="0">
              <a:spcBef>
                <a:spcPts val="640"/>
              </a:spcBef>
              <a:spcAft>
                <a:spcPts val="0"/>
              </a:spcAft>
              <a:buClr>
                <a:schemeClr val="lt1"/>
              </a:buClr>
              <a:buSzPts val="3200"/>
              <a:buNone/>
            </a:pP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119"/>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600"/>
              <a:buFont typeface="Calibri"/>
              <a:buNone/>
            </a:pPr>
            <a:r>
              <a:rPr lang="en-US" sz="3600">
                <a:solidFill>
                  <a:srgbClr val="FF0000"/>
                </a:solidFill>
              </a:rPr>
              <a:t>Giải thuật</a:t>
            </a:r>
            <a:endParaRPr sz="3600">
              <a:solidFill>
                <a:srgbClr val="FF0000"/>
              </a:solidFill>
            </a:endParaRPr>
          </a:p>
        </p:txBody>
      </p:sp>
      <p:sp>
        <p:nvSpPr>
          <p:cNvPr id="718" name="Google Shape;718;p119"/>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lt1"/>
              </a:buClr>
              <a:buSzPct val="100000"/>
              <a:buNone/>
            </a:pPr>
            <a:r>
              <a:rPr lang="en-US" i="1"/>
              <a:t>Void </a:t>
            </a:r>
            <a:r>
              <a:rPr lang="en-US" b="1" i="1"/>
              <a:t>Insert_Queue</a:t>
            </a:r>
            <a:r>
              <a:rPr lang="en-US" i="1"/>
              <a:t>( Item x, Queue  &amp;Q)</a:t>
            </a:r>
            <a:endParaRPr/>
          </a:p>
          <a:p>
            <a:pPr marL="0" lvl="0" indent="0" algn="l" rtl="0">
              <a:spcBef>
                <a:spcPts val="544"/>
              </a:spcBef>
              <a:spcAft>
                <a:spcPts val="0"/>
              </a:spcAft>
              <a:buClr>
                <a:schemeClr val="lt1"/>
              </a:buClr>
              <a:buSzPct val="100000"/>
              <a:buNone/>
            </a:pPr>
            <a:r>
              <a:rPr lang="en-US" i="1"/>
              <a:t>     {</a:t>
            </a:r>
            <a:endParaRPr/>
          </a:p>
          <a:p>
            <a:pPr marL="0" lvl="0" indent="0" algn="l" rtl="0">
              <a:spcBef>
                <a:spcPts val="544"/>
              </a:spcBef>
              <a:spcAft>
                <a:spcPts val="0"/>
              </a:spcAft>
              <a:buClr>
                <a:schemeClr val="lt1"/>
              </a:buClr>
              <a:buSzPct val="100000"/>
              <a:buNone/>
            </a:pPr>
            <a:r>
              <a:rPr lang="en-US" i="1"/>
              <a:t> 	if (!Isfull(Q))</a:t>
            </a:r>
            <a:endParaRPr/>
          </a:p>
          <a:p>
            <a:pPr marL="0" lvl="0" indent="0" algn="l" rtl="0">
              <a:spcBef>
                <a:spcPts val="544"/>
              </a:spcBef>
              <a:spcAft>
                <a:spcPts val="0"/>
              </a:spcAft>
              <a:buClr>
                <a:schemeClr val="lt1"/>
              </a:buClr>
              <a:buSzPct val="100000"/>
              <a:buNone/>
            </a:pPr>
            <a:r>
              <a:rPr lang="en-US" i="1"/>
              <a:t>	{</a:t>
            </a:r>
            <a:endParaRPr/>
          </a:p>
          <a:p>
            <a:pPr marL="0" lvl="0" indent="0" algn="l" rtl="0">
              <a:spcBef>
                <a:spcPts val="544"/>
              </a:spcBef>
              <a:spcAft>
                <a:spcPts val="0"/>
              </a:spcAft>
              <a:buClr>
                <a:schemeClr val="lt1"/>
              </a:buClr>
              <a:buSzPct val="100000"/>
              <a:buNone/>
            </a:pPr>
            <a:r>
              <a:rPr lang="en-US" i="1"/>
              <a:t>		If (Q.Rear  !=Max-1)  Q.Rear = Q.Rear +1;</a:t>
            </a:r>
            <a:endParaRPr/>
          </a:p>
          <a:p>
            <a:pPr marL="0" lvl="0" indent="0" algn="l" rtl="0">
              <a:spcBef>
                <a:spcPts val="544"/>
              </a:spcBef>
              <a:spcAft>
                <a:spcPts val="0"/>
              </a:spcAft>
              <a:buClr>
                <a:schemeClr val="lt1"/>
              </a:buClr>
              <a:buSzPct val="100000"/>
              <a:buNone/>
            </a:pPr>
            <a:r>
              <a:rPr lang="en-US" i="1"/>
              <a:t>  		Else Q.Rear = 0;</a:t>
            </a:r>
            <a:endParaRPr/>
          </a:p>
          <a:p>
            <a:pPr marL="0" lvl="0" indent="0" algn="l" rtl="0">
              <a:spcBef>
                <a:spcPts val="544"/>
              </a:spcBef>
              <a:spcAft>
                <a:spcPts val="0"/>
              </a:spcAft>
              <a:buClr>
                <a:schemeClr val="lt1"/>
              </a:buClr>
              <a:buSzPct val="100000"/>
              <a:buNone/>
            </a:pPr>
            <a:r>
              <a:rPr lang="en-US" i="1"/>
              <a:t>		       Q.Data[Q.Rear] = x;</a:t>
            </a:r>
            <a:endParaRPr/>
          </a:p>
          <a:p>
            <a:pPr marL="0" lvl="0" indent="0" algn="l" rtl="0">
              <a:spcBef>
                <a:spcPts val="544"/>
              </a:spcBef>
              <a:spcAft>
                <a:spcPts val="0"/>
              </a:spcAft>
              <a:buClr>
                <a:schemeClr val="lt1"/>
              </a:buClr>
              <a:buSzPct val="100000"/>
              <a:buNone/>
            </a:pPr>
            <a:r>
              <a:rPr lang="en-US" i="1"/>
              <a:t>		Q.count ++;</a:t>
            </a:r>
            <a:endParaRPr/>
          </a:p>
          <a:p>
            <a:pPr marL="0" lvl="0" indent="0" algn="l" rtl="0">
              <a:spcBef>
                <a:spcPts val="544"/>
              </a:spcBef>
              <a:spcAft>
                <a:spcPts val="0"/>
              </a:spcAft>
              <a:buClr>
                <a:schemeClr val="lt1"/>
              </a:buClr>
              <a:buSzPct val="100000"/>
              <a:buNone/>
            </a:pPr>
            <a:r>
              <a:rPr lang="en-US" i="1"/>
              <a:t>   	  }</a:t>
            </a:r>
            <a:endParaRPr/>
          </a:p>
          <a:p>
            <a:pPr marL="0" lvl="0" indent="0" algn="l" rtl="0">
              <a:spcBef>
                <a:spcPts val="544"/>
              </a:spcBef>
              <a:spcAft>
                <a:spcPts val="0"/>
              </a:spcAft>
              <a:buClr>
                <a:schemeClr val="lt1"/>
              </a:buClr>
              <a:buSzPct val="100000"/>
              <a:buNone/>
            </a:pPr>
            <a:r>
              <a:rPr lang="en-US" i="1"/>
              <a:t>          else printf(“Loi: Hang day!”);</a:t>
            </a:r>
            <a:endParaRPr/>
          </a:p>
          <a:p>
            <a:pPr marL="0" lvl="0" indent="0" algn="l" rtl="0">
              <a:spcBef>
                <a:spcPts val="544"/>
              </a:spcBef>
              <a:spcAft>
                <a:spcPts val="0"/>
              </a:spcAft>
              <a:buClr>
                <a:schemeClr val="lt1"/>
              </a:buClr>
              <a:buSzPct val="100000"/>
              <a:buNone/>
            </a:pPr>
            <a:r>
              <a:rPr lang="en-US" i="1"/>
              <a:t>}</a:t>
            </a:r>
            <a:endParaRPr/>
          </a:p>
          <a:p>
            <a:pPr marL="342900" lvl="0" indent="-170180" algn="l" rtl="0">
              <a:spcBef>
                <a:spcPts val="544"/>
              </a:spcBef>
              <a:spcAft>
                <a:spcPts val="0"/>
              </a:spcAft>
              <a:buClr>
                <a:schemeClr val="lt1"/>
              </a:buClr>
              <a:buSzPct val="10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body" idx="1"/>
          </p:nvPr>
        </p:nvSpPr>
        <p:spPr>
          <a:xfrm>
            <a:off x="304800" y="228600"/>
            <a:ext cx="8382000" cy="58975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FFC000"/>
              </a:buClr>
              <a:buSzPts val="4300"/>
              <a:buNone/>
            </a:pPr>
            <a:r>
              <a:rPr lang="en-US" sz="4300" b="1" dirty="0" err="1">
                <a:solidFill>
                  <a:srgbClr val="FFC000"/>
                </a:solidFill>
              </a:rPr>
              <a:t>Chú</a:t>
            </a:r>
            <a:r>
              <a:rPr lang="en-US" sz="4300" b="1" dirty="0">
                <a:solidFill>
                  <a:srgbClr val="FFC000"/>
                </a:solidFill>
              </a:rPr>
              <a:t> ý</a:t>
            </a:r>
            <a:endParaRPr dirty="0"/>
          </a:p>
          <a:p>
            <a:pPr marL="0" lvl="0" indent="0" algn="l" rtl="0">
              <a:spcBef>
                <a:spcPts val="640"/>
              </a:spcBef>
              <a:spcAft>
                <a:spcPts val="0"/>
              </a:spcAft>
              <a:buClr>
                <a:schemeClr val="lt1"/>
              </a:buClr>
              <a:buSzPts val="3200"/>
              <a:buNone/>
            </a:pPr>
            <a:r>
              <a:rPr lang="en-US" i="1" dirty="0"/>
              <a:t>- </a:t>
            </a:r>
            <a:r>
              <a:rPr lang="en-US" i="1" dirty="0" err="1"/>
              <a:t>Các</a:t>
            </a:r>
            <a:r>
              <a:rPr lang="en-US" i="1" dirty="0"/>
              <a:t> </a:t>
            </a:r>
            <a:r>
              <a:rPr lang="en-US" i="1" dirty="0" err="1"/>
              <a:t>phép</a:t>
            </a:r>
            <a:r>
              <a:rPr lang="en-US" i="1" dirty="0"/>
              <a:t> </a:t>
            </a:r>
            <a:r>
              <a:rPr lang="en-US" i="1" dirty="0" err="1"/>
              <a:t>toán</a:t>
            </a:r>
            <a:r>
              <a:rPr lang="en-US" i="1" dirty="0"/>
              <a:t> ở </a:t>
            </a:r>
            <a:r>
              <a:rPr lang="en-US" i="1" dirty="0" err="1"/>
              <a:t>trên</a:t>
            </a:r>
            <a:r>
              <a:rPr lang="en-US" i="1" dirty="0"/>
              <a:t> </a:t>
            </a:r>
            <a:r>
              <a:rPr lang="en-US" i="1" dirty="0" err="1"/>
              <a:t>được</a:t>
            </a:r>
            <a:r>
              <a:rPr lang="en-US" i="1" dirty="0"/>
              <a:t> </a:t>
            </a:r>
            <a:r>
              <a:rPr lang="en-US" i="1" dirty="0" err="1"/>
              <a:t>xem</a:t>
            </a:r>
            <a:r>
              <a:rPr lang="en-US" i="1" dirty="0"/>
              <a:t> </a:t>
            </a:r>
            <a:r>
              <a:rPr lang="en-US" i="1" dirty="0" err="1"/>
              <a:t>như</a:t>
            </a:r>
            <a:r>
              <a:rPr lang="en-US" i="1" dirty="0"/>
              <a:t> </a:t>
            </a:r>
            <a:r>
              <a:rPr lang="en-US" i="1" dirty="0" err="1"/>
              <a:t>là</a:t>
            </a:r>
            <a:r>
              <a:rPr lang="en-US" i="1" dirty="0"/>
              <a:t> </a:t>
            </a:r>
            <a:r>
              <a:rPr lang="en-US" i="1" dirty="0" err="1"/>
              <a:t>các</a:t>
            </a:r>
            <a:r>
              <a:rPr lang="en-US" i="1" dirty="0"/>
              <a:t> </a:t>
            </a:r>
            <a:r>
              <a:rPr lang="en-US" i="1" dirty="0" err="1"/>
              <a:t>phép</a:t>
            </a:r>
            <a:r>
              <a:rPr lang="en-US" i="1" dirty="0"/>
              <a:t> </a:t>
            </a:r>
            <a:r>
              <a:rPr lang="en-US" i="1" dirty="0" err="1"/>
              <a:t>toán</a:t>
            </a:r>
            <a:r>
              <a:rPr lang="en-US" i="1" dirty="0"/>
              <a:t> </a:t>
            </a:r>
            <a:r>
              <a:rPr lang="en-US" i="1" dirty="0" err="1"/>
              <a:t>nguyên</a:t>
            </a:r>
            <a:r>
              <a:rPr lang="en-US" i="1" dirty="0"/>
              <a:t> </a:t>
            </a:r>
            <a:r>
              <a:rPr lang="en-US" i="1" dirty="0" err="1"/>
              <a:t>thủy</a:t>
            </a:r>
            <a:r>
              <a:rPr lang="en-US" i="1" dirty="0"/>
              <a:t> (</a:t>
            </a:r>
            <a:r>
              <a:rPr lang="en-US" i="1" dirty="0" err="1"/>
              <a:t>cơ</a:t>
            </a:r>
            <a:r>
              <a:rPr lang="en-US" i="1" dirty="0"/>
              <a:t> </a:t>
            </a:r>
            <a:r>
              <a:rPr lang="en-US" i="1" dirty="0" err="1"/>
              <a:t>bản</a:t>
            </a:r>
            <a:r>
              <a:rPr lang="en-US" i="1" dirty="0"/>
              <a:t>).</a:t>
            </a:r>
            <a:endParaRPr dirty="0"/>
          </a:p>
          <a:p>
            <a:pPr marL="0" lvl="0" indent="0" algn="l" rtl="0">
              <a:spcBef>
                <a:spcPts val="640"/>
              </a:spcBef>
              <a:spcAft>
                <a:spcPts val="0"/>
              </a:spcAft>
              <a:buClr>
                <a:schemeClr val="lt1"/>
              </a:buClr>
              <a:buSzPts val="3200"/>
              <a:buNone/>
            </a:pPr>
            <a:r>
              <a:rPr lang="en-US" dirty="0"/>
              <a:t>- </a:t>
            </a:r>
            <a:r>
              <a:rPr lang="en-US" i="1" dirty="0" err="1"/>
              <a:t>Từ</a:t>
            </a:r>
            <a:r>
              <a:rPr lang="en-US" i="1" dirty="0"/>
              <a:t> </a:t>
            </a:r>
            <a:r>
              <a:rPr lang="en-US" i="1" dirty="0" err="1"/>
              <a:t>các</a:t>
            </a:r>
            <a:r>
              <a:rPr lang="en-US" i="1" dirty="0"/>
              <a:t> </a:t>
            </a:r>
            <a:r>
              <a:rPr lang="en-US" i="1" dirty="0" err="1"/>
              <a:t>phép</a:t>
            </a:r>
            <a:r>
              <a:rPr lang="en-US" i="1" dirty="0"/>
              <a:t> </a:t>
            </a:r>
            <a:r>
              <a:rPr lang="en-US" i="1" dirty="0" err="1"/>
              <a:t>toán</a:t>
            </a:r>
            <a:r>
              <a:rPr lang="en-US" i="1" dirty="0"/>
              <a:t> </a:t>
            </a:r>
            <a:r>
              <a:rPr lang="en-US" i="1" dirty="0" err="1"/>
              <a:t>nguyên</a:t>
            </a:r>
            <a:r>
              <a:rPr lang="en-US" i="1" dirty="0"/>
              <a:t> </a:t>
            </a:r>
            <a:r>
              <a:rPr lang="en-US" i="1" dirty="0" err="1"/>
              <a:t>thuỷ</a:t>
            </a:r>
            <a:r>
              <a:rPr lang="en-US" i="1" dirty="0"/>
              <a:t> </a:t>
            </a:r>
            <a:r>
              <a:rPr lang="en-US" i="1" dirty="0" err="1"/>
              <a:t>này</a:t>
            </a:r>
            <a:r>
              <a:rPr lang="en-US" i="1" dirty="0"/>
              <a:t> ta </a:t>
            </a:r>
            <a:r>
              <a:rPr lang="en-US" i="1" dirty="0" err="1"/>
              <a:t>có</a:t>
            </a:r>
            <a:r>
              <a:rPr lang="en-US" i="1" dirty="0"/>
              <a:t> </a:t>
            </a:r>
            <a:r>
              <a:rPr lang="en-US" i="1" dirty="0" err="1"/>
              <a:t>thể</a:t>
            </a:r>
            <a:r>
              <a:rPr lang="en-US" i="1" dirty="0"/>
              <a:t> </a:t>
            </a:r>
            <a:r>
              <a:rPr lang="en-US" i="1" dirty="0" err="1"/>
              <a:t>tự</a:t>
            </a:r>
            <a:r>
              <a:rPr lang="en-US" i="1" dirty="0"/>
              <a:t> </a:t>
            </a:r>
            <a:r>
              <a:rPr lang="en-US" i="1" dirty="0" err="1"/>
              <a:t>hình</a:t>
            </a:r>
            <a:r>
              <a:rPr lang="en-US" i="1" dirty="0"/>
              <a:t> </a:t>
            </a:r>
            <a:r>
              <a:rPr lang="en-US" i="1" dirty="0" err="1"/>
              <a:t>thành</a:t>
            </a:r>
            <a:r>
              <a:rPr lang="en-US" i="1" dirty="0"/>
              <a:t> </a:t>
            </a:r>
            <a:r>
              <a:rPr lang="en-US" i="1" dirty="0" err="1"/>
              <a:t>lên</a:t>
            </a:r>
            <a:r>
              <a:rPr lang="en-US" i="1" dirty="0"/>
              <a:t> </a:t>
            </a:r>
            <a:r>
              <a:rPr lang="en-US" i="1" dirty="0" err="1"/>
              <a:t>các</a:t>
            </a:r>
            <a:r>
              <a:rPr lang="en-US" i="1" dirty="0"/>
              <a:t> </a:t>
            </a:r>
            <a:r>
              <a:rPr lang="en-US" i="1" dirty="0" err="1"/>
              <a:t>phép</a:t>
            </a:r>
            <a:r>
              <a:rPr lang="en-US" i="1" dirty="0"/>
              <a:t> </a:t>
            </a:r>
            <a:r>
              <a:rPr lang="en-US" i="1" dirty="0" err="1"/>
              <a:t>toán</a:t>
            </a:r>
            <a:r>
              <a:rPr lang="en-US" i="1" dirty="0"/>
              <a:t> </a:t>
            </a:r>
            <a:r>
              <a:rPr lang="en-US" i="1" dirty="0" err="1"/>
              <a:t>phức</a:t>
            </a:r>
            <a:r>
              <a:rPr lang="en-US" i="1" dirty="0"/>
              <a:t> </a:t>
            </a:r>
            <a:r>
              <a:rPr lang="en-US" i="1" dirty="0" err="1"/>
              <a:t>tạp</a:t>
            </a:r>
            <a:r>
              <a:rPr lang="en-US" i="1" dirty="0"/>
              <a:t> </a:t>
            </a:r>
            <a:r>
              <a:rPr lang="en-US" i="1" dirty="0" err="1"/>
              <a:t>khác</a:t>
            </a:r>
            <a:r>
              <a:rPr lang="en-US" i="1" dirty="0"/>
              <a:t> </a:t>
            </a:r>
            <a:r>
              <a:rPr lang="en-US" i="1" dirty="0" err="1"/>
              <a:t>như</a:t>
            </a:r>
            <a:r>
              <a:rPr lang="en-US" i="1" dirty="0"/>
              <a:t>:</a:t>
            </a:r>
            <a:endParaRPr dirty="0"/>
          </a:p>
          <a:p>
            <a:pPr marL="457200" lvl="1" indent="0" algn="l" rtl="0">
              <a:spcBef>
                <a:spcPts val="560"/>
              </a:spcBef>
              <a:spcAft>
                <a:spcPts val="0"/>
              </a:spcAft>
              <a:buClr>
                <a:srgbClr val="FFC000"/>
              </a:buClr>
              <a:buSzPts val="2800"/>
              <a:buNone/>
            </a:pPr>
            <a:r>
              <a:rPr lang="en-US" dirty="0">
                <a:solidFill>
                  <a:srgbClr val="FFC000"/>
                </a:solidFill>
              </a:rPr>
              <a:t>- </a:t>
            </a:r>
            <a:r>
              <a:rPr lang="en-US" b="1" i="1" dirty="0" err="1">
                <a:solidFill>
                  <a:srgbClr val="FFC000"/>
                </a:solidFill>
              </a:rPr>
              <a:t>Tạo</a:t>
            </a:r>
            <a:r>
              <a:rPr lang="en-US" b="1" i="1" dirty="0">
                <a:solidFill>
                  <a:srgbClr val="FFC000"/>
                </a:solidFill>
              </a:rPr>
              <a:t> </a:t>
            </a:r>
            <a:r>
              <a:rPr lang="en-US" b="1" i="1" dirty="0" err="1">
                <a:solidFill>
                  <a:srgbClr val="FFC000"/>
                </a:solidFill>
              </a:rPr>
              <a:t>danh</a:t>
            </a:r>
            <a:r>
              <a:rPr lang="en-US" b="1" i="1" dirty="0">
                <a:solidFill>
                  <a:srgbClr val="FFC000"/>
                </a:solidFill>
              </a:rPr>
              <a:t> </a:t>
            </a:r>
            <a:r>
              <a:rPr lang="en-US" b="1" i="1" dirty="0" err="1">
                <a:solidFill>
                  <a:srgbClr val="FFC000"/>
                </a:solidFill>
              </a:rPr>
              <a:t>sách</a:t>
            </a:r>
            <a:r>
              <a:rPr lang="en-US" b="1" i="1" dirty="0">
                <a:solidFill>
                  <a:srgbClr val="FFC000"/>
                </a:solidFill>
              </a:rPr>
              <a:t> </a:t>
            </a:r>
            <a:r>
              <a:rPr lang="en-US" b="1" i="1" dirty="0" err="1">
                <a:solidFill>
                  <a:srgbClr val="FFC000"/>
                </a:solidFill>
              </a:rPr>
              <a:t>chứa</a:t>
            </a:r>
            <a:r>
              <a:rPr lang="en-US" b="1" i="1" dirty="0">
                <a:solidFill>
                  <a:srgbClr val="FFC000"/>
                </a:solidFill>
              </a:rPr>
              <a:t> </a:t>
            </a:r>
            <a:r>
              <a:rPr lang="en-US" b="1" i="1" dirty="0" err="1">
                <a:solidFill>
                  <a:srgbClr val="FFC000"/>
                </a:solidFill>
              </a:rPr>
              <a:t>dữ</a:t>
            </a:r>
            <a:r>
              <a:rPr lang="en-US" b="1" i="1" dirty="0">
                <a:solidFill>
                  <a:srgbClr val="FFC000"/>
                </a:solidFill>
              </a:rPr>
              <a:t> </a:t>
            </a:r>
            <a:r>
              <a:rPr lang="en-US" b="1" i="1" dirty="0" err="1">
                <a:solidFill>
                  <a:srgbClr val="FFC000"/>
                </a:solidFill>
              </a:rPr>
              <a:t>liêu</a:t>
            </a:r>
            <a:r>
              <a:rPr lang="en-US" b="1" i="1" dirty="0">
                <a:solidFill>
                  <a:srgbClr val="FFC000"/>
                </a:solidFill>
              </a:rPr>
              <a:t>,</a:t>
            </a:r>
            <a:endParaRPr dirty="0"/>
          </a:p>
          <a:p>
            <a:pPr marL="457200" lvl="1" indent="0" algn="l" rtl="0">
              <a:spcBef>
                <a:spcPts val="560"/>
              </a:spcBef>
              <a:spcAft>
                <a:spcPts val="0"/>
              </a:spcAft>
              <a:buClr>
                <a:srgbClr val="FFC000"/>
              </a:buClr>
              <a:buSzPts val="2800"/>
              <a:buNone/>
            </a:pPr>
            <a:r>
              <a:rPr lang="en-US" dirty="0">
                <a:solidFill>
                  <a:srgbClr val="FFC000"/>
                </a:solidFill>
              </a:rPr>
              <a:t>- </a:t>
            </a:r>
            <a:r>
              <a:rPr lang="en-US" b="1" i="1" dirty="0" err="1">
                <a:solidFill>
                  <a:srgbClr val="FFC000"/>
                </a:solidFill>
              </a:rPr>
              <a:t>Sắp</a:t>
            </a:r>
            <a:r>
              <a:rPr lang="en-US" b="1" i="1" dirty="0">
                <a:solidFill>
                  <a:srgbClr val="FFC000"/>
                </a:solidFill>
              </a:rPr>
              <a:t> </a:t>
            </a:r>
            <a:r>
              <a:rPr lang="en-US" b="1" i="1" dirty="0" err="1">
                <a:solidFill>
                  <a:srgbClr val="FFC000"/>
                </a:solidFill>
              </a:rPr>
              <a:t>xếp</a:t>
            </a:r>
            <a:r>
              <a:rPr lang="en-US" b="1" i="1" dirty="0">
                <a:solidFill>
                  <a:srgbClr val="FFC000"/>
                </a:solidFill>
              </a:rPr>
              <a:t> </a:t>
            </a:r>
            <a:r>
              <a:rPr lang="en-US" b="1" i="1" dirty="0" err="1">
                <a:solidFill>
                  <a:srgbClr val="FFC000"/>
                </a:solidFill>
              </a:rPr>
              <a:t>danh</a:t>
            </a:r>
            <a:r>
              <a:rPr lang="en-US" b="1" i="1" dirty="0">
                <a:solidFill>
                  <a:srgbClr val="FFC000"/>
                </a:solidFill>
              </a:rPr>
              <a:t> </a:t>
            </a:r>
            <a:r>
              <a:rPr lang="en-US" b="1" i="1" dirty="0" err="1">
                <a:solidFill>
                  <a:srgbClr val="FFC000"/>
                </a:solidFill>
              </a:rPr>
              <a:t>sách</a:t>
            </a:r>
            <a:r>
              <a:rPr lang="en-US" b="1" i="1" dirty="0">
                <a:solidFill>
                  <a:srgbClr val="FFC000"/>
                </a:solidFill>
              </a:rPr>
              <a:t>,</a:t>
            </a:r>
            <a:endParaRPr dirty="0"/>
          </a:p>
          <a:p>
            <a:pPr marL="457200" lvl="1" indent="0" algn="l" rtl="0">
              <a:spcBef>
                <a:spcPts val="560"/>
              </a:spcBef>
              <a:spcAft>
                <a:spcPts val="0"/>
              </a:spcAft>
              <a:buClr>
                <a:srgbClr val="FFC000"/>
              </a:buClr>
              <a:buSzPts val="2800"/>
              <a:buNone/>
            </a:pPr>
            <a:r>
              <a:rPr lang="en-US" dirty="0">
                <a:solidFill>
                  <a:srgbClr val="FFC000"/>
                </a:solidFill>
              </a:rPr>
              <a:t>- </a:t>
            </a:r>
            <a:r>
              <a:rPr lang="en-US" b="1" i="1" dirty="0" err="1">
                <a:solidFill>
                  <a:srgbClr val="FFC000"/>
                </a:solidFill>
              </a:rPr>
              <a:t>duyệt</a:t>
            </a:r>
            <a:r>
              <a:rPr lang="en-US" b="1" i="1" dirty="0">
                <a:solidFill>
                  <a:srgbClr val="FFC000"/>
                </a:solidFill>
              </a:rPr>
              <a:t> </a:t>
            </a:r>
            <a:r>
              <a:rPr lang="en-US" b="1" i="1" dirty="0" err="1">
                <a:solidFill>
                  <a:srgbClr val="FFC000"/>
                </a:solidFill>
              </a:rPr>
              <a:t>danh</a:t>
            </a:r>
            <a:r>
              <a:rPr lang="en-US" b="1" i="1" dirty="0">
                <a:solidFill>
                  <a:srgbClr val="FFC000"/>
                </a:solidFill>
              </a:rPr>
              <a:t> </a:t>
            </a:r>
            <a:r>
              <a:rPr lang="en-US" b="1" i="1" dirty="0" err="1">
                <a:solidFill>
                  <a:srgbClr val="FFC000"/>
                </a:solidFill>
              </a:rPr>
              <a:t>sách</a:t>
            </a:r>
            <a:r>
              <a:rPr lang="en-US" b="1" i="1" dirty="0">
                <a:solidFill>
                  <a:srgbClr val="FFC000"/>
                </a:solidFill>
              </a:rPr>
              <a:t>,</a:t>
            </a:r>
            <a:endParaRPr dirty="0"/>
          </a:p>
          <a:p>
            <a:pPr marL="457200" lvl="1" indent="0" algn="l" rtl="0">
              <a:spcBef>
                <a:spcPts val="560"/>
              </a:spcBef>
              <a:spcAft>
                <a:spcPts val="0"/>
              </a:spcAft>
              <a:buClr>
                <a:srgbClr val="FFC000"/>
              </a:buClr>
              <a:buSzPts val="2800"/>
              <a:buNone/>
            </a:pPr>
            <a:r>
              <a:rPr lang="en-US" dirty="0">
                <a:solidFill>
                  <a:srgbClr val="FFC000"/>
                </a:solidFill>
              </a:rPr>
              <a:t>- </a:t>
            </a:r>
            <a:r>
              <a:rPr lang="en-US" b="1" i="1" dirty="0" err="1">
                <a:solidFill>
                  <a:srgbClr val="FFC000"/>
                </a:solidFill>
              </a:rPr>
              <a:t>tách</a:t>
            </a:r>
            <a:r>
              <a:rPr lang="en-US" b="1" i="1" dirty="0">
                <a:solidFill>
                  <a:srgbClr val="FFC000"/>
                </a:solidFill>
              </a:rPr>
              <a:t>, </a:t>
            </a:r>
            <a:r>
              <a:rPr lang="en-US" b="1" i="1" dirty="0" err="1">
                <a:solidFill>
                  <a:srgbClr val="FFC000"/>
                </a:solidFill>
              </a:rPr>
              <a:t>gộp</a:t>
            </a:r>
            <a:r>
              <a:rPr lang="en-US" b="1" i="1" dirty="0">
                <a:solidFill>
                  <a:srgbClr val="FFC000"/>
                </a:solidFill>
              </a:rPr>
              <a:t>, </a:t>
            </a:r>
            <a:r>
              <a:rPr lang="en-US" b="1" i="1" dirty="0" err="1">
                <a:solidFill>
                  <a:srgbClr val="FFC000"/>
                </a:solidFill>
              </a:rPr>
              <a:t>tính</a:t>
            </a:r>
            <a:r>
              <a:rPr lang="en-US" b="1" i="1" dirty="0">
                <a:solidFill>
                  <a:srgbClr val="FFC000"/>
                </a:solidFill>
              </a:rPr>
              <a:t> </a:t>
            </a:r>
            <a:r>
              <a:rPr lang="en-US" b="1" i="1" dirty="0" err="1">
                <a:solidFill>
                  <a:srgbClr val="FFC000"/>
                </a:solidFill>
              </a:rPr>
              <a:t>toán</a:t>
            </a:r>
            <a:r>
              <a:rPr lang="en-US" b="1" i="1" dirty="0">
                <a:solidFill>
                  <a:srgbClr val="FFC000"/>
                </a:solidFill>
              </a:rPr>
              <a:t>, </a:t>
            </a:r>
            <a:r>
              <a:rPr lang="en-US" b="1" i="1" dirty="0" err="1">
                <a:solidFill>
                  <a:srgbClr val="FFC000"/>
                </a:solidFill>
              </a:rPr>
              <a:t>tổng</a:t>
            </a:r>
            <a:r>
              <a:rPr lang="en-US" b="1" i="1" dirty="0">
                <a:solidFill>
                  <a:srgbClr val="FFC000"/>
                </a:solidFill>
              </a:rPr>
              <a:t> </a:t>
            </a:r>
            <a:r>
              <a:rPr lang="en-US" b="1" i="1" dirty="0" err="1">
                <a:solidFill>
                  <a:srgbClr val="FFC000"/>
                </a:solidFill>
              </a:rPr>
              <a:t>hợp</a:t>
            </a:r>
            <a:r>
              <a:rPr lang="en-US" b="1" i="1" dirty="0">
                <a:solidFill>
                  <a:srgbClr val="FFC000"/>
                </a:solidFill>
              </a:rPr>
              <a:t>, ….</a:t>
            </a:r>
            <a:r>
              <a:rPr lang="en-US" b="1" i="1" dirty="0" err="1">
                <a:solidFill>
                  <a:srgbClr val="FFC000"/>
                </a:solidFill>
              </a:rPr>
              <a:t>phụ</a:t>
            </a:r>
            <a:r>
              <a:rPr lang="en-US" b="1" i="1" dirty="0">
                <a:solidFill>
                  <a:srgbClr val="FFC000"/>
                </a:solidFill>
              </a:rPr>
              <a:t> </a:t>
            </a:r>
            <a:r>
              <a:rPr lang="en-US" b="1" i="1" dirty="0" err="1">
                <a:solidFill>
                  <a:srgbClr val="FFC000"/>
                </a:solidFill>
              </a:rPr>
              <a:t>thuộc</a:t>
            </a:r>
            <a:r>
              <a:rPr lang="en-US" b="1" i="1" dirty="0">
                <a:solidFill>
                  <a:srgbClr val="FFC000"/>
                </a:solidFill>
              </a:rPr>
              <a:t> </a:t>
            </a:r>
            <a:r>
              <a:rPr lang="en-US" b="1" i="1" dirty="0" err="1">
                <a:solidFill>
                  <a:srgbClr val="FFC000"/>
                </a:solidFill>
              </a:rPr>
              <a:t>vào</a:t>
            </a:r>
            <a:endParaRPr b="1" i="1" dirty="0">
              <a:solidFill>
                <a:srgbClr val="FFC000"/>
              </a:solidFill>
            </a:endParaRPr>
          </a:p>
          <a:p>
            <a:pPr marL="457200" lvl="1" indent="0" algn="l" rtl="0">
              <a:spcBef>
                <a:spcPts val="560"/>
              </a:spcBef>
              <a:spcAft>
                <a:spcPts val="0"/>
              </a:spcAft>
              <a:buClr>
                <a:srgbClr val="FFC000"/>
              </a:buClr>
              <a:buSzPts val="2800"/>
              <a:buNone/>
            </a:pPr>
            <a:r>
              <a:rPr lang="en-US" b="1" i="1" dirty="0" err="1">
                <a:solidFill>
                  <a:srgbClr val="FFC000"/>
                </a:solidFill>
              </a:rPr>
              <a:t>yêu</a:t>
            </a:r>
            <a:r>
              <a:rPr lang="en-US" b="1" i="1" dirty="0">
                <a:solidFill>
                  <a:srgbClr val="FFC000"/>
                </a:solidFill>
              </a:rPr>
              <a:t> </a:t>
            </a:r>
            <a:r>
              <a:rPr lang="en-US" b="1" i="1" dirty="0" err="1">
                <a:solidFill>
                  <a:srgbClr val="FFC000"/>
                </a:solidFill>
              </a:rPr>
              <a:t>cầu</a:t>
            </a:r>
            <a:r>
              <a:rPr lang="en-US" b="1" i="1" dirty="0">
                <a:solidFill>
                  <a:srgbClr val="FFC000"/>
                </a:solidFill>
              </a:rPr>
              <a:t> </a:t>
            </a:r>
            <a:r>
              <a:rPr lang="en-US" b="1" i="1" dirty="0" err="1">
                <a:solidFill>
                  <a:srgbClr val="FFC000"/>
                </a:solidFill>
              </a:rPr>
              <a:t>cụ</a:t>
            </a:r>
            <a:r>
              <a:rPr lang="en-US" b="1" i="1" dirty="0">
                <a:solidFill>
                  <a:srgbClr val="FFC000"/>
                </a:solidFill>
              </a:rPr>
              <a:t> </a:t>
            </a:r>
            <a:r>
              <a:rPr lang="en-US" b="1" i="1" dirty="0" err="1">
                <a:solidFill>
                  <a:srgbClr val="FFC000"/>
                </a:solidFill>
              </a:rPr>
              <a:t>thể</a:t>
            </a:r>
            <a:r>
              <a:rPr lang="en-US" b="1" i="1" dirty="0">
                <a:solidFill>
                  <a:srgbClr val="FFC000"/>
                </a:solidFill>
              </a:rPr>
              <a:t> </a:t>
            </a:r>
            <a:r>
              <a:rPr lang="en-US" b="1" i="1" dirty="0" err="1">
                <a:solidFill>
                  <a:srgbClr val="FFC000"/>
                </a:solidFill>
              </a:rPr>
              <a:t>của</a:t>
            </a:r>
            <a:r>
              <a:rPr lang="en-US" b="1" i="1" dirty="0">
                <a:solidFill>
                  <a:srgbClr val="FFC000"/>
                </a:solidFill>
              </a:rPr>
              <a:t> </a:t>
            </a:r>
            <a:r>
              <a:rPr lang="en-US" b="1" i="1" dirty="0" err="1">
                <a:solidFill>
                  <a:srgbClr val="FFC000"/>
                </a:solidFill>
              </a:rPr>
              <a:t>bài</a:t>
            </a:r>
            <a:r>
              <a:rPr lang="en-US" b="1" i="1" dirty="0">
                <a:solidFill>
                  <a:srgbClr val="FFC000"/>
                </a:solidFill>
              </a:rPr>
              <a:t> </a:t>
            </a:r>
            <a:r>
              <a:rPr lang="en-US" b="1" i="1" dirty="0" err="1">
                <a:solidFill>
                  <a:srgbClr val="FFC000"/>
                </a:solidFill>
              </a:rPr>
              <a:t>toán</a:t>
            </a:r>
            <a:endParaRPr dirty="0">
              <a:solidFill>
                <a:srgbClr val="FFC000"/>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120"/>
          <p:cNvSpPr txBox="1">
            <a:spLocks noGrp="1"/>
          </p:cNvSpPr>
          <p:nvPr>
            <p:ph type="title"/>
          </p:nvPr>
        </p:nvSpPr>
        <p:spPr>
          <a:xfrm>
            <a:off x="381000" y="21465"/>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C000"/>
              </a:buClr>
              <a:buSzPts val="4400"/>
              <a:buFont typeface="Calibri"/>
              <a:buNone/>
            </a:pPr>
            <a:r>
              <a:rPr lang="en-US" b="1">
                <a:solidFill>
                  <a:srgbClr val="FFC000"/>
                </a:solidFill>
              </a:rPr>
              <a:t>b, Cài đặt hàng bởi con trỏ </a:t>
            </a:r>
            <a:endParaRPr b="1">
              <a:solidFill>
                <a:srgbClr val="FFC000"/>
              </a:solidFill>
            </a:endParaRPr>
          </a:p>
        </p:txBody>
      </p:sp>
      <p:sp>
        <p:nvSpPr>
          <p:cNvPr id="724" name="Google Shape;724;p120"/>
          <p:cNvSpPr txBox="1">
            <a:spLocks noGrp="1"/>
          </p:cNvSpPr>
          <p:nvPr>
            <p:ph type="body" idx="1"/>
          </p:nvPr>
        </p:nvSpPr>
        <p:spPr>
          <a:xfrm>
            <a:off x="381000" y="12954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a:t>Dùng hai con trỏ front và rear để trỏ tới phần tử đầu và cuối hàng. </a:t>
            </a:r>
            <a:endParaRPr/>
          </a:p>
          <a:p>
            <a:pPr marL="342900" lvl="0" indent="-342900" algn="l" rtl="0">
              <a:spcBef>
                <a:spcPts val="640"/>
              </a:spcBef>
              <a:spcAft>
                <a:spcPts val="0"/>
              </a:spcAft>
              <a:buClr>
                <a:schemeClr val="lt1"/>
              </a:buClr>
              <a:buSzPts val="3200"/>
              <a:buChar char="•"/>
            </a:pPr>
            <a:r>
              <a:rPr lang="en-US"/>
              <a:t>Hàng được cài đặt như một danh sách liên kết đơn (kép, hoặc vòng). </a:t>
            </a:r>
            <a:endParaRPr/>
          </a:p>
          <a:p>
            <a:pPr marL="342900" lvl="0" indent="-342900" algn="l" rtl="0">
              <a:spcBef>
                <a:spcPts val="640"/>
              </a:spcBef>
              <a:spcAft>
                <a:spcPts val="0"/>
              </a:spcAft>
              <a:buClr>
                <a:schemeClr val="lt1"/>
              </a:buClr>
              <a:buSzPts val="3200"/>
              <a:buChar char="•"/>
            </a:pPr>
            <a:r>
              <a:rPr lang="en-US"/>
              <a:t>Giả sử ta xét dạng cài đặt hàng bằng danh sách liên kết đơn, ta gọi dạng cài đặt này là Pointer_Queue</a:t>
            </a:r>
            <a:endParaRPr/>
          </a:p>
          <a:p>
            <a:pPr marL="342900" lvl="0" indent="-139700" algn="l" rtl="0">
              <a:spcBef>
                <a:spcPts val="640"/>
              </a:spcBef>
              <a:spcAft>
                <a:spcPts val="0"/>
              </a:spcAft>
              <a:buClr>
                <a:schemeClr val="lt1"/>
              </a:buClr>
              <a:buSzPts val="3200"/>
              <a:buNone/>
            </a:pP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21"/>
          <p:cNvSpPr txBox="1">
            <a:spLocks noGrp="1"/>
          </p:cNvSpPr>
          <p:nvPr>
            <p:ph type="body" idx="1"/>
          </p:nvPr>
        </p:nvSpPr>
        <p:spPr>
          <a:xfrm>
            <a:off x="457200" y="304800"/>
            <a:ext cx="8458200" cy="5821363"/>
          </a:xfrm>
          <a:prstGeom prst="rect">
            <a:avLst/>
          </a:prstGeom>
          <a:noFill/>
          <a:ln>
            <a:noFill/>
          </a:ln>
        </p:spPr>
        <p:txBody>
          <a:bodyPr spcFirstLastPara="1" wrap="square" lIns="91425" tIns="45700" rIns="91425" bIns="45700" anchor="t" anchorCtr="0">
            <a:normAutofit fontScale="92500" lnSpcReduction="10000"/>
          </a:bodyPr>
          <a:lstStyle/>
          <a:p>
            <a:pPr marL="742950" lvl="0" indent="-742950" algn="l" rtl="0">
              <a:spcBef>
                <a:spcPts val="0"/>
              </a:spcBef>
              <a:spcAft>
                <a:spcPts val="0"/>
              </a:spcAft>
              <a:buClr>
                <a:srgbClr val="FF0000"/>
              </a:buClr>
              <a:buSzPct val="100000"/>
              <a:buAutoNum type="alphaLcParenR"/>
            </a:pPr>
            <a:r>
              <a:rPr lang="en-US" sz="3600" b="1">
                <a:solidFill>
                  <a:srgbClr val="FF0000"/>
                </a:solidFill>
              </a:rPr>
              <a:t>Biểu diễn hàng :</a:t>
            </a:r>
            <a:endParaRPr/>
          </a:p>
          <a:p>
            <a:pPr marL="742950" lvl="1" indent="-285750" algn="l" rtl="0">
              <a:spcBef>
                <a:spcPts val="518"/>
              </a:spcBef>
              <a:spcAft>
                <a:spcPts val="0"/>
              </a:spcAft>
              <a:buClr>
                <a:schemeClr val="lt1"/>
              </a:buClr>
              <a:buSzPct val="100000"/>
              <a:buNone/>
            </a:pPr>
            <a:r>
              <a:rPr lang="en-US"/>
              <a:t>typedef int item; //kieu du lieu</a:t>
            </a:r>
            <a:endParaRPr/>
          </a:p>
          <a:p>
            <a:pPr marL="742950" lvl="1" indent="-285750" algn="l" rtl="0">
              <a:spcBef>
                <a:spcPts val="518"/>
              </a:spcBef>
              <a:spcAft>
                <a:spcPts val="0"/>
              </a:spcAft>
              <a:buClr>
                <a:schemeClr val="lt1"/>
              </a:buClr>
              <a:buSzPct val="100000"/>
              <a:buNone/>
            </a:pPr>
            <a:r>
              <a:rPr lang="en-US"/>
              <a:t>struct Node</a:t>
            </a:r>
            <a:endParaRPr/>
          </a:p>
          <a:p>
            <a:pPr marL="742950" lvl="1" indent="-285750" algn="l" rtl="0">
              <a:spcBef>
                <a:spcPts val="518"/>
              </a:spcBef>
              <a:spcAft>
                <a:spcPts val="0"/>
              </a:spcAft>
              <a:buClr>
                <a:schemeClr val="lt1"/>
              </a:buClr>
              <a:buSzPct val="100000"/>
              <a:buNone/>
            </a:pPr>
            <a:r>
              <a:rPr lang="en-US"/>
              <a:t>{</a:t>
            </a:r>
            <a:endParaRPr/>
          </a:p>
          <a:p>
            <a:pPr marL="742950" lvl="1" indent="-285750" algn="l" rtl="0">
              <a:spcBef>
                <a:spcPts val="518"/>
              </a:spcBef>
              <a:spcAft>
                <a:spcPts val="0"/>
              </a:spcAft>
              <a:buClr>
                <a:schemeClr val="lt1"/>
              </a:buClr>
              <a:buSzPct val="100000"/>
              <a:buNone/>
            </a:pPr>
            <a:r>
              <a:rPr lang="en-US"/>
              <a:t>    item Data;</a:t>
            </a:r>
            <a:endParaRPr/>
          </a:p>
          <a:p>
            <a:pPr marL="742950" lvl="1" indent="-285750" algn="l" rtl="0">
              <a:spcBef>
                <a:spcPts val="518"/>
              </a:spcBef>
              <a:spcAft>
                <a:spcPts val="0"/>
              </a:spcAft>
              <a:buClr>
                <a:schemeClr val="lt1"/>
              </a:buClr>
              <a:buSzPct val="100000"/>
              <a:buNone/>
            </a:pPr>
            <a:r>
              <a:rPr lang="en-US"/>
              <a:t>    Node * Next;</a:t>
            </a:r>
            <a:endParaRPr/>
          </a:p>
          <a:p>
            <a:pPr marL="742950" lvl="1" indent="-285750" algn="l" rtl="0">
              <a:spcBef>
                <a:spcPts val="518"/>
              </a:spcBef>
              <a:spcAft>
                <a:spcPts val="0"/>
              </a:spcAft>
              <a:buClr>
                <a:schemeClr val="lt1"/>
              </a:buClr>
              <a:buSzPct val="100000"/>
              <a:buNone/>
            </a:pPr>
            <a:r>
              <a:rPr lang="en-US"/>
              <a:t>};</a:t>
            </a:r>
            <a:endParaRPr/>
          </a:p>
          <a:p>
            <a:pPr marL="742950" lvl="1" indent="-285750" algn="l" rtl="0">
              <a:spcBef>
                <a:spcPts val="518"/>
              </a:spcBef>
              <a:spcAft>
                <a:spcPts val="0"/>
              </a:spcAft>
              <a:buClr>
                <a:schemeClr val="lt1"/>
              </a:buClr>
              <a:buSzPct val="100000"/>
              <a:buNone/>
            </a:pPr>
            <a:r>
              <a:rPr lang="en-US"/>
              <a:t>struct Queue</a:t>
            </a:r>
            <a:endParaRPr/>
          </a:p>
          <a:p>
            <a:pPr marL="742950" lvl="1" indent="-285750" algn="l" rtl="0">
              <a:spcBef>
                <a:spcPts val="518"/>
              </a:spcBef>
              <a:spcAft>
                <a:spcPts val="0"/>
              </a:spcAft>
              <a:buClr>
                <a:schemeClr val="lt1"/>
              </a:buClr>
              <a:buSzPct val="100000"/>
              <a:buNone/>
            </a:pPr>
            <a:r>
              <a:rPr lang="en-US"/>
              <a:t>{</a:t>
            </a:r>
            <a:endParaRPr/>
          </a:p>
          <a:p>
            <a:pPr marL="742950" lvl="1" indent="-285750" algn="l" rtl="0">
              <a:spcBef>
                <a:spcPts val="518"/>
              </a:spcBef>
              <a:spcAft>
                <a:spcPts val="0"/>
              </a:spcAft>
              <a:buClr>
                <a:schemeClr val="lt1"/>
              </a:buClr>
              <a:buSzPct val="100000"/>
              <a:buNone/>
            </a:pPr>
            <a:r>
              <a:rPr lang="en-US"/>
              <a:t>    Node * Front, *Rear; </a:t>
            </a:r>
            <a:r>
              <a:rPr lang="en-US">
                <a:solidFill>
                  <a:srgbClr val="FFFF00"/>
                </a:solidFill>
              </a:rPr>
              <a:t>//Node dau va Node cuoi</a:t>
            </a:r>
            <a:endParaRPr>
              <a:solidFill>
                <a:srgbClr val="FFFF00"/>
              </a:solidFill>
            </a:endParaRPr>
          </a:p>
          <a:p>
            <a:pPr marL="742950" lvl="1" indent="-285750" algn="l" rtl="0">
              <a:spcBef>
                <a:spcPts val="518"/>
              </a:spcBef>
              <a:spcAft>
                <a:spcPts val="0"/>
              </a:spcAft>
              <a:buClr>
                <a:schemeClr val="lt1"/>
              </a:buClr>
              <a:buSzPct val="100000"/>
              <a:buNone/>
            </a:pPr>
            <a:r>
              <a:rPr lang="en-US"/>
              <a:t>    };</a:t>
            </a:r>
            <a:endParaRPr/>
          </a:p>
          <a:p>
            <a:pPr marL="742950" lvl="0" indent="-531495" algn="l" rtl="0">
              <a:spcBef>
                <a:spcPts val="666"/>
              </a:spcBef>
              <a:spcAft>
                <a:spcPts val="0"/>
              </a:spcAft>
              <a:buClr>
                <a:schemeClr val="lt1"/>
              </a:buClr>
              <a:buSzPct val="100000"/>
              <a:buNone/>
            </a:pPr>
            <a:endParaRPr sz="3600">
              <a:solidFill>
                <a:srgbClr val="FF0000"/>
              </a:solidFill>
            </a:endParaRPr>
          </a:p>
          <a:p>
            <a:pPr marL="0" lvl="0" indent="0" algn="l" rtl="0">
              <a:spcBef>
                <a:spcPts val="592"/>
              </a:spcBef>
              <a:spcAft>
                <a:spcPts val="0"/>
              </a:spcAft>
              <a:buClr>
                <a:schemeClr val="lt1"/>
              </a:buClr>
              <a:buSzPct val="100000"/>
              <a:buNone/>
            </a:pPr>
            <a:r>
              <a:rPr lang="en-US" i="1"/>
              <a:t>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122"/>
          <p:cNvSpPr txBox="1">
            <a:spLocks noGrp="1"/>
          </p:cNvSpPr>
          <p:nvPr>
            <p:ph type="body" idx="1"/>
          </p:nvPr>
        </p:nvSpPr>
        <p:spPr>
          <a:xfrm>
            <a:off x="457200" y="914400"/>
            <a:ext cx="8229600" cy="52117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None/>
            </a:pPr>
            <a:r>
              <a:rPr lang="en-US" sz="3600" b="1">
                <a:solidFill>
                  <a:srgbClr val="FF0000"/>
                </a:solidFill>
              </a:rPr>
              <a:t>b) Cài đặt các phép toán cơ bản trên hàng</a:t>
            </a:r>
            <a:endParaRPr sz="3600" b="1">
              <a:solidFill>
                <a:srgbClr val="FF0000"/>
              </a:solidFill>
            </a:endParaRPr>
          </a:p>
          <a:p>
            <a:pPr marL="342900" lvl="0" indent="-139700" algn="l" rtl="0">
              <a:spcBef>
                <a:spcPts val="640"/>
              </a:spcBef>
              <a:spcAft>
                <a:spcPts val="0"/>
              </a:spcAft>
              <a:buClr>
                <a:schemeClr val="lt1"/>
              </a:buClr>
              <a:buSzPts val="3200"/>
              <a:buNone/>
            </a:pPr>
            <a:endParaRPr/>
          </a:p>
          <a:p>
            <a:pPr marL="342900" lvl="0" indent="-342900" algn="l" rtl="0">
              <a:spcBef>
                <a:spcPts val="640"/>
              </a:spcBef>
              <a:spcAft>
                <a:spcPts val="0"/>
              </a:spcAft>
              <a:buClr>
                <a:schemeClr val="lt1"/>
              </a:buClr>
              <a:buSzPts val="3200"/>
              <a:buNone/>
            </a:pP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a:t>1- Khởi tạo hàng rỗng</a:t>
            </a:r>
            <a:endParaRPr/>
          </a:p>
        </p:txBody>
      </p:sp>
      <p:sp>
        <p:nvSpPr>
          <p:cNvPr id="740" name="Google Shape;740;p1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a:t>Khởi tạo Queue ta cho Front và Rear cùng trỏ về NULL.</a:t>
            </a:r>
            <a:endParaRPr/>
          </a:p>
          <a:p>
            <a:pPr marL="742950" lvl="1" indent="-285750" algn="l" rtl="0">
              <a:spcBef>
                <a:spcPts val="560"/>
              </a:spcBef>
              <a:spcAft>
                <a:spcPts val="0"/>
              </a:spcAft>
              <a:buClr>
                <a:srgbClr val="FFFF00"/>
              </a:buClr>
              <a:buSzPts val="2800"/>
              <a:buNone/>
            </a:pPr>
            <a:r>
              <a:rPr lang="en-US">
                <a:solidFill>
                  <a:srgbClr val="FFFF00"/>
                </a:solidFill>
              </a:rPr>
              <a:t>void Init(Queue &amp;Q)</a:t>
            </a:r>
            <a:endParaRPr/>
          </a:p>
          <a:p>
            <a:pPr marL="742950" lvl="1" indent="-285750" algn="l" rtl="0">
              <a:spcBef>
                <a:spcPts val="560"/>
              </a:spcBef>
              <a:spcAft>
                <a:spcPts val="0"/>
              </a:spcAft>
              <a:buClr>
                <a:srgbClr val="FFFF00"/>
              </a:buClr>
              <a:buSzPts val="2800"/>
              <a:buNone/>
            </a:pPr>
            <a:r>
              <a:rPr lang="en-US">
                <a:solidFill>
                  <a:srgbClr val="FFFF00"/>
                </a:solidFill>
              </a:rPr>
              <a:t>{</a:t>
            </a:r>
            <a:endParaRPr/>
          </a:p>
          <a:p>
            <a:pPr marL="742950" lvl="1" indent="-285750" algn="l" rtl="0">
              <a:spcBef>
                <a:spcPts val="560"/>
              </a:spcBef>
              <a:spcAft>
                <a:spcPts val="0"/>
              </a:spcAft>
              <a:buClr>
                <a:srgbClr val="FFFF00"/>
              </a:buClr>
              <a:buSzPts val="2800"/>
              <a:buNone/>
            </a:pPr>
            <a:r>
              <a:rPr lang="en-US">
                <a:solidFill>
                  <a:srgbClr val="FFFF00"/>
                </a:solidFill>
              </a:rPr>
              <a:t>    Q.Front = Q.Rear = NULL;</a:t>
            </a:r>
            <a:endParaRPr/>
          </a:p>
          <a:p>
            <a:pPr marL="742950" lvl="1" indent="-285750" algn="l" rtl="0">
              <a:spcBef>
                <a:spcPts val="560"/>
              </a:spcBef>
              <a:spcAft>
                <a:spcPts val="0"/>
              </a:spcAft>
              <a:buClr>
                <a:srgbClr val="FFFF00"/>
              </a:buClr>
              <a:buSzPts val="2800"/>
              <a:buNone/>
            </a:pPr>
            <a:r>
              <a:rPr lang="en-US">
                <a:solidFill>
                  <a:srgbClr val="FFFF00"/>
                </a:solidFill>
              </a:rPr>
              <a:t>    </a:t>
            </a:r>
            <a:endParaRPr/>
          </a:p>
          <a:p>
            <a:pPr marL="742950" lvl="1" indent="-285750" algn="l" rtl="0">
              <a:spcBef>
                <a:spcPts val="560"/>
              </a:spcBef>
              <a:spcAft>
                <a:spcPts val="0"/>
              </a:spcAft>
              <a:buClr>
                <a:srgbClr val="FFFF00"/>
              </a:buClr>
              <a:buSzPts val="2800"/>
              <a:buNone/>
            </a:pPr>
            <a:r>
              <a:rPr lang="en-US">
                <a:solidFill>
                  <a:srgbClr val="FFFF00"/>
                </a:solidFill>
              </a:rPr>
              <a:t>}</a:t>
            </a:r>
            <a:endParaRPr/>
          </a:p>
          <a:p>
            <a:pPr marL="342900" lvl="0" indent="-139700" algn="l" rtl="0">
              <a:spcBef>
                <a:spcPts val="640"/>
              </a:spcBef>
              <a:spcAft>
                <a:spcPts val="0"/>
              </a:spcAft>
              <a:buClr>
                <a:schemeClr val="lt1"/>
              </a:buClr>
              <a:buSzPts val="3200"/>
              <a:buNone/>
            </a:pPr>
            <a:endParaRPr/>
          </a:p>
          <a:p>
            <a:pPr marL="342900" lvl="0" indent="-139700" algn="l" rtl="0">
              <a:spcBef>
                <a:spcPts val="640"/>
              </a:spcBef>
              <a:spcAft>
                <a:spcPts val="0"/>
              </a:spcAft>
              <a:buClr>
                <a:schemeClr val="lt1"/>
              </a:buClr>
              <a:buSzPts val="3200"/>
              <a:buNone/>
            </a:pP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124"/>
          <p:cNvSpPr txBox="1">
            <a:spLocks noGrp="1"/>
          </p:cNvSpPr>
          <p:nvPr>
            <p:ph type="title"/>
          </p:nvPr>
        </p:nvSpPr>
        <p:spPr>
          <a:xfrm>
            <a:off x="0" y="9906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b="1"/>
              <a:t>3-  Tạo 1 Node P</a:t>
            </a:r>
            <a:br>
              <a:rPr lang="en-US" b="1"/>
            </a:br>
            <a:endParaRPr/>
          </a:p>
        </p:txBody>
      </p:sp>
      <p:pic>
        <p:nvPicPr>
          <p:cNvPr id="746" name="Google Shape;746;p124" descr="Capture.JPG"/>
          <p:cNvPicPr preferRelativeResize="0">
            <a:picLocks noGrp="1"/>
          </p:cNvPicPr>
          <p:nvPr>
            <p:ph type="body" idx="1"/>
          </p:nvPr>
        </p:nvPicPr>
        <p:blipFill rotWithShape="1">
          <a:blip r:embed="rId3">
            <a:alphaModFix/>
          </a:blip>
          <a:srcRect/>
          <a:stretch/>
        </p:blipFill>
        <p:spPr>
          <a:xfrm>
            <a:off x="685800" y="2667000"/>
            <a:ext cx="7792936" cy="266700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1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b="1"/>
              <a:t>4- Thêm phần tử vào cuối Queue</a:t>
            </a:r>
            <a:br>
              <a:rPr lang="en-US" b="1"/>
            </a:br>
            <a:endParaRPr/>
          </a:p>
        </p:txBody>
      </p:sp>
      <p:sp>
        <p:nvSpPr>
          <p:cNvPr id="752" name="Google Shape;752;p1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a:t>Để thêm phần tử, ta kiểm tra xem hàng có rỗng không, nếu hàng rỗng thì cho cả Front và Rear cùng trỏ về Node P mới tạo chứa phần tử x cần thêm. Nếu không rỗng ta trỏ Rear-&gt;Next về P và Rear trỏ về P.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endParaRPr/>
          </a:p>
        </p:txBody>
      </p:sp>
      <p:pic>
        <p:nvPicPr>
          <p:cNvPr id="758" name="Google Shape;758;p126" descr="hd.PNG"/>
          <p:cNvPicPr preferRelativeResize="0">
            <a:picLocks noGrp="1"/>
          </p:cNvPicPr>
          <p:nvPr>
            <p:ph type="body" idx="1"/>
          </p:nvPr>
        </p:nvPicPr>
        <p:blipFill rotWithShape="1">
          <a:blip r:embed="rId3">
            <a:alphaModFix/>
          </a:blip>
          <a:srcRect/>
          <a:stretch/>
        </p:blipFill>
        <p:spPr>
          <a:xfrm>
            <a:off x="304800" y="1600200"/>
            <a:ext cx="8536828" cy="289560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127"/>
          <p:cNvSpPr txBox="1">
            <a:spLocks noGrp="1"/>
          </p:cNvSpPr>
          <p:nvPr>
            <p:ph type="body" idx="1"/>
          </p:nvPr>
        </p:nvSpPr>
        <p:spPr>
          <a:xfrm>
            <a:off x="457200" y="609600"/>
            <a:ext cx="8229600" cy="55165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lt1"/>
              </a:buClr>
              <a:buSzPts val="3000"/>
              <a:buNone/>
            </a:pPr>
            <a:r>
              <a:rPr lang="en-US" sz="3000"/>
              <a:t>void Push(Queue &amp;Q, item x)</a:t>
            </a:r>
            <a:endParaRPr/>
          </a:p>
          <a:p>
            <a:pPr marL="742950" lvl="1" indent="-285750" algn="l" rtl="0">
              <a:spcBef>
                <a:spcPts val="560"/>
              </a:spcBef>
              <a:spcAft>
                <a:spcPts val="0"/>
              </a:spcAft>
              <a:buClr>
                <a:schemeClr val="lt1"/>
              </a:buClr>
              <a:buSzPts val="2800"/>
              <a:buNone/>
            </a:pPr>
            <a:r>
              <a:rPr lang="en-US"/>
              <a:t>{</a:t>
            </a:r>
            <a:endParaRPr/>
          </a:p>
          <a:p>
            <a:pPr marL="1143000" lvl="2" indent="-228600" algn="l" rtl="0">
              <a:spcBef>
                <a:spcPts val="480"/>
              </a:spcBef>
              <a:spcAft>
                <a:spcPts val="0"/>
              </a:spcAft>
              <a:buClr>
                <a:schemeClr val="lt1"/>
              </a:buClr>
              <a:buSzPts val="2400"/>
              <a:buNone/>
            </a:pPr>
            <a:r>
              <a:rPr lang="en-US"/>
              <a:t>    Node *P = MakeNode(x); </a:t>
            </a:r>
            <a:endParaRPr/>
          </a:p>
          <a:p>
            <a:pPr marL="1143000" lvl="2" indent="-228600" algn="l" rtl="0">
              <a:spcBef>
                <a:spcPts val="480"/>
              </a:spcBef>
              <a:spcAft>
                <a:spcPts val="0"/>
              </a:spcAft>
              <a:buClr>
                <a:schemeClr val="lt1"/>
              </a:buClr>
              <a:buSzPts val="2400"/>
              <a:buNone/>
            </a:pPr>
            <a:r>
              <a:rPr lang="en-US"/>
              <a:t>    if (Isempty(Q))</a:t>
            </a:r>
            <a:endParaRPr/>
          </a:p>
          <a:p>
            <a:pPr marL="1143000" lvl="2" indent="-228600" algn="l" rtl="0">
              <a:spcBef>
                <a:spcPts val="480"/>
              </a:spcBef>
              <a:spcAft>
                <a:spcPts val="0"/>
              </a:spcAft>
              <a:buClr>
                <a:schemeClr val="lt1"/>
              </a:buClr>
              <a:buSzPts val="2400"/>
              <a:buNone/>
            </a:pPr>
            <a:r>
              <a:rPr lang="en-US"/>
              <a:t>    {</a:t>
            </a:r>
            <a:endParaRPr/>
          </a:p>
          <a:p>
            <a:pPr marL="1143000" lvl="2" indent="-228600" algn="l" rtl="0">
              <a:spcBef>
                <a:spcPts val="480"/>
              </a:spcBef>
              <a:spcAft>
                <a:spcPts val="0"/>
              </a:spcAft>
              <a:buClr>
                <a:schemeClr val="lt1"/>
              </a:buClr>
              <a:buSzPts val="2400"/>
              <a:buNone/>
            </a:pPr>
            <a:r>
              <a:rPr lang="en-US"/>
              <a:t>        Q.Front = Q.Rear = P; //dau va cuoi deu tro den P</a:t>
            </a:r>
            <a:endParaRPr/>
          </a:p>
          <a:p>
            <a:pPr marL="1143000" lvl="2" indent="-228600" algn="l" rtl="0">
              <a:spcBef>
                <a:spcPts val="480"/>
              </a:spcBef>
              <a:spcAft>
                <a:spcPts val="0"/>
              </a:spcAft>
              <a:buClr>
                <a:schemeClr val="lt1"/>
              </a:buClr>
              <a:buSzPts val="2400"/>
              <a:buNone/>
            </a:pPr>
            <a:r>
              <a:rPr lang="en-US"/>
              <a:t>    }</a:t>
            </a:r>
            <a:endParaRPr/>
          </a:p>
          <a:p>
            <a:pPr marL="1143000" lvl="2" indent="-228600" algn="l" rtl="0">
              <a:spcBef>
                <a:spcPts val="480"/>
              </a:spcBef>
              <a:spcAft>
                <a:spcPts val="0"/>
              </a:spcAft>
              <a:buClr>
                <a:schemeClr val="lt1"/>
              </a:buClr>
              <a:buSzPts val="2400"/>
              <a:buNone/>
            </a:pPr>
            <a:r>
              <a:rPr lang="en-US"/>
              <a:t>    else //Khong rong</a:t>
            </a:r>
            <a:endParaRPr/>
          </a:p>
          <a:p>
            <a:pPr marL="1143000" lvl="2" indent="-228600" algn="l" rtl="0">
              <a:spcBef>
                <a:spcPts val="480"/>
              </a:spcBef>
              <a:spcAft>
                <a:spcPts val="0"/>
              </a:spcAft>
              <a:buClr>
                <a:schemeClr val="lt1"/>
              </a:buClr>
              <a:buSzPts val="2400"/>
              <a:buNone/>
            </a:pPr>
            <a:r>
              <a:rPr lang="en-US"/>
              <a:t>    { </a:t>
            </a:r>
            <a:endParaRPr/>
          </a:p>
          <a:p>
            <a:pPr marL="1143000" lvl="2" indent="-228600" algn="l" rtl="0">
              <a:spcBef>
                <a:spcPts val="480"/>
              </a:spcBef>
              <a:spcAft>
                <a:spcPts val="0"/>
              </a:spcAft>
              <a:buClr>
                <a:schemeClr val="lt1"/>
              </a:buClr>
              <a:buSzPts val="2400"/>
              <a:buNone/>
            </a:pPr>
            <a:r>
              <a:rPr lang="en-US"/>
              <a:t>        Q.Rear-&gt;Next = P;</a:t>
            </a:r>
            <a:endParaRPr/>
          </a:p>
          <a:p>
            <a:pPr marL="1143000" lvl="2" indent="-228600" algn="l" rtl="0">
              <a:spcBef>
                <a:spcPts val="480"/>
              </a:spcBef>
              <a:spcAft>
                <a:spcPts val="0"/>
              </a:spcAft>
              <a:buClr>
                <a:schemeClr val="lt1"/>
              </a:buClr>
              <a:buSzPts val="2400"/>
              <a:buNone/>
            </a:pPr>
            <a:r>
              <a:rPr lang="en-US"/>
              <a:t>        Q.Rear = P;</a:t>
            </a:r>
            <a:endParaRPr/>
          </a:p>
          <a:p>
            <a:pPr marL="1143000" lvl="2" indent="-228600" algn="l" rtl="0">
              <a:spcBef>
                <a:spcPts val="480"/>
              </a:spcBef>
              <a:spcAft>
                <a:spcPts val="0"/>
              </a:spcAft>
              <a:buClr>
                <a:schemeClr val="lt1"/>
              </a:buClr>
              <a:buSzPts val="2400"/>
              <a:buNone/>
            </a:pPr>
            <a:r>
              <a:rPr lang="en-US"/>
              <a:t>    }</a:t>
            </a:r>
            <a:endParaRPr/>
          </a:p>
          <a:p>
            <a:pPr marL="742950" lvl="1" indent="-285750" algn="l" rtl="0">
              <a:spcBef>
                <a:spcPts val="560"/>
              </a:spcBef>
              <a:spcAft>
                <a:spcPts val="0"/>
              </a:spcAft>
              <a:buClr>
                <a:schemeClr val="lt1"/>
              </a:buClr>
              <a:buSzPts val="2800"/>
              <a:buNone/>
            </a:pPr>
            <a:r>
              <a:rPr lang="en-US"/>
              <a:t>    }</a:t>
            </a:r>
            <a:endParaRPr/>
          </a:p>
          <a:p>
            <a:pPr marL="342900" lvl="0" indent="-139700" algn="l" rtl="0">
              <a:spcBef>
                <a:spcPts val="640"/>
              </a:spcBef>
              <a:spcAft>
                <a:spcPts val="0"/>
              </a:spcAft>
              <a:buClr>
                <a:schemeClr val="lt1"/>
              </a:buClr>
              <a:buSzPts val="3200"/>
              <a:buNone/>
            </a:pP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1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b="1"/>
              <a:t>5- Xóa phần tử đầu Queue</a:t>
            </a:r>
            <a:br>
              <a:rPr lang="en-US" b="1"/>
            </a:br>
            <a:endParaRPr/>
          </a:p>
        </p:txBody>
      </p:sp>
      <p:sp>
        <p:nvSpPr>
          <p:cNvPr id="769" name="Google Shape;769;p1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a:t>Ta kiểm tra Queue có rỗng không, Nếu không rỗng kiểm tra xem có 1 hay nhiêu hơn 1 phần tử, nếu có 1 phần tử thì ta khởi tạo lại Queue, nếu có nhiều hơn ta cho Front trỏ đến tiếp theo.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endParaRPr/>
          </a:p>
        </p:txBody>
      </p:sp>
      <p:pic>
        <p:nvPicPr>
          <p:cNvPr id="775" name="Google Shape;775;p129" descr="Capture.PNG"/>
          <p:cNvPicPr preferRelativeResize="0">
            <a:picLocks noGrp="1"/>
          </p:cNvPicPr>
          <p:nvPr>
            <p:ph type="body" idx="1"/>
          </p:nvPr>
        </p:nvPicPr>
        <p:blipFill rotWithShape="1">
          <a:blip r:embed="rId3">
            <a:alphaModFix/>
          </a:blip>
          <a:srcRect/>
          <a:stretch/>
        </p:blipFill>
        <p:spPr>
          <a:xfrm>
            <a:off x="304800" y="1676400"/>
            <a:ext cx="8651848" cy="327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50"/>
              </a:buClr>
              <a:buSzPct val="100000"/>
              <a:buFont typeface="Calibri"/>
              <a:buNone/>
            </a:pPr>
            <a:br>
              <a:rPr lang="en-US" b="1">
                <a:solidFill>
                  <a:srgbClr val="00B050"/>
                </a:solidFill>
              </a:rPr>
            </a:br>
            <a:r>
              <a:rPr lang="en-US" b="1">
                <a:solidFill>
                  <a:srgbClr val="FFC000"/>
                </a:solidFill>
              </a:rPr>
              <a:t>1.3. Biểu diễn danh sách trên máy tính</a:t>
            </a:r>
            <a:br>
              <a:rPr lang="en-US" b="1">
                <a:solidFill>
                  <a:srgbClr val="00B050"/>
                </a:solidFill>
              </a:rPr>
            </a:br>
            <a:endParaRPr/>
          </a:p>
        </p:txBody>
      </p:sp>
      <p:sp>
        <p:nvSpPr>
          <p:cNvPr id="149" name="Google Shape;149;p24"/>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200"/>
              <a:buNone/>
            </a:pPr>
            <a:endParaRPr dirty="0"/>
          </a:p>
          <a:p>
            <a:pPr marL="0" lvl="0" indent="0" algn="l" rtl="0">
              <a:spcBef>
                <a:spcPts val="640"/>
              </a:spcBef>
              <a:spcAft>
                <a:spcPts val="0"/>
              </a:spcAft>
              <a:buClr>
                <a:srgbClr val="FFC000"/>
              </a:buClr>
              <a:buSzPts val="3200"/>
              <a:buNone/>
            </a:pPr>
            <a:r>
              <a:rPr lang="en-US" dirty="0">
                <a:solidFill>
                  <a:srgbClr val="FFC000"/>
                </a:solidFill>
              </a:rPr>
              <a:t>1.3.1. </a:t>
            </a:r>
            <a:r>
              <a:rPr lang="en-US" dirty="0" err="1">
                <a:solidFill>
                  <a:srgbClr val="FFC000"/>
                </a:solidFill>
              </a:rPr>
              <a:t>Danh</a:t>
            </a:r>
            <a:r>
              <a:rPr lang="en-US" dirty="0">
                <a:solidFill>
                  <a:srgbClr val="FFC000"/>
                </a:solidFill>
              </a:rPr>
              <a:t> </a:t>
            </a:r>
            <a:r>
              <a:rPr lang="en-US" dirty="0" err="1">
                <a:solidFill>
                  <a:srgbClr val="FFC000"/>
                </a:solidFill>
              </a:rPr>
              <a:t>sách</a:t>
            </a:r>
            <a:r>
              <a:rPr lang="en-US" dirty="0">
                <a:solidFill>
                  <a:srgbClr val="FFC000"/>
                </a:solidFill>
              </a:rPr>
              <a:t> </a:t>
            </a:r>
            <a:r>
              <a:rPr lang="en-US" dirty="0" err="1">
                <a:solidFill>
                  <a:srgbClr val="FFC000"/>
                </a:solidFill>
              </a:rPr>
              <a:t>cài</a:t>
            </a:r>
            <a:r>
              <a:rPr lang="en-US" dirty="0">
                <a:solidFill>
                  <a:srgbClr val="FFC000"/>
                </a:solidFill>
              </a:rPr>
              <a:t> </a:t>
            </a:r>
            <a:r>
              <a:rPr lang="en-US" dirty="0" err="1">
                <a:solidFill>
                  <a:srgbClr val="FFC000"/>
                </a:solidFill>
              </a:rPr>
              <a:t>đặt</a:t>
            </a:r>
            <a:r>
              <a:rPr lang="en-US" dirty="0">
                <a:solidFill>
                  <a:srgbClr val="FFC000"/>
                </a:solidFill>
              </a:rPr>
              <a:t> </a:t>
            </a:r>
            <a:r>
              <a:rPr lang="en-US" dirty="0" err="1">
                <a:solidFill>
                  <a:srgbClr val="FFC000"/>
                </a:solidFill>
              </a:rPr>
              <a:t>bằng</a:t>
            </a:r>
            <a:r>
              <a:rPr lang="en-US" dirty="0">
                <a:solidFill>
                  <a:srgbClr val="FFC000"/>
                </a:solidFill>
              </a:rPr>
              <a:t> </a:t>
            </a:r>
            <a:r>
              <a:rPr lang="en-US" dirty="0" err="1">
                <a:solidFill>
                  <a:srgbClr val="FFC000"/>
                </a:solidFill>
              </a:rPr>
              <a:t>mảng</a:t>
            </a:r>
            <a:endParaRPr dirty="0">
              <a:solidFill>
                <a:srgbClr val="FFC000"/>
              </a:solidFill>
            </a:endParaRPr>
          </a:p>
          <a:p>
            <a:pPr marL="0" lvl="0" indent="0" algn="l" rtl="0">
              <a:spcBef>
                <a:spcPts val="640"/>
              </a:spcBef>
              <a:spcAft>
                <a:spcPts val="0"/>
              </a:spcAft>
              <a:buClr>
                <a:schemeClr val="lt1"/>
              </a:buClr>
              <a:buSzPts val="3200"/>
              <a:buNone/>
            </a:pPr>
            <a:endParaRPr dirty="0">
              <a:solidFill>
                <a:srgbClr val="FFC000"/>
              </a:solidFill>
            </a:endParaRPr>
          </a:p>
          <a:p>
            <a:pPr marL="0" lvl="0" indent="0" algn="l" rtl="0">
              <a:spcBef>
                <a:spcPts val="640"/>
              </a:spcBef>
              <a:spcAft>
                <a:spcPts val="0"/>
              </a:spcAft>
              <a:buClr>
                <a:srgbClr val="FFC000"/>
              </a:buClr>
              <a:buSzPts val="3200"/>
              <a:buNone/>
            </a:pPr>
            <a:r>
              <a:rPr lang="en-US" dirty="0">
                <a:solidFill>
                  <a:srgbClr val="FFC000"/>
                </a:solidFill>
              </a:rPr>
              <a:t>1.3.2. </a:t>
            </a:r>
            <a:r>
              <a:rPr lang="en-US" dirty="0" err="1">
                <a:solidFill>
                  <a:srgbClr val="FFC000"/>
                </a:solidFill>
              </a:rPr>
              <a:t>Danh</a:t>
            </a:r>
            <a:r>
              <a:rPr lang="en-US" dirty="0">
                <a:solidFill>
                  <a:srgbClr val="FFC000"/>
                </a:solidFill>
              </a:rPr>
              <a:t> </a:t>
            </a:r>
            <a:r>
              <a:rPr lang="en-US" dirty="0" err="1">
                <a:solidFill>
                  <a:srgbClr val="FFC000"/>
                </a:solidFill>
              </a:rPr>
              <a:t>sách</a:t>
            </a:r>
            <a:r>
              <a:rPr lang="en-US" dirty="0">
                <a:solidFill>
                  <a:srgbClr val="FFC000"/>
                </a:solidFill>
              </a:rPr>
              <a:t> </a:t>
            </a:r>
            <a:r>
              <a:rPr lang="en-US" dirty="0" err="1">
                <a:solidFill>
                  <a:srgbClr val="FFC000"/>
                </a:solidFill>
              </a:rPr>
              <a:t>cài</a:t>
            </a:r>
            <a:r>
              <a:rPr lang="en-US" dirty="0">
                <a:solidFill>
                  <a:srgbClr val="FFC000"/>
                </a:solidFill>
              </a:rPr>
              <a:t> </a:t>
            </a:r>
            <a:r>
              <a:rPr lang="en-US" dirty="0" err="1">
                <a:solidFill>
                  <a:srgbClr val="FFC000"/>
                </a:solidFill>
              </a:rPr>
              <a:t>đặt</a:t>
            </a:r>
            <a:r>
              <a:rPr lang="en-US" dirty="0">
                <a:solidFill>
                  <a:srgbClr val="FFC000"/>
                </a:solidFill>
              </a:rPr>
              <a:t> </a:t>
            </a:r>
            <a:r>
              <a:rPr lang="en-US" dirty="0" err="1">
                <a:solidFill>
                  <a:srgbClr val="FFC000"/>
                </a:solidFill>
              </a:rPr>
              <a:t>bằng</a:t>
            </a:r>
            <a:r>
              <a:rPr lang="en-US" dirty="0">
                <a:solidFill>
                  <a:srgbClr val="FFC000"/>
                </a:solidFill>
              </a:rPr>
              <a:t> con </a:t>
            </a:r>
            <a:r>
              <a:rPr lang="en-US" dirty="0" err="1">
                <a:solidFill>
                  <a:srgbClr val="FFC000"/>
                </a:solidFill>
              </a:rPr>
              <a:t>trỏ</a:t>
            </a:r>
            <a:endParaRPr dirty="0">
              <a:solidFill>
                <a:srgbClr val="FFC000"/>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30"/>
          <p:cNvSpPr txBox="1">
            <a:spLocks noGrp="1"/>
          </p:cNvSpPr>
          <p:nvPr>
            <p:ph type="body" idx="1"/>
          </p:nvPr>
        </p:nvSpPr>
        <p:spPr>
          <a:xfrm>
            <a:off x="457200" y="381000"/>
            <a:ext cx="8229600" cy="57451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lt1"/>
              </a:buClr>
              <a:buSzPct val="100000"/>
              <a:buNone/>
            </a:pPr>
            <a:r>
              <a:rPr lang="en-US"/>
              <a:t>int Pop(Queue &amp;Q) //Loai bo phan tu khoi dau hang doi</a:t>
            </a:r>
            <a:endParaRPr/>
          </a:p>
          <a:p>
            <a:pPr marL="342900" lvl="0" indent="-342900" algn="l" rtl="0">
              <a:spcBef>
                <a:spcPts val="448"/>
              </a:spcBef>
              <a:spcAft>
                <a:spcPts val="0"/>
              </a:spcAft>
              <a:buClr>
                <a:schemeClr val="lt1"/>
              </a:buClr>
              <a:buSzPct val="100000"/>
              <a:buNone/>
            </a:pPr>
            <a:r>
              <a:rPr lang="en-US"/>
              <a:t>{</a:t>
            </a:r>
            <a:endParaRPr/>
          </a:p>
          <a:p>
            <a:pPr marL="342900" lvl="0" indent="-342900" algn="l" rtl="0">
              <a:spcBef>
                <a:spcPts val="448"/>
              </a:spcBef>
              <a:spcAft>
                <a:spcPts val="0"/>
              </a:spcAft>
              <a:buClr>
                <a:schemeClr val="lt1"/>
              </a:buClr>
              <a:buSzPct val="100000"/>
              <a:buNone/>
            </a:pPr>
            <a:r>
              <a:rPr lang="en-US"/>
              <a:t>    if (Isempty(Q)) </a:t>
            </a:r>
            <a:endParaRPr/>
          </a:p>
          <a:p>
            <a:pPr marL="342900" lvl="0" indent="-342900" algn="l" rtl="0">
              <a:spcBef>
                <a:spcPts val="448"/>
              </a:spcBef>
              <a:spcAft>
                <a:spcPts val="0"/>
              </a:spcAft>
              <a:buClr>
                <a:schemeClr val="lt1"/>
              </a:buClr>
              <a:buSzPct val="100000"/>
              <a:buNone/>
            </a:pPr>
            <a:r>
              <a:rPr lang="en-US"/>
              <a:t>    {</a:t>
            </a:r>
            <a:endParaRPr/>
          </a:p>
          <a:p>
            <a:pPr marL="342900" lvl="0" indent="-342900" algn="l" rtl="0">
              <a:spcBef>
                <a:spcPts val="448"/>
              </a:spcBef>
              <a:spcAft>
                <a:spcPts val="0"/>
              </a:spcAft>
              <a:buClr>
                <a:schemeClr val="lt1"/>
              </a:buClr>
              <a:buSzPct val="100000"/>
              <a:buNone/>
            </a:pPr>
            <a:r>
              <a:rPr lang="en-US"/>
              <a:t>        printf("Hang doi rong !");</a:t>
            </a:r>
            <a:endParaRPr/>
          </a:p>
          <a:p>
            <a:pPr marL="342900" lvl="0" indent="-342900" algn="l" rtl="0">
              <a:spcBef>
                <a:spcPts val="448"/>
              </a:spcBef>
              <a:spcAft>
                <a:spcPts val="0"/>
              </a:spcAft>
              <a:buClr>
                <a:schemeClr val="lt1"/>
              </a:buClr>
              <a:buSzPct val="100000"/>
              <a:buNone/>
            </a:pPr>
            <a:r>
              <a:rPr lang="en-US"/>
              <a:t>        return 0;</a:t>
            </a:r>
            <a:endParaRPr/>
          </a:p>
          <a:p>
            <a:pPr marL="342900" lvl="0" indent="-342900" algn="l" rtl="0">
              <a:spcBef>
                <a:spcPts val="448"/>
              </a:spcBef>
              <a:spcAft>
                <a:spcPts val="0"/>
              </a:spcAft>
              <a:buClr>
                <a:schemeClr val="lt1"/>
              </a:buClr>
              <a:buSzPct val="100000"/>
              <a:buNone/>
            </a:pPr>
            <a:r>
              <a:rPr lang="en-US"/>
              <a:t>    }</a:t>
            </a:r>
            <a:endParaRPr/>
          </a:p>
          <a:p>
            <a:pPr marL="342900" lvl="0" indent="-342900" algn="l" rtl="0">
              <a:spcBef>
                <a:spcPts val="448"/>
              </a:spcBef>
              <a:spcAft>
                <a:spcPts val="0"/>
              </a:spcAft>
              <a:buClr>
                <a:schemeClr val="lt1"/>
              </a:buClr>
              <a:buSzPct val="100000"/>
              <a:buNone/>
            </a:pPr>
            <a:r>
              <a:rPr lang="en-US"/>
              <a:t>    else</a:t>
            </a:r>
            <a:endParaRPr/>
          </a:p>
          <a:p>
            <a:pPr marL="342900" lvl="0" indent="-342900" algn="l" rtl="0">
              <a:spcBef>
                <a:spcPts val="448"/>
              </a:spcBef>
              <a:spcAft>
                <a:spcPts val="0"/>
              </a:spcAft>
              <a:buClr>
                <a:schemeClr val="lt1"/>
              </a:buClr>
              <a:buSzPct val="100000"/>
              <a:buNone/>
            </a:pPr>
            <a:r>
              <a:rPr lang="en-US"/>
              <a:t>    {</a:t>
            </a:r>
            <a:endParaRPr/>
          </a:p>
          <a:p>
            <a:pPr marL="342900" lvl="0" indent="-342900" algn="l" rtl="0">
              <a:spcBef>
                <a:spcPts val="448"/>
              </a:spcBef>
              <a:spcAft>
                <a:spcPts val="0"/>
              </a:spcAft>
              <a:buClr>
                <a:schemeClr val="lt1"/>
              </a:buClr>
              <a:buSzPct val="100000"/>
              <a:buNone/>
            </a:pPr>
            <a:r>
              <a:rPr lang="en-US"/>
              <a:t>        item x = Q.Front-&gt;Data;</a:t>
            </a:r>
            <a:endParaRPr/>
          </a:p>
          <a:p>
            <a:pPr marL="342900" lvl="0" indent="-342900" algn="l" rtl="0">
              <a:spcBef>
                <a:spcPts val="448"/>
              </a:spcBef>
              <a:spcAft>
                <a:spcPts val="0"/>
              </a:spcAft>
              <a:buClr>
                <a:schemeClr val="lt1"/>
              </a:buClr>
              <a:buSzPct val="100000"/>
              <a:buNone/>
            </a:pPr>
            <a:r>
              <a:rPr lang="en-US"/>
              <a:t>        if (leng(Q) == 1) //neu co 1 phan tu</a:t>
            </a:r>
            <a:endParaRPr/>
          </a:p>
          <a:p>
            <a:pPr marL="342900" lvl="0" indent="-342900" algn="l" rtl="0">
              <a:spcBef>
                <a:spcPts val="448"/>
              </a:spcBef>
              <a:spcAft>
                <a:spcPts val="0"/>
              </a:spcAft>
              <a:buClr>
                <a:schemeClr val="lt1"/>
              </a:buClr>
              <a:buSzPct val="100000"/>
              <a:buNone/>
            </a:pPr>
            <a:r>
              <a:rPr lang="en-US"/>
              <a:t>            Init(Q);</a:t>
            </a:r>
            <a:endParaRPr/>
          </a:p>
          <a:p>
            <a:pPr marL="342900" lvl="0" indent="-342900" algn="l" rtl="0">
              <a:spcBef>
                <a:spcPts val="448"/>
              </a:spcBef>
              <a:spcAft>
                <a:spcPts val="0"/>
              </a:spcAft>
              <a:buClr>
                <a:schemeClr val="lt1"/>
              </a:buClr>
              <a:buSzPct val="100000"/>
              <a:buNone/>
            </a:pPr>
            <a:r>
              <a:rPr lang="en-US"/>
              <a:t>        else</a:t>
            </a:r>
            <a:endParaRPr/>
          </a:p>
          <a:p>
            <a:pPr marL="342900" lvl="0" indent="-342900" algn="l" rtl="0">
              <a:spcBef>
                <a:spcPts val="448"/>
              </a:spcBef>
              <a:spcAft>
                <a:spcPts val="0"/>
              </a:spcAft>
              <a:buClr>
                <a:schemeClr val="lt1"/>
              </a:buClr>
              <a:buSzPct val="100000"/>
              <a:buNone/>
            </a:pPr>
            <a:r>
              <a:rPr lang="en-US"/>
              <a:t>            Q.Front = Q.Front-&gt;Next;</a:t>
            </a:r>
            <a:endParaRPr/>
          </a:p>
          <a:p>
            <a:pPr marL="342900" lvl="0" indent="-342900" algn="l" rtl="0">
              <a:spcBef>
                <a:spcPts val="448"/>
              </a:spcBef>
              <a:spcAft>
                <a:spcPts val="0"/>
              </a:spcAft>
              <a:buClr>
                <a:schemeClr val="lt1"/>
              </a:buClr>
              <a:buSzPct val="100000"/>
              <a:buNone/>
            </a:pPr>
            <a:r>
              <a:rPr lang="en-US"/>
              <a:t>             return x; //tra ve phan tu lay ra</a:t>
            </a:r>
            <a:endParaRPr/>
          </a:p>
          <a:p>
            <a:pPr marL="342900" lvl="0" indent="-342900" algn="l" rtl="0">
              <a:spcBef>
                <a:spcPts val="448"/>
              </a:spcBef>
              <a:spcAft>
                <a:spcPts val="0"/>
              </a:spcAft>
              <a:buClr>
                <a:schemeClr val="lt1"/>
              </a:buClr>
              <a:buSzPct val="100000"/>
              <a:buNone/>
            </a:pPr>
            <a:r>
              <a:rPr lang="en-US"/>
              <a:t>    }</a:t>
            </a:r>
            <a:endParaRPr/>
          </a:p>
          <a:p>
            <a:pPr marL="342900" lvl="0" indent="-342900" algn="l" rtl="0">
              <a:spcBef>
                <a:spcPts val="448"/>
              </a:spcBef>
              <a:spcAft>
                <a:spcPts val="0"/>
              </a:spcAft>
              <a:buClr>
                <a:schemeClr val="lt1"/>
              </a:buClr>
              <a:buSzPct val="100000"/>
              <a:buNone/>
            </a:pPr>
            <a:r>
              <a:rPr lang="en-US"/>
              <a:t>}</a:t>
            </a:r>
            <a:endParaRPr/>
          </a:p>
          <a:p>
            <a:pPr marL="342900" lvl="0" indent="-200660" algn="l" rtl="0">
              <a:spcBef>
                <a:spcPts val="448"/>
              </a:spcBef>
              <a:spcAft>
                <a:spcPts val="0"/>
              </a:spcAft>
              <a:buClr>
                <a:schemeClr val="lt1"/>
              </a:buClr>
              <a:buSzPct val="100000"/>
              <a:buNone/>
            </a:pP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31"/>
          <p:cNvSpPr txBox="1">
            <a:spLocks noGrp="1"/>
          </p:cNvSpPr>
          <p:nvPr>
            <p:ph type="title"/>
          </p:nvPr>
        </p:nvSpPr>
        <p:spPr>
          <a:xfrm>
            <a:off x="457200" y="152400"/>
            <a:ext cx="8229600" cy="83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50"/>
              </a:buClr>
              <a:buSzPct val="100000"/>
              <a:buFont typeface="Arial"/>
              <a:buNone/>
            </a:pPr>
            <a:br>
              <a:rPr lang="en-US" sz="3600" b="1">
                <a:solidFill>
                  <a:srgbClr val="00B050"/>
                </a:solidFill>
                <a:latin typeface="Arial"/>
                <a:ea typeface="Arial"/>
                <a:cs typeface="Arial"/>
                <a:sym typeface="Arial"/>
              </a:rPr>
            </a:br>
            <a:r>
              <a:rPr lang="en-US" sz="3600" b="1">
                <a:solidFill>
                  <a:srgbClr val="00B050"/>
                </a:solidFill>
                <a:latin typeface="Arial"/>
                <a:ea typeface="Arial"/>
                <a:cs typeface="Arial"/>
                <a:sym typeface="Arial"/>
              </a:rPr>
              <a:t>3.5 ỨNG DỤNG HÀNG ĐỢI</a:t>
            </a:r>
            <a:br>
              <a:rPr lang="en-US">
                <a:solidFill>
                  <a:srgbClr val="00B050"/>
                </a:solidFill>
                <a:latin typeface="Arial"/>
                <a:ea typeface="Arial"/>
                <a:cs typeface="Arial"/>
                <a:sym typeface="Arial"/>
              </a:rPr>
            </a:br>
            <a:endParaRPr/>
          </a:p>
        </p:txBody>
      </p:sp>
      <p:sp>
        <p:nvSpPr>
          <p:cNvPr id="786" name="Google Shape;786;p131"/>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a:t>Bất kỳ nơi nào ta cần quản lí dữ liệu, quá trình... theo kiểu vào trước - ra trước đều</a:t>
            </a:r>
            <a:endParaRPr/>
          </a:p>
          <a:p>
            <a:pPr marL="0" lvl="0" indent="0" algn="l" rtl="0">
              <a:spcBef>
                <a:spcPts val="640"/>
              </a:spcBef>
              <a:spcAft>
                <a:spcPts val="0"/>
              </a:spcAft>
              <a:buClr>
                <a:schemeClr val="lt1"/>
              </a:buClr>
              <a:buSzPts val="3200"/>
              <a:buNone/>
            </a:pPr>
            <a:r>
              <a:rPr lang="en-US"/>
              <a:t>     có thể ứng dụng hàng đợi.</a:t>
            </a:r>
            <a:endParaRPr/>
          </a:p>
          <a:p>
            <a:pPr marL="342900" lvl="0" indent="-342900" algn="l" rtl="0">
              <a:spcBef>
                <a:spcPts val="640"/>
              </a:spcBef>
              <a:spcAft>
                <a:spcPts val="0"/>
              </a:spcAft>
              <a:buClr>
                <a:schemeClr val="lt1"/>
              </a:buClr>
              <a:buSzPts val="3200"/>
              <a:buChar char="•"/>
            </a:pPr>
            <a:r>
              <a:rPr lang="en-US"/>
              <a:t>Các giải thuật duyệt theo chiều rộng một đồ thị có hướng hoặc vô hướng cũng dùng hàng đợi để quản lí các nút đồ thị. </a:t>
            </a:r>
            <a:endParaRPr/>
          </a:p>
          <a:p>
            <a:pPr marL="342900" lvl="0" indent="-342900" algn="l" rtl="0">
              <a:spcBef>
                <a:spcPts val="640"/>
              </a:spcBef>
              <a:spcAft>
                <a:spcPts val="0"/>
              </a:spcAft>
              <a:buClr>
                <a:schemeClr val="lt1"/>
              </a:buClr>
              <a:buSzPts val="3200"/>
              <a:buChar char="•"/>
            </a:pPr>
            <a:r>
              <a:rPr lang="en-US"/>
              <a:t>Các giải thuật đổi biểu thức trung tố thành hậu tố, tiền tố cũng cần dùng đến cấu trúc hàng.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C000"/>
              </a:buClr>
              <a:buSzPct val="100000"/>
              <a:buFont typeface="Calibri"/>
              <a:buNone/>
            </a:pPr>
            <a:br>
              <a:rPr lang="en-US">
                <a:solidFill>
                  <a:srgbClr val="FFC000"/>
                </a:solidFill>
              </a:rPr>
            </a:br>
            <a:r>
              <a:rPr lang="en-US">
                <a:solidFill>
                  <a:srgbClr val="FFC000"/>
                </a:solidFill>
              </a:rPr>
              <a:t>1.3.1. Danh sách cài đặt bằng mảng</a:t>
            </a:r>
            <a:br>
              <a:rPr lang="en-US">
                <a:solidFill>
                  <a:srgbClr val="FFC000"/>
                </a:solidFill>
              </a:rPr>
            </a:br>
            <a:endParaRPr/>
          </a:p>
        </p:txBody>
      </p:sp>
      <p:sp>
        <p:nvSpPr>
          <p:cNvPr id="155" name="Google Shape;155;p25"/>
          <p:cNvSpPr txBox="1">
            <a:spLocks noGrp="1"/>
          </p:cNvSpPr>
          <p:nvPr>
            <p:ph type="body" idx="1"/>
          </p:nvPr>
        </p:nvSpPr>
        <p:spPr>
          <a:xfrm>
            <a:off x="381000" y="1371600"/>
            <a:ext cx="8229600" cy="5105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i="1" dirty="0" err="1">
                <a:solidFill>
                  <a:srgbClr val="FFFF00"/>
                </a:solidFill>
                <a:latin typeface="Times New Roman" panose="02020603050405020304" pitchFamily="18" charset="0"/>
                <a:cs typeface="Times New Roman" panose="02020603050405020304" pitchFamily="18" charset="0"/>
              </a:rPr>
              <a:t>kế</a:t>
            </a:r>
            <a:r>
              <a:rPr lang="en-US" i="1" dirty="0">
                <a:solidFill>
                  <a:srgbClr val="FFFF00"/>
                </a:solidFill>
                <a:latin typeface="Times New Roman" panose="02020603050405020304" pitchFamily="18" charset="0"/>
                <a:cs typeface="Times New Roman" panose="02020603050405020304" pitchFamily="18" charset="0"/>
              </a:rPr>
              <a:t> </a:t>
            </a:r>
            <a:r>
              <a:rPr lang="en-US" i="1" dirty="0" err="1">
                <a:solidFill>
                  <a:srgbClr val="FFFF00"/>
                </a:solidFill>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thuộc</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loại</a:t>
            </a:r>
            <a:r>
              <a:rPr lang="en-US" b="1" i="1" dirty="0">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cấu</a:t>
            </a:r>
            <a:r>
              <a:rPr lang="en-US" b="1" i="1" dirty="0">
                <a:solidFill>
                  <a:srgbClr val="FFFF00"/>
                </a:solidFill>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trúc</a:t>
            </a:r>
            <a:r>
              <a:rPr lang="en-US" b="1" i="1" dirty="0">
                <a:solidFill>
                  <a:srgbClr val="FFFF00"/>
                </a:solidFill>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dữ</a:t>
            </a:r>
            <a:r>
              <a:rPr lang="en-US" b="1" i="1" dirty="0">
                <a:solidFill>
                  <a:srgbClr val="FFFF00"/>
                </a:solidFill>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liệu</a:t>
            </a:r>
            <a:r>
              <a:rPr lang="en-US" b="1" i="1" dirty="0">
                <a:solidFill>
                  <a:srgbClr val="FFFF00"/>
                </a:solidFill>
                <a:latin typeface="Times New Roman" panose="02020603050405020304" pitchFamily="18" charset="0"/>
                <a:cs typeface="Times New Roman" panose="02020603050405020304" pitchFamily="18" charset="0"/>
              </a:rPr>
              <a:t> </a:t>
            </a:r>
            <a:r>
              <a:rPr lang="en-US" b="1" i="1" dirty="0" err="1">
                <a:solidFill>
                  <a:srgbClr val="FFFF00"/>
                </a:solidFill>
                <a:latin typeface="Times New Roman" panose="02020603050405020304" pitchFamily="18" charset="0"/>
                <a:cs typeface="Times New Roman" panose="02020603050405020304" pitchFamily="18" charset="0"/>
              </a:rPr>
              <a:t>tĩnh</a:t>
            </a:r>
            <a:r>
              <a:rPr lang="en-US" b="1" i="1" dirty="0">
                <a:solidFill>
                  <a:srgbClr val="FFFF00"/>
                </a:solidFill>
                <a:latin typeface="Times New Roman" panose="02020603050405020304" pitchFamily="18" charset="0"/>
                <a:cs typeface="Times New Roman" panose="02020603050405020304" pitchFamily="18" charset="0"/>
              </a:rPr>
              <a:t>.</a:t>
            </a:r>
          </a:p>
          <a:p>
            <a:pPr marL="342900" lvl="0" indent="-342900" algn="l" rtl="0">
              <a:spcBef>
                <a:spcPts val="0"/>
              </a:spcBef>
              <a:spcAft>
                <a:spcPts val="0"/>
              </a:spcAft>
              <a:buClr>
                <a:schemeClr val="lt1"/>
              </a:buClr>
              <a:buSzPts val="3200"/>
              <a:buChar char="•"/>
            </a:pPr>
            <a:r>
              <a:rPr lang="en-US" dirty="0">
                <a:solidFill>
                  <a:schemeClr val="bg1"/>
                </a:solidFill>
                <a:latin typeface="Times New Roman" panose="02020603050405020304" pitchFamily="18" charset="0"/>
                <a:cs typeface="Times New Roman" panose="02020603050405020304" pitchFamily="18" charset="0"/>
              </a:rPr>
              <a:t>-</a:t>
            </a: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phần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tử</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được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lưu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và</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quản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lý</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bởi</a:t>
            </a:r>
            <a:r>
              <a:rPr lang="en-US" dirty="0">
                <a:solidFill>
                  <a:schemeClr val="bg1"/>
                </a:solidFill>
                <a:latin typeface="Times New Roman" panose="02020603050405020304" pitchFamily="18" charset="0"/>
                <a:cs typeface="Times New Roman" panose="02020603050405020304" pitchFamily="18" charset="0"/>
              </a:rPr>
              <a:t> 1  </a:t>
            </a:r>
            <a:r>
              <a:rPr lang="en-US" dirty="0" err="1">
                <a:solidFill>
                  <a:schemeClr val="bg1"/>
                </a:solidFill>
                <a:latin typeface="Times New Roman" panose="02020603050405020304" pitchFamily="18" charset="0"/>
                <a:cs typeface="Times New Roman" panose="02020603050405020304" pitchFamily="18" charset="0"/>
              </a:rPr>
              <a:t>mảng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tĩnh</a:t>
            </a:r>
            <a:r>
              <a:rPr lang="en-US" dirty="0">
                <a:solidFill>
                  <a:schemeClr val="bg1"/>
                </a:solidFill>
                <a:latin typeface="Times New Roman" panose="02020603050405020304" pitchFamily="18" charset="0"/>
                <a:cs typeface="Times New Roman" panose="02020603050405020304" pitchFamily="18" charset="0"/>
              </a:rPr>
              <a:t>.</a:t>
            </a:r>
            <a:endParaRPr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C000"/>
              </a:buClr>
              <a:buSzPts val="4400"/>
              <a:buFont typeface="Calibri"/>
              <a:buNone/>
            </a:pPr>
            <a:r>
              <a:rPr lang="en-US">
                <a:solidFill>
                  <a:srgbClr val="FFC000"/>
                </a:solidFill>
              </a:rPr>
              <a:t>a, Mô tả cài đặt</a:t>
            </a:r>
            <a:endParaRPr>
              <a:solidFill>
                <a:srgbClr val="FFC000"/>
              </a:solidFill>
            </a:endParaRPr>
          </a:p>
        </p:txBody>
      </p:sp>
      <p:sp>
        <p:nvSpPr>
          <p:cNvPr id="161" name="Google Shape;161;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200"/>
              <a:buNone/>
            </a:pPr>
            <a:r>
              <a:rPr lang="en-US" dirty="0"/>
              <a:t>- </a:t>
            </a:r>
            <a:r>
              <a:rPr lang="en-US" i="1" dirty="0">
                <a:solidFill>
                  <a:srgbClr val="FFFF00"/>
                </a:solidFill>
              </a:rPr>
              <a:t>N </a:t>
            </a:r>
            <a:r>
              <a:rPr lang="en-US" dirty="0"/>
              <a:t>: </a:t>
            </a:r>
            <a:r>
              <a:rPr lang="en-US" dirty="0" err="1"/>
              <a:t>Là</a:t>
            </a:r>
            <a:r>
              <a:rPr lang="en-US" dirty="0"/>
              <a:t> </a:t>
            </a:r>
            <a:r>
              <a:rPr lang="en-US" dirty="0" err="1"/>
              <a:t>số</a:t>
            </a:r>
            <a:r>
              <a:rPr lang="en-US" dirty="0"/>
              <a:t> </a:t>
            </a:r>
            <a:r>
              <a:rPr lang="en-US" dirty="0" err="1"/>
              <a:t>phần</a:t>
            </a:r>
            <a:r>
              <a:rPr lang="en-US" dirty="0"/>
              <a:t> </a:t>
            </a:r>
            <a:r>
              <a:rPr lang="en-US" dirty="0" err="1"/>
              <a:t>tử</a:t>
            </a:r>
            <a:r>
              <a:rPr lang="en-US" dirty="0"/>
              <a:t> </a:t>
            </a:r>
            <a:r>
              <a:rPr lang="en-US" dirty="0" err="1"/>
              <a:t>tối</a:t>
            </a:r>
            <a:r>
              <a:rPr lang="en-US" dirty="0"/>
              <a:t> </a:t>
            </a:r>
            <a:r>
              <a:rPr lang="en-US" dirty="0" err="1"/>
              <a:t>đa</a:t>
            </a:r>
            <a:r>
              <a:rPr lang="en-US" dirty="0"/>
              <a:t> </a:t>
            </a:r>
            <a:r>
              <a:rPr lang="en-US" dirty="0" err="1"/>
              <a:t>trong</a:t>
            </a:r>
            <a:r>
              <a:rPr lang="en-US" dirty="0"/>
              <a:t> </a:t>
            </a:r>
            <a:r>
              <a:rPr lang="en-US" dirty="0" err="1"/>
              <a:t>danh</a:t>
            </a:r>
            <a:r>
              <a:rPr lang="en-US" dirty="0"/>
              <a:t> </a:t>
            </a:r>
            <a:r>
              <a:rPr lang="en-US" dirty="0" err="1"/>
              <a:t>sách</a:t>
            </a:r>
            <a:endParaRPr dirty="0"/>
          </a:p>
          <a:p>
            <a:pPr marL="0" lvl="0" indent="0" algn="l" rtl="0">
              <a:spcBef>
                <a:spcPts val="640"/>
              </a:spcBef>
              <a:spcAft>
                <a:spcPts val="0"/>
              </a:spcAft>
              <a:buClr>
                <a:schemeClr val="lt1"/>
              </a:buClr>
              <a:buSzPts val="3200"/>
              <a:buNone/>
            </a:pPr>
            <a:r>
              <a:rPr lang="en-US" dirty="0"/>
              <a:t>- </a:t>
            </a:r>
            <a:r>
              <a:rPr lang="en-US" i="1" dirty="0">
                <a:solidFill>
                  <a:srgbClr val="FFFF00"/>
                </a:solidFill>
              </a:rPr>
              <a:t>Item</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danh</a:t>
            </a:r>
            <a:r>
              <a:rPr lang="en-US" dirty="0"/>
              <a:t> </a:t>
            </a:r>
            <a:r>
              <a:rPr lang="en-US" dirty="0" err="1"/>
              <a:t>sách</a:t>
            </a:r>
            <a:endParaRPr dirty="0"/>
          </a:p>
          <a:p>
            <a:pPr marL="0" lvl="0" indent="0" algn="l" rtl="0">
              <a:spcBef>
                <a:spcPts val="640"/>
              </a:spcBef>
              <a:spcAft>
                <a:spcPts val="0"/>
              </a:spcAft>
              <a:buClr>
                <a:schemeClr val="lt1"/>
              </a:buClr>
              <a:buSzPts val="3200"/>
              <a:buNone/>
            </a:pPr>
            <a:r>
              <a:rPr lang="en-US" dirty="0"/>
              <a:t>- </a:t>
            </a:r>
            <a:r>
              <a:rPr lang="en-US" dirty="0" err="1"/>
              <a:t>Dùng</a:t>
            </a:r>
            <a:r>
              <a:rPr lang="en-US" dirty="0"/>
              <a:t> </a:t>
            </a:r>
            <a:r>
              <a:rPr lang="en-US" dirty="0" err="1"/>
              <a:t>một</a:t>
            </a:r>
            <a:r>
              <a:rPr lang="en-US" dirty="0"/>
              <a:t> </a:t>
            </a:r>
            <a:r>
              <a:rPr lang="en-US" dirty="0" err="1"/>
              <a:t>mảng</a:t>
            </a:r>
            <a:r>
              <a:rPr lang="en-US" dirty="0"/>
              <a:t> </a:t>
            </a:r>
            <a:r>
              <a:rPr lang="en-US" dirty="0" err="1"/>
              <a:t>kích</a:t>
            </a:r>
            <a:r>
              <a:rPr lang="en-US" dirty="0"/>
              <a:t> </a:t>
            </a:r>
            <a:r>
              <a:rPr lang="en-US" dirty="0" err="1"/>
              <a:t>cỡ</a:t>
            </a:r>
            <a:r>
              <a:rPr lang="en-US" dirty="0"/>
              <a:t> N </a:t>
            </a:r>
            <a:r>
              <a:rPr lang="en-US" dirty="0" err="1"/>
              <a:t>để</a:t>
            </a:r>
            <a:r>
              <a:rPr lang="en-US" dirty="0"/>
              <a:t> </a:t>
            </a:r>
            <a:r>
              <a:rPr lang="en-US" dirty="0" err="1"/>
              <a:t>lưu</a:t>
            </a:r>
            <a:r>
              <a:rPr lang="en-US" dirty="0"/>
              <a:t> </a:t>
            </a:r>
            <a:r>
              <a:rPr lang="en-US" dirty="0" err="1"/>
              <a:t>các</a:t>
            </a:r>
            <a:r>
              <a:rPr lang="en-US" dirty="0"/>
              <a:t> </a:t>
            </a:r>
            <a:r>
              <a:rPr lang="en-US" dirty="0" err="1"/>
              <a:t>phần</a:t>
            </a:r>
            <a:endParaRPr dirty="0"/>
          </a:p>
          <a:p>
            <a:pPr marL="0" lvl="0" indent="0" algn="l" rtl="0">
              <a:spcBef>
                <a:spcPts val="640"/>
              </a:spcBef>
              <a:spcAft>
                <a:spcPts val="0"/>
              </a:spcAft>
              <a:buClr>
                <a:schemeClr val="lt1"/>
              </a:buClr>
              <a:buSzPts val="3200"/>
              <a:buNone/>
            </a:pPr>
            <a:r>
              <a:rPr lang="en-US" dirty="0" err="1"/>
              <a:t>tử</a:t>
            </a:r>
            <a:r>
              <a:rPr lang="en-US" dirty="0"/>
              <a:t> </a:t>
            </a:r>
            <a:r>
              <a:rPr lang="en-US" dirty="0" err="1"/>
              <a:t>trong</a:t>
            </a:r>
            <a:r>
              <a:rPr lang="en-US" dirty="0"/>
              <a:t> d/s, </a:t>
            </a:r>
            <a:r>
              <a:rPr lang="en-US" dirty="0" err="1"/>
              <a:t>giả</a:t>
            </a:r>
            <a:r>
              <a:rPr lang="en-US" dirty="0"/>
              <a:t> </a:t>
            </a:r>
            <a:r>
              <a:rPr lang="en-US" dirty="0" err="1"/>
              <a:t>sử</a:t>
            </a:r>
            <a:r>
              <a:rPr lang="en-US" dirty="0"/>
              <a:t> </a:t>
            </a:r>
            <a:r>
              <a:rPr lang="en-US" dirty="0" err="1"/>
              <a:t>đặt</a:t>
            </a:r>
            <a:r>
              <a:rPr lang="en-US" dirty="0"/>
              <a:t> </a:t>
            </a:r>
            <a:r>
              <a:rPr lang="en-US" dirty="0" err="1"/>
              <a:t>tên</a:t>
            </a:r>
            <a:r>
              <a:rPr lang="en-US" dirty="0"/>
              <a:t> </a:t>
            </a:r>
            <a:r>
              <a:rPr lang="en-US" dirty="0" err="1"/>
              <a:t>là</a:t>
            </a:r>
            <a:r>
              <a:rPr lang="en-US" dirty="0"/>
              <a:t> </a:t>
            </a:r>
            <a:r>
              <a:rPr lang="en-US" i="1" dirty="0" err="1">
                <a:solidFill>
                  <a:srgbClr val="FFFF00"/>
                </a:solidFill>
              </a:rPr>
              <a:t>Elems</a:t>
            </a:r>
            <a:endParaRPr i="1" dirty="0">
              <a:solidFill>
                <a:srgbClr val="FFFF00"/>
              </a:solidFill>
            </a:endParaRPr>
          </a:p>
          <a:p>
            <a:pPr marL="0" lvl="0" indent="0" algn="l" rtl="0">
              <a:spcBef>
                <a:spcPts val="640"/>
              </a:spcBef>
              <a:spcAft>
                <a:spcPts val="0"/>
              </a:spcAft>
              <a:buClr>
                <a:schemeClr val="lt1"/>
              </a:buClr>
              <a:buSzPts val="3200"/>
              <a:buNone/>
            </a:pPr>
            <a:r>
              <a:rPr lang="en-US" dirty="0"/>
              <a:t>- </a:t>
            </a:r>
            <a:r>
              <a:rPr lang="en-US" i="1" dirty="0">
                <a:solidFill>
                  <a:srgbClr val="FFFF00"/>
                </a:solidFill>
              </a:rPr>
              <a:t>Count</a:t>
            </a:r>
            <a:r>
              <a:rPr lang="en-US" i="1" dirty="0"/>
              <a:t>: </a:t>
            </a:r>
            <a:r>
              <a:rPr lang="en-US" i="1" dirty="0" err="1"/>
              <a:t>Là</a:t>
            </a:r>
            <a:r>
              <a:rPr lang="en-US" i="1" dirty="0"/>
              <a:t> </a:t>
            </a:r>
            <a:r>
              <a:rPr lang="en-US" i="1" dirty="0" err="1"/>
              <a:t>biến</a:t>
            </a:r>
            <a:r>
              <a:rPr lang="en-US" i="1" dirty="0"/>
              <a:t> </a:t>
            </a:r>
            <a:r>
              <a:rPr lang="en-US" i="1" dirty="0" err="1"/>
              <a:t>đếm</a:t>
            </a:r>
            <a:r>
              <a:rPr lang="en-US" i="1" dirty="0"/>
              <a:t>, </a:t>
            </a:r>
            <a:r>
              <a:rPr lang="en-US" i="1" dirty="0" err="1"/>
              <a:t>đếm</a:t>
            </a:r>
            <a:r>
              <a:rPr lang="en-US" i="1" dirty="0"/>
              <a:t> </a:t>
            </a:r>
            <a:r>
              <a:rPr lang="en-US" i="1" dirty="0" err="1"/>
              <a:t>số</a:t>
            </a:r>
            <a:r>
              <a:rPr lang="en-US" i="1" dirty="0"/>
              <a:t> </a:t>
            </a:r>
            <a:r>
              <a:rPr lang="en-US" i="1" dirty="0" err="1"/>
              <a:t>phần</a:t>
            </a:r>
            <a:r>
              <a:rPr lang="en-US" i="1" dirty="0"/>
              <a:t> </a:t>
            </a:r>
            <a:r>
              <a:rPr lang="en-US" i="1" dirty="0" err="1"/>
              <a:t>tử</a:t>
            </a:r>
            <a:r>
              <a:rPr lang="en-US" i="1" dirty="0"/>
              <a:t> </a:t>
            </a:r>
            <a:r>
              <a:rPr lang="en-US" i="1" dirty="0" err="1"/>
              <a:t>hiện</a:t>
            </a:r>
            <a:endParaRPr dirty="0"/>
          </a:p>
          <a:p>
            <a:pPr marL="0" lvl="0" indent="0" algn="l" rtl="0">
              <a:spcBef>
                <a:spcPts val="640"/>
              </a:spcBef>
              <a:spcAft>
                <a:spcPts val="0"/>
              </a:spcAft>
              <a:buClr>
                <a:schemeClr val="lt1"/>
              </a:buClr>
              <a:buSzPts val="3200"/>
              <a:buNone/>
            </a:pPr>
            <a:r>
              <a:rPr lang="en-US" i="1" dirty="0" err="1"/>
              <a:t>có</a:t>
            </a:r>
            <a:r>
              <a:rPr lang="en-US" i="1" dirty="0"/>
              <a:t> </a:t>
            </a:r>
            <a:r>
              <a:rPr lang="en-US" i="1" dirty="0" err="1"/>
              <a:t>trong</a:t>
            </a:r>
            <a:r>
              <a:rPr lang="en-US" i="1" dirty="0"/>
              <a:t> </a:t>
            </a:r>
            <a:r>
              <a:rPr lang="en-US" i="1" dirty="0" err="1"/>
              <a:t>danh</a:t>
            </a:r>
            <a:r>
              <a:rPr lang="en-US" i="1" dirty="0"/>
              <a:t> </a:t>
            </a:r>
            <a:r>
              <a:rPr lang="en-US" i="1" dirty="0" err="1"/>
              <a:t>sách</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body" idx="1"/>
          </p:nvPr>
        </p:nvSpPr>
        <p:spPr>
          <a:xfrm>
            <a:off x="457200" y="304800"/>
            <a:ext cx="8229600" cy="5943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200"/>
              <a:buNone/>
            </a:pPr>
            <a:r>
              <a:rPr lang="en-US" b="1" dirty="0"/>
              <a:t>=&gt; </a:t>
            </a:r>
            <a:r>
              <a:rPr lang="en-US" b="1" dirty="0" err="1"/>
              <a:t>có</a:t>
            </a:r>
            <a:r>
              <a:rPr lang="en-US" b="1" dirty="0"/>
              <a:t> </a:t>
            </a:r>
            <a:r>
              <a:rPr lang="en-US" b="1" dirty="0" err="1"/>
              <a:t>thể</a:t>
            </a:r>
            <a:r>
              <a:rPr lang="en-US" b="1" dirty="0"/>
              <a:t> </a:t>
            </a:r>
            <a:r>
              <a:rPr lang="en-US" b="1" dirty="0" err="1"/>
              <a:t>định</a:t>
            </a:r>
            <a:r>
              <a:rPr lang="en-US" b="1" dirty="0"/>
              <a:t> </a:t>
            </a:r>
            <a:r>
              <a:rPr lang="en-US" b="1" dirty="0" err="1"/>
              <a:t>nghĩa</a:t>
            </a:r>
            <a:r>
              <a:rPr lang="en-US" b="1" dirty="0"/>
              <a:t> </a:t>
            </a:r>
            <a:r>
              <a:rPr lang="en-US" b="1" dirty="0">
                <a:solidFill>
                  <a:srgbClr val="FFFF00"/>
                </a:solidFill>
              </a:rPr>
              <a:t>d/s </a:t>
            </a:r>
            <a:r>
              <a:rPr lang="en-US" b="1" dirty="0" err="1">
                <a:solidFill>
                  <a:srgbClr val="FFFF00"/>
                </a:solidFill>
              </a:rPr>
              <a:t>như</a:t>
            </a:r>
            <a:r>
              <a:rPr lang="en-US" b="1" dirty="0">
                <a:solidFill>
                  <a:srgbClr val="FFFF00"/>
                </a:solidFill>
              </a:rPr>
              <a:t> </a:t>
            </a:r>
            <a:r>
              <a:rPr lang="en-US" b="1" dirty="0" err="1">
                <a:solidFill>
                  <a:srgbClr val="FFFF00"/>
                </a:solidFill>
              </a:rPr>
              <a:t>một</a:t>
            </a:r>
            <a:r>
              <a:rPr lang="en-US" b="1" dirty="0">
                <a:solidFill>
                  <a:srgbClr val="FFFF00"/>
                </a:solidFill>
              </a:rPr>
              <a:t> </a:t>
            </a:r>
            <a:r>
              <a:rPr lang="en-US" b="1" dirty="0" err="1">
                <a:solidFill>
                  <a:srgbClr val="FFFF00"/>
                </a:solidFill>
              </a:rPr>
              <a:t>cấu</a:t>
            </a:r>
            <a:r>
              <a:rPr lang="en-US" b="1" dirty="0">
                <a:solidFill>
                  <a:srgbClr val="FFFF00"/>
                </a:solidFill>
              </a:rPr>
              <a:t> </a:t>
            </a:r>
            <a:r>
              <a:rPr lang="en-US" b="1" dirty="0" err="1">
                <a:solidFill>
                  <a:srgbClr val="FFFF00"/>
                </a:solidFill>
              </a:rPr>
              <a:t>trúc</a:t>
            </a:r>
            <a:r>
              <a:rPr lang="en-US" b="1" dirty="0">
                <a:solidFill>
                  <a:srgbClr val="FFFF00"/>
                </a:solidFill>
              </a:rPr>
              <a:t> </a:t>
            </a:r>
            <a:r>
              <a:rPr lang="en-US" b="1" dirty="0" err="1"/>
              <a:t>gồm</a:t>
            </a:r>
            <a:r>
              <a:rPr lang="en-US" b="1" dirty="0"/>
              <a:t> 2 </a:t>
            </a:r>
            <a:r>
              <a:rPr lang="en-US" b="1" dirty="0" err="1"/>
              <a:t>trường</a:t>
            </a:r>
            <a:r>
              <a:rPr lang="en-US" b="1" dirty="0"/>
              <a:t>:</a:t>
            </a:r>
            <a:endParaRPr b="1" dirty="0"/>
          </a:p>
          <a:p>
            <a:pPr marL="400050" lvl="1" indent="0" algn="l" rtl="0">
              <a:spcBef>
                <a:spcPts val="560"/>
              </a:spcBef>
              <a:spcAft>
                <a:spcPts val="0"/>
              </a:spcAft>
              <a:buClr>
                <a:schemeClr val="lt1"/>
              </a:buClr>
              <a:buSzPts val="2800"/>
              <a:buNone/>
            </a:pPr>
            <a:r>
              <a:rPr lang="en-US" dirty="0"/>
              <a:t>• </a:t>
            </a:r>
            <a:r>
              <a:rPr lang="en-US" b="1" i="1" dirty="0" err="1">
                <a:solidFill>
                  <a:srgbClr val="FFFF00"/>
                </a:solidFill>
              </a:rPr>
              <a:t>Elems</a:t>
            </a:r>
            <a:r>
              <a:rPr lang="en-US" b="1" i="1" dirty="0"/>
              <a:t>: </a:t>
            </a:r>
            <a:r>
              <a:rPr lang="en-US" b="1" i="1" dirty="0" err="1"/>
              <a:t>Chứa</a:t>
            </a:r>
            <a:r>
              <a:rPr lang="en-US" b="1" i="1" dirty="0"/>
              <a:t> </a:t>
            </a:r>
            <a:r>
              <a:rPr lang="en-US" b="1" i="1" dirty="0" err="1"/>
              <a:t>các</a:t>
            </a:r>
            <a:r>
              <a:rPr lang="en-US" b="1" i="1" dirty="0"/>
              <a:t> </a:t>
            </a:r>
            <a:r>
              <a:rPr lang="en-US" b="1" i="1" dirty="0" err="1"/>
              <a:t>phần</a:t>
            </a:r>
            <a:r>
              <a:rPr lang="en-US" b="1" i="1" dirty="0"/>
              <a:t> </a:t>
            </a:r>
            <a:r>
              <a:rPr lang="en-US" b="1" i="1" dirty="0" err="1"/>
              <a:t>tử</a:t>
            </a:r>
            <a:r>
              <a:rPr lang="en-US" b="1" i="1" dirty="0"/>
              <a:t> </a:t>
            </a:r>
            <a:r>
              <a:rPr lang="en-US" b="1" i="1" dirty="0" err="1"/>
              <a:t>trong</a:t>
            </a:r>
            <a:r>
              <a:rPr lang="en-US" b="1" i="1" dirty="0"/>
              <a:t> </a:t>
            </a:r>
            <a:r>
              <a:rPr lang="en-US" b="1" i="1" dirty="0" err="1"/>
              <a:t>danh</a:t>
            </a:r>
            <a:r>
              <a:rPr lang="en-US" b="1" i="1" dirty="0"/>
              <a:t> </a:t>
            </a:r>
            <a:r>
              <a:rPr lang="en-US" b="1" i="1" dirty="0" err="1"/>
              <a:t>sách</a:t>
            </a:r>
            <a:endParaRPr b="1" i="1" dirty="0"/>
          </a:p>
          <a:p>
            <a:pPr marL="400050" lvl="1" indent="0" algn="l" rtl="0">
              <a:spcBef>
                <a:spcPts val="560"/>
              </a:spcBef>
              <a:spcAft>
                <a:spcPts val="0"/>
              </a:spcAft>
              <a:buClr>
                <a:schemeClr val="lt1"/>
              </a:buClr>
              <a:buSzPts val="2800"/>
              <a:buNone/>
            </a:pPr>
            <a:r>
              <a:rPr lang="en-US" dirty="0"/>
              <a:t>• </a:t>
            </a:r>
            <a:r>
              <a:rPr lang="en-US" b="1" i="1" dirty="0">
                <a:solidFill>
                  <a:srgbClr val="FFFF00"/>
                </a:solidFill>
              </a:rPr>
              <a:t>Count: </a:t>
            </a:r>
            <a:r>
              <a:rPr lang="en-US" b="1" i="1" dirty="0" err="1"/>
              <a:t>Đếm</a:t>
            </a:r>
            <a:r>
              <a:rPr lang="en-US" b="1" i="1" dirty="0"/>
              <a:t> </a:t>
            </a:r>
            <a:r>
              <a:rPr lang="en-US" b="1" i="1" dirty="0" err="1"/>
              <a:t>số</a:t>
            </a:r>
            <a:r>
              <a:rPr lang="en-US" b="1" i="1" dirty="0"/>
              <a:t> </a:t>
            </a:r>
            <a:r>
              <a:rPr lang="en-US" b="1" i="1" dirty="0" err="1"/>
              <a:t>phần</a:t>
            </a:r>
            <a:r>
              <a:rPr lang="en-US" b="1" i="1" dirty="0"/>
              <a:t> </a:t>
            </a:r>
            <a:r>
              <a:rPr lang="en-US" b="1" i="1" dirty="0" err="1"/>
              <a:t>tử</a:t>
            </a:r>
            <a:r>
              <a:rPr lang="en-US" b="1" i="1" dirty="0"/>
              <a:t> </a:t>
            </a:r>
            <a:r>
              <a:rPr lang="en-US" b="1" i="1" dirty="0" err="1"/>
              <a:t>hiện</a:t>
            </a:r>
            <a:r>
              <a:rPr lang="en-US" b="1" i="1" dirty="0"/>
              <a:t> </a:t>
            </a:r>
            <a:r>
              <a:rPr lang="en-US" b="1" i="1" dirty="0" err="1"/>
              <a:t>có</a:t>
            </a:r>
            <a:r>
              <a:rPr lang="en-US" b="1" i="1" dirty="0"/>
              <a:t> </a:t>
            </a:r>
            <a:r>
              <a:rPr lang="en-US" b="1" i="1" dirty="0" err="1"/>
              <a:t>trong</a:t>
            </a:r>
            <a:r>
              <a:rPr lang="en-US" b="1" i="1" dirty="0"/>
              <a:t> d/s (</a:t>
            </a:r>
            <a:r>
              <a:rPr lang="en-US" b="1" i="1" dirty="0" err="1"/>
              <a:t>chiều</a:t>
            </a:r>
            <a:r>
              <a:rPr lang="en-US" b="1" i="1" dirty="0"/>
              <a:t> </a:t>
            </a:r>
            <a:r>
              <a:rPr lang="en-US" b="1" i="1" dirty="0" err="1"/>
              <a:t>dài</a:t>
            </a:r>
            <a:r>
              <a:rPr lang="en-US" b="1" i="1" dirty="0"/>
              <a:t> </a:t>
            </a:r>
            <a:r>
              <a:rPr lang="en-US" b="1" i="1" dirty="0" err="1"/>
              <a:t>danh</a:t>
            </a:r>
            <a:r>
              <a:rPr lang="en-US" b="1" i="1" dirty="0"/>
              <a:t> </a:t>
            </a:r>
            <a:r>
              <a:rPr lang="en-US" b="1" i="1" dirty="0" err="1"/>
              <a:t>sách</a:t>
            </a:r>
            <a:r>
              <a:rPr lang="en-US" b="1" i="1" dirty="0"/>
              <a:t>)</a:t>
            </a:r>
            <a:endParaRPr dirty="0"/>
          </a:p>
          <a:p>
            <a:pPr marL="0" lvl="0" indent="0" algn="l" rtl="0">
              <a:spcBef>
                <a:spcPts val="640"/>
              </a:spcBef>
              <a:spcAft>
                <a:spcPts val="0"/>
              </a:spcAft>
              <a:buClr>
                <a:schemeClr val="lt1"/>
              </a:buClr>
              <a:buSzPts val="3200"/>
              <a:buNone/>
            </a:pPr>
            <a:r>
              <a:rPr lang="en-US" b="1" dirty="0"/>
              <a:t>=&gt; Khi </a:t>
            </a:r>
            <a:r>
              <a:rPr lang="en-US" b="1" dirty="0" err="1"/>
              <a:t>đó</a:t>
            </a:r>
            <a:r>
              <a:rPr lang="en-US" b="1" dirty="0"/>
              <a:t> </a:t>
            </a:r>
            <a:r>
              <a:rPr lang="en-US" b="1" dirty="0" err="1"/>
              <a:t>mảng</a:t>
            </a:r>
            <a:r>
              <a:rPr lang="en-US" b="1" dirty="0"/>
              <a:t> </a:t>
            </a:r>
            <a:r>
              <a:rPr lang="en-US" b="1" dirty="0" err="1"/>
              <a:t>chứa</a:t>
            </a:r>
            <a:r>
              <a:rPr lang="en-US" b="1" dirty="0"/>
              <a:t> </a:t>
            </a:r>
            <a:r>
              <a:rPr lang="en-US" b="1" dirty="0" err="1"/>
              <a:t>các</a:t>
            </a:r>
            <a:r>
              <a:rPr lang="en-US" b="1" dirty="0"/>
              <a:t> </a:t>
            </a:r>
            <a:r>
              <a:rPr lang="en-US" b="1" dirty="0" err="1"/>
              <a:t>phần</a:t>
            </a:r>
            <a:r>
              <a:rPr lang="en-US" b="1" dirty="0"/>
              <a:t> </a:t>
            </a:r>
            <a:r>
              <a:rPr lang="en-US" b="1" dirty="0" err="1"/>
              <a:t>tử</a:t>
            </a:r>
            <a:r>
              <a:rPr lang="en-US" b="1" dirty="0"/>
              <a:t> </a:t>
            </a:r>
            <a:r>
              <a:rPr lang="en-US" b="1" dirty="0" err="1"/>
              <a:t>trong</a:t>
            </a:r>
            <a:r>
              <a:rPr lang="en-US" b="1" dirty="0"/>
              <a:t> </a:t>
            </a:r>
            <a:r>
              <a:rPr lang="en-US" b="1" dirty="0" err="1"/>
              <a:t>danh</a:t>
            </a:r>
            <a:r>
              <a:rPr lang="en-US" b="1" dirty="0"/>
              <a:t> </a:t>
            </a:r>
            <a:r>
              <a:rPr lang="en-US" b="1" dirty="0" err="1"/>
              <a:t>sách</a:t>
            </a:r>
            <a:r>
              <a:rPr lang="en-US" b="1" dirty="0"/>
              <a:t> </a:t>
            </a:r>
            <a:r>
              <a:rPr lang="en-US" b="1" dirty="0" err="1"/>
              <a:t>có</a:t>
            </a:r>
            <a:r>
              <a:rPr lang="en-US" b="1" dirty="0"/>
              <a:t> </a:t>
            </a:r>
            <a:r>
              <a:rPr lang="en-US" b="1" dirty="0" err="1"/>
              <a:t>dạng</a:t>
            </a:r>
            <a:r>
              <a:rPr lang="en-US" b="1" dirty="0"/>
              <a:t>:</a:t>
            </a:r>
            <a:endParaRPr dirty="0"/>
          </a:p>
        </p:txBody>
      </p:sp>
      <p:pic>
        <p:nvPicPr>
          <p:cNvPr id="167" name="Google Shape;167;p27"/>
          <p:cNvPicPr preferRelativeResize="0"/>
          <p:nvPr/>
        </p:nvPicPr>
        <p:blipFill rotWithShape="1">
          <a:blip r:embed="rId3">
            <a:alphaModFix/>
          </a:blip>
          <a:srcRect/>
          <a:stretch/>
        </p:blipFill>
        <p:spPr>
          <a:xfrm>
            <a:off x="533400" y="4343400"/>
            <a:ext cx="8229600" cy="1181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C000"/>
              </a:buClr>
              <a:buSzPts val="4400"/>
              <a:buFont typeface="Calibri"/>
              <a:buNone/>
            </a:pPr>
            <a:r>
              <a:rPr lang="en-US" dirty="0">
                <a:solidFill>
                  <a:srgbClr val="FFC000"/>
                </a:solidFill>
              </a:rPr>
              <a:t>b, </a:t>
            </a:r>
            <a:r>
              <a:rPr lang="en-US" dirty="0" err="1">
                <a:solidFill>
                  <a:srgbClr val="FFC000"/>
                </a:solidFill>
              </a:rPr>
              <a:t>Dạng</a:t>
            </a:r>
            <a:r>
              <a:rPr lang="en-US" dirty="0">
                <a:solidFill>
                  <a:srgbClr val="FFC000"/>
                </a:solidFill>
              </a:rPr>
              <a:t> </a:t>
            </a:r>
            <a:r>
              <a:rPr lang="en-US" dirty="0" err="1">
                <a:solidFill>
                  <a:srgbClr val="FFC000"/>
                </a:solidFill>
              </a:rPr>
              <a:t>biểu</a:t>
            </a:r>
            <a:r>
              <a:rPr lang="en-US" dirty="0">
                <a:solidFill>
                  <a:srgbClr val="FFC000"/>
                </a:solidFill>
              </a:rPr>
              <a:t> </a:t>
            </a:r>
            <a:r>
              <a:rPr lang="en-US" dirty="0" err="1">
                <a:solidFill>
                  <a:srgbClr val="FFC000"/>
                </a:solidFill>
              </a:rPr>
              <a:t>diễn</a:t>
            </a:r>
            <a:r>
              <a:rPr lang="en-US" dirty="0">
                <a:solidFill>
                  <a:srgbClr val="FFC000"/>
                </a:solidFill>
              </a:rPr>
              <a:t> </a:t>
            </a:r>
            <a:r>
              <a:rPr lang="en-US" dirty="0" err="1">
                <a:solidFill>
                  <a:srgbClr val="FFC000"/>
                </a:solidFill>
              </a:rPr>
              <a:t>cài</a:t>
            </a:r>
            <a:r>
              <a:rPr lang="en-US" dirty="0">
                <a:solidFill>
                  <a:srgbClr val="FFC000"/>
                </a:solidFill>
              </a:rPr>
              <a:t> </a:t>
            </a:r>
            <a:r>
              <a:rPr lang="en-US" dirty="0" err="1">
                <a:solidFill>
                  <a:srgbClr val="FFC000"/>
                </a:solidFill>
              </a:rPr>
              <a:t>đặt</a:t>
            </a:r>
            <a:r>
              <a:rPr lang="en-US" dirty="0">
                <a:solidFill>
                  <a:srgbClr val="FFC000"/>
                </a:solidFill>
              </a:rPr>
              <a:t> </a:t>
            </a:r>
            <a:r>
              <a:rPr lang="en-US" dirty="0" err="1">
                <a:solidFill>
                  <a:srgbClr val="FFC000"/>
                </a:solidFill>
              </a:rPr>
              <a:t>bằng</a:t>
            </a:r>
            <a:r>
              <a:rPr lang="en-US" dirty="0">
                <a:solidFill>
                  <a:srgbClr val="FFC000"/>
                </a:solidFill>
              </a:rPr>
              <a:t> </a:t>
            </a:r>
            <a:r>
              <a:rPr lang="en-US" dirty="0" err="1">
                <a:solidFill>
                  <a:srgbClr val="FFC000"/>
                </a:solidFill>
              </a:rPr>
              <a:t>mảng</a:t>
            </a:r>
            <a:endParaRPr dirty="0">
              <a:solidFill>
                <a:srgbClr val="FFC000"/>
              </a:solidFill>
            </a:endParaRPr>
          </a:p>
        </p:txBody>
      </p:sp>
      <p:sp>
        <p:nvSpPr>
          <p:cNvPr id="173" name="Google Shape;173;p28"/>
          <p:cNvSpPr txBox="1">
            <a:spLocks noGrp="1"/>
          </p:cNvSpPr>
          <p:nvPr>
            <p:ph type="body" idx="1"/>
          </p:nvPr>
        </p:nvSpPr>
        <p:spPr>
          <a:xfrm>
            <a:off x="457200" y="1524000"/>
            <a:ext cx="8229600" cy="4876800"/>
          </a:xfrm>
          <a:prstGeom prst="rect">
            <a:avLst/>
          </a:prstGeom>
          <a:noFill/>
          <a:ln>
            <a:noFill/>
          </a:ln>
        </p:spPr>
        <p:txBody>
          <a:bodyPr spcFirstLastPara="1" wrap="square" lIns="91425" tIns="45700" rIns="91425" bIns="45700" anchor="t" anchorCtr="0">
            <a:noAutofit/>
          </a:bodyPr>
          <a:lstStyle/>
          <a:p>
            <a:pPr marL="742950" lvl="1" indent="-285750" algn="l" rtl="0">
              <a:spcBef>
                <a:spcPts val="0"/>
              </a:spcBef>
              <a:spcAft>
                <a:spcPts val="0"/>
              </a:spcAft>
              <a:buClr>
                <a:schemeClr val="lt1"/>
              </a:buClr>
              <a:buSzPts val="2400"/>
              <a:buNone/>
            </a:pPr>
            <a:r>
              <a:rPr lang="en-US" sz="2400" dirty="0"/>
              <a:t>#define N 100         </a:t>
            </a:r>
            <a:r>
              <a:rPr lang="en-US" sz="2400" dirty="0">
                <a:solidFill>
                  <a:srgbClr val="FFC000"/>
                </a:solidFill>
              </a:rPr>
              <a:t>//so phan </a:t>
            </a:r>
            <a:r>
              <a:rPr lang="en-US" sz="2400" dirty="0" err="1">
                <a:solidFill>
                  <a:srgbClr val="FFC000"/>
                </a:solidFill>
              </a:rPr>
              <a:t>tu</a:t>
            </a:r>
            <a:r>
              <a:rPr lang="en-US" sz="2400" dirty="0">
                <a:solidFill>
                  <a:srgbClr val="FFC000"/>
                </a:solidFill>
              </a:rPr>
              <a:t> </a:t>
            </a:r>
            <a:r>
              <a:rPr lang="en-US" sz="2400" dirty="0" err="1">
                <a:solidFill>
                  <a:srgbClr val="FFC000"/>
                </a:solidFill>
              </a:rPr>
              <a:t>toi</a:t>
            </a:r>
            <a:r>
              <a:rPr lang="en-US" sz="2400" dirty="0">
                <a:solidFill>
                  <a:srgbClr val="FFC000"/>
                </a:solidFill>
              </a:rPr>
              <a:t> da la 100</a:t>
            </a:r>
          </a:p>
          <a:p>
            <a:pPr marL="742950" lvl="1" indent="-285750" algn="l" rtl="0">
              <a:spcBef>
                <a:spcPts val="0"/>
              </a:spcBef>
              <a:spcAft>
                <a:spcPts val="0"/>
              </a:spcAft>
              <a:buClr>
                <a:schemeClr val="lt1"/>
              </a:buClr>
              <a:buSzPts val="2400"/>
              <a:buNone/>
            </a:pPr>
            <a:r>
              <a:rPr lang="en-US" sz="2400" dirty="0">
                <a:solidFill>
                  <a:schemeClr val="bg1"/>
                </a:solidFill>
              </a:rPr>
              <a:t>typedef &lt;</a:t>
            </a:r>
            <a:r>
              <a:rPr lang="en-US" sz="2400" dirty="0" err="1">
                <a:solidFill>
                  <a:schemeClr val="bg1"/>
                </a:solidFill>
              </a:rPr>
              <a:t>kiểu</a:t>
            </a:r>
            <a:r>
              <a:rPr lang="en-US" sz="2400" dirty="0">
                <a:solidFill>
                  <a:schemeClr val="bg1"/>
                </a:solidFill>
              </a:rPr>
              <a:t> </a:t>
            </a:r>
            <a:r>
              <a:rPr lang="en-US" sz="2400" dirty="0" err="1">
                <a:solidFill>
                  <a:schemeClr val="bg1"/>
                </a:solidFill>
              </a:rPr>
              <a:t>dữ</a:t>
            </a:r>
            <a:r>
              <a:rPr lang="en-US" sz="2400" dirty="0">
                <a:solidFill>
                  <a:schemeClr val="bg1"/>
                </a:solidFill>
              </a:rPr>
              <a:t> </a:t>
            </a:r>
            <a:r>
              <a:rPr lang="en-US" sz="2400" dirty="0" err="1">
                <a:solidFill>
                  <a:schemeClr val="bg1"/>
                </a:solidFill>
              </a:rPr>
              <a:t>liệu</a:t>
            </a:r>
            <a:r>
              <a:rPr lang="en-US" sz="2400" dirty="0">
                <a:solidFill>
                  <a:schemeClr val="bg1"/>
                </a:solidFill>
              </a:rPr>
              <a:t> </a:t>
            </a:r>
            <a:r>
              <a:rPr lang="en-US" sz="2400" dirty="0" err="1">
                <a:solidFill>
                  <a:schemeClr val="bg1"/>
                </a:solidFill>
              </a:rPr>
              <a:t>của</a:t>
            </a:r>
            <a:r>
              <a:rPr lang="en-US" sz="2400" dirty="0">
                <a:solidFill>
                  <a:schemeClr val="bg1"/>
                </a:solidFill>
              </a:rPr>
              <a:t> </a:t>
            </a:r>
            <a:r>
              <a:rPr lang="en-US" sz="2400" dirty="0" err="1">
                <a:solidFill>
                  <a:schemeClr val="bg1"/>
                </a:solidFill>
              </a:rPr>
              <a:t>pt</a:t>
            </a:r>
            <a:r>
              <a:rPr lang="en-US" sz="2400" dirty="0">
                <a:solidFill>
                  <a:schemeClr val="bg1"/>
                </a:solidFill>
              </a:rPr>
              <a:t>&gt; item;</a:t>
            </a:r>
            <a:endParaRPr dirty="0">
              <a:solidFill>
                <a:schemeClr val="bg1"/>
              </a:solidFill>
            </a:endParaRPr>
          </a:p>
          <a:p>
            <a:pPr marL="742950" lvl="1" indent="-285750" algn="l" rtl="0">
              <a:spcBef>
                <a:spcPts val="480"/>
              </a:spcBef>
              <a:spcAft>
                <a:spcPts val="0"/>
              </a:spcAft>
              <a:buClr>
                <a:schemeClr val="lt1"/>
              </a:buClr>
              <a:buSzPts val="2400"/>
              <a:buNone/>
            </a:pPr>
            <a:r>
              <a:rPr lang="en-US" sz="2400" dirty="0"/>
              <a:t>typedef struct</a:t>
            </a:r>
            <a:endParaRPr sz="2400" dirty="0"/>
          </a:p>
          <a:p>
            <a:pPr marL="742950" lvl="1" indent="-285750" algn="l" rtl="0">
              <a:spcBef>
                <a:spcPts val="480"/>
              </a:spcBef>
              <a:spcAft>
                <a:spcPts val="0"/>
              </a:spcAft>
              <a:buClr>
                <a:schemeClr val="lt1"/>
              </a:buClr>
              <a:buSzPts val="2400"/>
              <a:buNone/>
            </a:pPr>
            <a:r>
              <a:rPr lang="en-US" sz="2400" dirty="0"/>
              <a:t>{</a:t>
            </a:r>
            <a:endParaRPr dirty="0"/>
          </a:p>
          <a:p>
            <a:pPr marL="742950" lvl="1" indent="-285750" algn="l" rtl="0">
              <a:spcBef>
                <a:spcPts val="480"/>
              </a:spcBef>
              <a:spcAft>
                <a:spcPts val="0"/>
              </a:spcAft>
              <a:buClr>
                <a:srgbClr val="92D050"/>
              </a:buClr>
              <a:buSzPts val="2400"/>
              <a:buNone/>
            </a:pPr>
            <a:r>
              <a:rPr lang="en-US" sz="2400" dirty="0">
                <a:solidFill>
                  <a:srgbClr val="92D050"/>
                </a:solidFill>
              </a:rPr>
              <a:t>    </a:t>
            </a:r>
            <a:r>
              <a:rPr lang="en-US" sz="2400" dirty="0"/>
              <a:t>item </a:t>
            </a:r>
            <a:r>
              <a:rPr lang="en-US" sz="2400" dirty="0" err="1"/>
              <a:t>Elems</a:t>
            </a:r>
            <a:r>
              <a:rPr lang="en-US" sz="2400" dirty="0"/>
              <a:t>[N];              </a:t>
            </a:r>
            <a:r>
              <a:rPr lang="en-US" sz="2400" dirty="0">
                <a:solidFill>
                  <a:srgbClr val="FFC000"/>
                </a:solidFill>
              </a:rPr>
              <a:t>//</a:t>
            </a:r>
            <a:r>
              <a:rPr lang="en-US" sz="2400" dirty="0" err="1">
                <a:solidFill>
                  <a:srgbClr val="FFC000"/>
                </a:solidFill>
              </a:rPr>
              <a:t>mang</a:t>
            </a:r>
            <a:r>
              <a:rPr lang="en-US" sz="2400" dirty="0">
                <a:solidFill>
                  <a:srgbClr val="FFC000"/>
                </a:solidFill>
              </a:rPr>
              <a:t> </a:t>
            </a:r>
            <a:r>
              <a:rPr lang="en-US" sz="2400" dirty="0" err="1">
                <a:solidFill>
                  <a:srgbClr val="FFC000"/>
                </a:solidFill>
              </a:rPr>
              <a:t>kieu</a:t>
            </a:r>
            <a:r>
              <a:rPr lang="en-US" sz="2400" dirty="0">
                <a:solidFill>
                  <a:srgbClr val="FFC000"/>
                </a:solidFill>
              </a:rPr>
              <a:t> item</a:t>
            </a:r>
            <a:endParaRPr dirty="0"/>
          </a:p>
          <a:p>
            <a:pPr marL="742950" lvl="1" indent="-285750" algn="l" rtl="0">
              <a:spcBef>
                <a:spcPts val="480"/>
              </a:spcBef>
              <a:spcAft>
                <a:spcPts val="0"/>
              </a:spcAft>
              <a:buClr>
                <a:srgbClr val="92D050"/>
              </a:buClr>
              <a:buSzPts val="2400"/>
              <a:buNone/>
            </a:pPr>
            <a:r>
              <a:rPr lang="en-US" sz="2400" dirty="0">
                <a:solidFill>
                  <a:srgbClr val="92D050"/>
                </a:solidFill>
              </a:rPr>
              <a:t>    </a:t>
            </a:r>
            <a:r>
              <a:rPr lang="en-US" sz="2400" dirty="0"/>
              <a:t>int count;                     </a:t>
            </a:r>
            <a:r>
              <a:rPr lang="en-US" sz="2400" dirty="0">
                <a:solidFill>
                  <a:srgbClr val="FFC000"/>
                </a:solidFill>
              </a:rPr>
              <a:t>//so phan </a:t>
            </a:r>
            <a:r>
              <a:rPr lang="en-US" sz="2400" dirty="0" err="1">
                <a:solidFill>
                  <a:srgbClr val="FFC000"/>
                </a:solidFill>
              </a:rPr>
              <a:t>tu</a:t>
            </a:r>
            <a:r>
              <a:rPr lang="en-US" sz="2400" dirty="0">
                <a:solidFill>
                  <a:srgbClr val="FFC000"/>
                </a:solidFill>
              </a:rPr>
              <a:t> </a:t>
            </a:r>
            <a:r>
              <a:rPr lang="en-US" sz="2400" dirty="0" err="1">
                <a:solidFill>
                  <a:srgbClr val="FFC000"/>
                </a:solidFill>
              </a:rPr>
              <a:t>toi</a:t>
            </a:r>
            <a:r>
              <a:rPr lang="en-US" sz="2400" dirty="0">
                <a:solidFill>
                  <a:srgbClr val="FFC000"/>
                </a:solidFill>
              </a:rPr>
              <a:t> da </a:t>
            </a:r>
            <a:r>
              <a:rPr lang="en-US" sz="2400" dirty="0" err="1">
                <a:solidFill>
                  <a:srgbClr val="FFC000"/>
                </a:solidFill>
              </a:rPr>
              <a:t>cua</a:t>
            </a:r>
            <a:r>
              <a:rPr lang="en-US" sz="2400" dirty="0">
                <a:solidFill>
                  <a:srgbClr val="FFC000"/>
                </a:solidFill>
              </a:rPr>
              <a:t> </a:t>
            </a:r>
            <a:r>
              <a:rPr lang="en-US" sz="2400" dirty="0" err="1">
                <a:solidFill>
                  <a:srgbClr val="FFC000"/>
                </a:solidFill>
              </a:rPr>
              <a:t>mang</a:t>
            </a:r>
            <a:endParaRPr sz="2400" dirty="0">
              <a:solidFill>
                <a:srgbClr val="FFC000"/>
              </a:solidFill>
            </a:endParaRPr>
          </a:p>
          <a:p>
            <a:pPr marL="742950" lvl="1" indent="-285750" algn="l" rtl="0">
              <a:spcBef>
                <a:spcPts val="480"/>
              </a:spcBef>
              <a:spcAft>
                <a:spcPts val="0"/>
              </a:spcAft>
              <a:buClr>
                <a:schemeClr val="lt1"/>
              </a:buClr>
              <a:buSzPts val="2400"/>
              <a:buNone/>
            </a:pPr>
            <a:r>
              <a:rPr lang="en-US" sz="2400" dirty="0"/>
              <a:t>} List;                              </a:t>
            </a:r>
            <a:r>
              <a:rPr lang="en-US" sz="2400" dirty="0">
                <a:solidFill>
                  <a:srgbClr val="FFC000"/>
                </a:solidFill>
              </a:rPr>
              <a:t>//</a:t>
            </a:r>
            <a:r>
              <a:rPr lang="en-US" sz="2400" dirty="0" err="1">
                <a:solidFill>
                  <a:srgbClr val="FFC000"/>
                </a:solidFill>
              </a:rPr>
              <a:t>kieu</a:t>
            </a:r>
            <a:r>
              <a:rPr lang="en-US" sz="2400" dirty="0">
                <a:solidFill>
                  <a:srgbClr val="FFC000"/>
                </a:solidFill>
              </a:rPr>
              <a:t> </a:t>
            </a:r>
            <a:r>
              <a:rPr lang="en-US" sz="2400" dirty="0" err="1">
                <a:solidFill>
                  <a:srgbClr val="FFC000"/>
                </a:solidFill>
              </a:rPr>
              <a:t>danh</a:t>
            </a:r>
            <a:r>
              <a:rPr lang="en-US" sz="2400" dirty="0">
                <a:solidFill>
                  <a:srgbClr val="FFC000"/>
                </a:solidFill>
              </a:rPr>
              <a:t> </a:t>
            </a:r>
            <a:r>
              <a:rPr lang="en-US" sz="2400" dirty="0" err="1">
                <a:solidFill>
                  <a:srgbClr val="FFC000"/>
                </a:solidFill>
              </a:rPr>
              <a:t>sach</a:t>
            </a:r>
            <a:r>
              <a:rPr lang="en-US" sz="2400" dirty="0">
                <a:solidFill>
                  <a:srgbClr val="FFC000"/>
                </a:solidFill>
              </a:rPr>
              <a:t> List</a:t>
            </a:r>
            <a:endParaRPr dirty="0"/>
          </a:p>
          <a:p>
            <a:pPr marL="742950" lvl="1" indent="-285750" algn="l" rtl="0">
              <a:spcBef>
                <a:spcPts val="480"/>
              </a:spcBef>
              <a:spcAft>
                <a:spcPts val="0"/>
              </a:spcAft>
              <a:buClr>
                <a:schemeClr val="lt1"/>
              </a:buClr>
              <a:buSzPts val="2400"/>
              <a:buNone/>
            </a:pPr>
            <a:r>
              <a:rPr lang="en-US" sz="2400" dirty="0"/>
              <a:t>List L;		</a:t>
            </a:r>
            <a:r>
              <a:rPr lang="en-US" sz="2400" dirty="0">
                <a:solidFill>
                  <a:schemeClr val="bg1"/>
                </a:solidFill>
              </a:rPr>
              <a:t>//</a:t>
            </a:r>
            <a:r>
              <a:rPr lang="en-US" sz="2400" dirty="0" err="1">
                <a:solidFill>
                  <a:schemeClr val="bg1"/>
                </a:solidFill>
              </a:rPr>
              <a:t>khai</a:t>
            </a:r>
            <a:r>
              <a:rPr lang="en-US" sz="2400" dirty="0">
                <a:solidFill>
                  <a:schemeClr val="bg1"/>
                </a:solidFill>
              </a:rPr>
              <a:t> </a:t>
            </a:r>
            <a:r>
              <a:rPr lang="en-US" sz="2400" dirty="0" err="1">
                <a:solidFill>
                  <a:schemeClr val="bg1"/>
                </a:solidFill>
              </a:rPr>
              <a:t>báo</a:t>
            </a:r>
            <a:r>
              <a:rPr lang="en-US" sz="2400" dirty="0">
                <a:solidFill>
                  <a:schemeClr val="bg1"/>
                </a:solidFill>
              </a:rPr>
              <a:t> 1 </a:t>
            </a:r>
            <a:r>
              <a:rPr lang="en-US" sz="2400" dirty="0" err="1">
                <a:solidFill>
                  <a:schemeClr val="bg1"/>
                </a:solidFill>
              </a:rPr>
              <a:t>danh</a:t>
            </a:r>
            <a:r>
              <a:rPr lang="en-US" sz="2400" dirty="0">
                <a:solidFill>
                  <a:schemeClr val="bg1"/>
                </a:solidFill>
              </a:rPr>
              <a:t> </a:t>
            </a:r>
            <a:r>
              <a:rPr lang="en-US" sz="2400" dirty="0" err="1">
                <a:solidFill>
                  <a:schemeClr val="bg1"/>
                </a:solidFill>
              </a:rPr>
              <a:t>sách</a:t>
            </a:r>
            <a:r>
              <a:rPr lang="en-US" sz="2400" dirty="0">
                <a:solidFill>
                  <a:schemeClr val="bg1"/>
                </a:solidFill>
              </a:rPr>
              <a:t> </a:t>
            </a:r>
            <a:r>
              <a:rPr lang="en-US" sz="2400" dirty="0" err="1">
                <a:solidFill>
                  <a:schemeClr val="bg1"/>
                </a:solidFill>
              </a:rPr>
              <a:t>có</a:t>
            </a:r>
            <a:r>
              <a:rPr lang="en-US" sz="2400" dirty="0">
                <a:solidFill>
                  <a:schemeClr val="bg1"/>
                </a:solidFill>
              </a:rPr>
              <a:t> </a:t>
            </a:r>
            <a:r>
              <a:rPr lang="en-US" sz="2400" dirty="0" err="1">
                <a:solidFill>
                  <a:schemeClr val="bg1"/>
                </a:solidFill>
              </a:rPr>
              <a:t>tên</a:t>
            </a:r>
            <a:r>
              <a:rPr lang="en-US" sz="2400" dirty="0">
                <a:solidFill>
                  <a:schemeClr val="bg1"/>
                </a:solidFill>
              </a:rPr>
              <a:t> “L”</a:t>
            </a:r>
            <a:endParaRPr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C000"/>
              </a:buClr>
              <a:buSzPts val="3600"/>
              <a:buFont typeface="Calibri"/>
              <a:buNone/>
            </a:pPr>
            <a:r>
              <a:rPr lang="en-US" sz="3600" dirty="0">
                <a:solidFill>
                  <a:srgbClr val="FFC000"/>
                </a:solidFill>
              </a:rPr>
              <a:t>c, </a:t>
            </a:r>
            <a:r>
              <a:rPr lang="en-US" sz="3600" dirty="0" err="1">
                <a:solidFill>
                  <a:srgbClr val="FFC000"/>
                </a:solidFill>
              </a:rPr>
              <a:t>Cài</a:t>
            </a:r>
            <a:r>
              <a:rPr lang="en-US" sz="3600" dirty="0">
                <a:solidFill>
                  <a:srgbClr val="FFC000"/>
                </a:solidFill>
              </a:rPr>
              <a:t> </a:t>
            </a:r>
            <a:r>
              <a:rPr lang="en-US" sz="3600" dirty="0" err="1">
                <a:solidFill>
                  <a:srgbClr val="FFC000"/>
                </a:solidFill>
              </a:rPr>
              <a:t>đặt</a:t>
            </a:r>
            <a:r>
              <a:rPr lang="en-US" sz="3600" dirty="0">
                <a:solidFill>
                  <a:srgbClr val="FFC000"/>
                </a:solidFill>
              </a:rPr>
              <a:t> </a:t>
            </a:r>
            <a:r>
              <a:rPr lang="en-US" sz="3600" dirty="0" err="1">
                <a:solidFill>
                  <a:srgbClr val="FFC000"/>
                </a:solidFill>
              </a:rPr>
              <a:t>các</a:t>
            </a:r>
            <a:r>
              <a:rPr lang="en-US" sz="3600" dirty="0">
                <a:solidFill>
                  <a:srgbClr val="FFC000"/>
                </a:solidFill>
              </a:rPr>
              <a:t> </a:t>
            </a:r>
            <a:r>
              <a:rPr lang="en-US" sz="3600" dirty="0" err="1">
                <a:solidFill>
                  <a:srgbClr val="FFC000"/>
                </a:solidFill>
              </a:rPr>
              <a:t>phép</a:t>
            </a:r>
            <a:r>
              <a:rPr lang="en-US" sz="3600" dirty="0">
                <a:solidFill>
                  <a:srgbClr val="FFC000"/>
                </a:solidFill>
              </a:rPr>
              <a:t> </a:t>
            </a:r>
            <a:r>
              <a:rPr lang="en-US" sz="3600" dirty="0" err="1">
                <a:solidFill>
                  <a:srgbClr val="FFC000"/>
                </a:solidFill>
              </a:rPr>
              <a:t>toán</a:t>
            </a:r>
            <a:r>
              <a:rPr lang="en-US" sz="3600" dirty="0">
                <a:solidFill>
                  <a:srgbClr val="FFC000"/>
                </a:solidFill>
              </a:rPr>
              <a:t> </a:t>
            </a:r>
            <a:r>
              <a:rPr lang="en-US" sz="3600" dirty="0" err="1">
                <a:solidFill>
                  <a:srgbClr val="FFC000"/>
                </a:solidFill>
              </a:rPr>
              <a:t>cơ</a:t>
            </a:r>
            <a:r>
              <a:rPr lang="en-US" sz="3600" dirty="0">
                <a:solidFill>
                  <a:srgbClr val="FFC000"/>
                </a:solidFill>
              </a:rPr>
              <a:t> </a:t>
            </a:r>
            <a:r>
              <a:rPr lang="en-US" sz="3600" dirty="0" err="1">
                <a:solidFill>
                  <a:srgbClr val="FFC000"/>
                </a:solidFill>
              </a:rPr>
              <a:t>bản</a:t>
            </a:r>
            <a:r>
              <a:rPr lang="en-US" sz="3600" dirty="0">
                <a:solidFill>
                  <a:srgbClr val="FFC000"/>
                </a:solidFill>
              </a:rPr>
              <a:t> </a:t>
            </a:r>
            <a:r>
              <a:rPr lang="en-US" sz="3600" dirty="0" err="1">
                <a:solidFill>
                  <a:srgbClr val="FFC000"/>
                </a:solidFill>
              </a:rPr>
              <a:t>của</a:t>
            </a:r>
            <a:r>
              <a:rPr lang="en-US" sz="3600" dirty="0">
                <a:solidFill>
                  <a:srgbClr val="FFC000"/>
                </a:solidFill>
              </a:rPr>
              <a:t> </a:t>
            </a:r>
            <a:r>
              <a:rPr lang="en-US" sz="3600" dirty="0" err="1">
                <a:solidFill>
                  <a:srgbClr val="FFC000"/>
                </a:solidFill>
              </a:rPr>
              <a:t>danh</a:t>
            </a:r>
            <a:r>
              <a:rPr lang="en-US" sz="3600" dirty="0">
                <a:solidFill>
                  <a:srgbClr val="FFC000"/>
                </a:solidFill>
              </a:rPr>
              <a:t> </a:t>
            </a:r>
            <a:r>
              <a:rPr lang="en-US" sz="3600" dirty="0" err="1">
                <a:solidFill>
                  <a:srgbClr val="FFC000"/>
                </a:solidFill>
              </a:rPr>
              <a:t>sách</a:t>
            </a:r>
            <a:endParaRPr sz="3600" dirty="0">
              <a:solidFill>
                <a:srgbClr val="FFC000"/>
              </a:solidFill>
            </a:endParaRPr>
          </a:p>
        </p:txBody>
      </p:sp>
      <p:sp>
        <p:nvSpPr>
          <p:cNvPr id="179" name="Google Shape;179;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Clr>
                <a:srgbClr val="FF0000"/>
              </a:buClr>
              <a:buSzPct val="100000"/>
              <a:buNone/>
            </a:pPr>
            <a:r>
              <a:rPr lang="en-US" sz="4600" dirty="0">
                <a:solidFill>
                  <a:srgbClr val="FF0000"/>
                </a:solidFill>
              </a:rPr>
              <a:t>1). </a:t>
            </a:r>
            <a:r>
              <a:rPr lang="en-US" sz="4600" dirty="0" err="1">
                <a:solidFill>
                  <a:srgbClr val="FF0000"/>
                </a:solidFill>
              </a:rPr>
              <a:t>Khởi</a:t>
            </a:r>
            <a:r>
              <a:rPr lang="en-US" sz="4600" dirty="0">
                <a:solidFill>
                  <a:srgbClr val="FF0000"/>
                </a:solidFill>
              </a:rPr>
              <a:t> </a:t>
            </a:r>
            <a:r>
              <a:rPr lang="en-US" sz="4600" dirty="0" err="1">
                <a:solidFill>
                  <a:srgbClr val="FF0000"/>
                </a:solidFill>
              </a:rPr>
              <a:t>tạo</a:t>
            </a:r>
            <a:r>
              <a:rPr lang="en-US" sz="4600" dirty="0">
                <a:solidFill>
                  <a:srgbClr val="FF0000"/>
                </a:solidFill>
              </a:rPr>
              <a:t> </a:t>
            </a:r>
            <a:r>
              <a:rPr lang="en-US" sz="4600" dirty="0" err="1">
                <a:solidFill>
                  <a:srgbClr val="FF0000"/>
                </a:solidFill>
              </a:rPr>
              <a:t>danh</a:t>
            </a:r>
            <a:r>
              <a:rPr lang="en-US" sz="4600" dirty="0">
                <a:solidFill>
                  <a:srgbClr val="FF0000"/>
                </a:solidFill>
              </a:rPr>
              <a:t> </a:t>
            </a:r>
            <a:r>
              <a:rPr lang="en-US" sz="4600" dirty="0" err="1">
                <a:solidFill>
                  <a:srgbClr val="FF0000"/>
                </a:solidFill>
              </a:rPr>
              <a:t>sách</a:t>
            </a:r>
            <a:r>
              <a:rPr lang="en-US" sz="4600" dirty="0">
                <a:solidFill>
                  <a:srgbClr val="FF0000"/>
                </a:solidFill>
              </a:rPr>
              <a:t> </a:t>
            </a:r>
            <a:r>
              <a:rPr lang="en-US" sz="4600" dirty="0" err="1">
                <a:solidFill>
                  <a:srgbClr val="FF0000"/>
                </a:solidFill>
              </a:rPr>
              <a:t>rỗng</a:t>
            </a:r>
            <a:endParaRPr sz="4600" dirty="0">
              <a:solidFill>
                <a:srgbClr val="FF0000"/>
              </a:solidFill>
            </a:endParaRPr>
          </a:p>
          <a:p>
            <a:pPr marL="342900" lvl="0" indent="-342900" algn="l" rtl="0">
              <a:spcBef>
                <a:spcPts val="555"/>
              </a:spcBef>
              <a:spcAft>
                <a:spcPts val="0"/>
              </a:spcAft>
              <a:buClr>
                <a:schemeClr val="lt1"/>
              </a:buClr>
              <a:buSzPct val="100000"/>
              <a:buChar char="•"/>
            </a:pPr>
            <a:r>
              <a:rPr lang="en-US" sz="3000" dirty="0" err="1"/>
              <a:t>Danh</a:t>
            </a:r>
            <a:r>
              <a:rPr lang="en-US" sz="3000" dirty="0"/>
              <a:t> </a:t>
            </a:r>
            <a:r>
              <a:rPr lang="en-US" sz="3000" dirty="0" err="1"/>
              <a:t>sách</a:t>
            </a:r>
            <a:r>
              <a:rPr lang="en-US" sz="3000" dirty="0"/>
              <a:t> </a:t>
            </a:r>
            <a:r>
              <a:rPr lang="en-US" sz="3000" dirty="0" err="1"/>
              <a:t>rỗng</a:t>
            </a:r>
            <a:r>
              <a:rPr lang="en-US" sz="3000" dirty="0"/>
              <a:t> </a:t>
            </a:r>
            <a:r>
              <a:rPr lang="en-US" sz="3000" dirty="0" err="1"/>
              <a:t>là</a:t>
            </a:r>
            <a:r>
              <a:rPr lang="en-US" sz="3000" dirty="0"/>
              <a:t> </a:t>
            </a:r>
            <a:r>
              <a:rPr lang="en-US" sz="3000" dirty="0" err="1"/>
              <a:t>một</a:t>
            </a:r>
            <a:r>
              <a:rPr lang="en-US" sz="3000" dirty="0"/>
              <a:t> </a:t>
            </a:r>
            <a:r>
              <a:rPr lang="en-US" sz="3000" dirty="0" err="1"/>
              <a:t>danh</a:t>
            </a:r>
            <a:r>
              <a:rPr lang="en-US" sz="3000" dirty="0"/>
              <a:t> </a:t>
            </a:r>
            <a:r>
              <a:rPr lang="en-US" sz="3000" dirty="0" err="1"/>
              <a:t>sách</a:t>
            </a:r>
            <a:r>
              <a:rPr lang="en-US" sz="3000" dirty="0"/>
              <a:t> </a:t>
            </a:r>
            <a:r>
              <a:rPr lang="en-US" sz="3000" dirty="0" err="1"/>
              <a:t>không</a:t>
            </a:r>
            <a:r>
              <a:rPr lang="en-US" sz="3000" dirty="0"/>
              <a:t> </a:t>
            </a:r>
            <a:r>
              <a:rPr lang="en-US" sz="3000" dirty="0" err="1"/>
              <a:t>chứa</a:t>
            </a:r>
            <a:r>
              <a:rPr lang="en-US" sz="3000" dirty="0"/>
              <a:t> </a:t>
            </a:r>
            <a:r>
              <a:rPr lang="en-US" sz="3000" dirty="0" err="1"/>
              <a:t>bất</a:t>
            </a:r>
            <a:r>
              <a:rPr lang="en-US" sz="3000" dirty="0"/>
              <a:t> </a:t>
            </a:r>
            <a:r>
              <a:rPr lang="en-US" sz="3000" dirty="0" err="1"/>
              <a:t>kỳ</a:t>
            </a:r>
            <a:r>
              <a:rPr lang="en-US" sz="3000" dirty="0"/>
              <a:t> </a:t>
            </a:r>
            <a:r>
              <a:rPr lang="en-US" sz="3000" dirty="0" err="1"/>
              <a:t>một</a:t>
            </a:r>
            <a:r>
              <a:rPr lang="en-US" sz="3000" dirty="0"/>
              <a:t> </a:t>
            </a:r>
            <a:r>
              <a:rPr lang="en-US" sz="3000" dirty="0" err="1"/>
              <a:t>phần</a:t>
            </a:r>
            <a:r>
              <a:rPr lang="en-US" sz="3000" dirty="0"/>
              <a:t> </a:t>
            </a:r>
            <a:r>
              <a:rPr lang="en-US" sz="3000" dirty="0" err="1"/>
              <a:t>tử</a:t>
            </a:r>
            <a:r>
              <a:rPr lang="en-US" sz="3000" dirty="0"/>
              <a:t> </a:t>
            </a:r>
            <a:r>
              <a:rPr lang="en-US" sz="3000" dirty="0" err="1"/>
              <a:t>nào</a:t>
            </a:r>
            <a:r>
              <a:rPr lang="en-US" sz="3000" dirty="0"/>
              <a:t> (hay </a:t>
            </a:r>
            <a:r>
              <a:rPr lang="en-US" sz="3000" dirty="0" err="1"/>
              <a:t>độ</a:t>
            </a:r>
            <a:r>
              <a:rPr lang="en-US" sz="3000" dirty="0"/>
              <a:t> </a:t>
            </a:r>
            <a:r>
              <a:rPr lang="en-US" sz="3000" dirty="0" err="1"/>
              <a:t>dài</a:t>
            </a:r>
            <a:r>
              <a:rPr lang="en-US" sz="3000" dirty="0"/>
              <a:t> </a:t>
            </a:r>
            <a:r>
              <a:rPr lang="en-US" sz="3000" dirty="0" err="1"/>
              <a:t>danh</a:t>
            </a:r>
            <a:r>
              <a:rPr lang="en-US" sz="3000" dirty="0"/>
              <a:t> </a:t>
            </a:r>
            <a:r>
              <a:rPr lang="en-US" sz="3000" dirty="0" err="1"/>
              <a:t>sách</a:t>
            </a:r>
            <a:r>
              <a:rPr lang="en-US" sz="3000" dirty="0"/>
              <a:t> </a:t>
            </a:r>
            <a:r>
              <a:rPr lang="en-US" sz="3000" dirty="0" err="1"/>
              <a:t>bằng</a:t>
            </a:r>
            <a:r>
              <a:rPr lang="en-US" sz="3000" dirty="0"/>
              <a:t> 0). </a:t>
            </a:r>
            <a:endParaRPr sz="3000" dirty="0"/>
          </a:p>
          <a:p>
            <a:pPr marL="342900" lvl="0" indent="-342900" algn="l" rtl="0">
              <a:spcBef>
                <a:spcPts val="555"/>
              </a:spcBef>
              <a:spcAft>
                <a:spcPts val="0"/>
              </a:spcAft>
              <a:buClr>
                <a:schemeClr val="lt1"/>
              </a:buClr>
              <a:buSzPct val="100000"/>
              <a:buChar char="•"/>
            </a:pPr>
            <a:r>
              <a:rPr lang="en-US" sz="3000" dirty="0"/>
              <a:t>Theo </a:t>
            </a:r>
            <a:r>
              <a:rPr lang="en-US" sz="3000" dirty="0" err="1"/>
              <a:t>cách</a:t>
            </a:r>
            <a:r>
              <a:rPr lang="en-US" sz="3000" dirty="0"/>
              <a:t> </a:t>
            </a:r>
            <a:r>
              <a:rPr lang="en-US" sz="3000" dirty="0" err="1"/>
              <a:t>khai</a:t>
            </a:r>
            <a:r>
              <a:rPr lang="en-US" sz="3000" dirty="0"/>
              <a:t> </a:t>
            </a:r>
            <a:r>
              <a:rPr lang="en-US" sz="3000" dirty="0" err="1"/>
              <a:t>báo</a:t>
            </a:r>
            <a:r>
              <a:rPr lang="en-US" sz="3000" dirty="0"/>
              <a:t> </a:t>
            </a:r>
            <a:r>
              <a:rPr lang="en-US" sz="3000" dirty="0" err="1"/>
              <a:t>trên</a:t>
            </a:r>
            <a:r>
              <a:rPr lang="en-US" sz="3000" dirty="0"/>
              <a:t>, </a:t>
            </a:r>
            <a:r>
              <a:rPr lang="en-US" sz="3000" dirty="0" err="1"/>
              <a:t>trường</a:t>
            </a:r>
            <a:r>
              <a:rPr lang="en-US" sz="3000" dirty="0"/>
              <a:t> count </a:t>
            </a:r>
            <a:r>
              <a:rPr lang="en-US" sz="3000" dirty="0" err="1"/>
              <a:t>chỉ</a:t>
            </a:r>
            <a:r>
              <a:rPr lang="en-US" sz="3000" dirty="0"/>
              <a:t> </a:t>
            </a:r>
            <a:r>
              <a:rPr lang="en-US" sz="3000" dirty="0" err="1"/>
              <a:t>vị</a:t>
            </a:r>
            <a:r>
              <a:rPr lang="en-US" sz="3000" dirty="0"/>
              <a:t> </a:t>
            </a:r>
            <a:r>
              <a:rPr lang="en-US" sz="3000" dirty="0" err="1"/>
              <a:t>trí</a:t>
            </a:r>
            <a:r>
              <a:rPr lang="en-US" sz="3000" dirty="0"/>
              <a:t> </a:t>
            </a:r>
            <a:r>
              <a:rPr lang="en-US" sz="3000" dirty="0" err="1"/>
              <a:t>của</a:t>
            </a:r>
            <a:r>
              <a:rPr lang="en-US" sz="3000" dirty="0"/>
              <a:t> </a:t>
            </a:r>
            <a:r>
              <a:rPr lang="en-US" sz="3000" dirty="0" err="1"/>
              <a:t>phần</a:t>
            </a:r>
            <a:r>
              <a:rPr lang="en-US" sz="3000" dirty="0"/>
              <a:t> </a:t>
            </a:r>
            <a:r>
              <a:rPr lang="en-US" sz="3000" dirty="0" err="1"/>
              <a:t>tử</a:t>
            </a:r>
            <a:r>
              <a:rPr lang="en-US" sz="3000" dirty="0"/>
              <a:t> </a:t>
            </a:r>
            <a:r>
              <a:rPr lang="en-US" sz="3000" dirty="0" err="1"/>
              <a:t>cuối</a:t>
            </a:r>
            <a:r>
              <a:rPr lang="en-US" sz="3000" dirty="0"/>
              <a:t> </a:t>
            </a:r>
            <a:r>
              <a:rPr lang="en-US" sz="3000" dirty="0" err="1"/>
              <a:t>cùng</a:t>
            </a:r>
            <a:r>
              <a:rPr lang="en-US" sz="3000" dirty="0"/>
              <a:t> </a:t>
            </a:r>
            <a:r>
              <a:rPr lang="en-US" sz="3000" dirty="0" err="1"/>
              <a:t>trong</a:t>
            </a:r>
            <a:r>
              <a:rPr lang="en-US" sz="3000" dirty="0"/>
              <a:t> </a:t>
            </a:r>
            <a:r>
              <a:rPr lang="en-US" sz="3000" dirty="0" err="1"/>
              <a:t>danh</a:t>
            </a:r>
            <a:r>
              <a:rPr lang="en-US" sz="3000" dirty="0"/>
              <a:t> </a:t>
            </a:r>
            <a:r>
              <a:rPr lang="en-US" sz="3000" dirty="0" err="1"/>
              <a:t>sách</a:t>
            </a:r>
            <a:r>
              <a:rPr lang="en-US" sz="3000" dirty="0"/>
              <a:t> </a:t>
            </a:r>
            <a:r>
              <a:rPr lang="en-US" sz="3000" dirty="0" err="1"/>
              <a:t>và</a:t>
            </a:r>
            <a:r>
              <a:rPr lang="en-US" sz="3000" dirty="0"/>
              <a:t> </a:t>
            </a:r>
            <a:r>
              <a:rPr lang="en-US" sz="3000" dirty="0" err="1"/>
              <a:t>đó</a:t>
            </a:r>
            <a:r>
              <a:rPr lang="en-US" sz="3000" dirty="0"/>
              <a:t> </a:t>
            </a:r>
            <a:r>
              <a:rPr lang="en-US" sz="3000" dirty="0" err="1"/>
              <a:t>cũng</a:t>
            </a:r>
            <a:r>
              <a:rPr lang="en-US" sz="3000" dirty="0"/>
              <a:t> </a:t>
            </a:r>
            <a:r>
              <a:rPr lang="en-US" sz="3000" dirty="0" err="1"/>
              <a:t>độ</a:t>
            </a:r>
            <a:r>
              <a:rPr lang="en-US" sz="3000" dirty="0"/>
              <a:t> </a:t>
            </a:r>
            <a:r>
              <a:rPr lang="en-US" sz="3000" dirty="0" err="1"/>
              <a:t>dài</a:t>
            </a:r>
            <a:r>
              <a:rPr lang="en-US" sz="3000" dirty="0"/>
              <a:t> </a:t>
            </a:r>
            <a:r>
              <a:rPr lang="en-US" sz="3000" dirty="0" err="1"/>
              <a:t>hiện</a:t>
            </a:r>
            <a:r>
              <a:rPr lang="en-US" sz="3000" dirty="0"/>
              <a:t> </a:t>
            </a:r>
            <a:r>
              <a:rPr lang="en-US" sz="3000" dirty="0" err="1"/>
              <a:t>tại</a:t>
            </a:r>
            <a:r>
              <a:rPr lang="en-US" sz="3000" dirty="0"/>
              <a:t> </a:t>
            </a:r>
            <a:r>
              <a:rPr lang="en-US" sz="3000" dirty="0" err="1"/>
              <a:t>của</a:t>
            </a:r>
            <a:r>
              <a:rPr lang="en-US" sz="3000" dirty="0"/>
              <a:t> </a:t>
            </a:r>
            <a:r>
              <a:rPr lang="en-US" sz="3000" dirty="0" err="1"/>
              <a:t>danh</a:t>
            </a:r>
            <a:r>
              <a:rPr lang="en-US" sz="3000" dirty="0"/>
              <a:t> </a:t>
            </a:r>
            <a:r>
              <a:rPr lang="en-US" sz="3000" dirty="0" err="1"/>
              <a:t>sách</a:t>
            </a:r>
            <a:r>
              <a:rPr lang="en-US" sz="3000" dirty="0"/>
              <a:t>, </a:t>
            </a:r>
            <a:endParaRPr sz="3000" dirty="0"/>
          </a:p>
          <a:p>
            <a:pPr marL="342900" lvl="0" indent="-342900" algn="l" rtl="0">
              <a:spcBef>
                <a:spcPts val="555"/>
              </a:spcBef>
              <a:spcAft>
                <a:spcPts val="0"/>
              </a:spcAft>
              <a:buClr>
                <a:schemeClr val="lt1"/>
              </a:buClr>
              <a:buSzPct val="100000"/>
              <a:buChar char="•"/>
            </a:pPr>
            <a:r>
              <a:rPr lang="en-US" sz="3000" dirty="0" err="1"/>
              <a:t>vì</a:t>
            </a:r>
            <a:r>
              <a:rPr lang="en-US" sz="3000" dirty="0"/>
              <a:t> </a:t>
            </a:r>
            <a:r>
              <a:rPr lang="en-US" sz="3000" dirty="0" err="1"/>
              <a:t>vậy</a:t>
            </a:r>
            <a:r>
              <a:rPr lang="en-US" sz="3000" dirty="0"/>
              <a:t> </a:t>
            </a:r>
            <a:r>
              <a:rPr lang="en-US" sz="3000" dirty="0" err="1"/>
              <a:t>để</a:t>
            </a:r>
            <a:r>
              <a:rPr lang="en-US" sz="3000" dirty="0"/>
              <a:t> </a:t>
            </a:r>
            <a:r>
              <a:rPr lang="en-US" sz="3000" dirty="0" err="1"/>
              <a:t>khởi</a:t>
            </a:r>
            <a:r>
              <a:rPr lang="en-US" sz="3000" dirty="0"/>
              <a:t> </a:t>
            </a:r>
            <a:r>
              <a:rPr lang="en-US" sz="3000" dirty="0" err="1"/>
              <a:t>tạo</a:t>
            </a:r>
            <a:r>
              <a:rPr lang="en-US" sz="3000" dirty="0"/>
              <a:t> </a:t>
            </a:r>
            <a:r>
              <a:rPr lang="en-US" sz="3000" dirty="0" err="1"/>
              <a:t>danh</a:t>
            </a:r>
            <a:r>
              <a:rPr lang="en-US" sz="3000" dirty="0"/>
              <a:t> </a:t>
            </a:r>
            <a:r>
              <a:rPr lang="en-US" sz="3000" dirty="0" err="1"/>
              <a:t>sách</a:t>
            </a:r>
            <a:r>
              <a:rPr lang="en-US" sz="3000" dirty="0"/>
              <a:t> </a:t>
            </a:r>
            <a:r>
              <a:rPr lang="en-US" sz="3000" dirty="0" err="1"/>
              <a:t>rỗng</a:t>
            </a:r>
            <a:r>
              <a:rPr lang="en-US" sz="3000" dirty="0"/>
              <a:t> ta </a:t>
            </a:r>
            <a:r>
              <a:rPr lang="en-US" sz="3000" dirty="0" err="1"/>
              <a:t>chỉ</a:t>
            </a:r>
            <a:r>
              <a:rPr lang="en-US" sz="3000" dirty="0"/>
              <a:t> </a:t>
            </a:r>
            <a:r>
              <a:rPr lang="en-US" sz="3000" dirty="0" err="1"/>
              <a:t>việc</a:t>
            </a:r>
            <a:r>
              <a:rPr lang="en-US" sz="3000" dirty="0"/>
              <a:t> </a:t>
            </a:r>
            <a:r>
              <a:rPr lang="en-US" sz="3000" dirty="0" err="1"/>
              <a:t>gán</a:t>
            </a:r>
            <a:r>
              <a:rPr lang="en-US" sz="3000" dirty="0"/>
              <a:t> </a:t>
            </a:r>
            <a:r>
              <a:rPr lang="en-US" sz="3000" dirty="0" err="1"/>
              <a:t>giá</a:t>
            </a:r>
            <a:r>
              <a:rPr lang="en-US" sz="3000" dirty="0"/>
              <a:t> </a:t>
            </a:r>
            <a:r>
              <a:rPr lang="en-US" sz="3000" dirty="0" err="1"/>
              <a:t>trị</a:t>
            </a:r>
            <a:r>
              <a:rPr lang="en-US" sz="3000" dirty="0"/>
              <a:t> </a:t>
            </a:r>
            <a:r>
              <a:rPr lang="en-US" sz="3000" dirty="0" err="1"/>
              <a:t>trường</a:t>
            </a:r>
            <a:r>
              <a:rPr lang="en-US" sz="3000" dirty="0"/>
              <a:t> count </a:t>
            </a:r>
            <a:r>
              <a:rPr lang="en-US" sz="3000" dirty="0" err="1"/>
              <a:t>này</a:t>
            </a:r>
            <a:r>
              <a:rPr lang="en-US" sz="3000" dirty="0"/>
              <a:t> </a:t>
            </a:r>
            <a:r>
              <a:rPr lang="en-US" sz="3000" dirty="0" err="1"/>
              <a:t>bằng</a:t>
            </a:r>
            <a:r>
              <a:rPr lang="en-US" sz="3000" dirty="0"/>
              <a:t> 0.</a:t>
            </a:r>
            <a:endParaRPr sz="3000" dirty="0"/>
          </a:p>
          <a:p>
            <a:pPr marL="0" lvl="0" indent="0" algn="l" rtl="0">
              <a:spcBef>
                <a:spcPts val="592"/>
              </a:spcBef>
              <a:spcAft>
                <a:spcPts val="0"/>
              </a:spcAft>
              <a:buClr>
                <a:schemeClr val="lt1"/>
              </a:buClr>
              <a:buSzPct val="94117"/>
              <a:buNone/>
            </a:pPr>
            <a:r>
              <a:rPr lang="en-US" i="1" dirty="0"/>
              <a:t>	</a:t>
            </a:r>
            <a:endParaRPr sz="3400" dirty="0">
              <a:solidFill>
                <a:srgbClr val="92D05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00"/>
              </a:buClr>
              <a:buSzPts val="4400"/>
              <a:buFont typeface="Calibri"/>
              <a:buNone/>
            </a:pPr>
            <a:r>
              <a:rPr lang="en-US" dirty="0" err="1">
                <a:solidFill>
                  <a:srgbClr val="FFFF00"/>
                </a:solidFill>
              </a:rPr>
              <a:t>Hàm</a:t>
            </a:r>
            <a:r>
              <a:rPr lang="en-US" dirty="0">
                <a:solidFill>
                  <a:srgbClr val="FFFF00"/>
                </a:solidFill>
              </a:rPr>
              <a:t> </a:t>
            </a:r>
            <a:r>
              <a:rPr lang="en-US" dirty="0" err="1">
                <a:solidFill>
                  <a:srgbClr val="FFFF00"/>
                </a:solidFill>
              </a:rPr>
              <a:t>khởi</a:t>
            </a:r>
            <a:r>
              <a:rPr lang="en-US" dirty="0">
                <a:solidFill>
                  <a:srgbClr val="FFFF00"/>
                </a:solidFill>
              </a:rPr>
              <a:t> </a:t>
            </a:r>
            <a:r>
              <a:rPr lang="en-US" dirty="0" err="1">
                <a:solidFill>
                  <a:srgbClr val="FFFF00"/>
                </a:solidFill>
              </a:rPr>
              <a:t>tạo</a:t>
            </a:r>
            <a:r>
              <a:rPr lang="en-US" dirty="0">
                <a:solidFill>
                  <a:srgbClr val="FFFF00"/>
                </a:solidFill>
              </a:rPr>
              <a:t> DS </a:t>
            </a:r>
            <a:r>
              <a:rPr lang="en-US" dirty="0" err="1">
                <a:solidFill>
                  <a:srgbClr val="FFFF00"/>
                </a:solidFill>
              </a:rPr>
              <a:t>rỗng</a:t>
            </a:r>
            <a:endParaRPr dirty="0">
              <a:solidFill>
                <a:srgbClr val="FFFF00"/>
              </a:solidFill>
            </a:endParaRPr>
          </a:p>
        </p:txBody>
      </p:sp>
      <p:sp>
        <p:nvSpPr>
          <p:cNvPr id="185" name="Google Shape;185;p30"/>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chemeClr val="lt1"/>
              </a:buClr>
              <a:buSzPts val="2800"/>
              <a:buNone/>
            </a:pPr>
            <a:r>
              <a:rPr lang="en-US" b="1" i="1" dirty="0"/>
              <a:t>//</a:t>
            </a:r>
            <a:r>
              <a:rPr lang="en-US" b="1" i="1" dirty="0" err="1"/>
              <a:t>cách</a:t>
            </a:r>
            <a:r>
              <a:rPr lang="en-US" b="1" i="1" dirty="0"/>
              <a:t> 1: </a:t>
            </a:r>
            <a:r>
              <a:rPr lang="en-US" b="1" i="1" dirty="0" err="1"/>
              <a:t>sử</a:t>
            </a:r>
            <a:r>
              <a:rPr lang="en-US" b="1" i="1" dirty="0"/>
              <a:t> </a:t>
            </a:r>
            <a:r>
              <a:rPr lang="en-US" b="1" i="1" dirty="0" err="1"/>
              <a:t>dụng</a:t>
            </a:r>
            <a:r>
              <a:rPr lang="en-US" b="1" i="1" dirty="0"/>
              <a:t> </a:t>
            </a:r>
            <a:r>
              <a:rPr lang="en-US" b="1" i="1" dirty="0" err="1"/>
              <a:t>với</a:t>
            </a:r>
            <a:r>
              <a:rPr lang="en-US" b="1" i="1" dirty="0"/>
              <a:t> con </a:t>
            </a:r>
            <a:r>
              <a:rPr lang="en-US" b="1" i="1" dirty="0" err="1"/>
              <a:t>trỏ</a:t>
            </a:r>
            <a:r>
              <a:rPr lang="en-US" b="1" i="1" dirty="0"/>
              <a:t>. (</a:t>
            </a:r>
            <a:r>
              <a:rPr lang="en-US" b="1" i="1" dirty="0" err="1"/>
              <a:t>khi</a:t>
            </a:r>
            <a:r>
              <a:rPr lang="en-US" b="1" i="1" dirty="0"/>
              <a:t> </a:t>
            </a:r>
            <a:r>
              <a:rPr lang="en-US" b="1" i="1" dirty="0" err="1"/>
              <a:t>gọi</a:t>
            </a:r>
            <a:r>
              <a:rPr lang="en-US" b="1" i="1" dirty="0"/>
              <a:t> </a:t>
            </a:r>
            <a:r>
              <a:rPr lang="en-US" b="1" i="1" dirty="0" err="1"/>
              <a:t>hàm</a:t>
            </a:r>
            <a:r>
              <a:rPr lang="en-US" b="1" i="1" dirty="0"/>
              <a:t> </a:t>
            </a:r>
            <a:r>
              <a:rPr lang="en-US" b="1" i="1" dirty="0" err="1"/>
              <a:t>phải</a:t>
            </a:r>
            <a:r>
              <a:rPr lang="en-US" b="1" i="1" dirty="0"/>
              <a:t> </a:t>
            </a:r>
            <a:r>
              <a:rPr lang="en-US" b="1" i="1" dirty="0" err="1"/>
              <a:t>truyền</a:t>
            </a:r>
            <a:r>
              <a:rPr lang="en-US" b="1" i="1" dirty="0"/>
              <a:t> </a:t>
            </a:r>
            <a:r>
              <a:rPr lang="en-US" b="1" i="1" dirty="0" err="1"/>
              <a:t>địa</a:t>
            </a:r>
            <a:r>
              <a:rPr lang="en-US" b="1" i="1" dirty="0"/>
              <a:t> </a:t>
            </a:r>
            <a:r>
              <a:rPr lang="en-US" b="1" i="1" dirty="0" err="1"/>
              <a:t>chỉ</a:t>
            </a:r>
            <a:r>
              <a:rPr lang="en-US" b="1" i="1" dirty="0"/>
              <a:t>),(</a:t>
            </a:r>
            <a:r>
              <a:rPr lang="en-US" b="1" i="1" dirty="0" err="1"/>
              <a:t>ví</a:t>
            </a:r>
            <a:r>
              <a:rPr lang="en-US" b="1" i="1" dirty="0"/>
              <a:t> </a:t>
            </a:r>
            <a:r>
              <a:rPr lang="en-US" b="1" i="1" dirty="0" err="1"/>
              <a:t>dụ</a:t>
            </a:r>
            <a:r>
              <a:rPr lang="en-US" b="1" i="1" dirty="0"/>
              <a:t>:  </a:t>
            </a:r>
            <a:r>
              <a:rPr lang="en-US" b="1" i="1" dirty="0" err="1">
                <a:solidFill>
                  <a:srgbClr val="FFFF00"/>
                </a:solidFill>
              </a:rPr>
              <a:t>init</a:t>
            </a:r>
            <a:r>
              <a:rPr lang="en-US" b="1" i="1" dirty="0">
                <a:solidFill>
                  <a:srgbClr val="FFFF00"/>
                </a:solidFill>
              </a:rPr>
              <a:t>(&amp;L);</a:t>
            </a:r>
          </a:p>
          <a:p>
            <a:pPr marL="742950" lvl="1" indent="-285750" algn="l" rtl="0">
              <a:spcBef>
                <a:spcPts val="0"/>
              </a:spcBef>
              <a:spcAft>
                <a:spcPts val="0"/>
              </a:spcAft>
              <a:buClr>
                <a:schemeClr val="lt1"/>
              </a:buClr>
              <a:buSzPts val="2800"/>
              <a:buNone/>
            </a:pPr>
            <a:endParaRPr lang="en-US" sz="3200" b="1" i="1" dirty="0"/>
          </a:p>
          <a:p>
            <a:pPr marL="742950" lvl="1" indent="-285750" algn="l" rtl="0">
              <a:spcBef>
                <a:spcPts val="0"/>
              </a:spcBef>
              <a:spcAft>
                <a:spcPts val="0"/>
              </a:spcAft>
              <a:buClr>
                <a:schemeClr val="lt1"/>
              </a:buClr>
              <a:buSzPts val="2800"/>
              <a:buNone/>
            </a:pPr>
            <a:r>
              <a:rPr lang="en-US" sz="3200" b="1" i="1" dirty="0"/>
              <a:t>void Init(List *L)</a:t>
            </a:r>
            <a:endParaRPr sz="3200" dirty="0"/>
          </a:p>
          <a:p>
            <a:pPr marL="742950" lvl="1" indent="-285750" algn="l" rtl="0">
              <a:spcBef>
                <a:spcPts val="560"/>
              </a:spcBef>
              <a:spcAft>
                <a:spcPts val="0"/>
              </a:spcAft>
              <a:buClr>
                <a:schemeClr val="lt1"/>
              </a:buClr>
              <a:buSzPts val="2800"/>
              <a:buNone/>
            </a:pPr>
            <a:r>
              <a:rPr lang="en-US" sz="3200" b="1" i="1" dirty="0"/>
              <a:t>{</a:t>
            </a:r>
            <a:endParaRPr sz="3200" dirty="0"/>
          </a:p>
          <a:p>
            <a:pPr marL="742950" lvl="1" indent="-285750" algn="l" rtl="0">
              <a:spcBef>
                <a:spcPts val="560"/>
              </a:spcBef>
              <a:spcAft>
                <a:spcPts val="0"/>
              </a:spcAft>
              <a:buClr>
                <a:schemeClr val="lt1"/>
              </a:buClr>
              <a:buSzPts val="2800"/>
              <a:buNone/>
            </a:pPr>
            <a:r>
              <a:rPr lang="en-US" sz="3200" b="1" i="1" dirty="0"/>
              <a:t>    (*L).count = 0;                //count = 0.</a:t>
            </a:r>
            <a:endParaRPr sz="3200" dirty="0"/>
          </a:p>
          <a:p>
            <a:pPr marL="742950" lvl="1" indent="-285750" algn="l" rtl="0">
              <a:spcBef>
                <a:spcPts val="560"/>
              </a:spcBef>
              <a:spcAft>
                <a:spcPts val="0"/>
              </a:spcAft>
              <a:buClr>
                <a:schemeClr val="lt1"/>
              </a:buClr>
              <a:buSzPts val="2800"/>
              <a:buNone/>
            </a:pPr>
            <a:r>
              <a:rPr lang="en-US" sz="3200" b="1" i="1" dirty="0"/>
              <a:t>}</a:t>
            </a:r>
          </a:p>
          <a:p>
            <a:pPr marL="342900" lvl="0" indent="-139700" algn="l" rtl="0">
              <a:spcBef>
                <a:spcPts val="640"/>
              </a:spcBef>
              <a:spcAft>
                <a:spcPts val="0"/>
              </a:spcAft>
              <a:buClr>
                <a:schemeClr val="lt1"/>
              </a:buClr>
              <a:buSzPts val="32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1839D9-5CA7-4CC3-9D1C-3B8A8A35BC3A}"/>
              </a:ext>
            </a:extLst>
          </p:cNvPr>
          <p:cNvSpPr>
            <a:spLocks noGrp="1"/>
          </p:cNvSpPr>
          <p:nvPr>
            <p:ph type="subTitle" idx="1"/>
          </p:nvPr>
        </p:nvSpPr>
        <p:spPr>
          <a:xfrm>
            <a:off x="617220" y="685800"/>
            <a:ext cx="7711440" cy="4953000"/>
          </a:xfrm>
        </p:spPr>
        <p:txBody>
          <a:bodyPr/>
          <a:lstStyle/>
          <a:p>
            <a:pPr marL="742950" lvl="1" indent="-285750" algn="l" rtl="0">
              <a:spcBef>
                <a:spcPts val="560"/>
              </a:spcBef>
              <a:spcAft>
                <a:spcPts val="0"/>
              </a:spcAft>
              <a:buClr>
                <a:schemeClr val="lt1"/>
              </a:buClr>
              <a:buSzPts val="2800"/>
              <a:buNone/>
            </a:pPr>
            <a:r>
              <a:rPr lang="vi-VN" sz="3600" b="1" i="1" dirty="0">
                <a:latin typeface="Calibri" panose="020F0502020204030204" pitchFamily="34" charset="0"/>
                <a:cs typeface="Calibri" panose="020F0502020204030204" pitchFamily="34" charset="0"/>
              </a:rPr>
              <a:t>//cách 2:sử dụng tham chiếu, khi gọi hàm thì truyền bình thường</a:t>
            </a:r>
            <a:r>
              <a:rPr lang="en-US" sz="3600" b="1" i="1" dirty="0">
                <a:latin typeface="Calibri" panose="020F0502020204030204" pitchFamily="34" charset="0"/>
                <a:cs typeface="Calibri" panose="020F0502020204030204" pitchFamily="34" charset="0"/>
              </a:rPr>
              <a:t> ( </a:t>
            </a:r>
            <a:r>
              <a:rPr lang="en-US" sz="3600" b="1" i="1" dirty="0" err="1">
                <a:latin typeface="Calibri" panose="020F0502020204030204" pitchFamily="34" charset="0"/>
                <a:cs typeface="Calibri" panose="020F0502020204030204" pitchFamily="34" charset="0"/>
              </a:rPr>
              <a:t>ví</a:t>
            </a:r>
            <a:r>
              <a:rPr lang="en-US" sz="3600" b="1" i="1" dirty="0">
                <a:latin typeface="Calibri" panose="020F0502020204030204" pitchFamily="34" charset="0"/>
                <a:cs typeface="Calibri" panose="020F0502020204030204" pitchFamily="34" charset="0"/>
              </a:rPr>
              <a:t> </a:t>
            </a:r>
            <a:r>
              <a:rPr lang="en-US" sz="3600" b="1" i="1" dirty="0" err="1">
                <a:latin typeface="Calibri" panose="020F0502020204030204" pitchFamily="34" charset="0"/>
                <a:cs typeface="Calibri" panose="020F0502020204030204" pitchFamily="34" charset="0"/>
              </a:rPr>
              <a:t>dụ</a:t>
            </a:r>
            <a:r>
              <a:rPr lang="en-US" sz="3600" b="1" i="1" dirty="0">
                <a:latin typeface="Calibri" panose="020F0502020204030204" pitchFamily="34" charset="0"/>
                <a:cs typeface="Calibri" panose="020F0502020204030204" pitchFamily="34" charset="0"/>
              </a:rPr>
              <a:t>: </a:t>
            </a:r>
            <a:r>
              <a:rPr lang="en-US" sz="3600" b="1" i="1" dirty="0">
                <a:solidFill>
                  <a:srgbClr val="FFFF00"/>
                </a:solidFill>
                <a:latin typeface="Calibri" panose="020F0502020204030204" pitchFamily="34" charset="0"/>
                <a:cs typeface="Calibri" panose="020F0502020204030204" pitchFamily="34" charset="0"/>
              </a:rPr>
              <a:t>Init(L);</a:t>
            </a:r>
            <a:r>
              <a:rPr lang="en-US" sz="3600" b="1" i="1" dirty="0">
                <a:latin typeface="Calibri" panose="020F0502020204030204" pitchFamily="34" charset="0"/>
                <a:cs typeface="Calibri" panose="020F0502020204030204" pitchFamily="34" charset="0"/>
              </a:rPr>
              <a:t> )</a:t>
            </a:r>
            <a:endParaRPr lang="vi-VN" sz="3600" b="1" i="1" dirty="0">
              <a:latin typeface="Calibri" panose="020F0502020204030204" pitchFamily="34" charset="0"/>
              <a:cs typeface="Calibri" panose="020F0502020204030204" pitchFamily="34" charset="0"/>
            </a:endParaRPr>
          </a:p>
          <a:p>
            <a:pPr marL="342900" lvl="0" indent="-342900" algn="l" rtl="0">
              <a:spcBef>
                <a:spcPts val="720"/>
              </a:spcBef>
              <a:spcAft>
                <a:spcPts val="0"/>
              </a:spcAft>
              <a:buClr>
                <a:schemeClr val="lt1"/>
              </a:buClr>
              <a:buSzPts val="3600"/>
              <a:buNone/>
            </a:pPr>
            <a:r>
              <a:rPr lang="vi-VN" sz="3600" dirty="0"/>
              <a:t>	</a:t>
            </a:r>
            <a:r>
              <a:rPr lang="vi-VN" sz="3600" b="1" i="1" dirty="0">
                <a:latin typeface="Times New Roman" panose="02020603050405020304" pitchFamily="18" charset="0"/>
                <a:cs typeface="Times New Roman" panose="02020603050405020304" pitchFamily="18" charset="0"/>
              </a:rPr>
              <a:t>void Init(List &amp;L)</a:t>
            </a:r>
            <a:endParaRPr lang="en-US" sz="3600" b="1" i="1" dirty="0">
              <a:latin typeface="Times New Roman" panose="02020603050405020304" pitchFamily="18" charset="0"/>
              <a:cs typeface="Times New Roman" panose="02020603050405020304" pitchFamily="18" charset="0"/>
            </a:endParaRPr>
          </a:p>
          <a:p>
            <a:pPr marL="342900" lvl="0" indent="-342900" algn="l" rtl="0">
              <a:spcBef>
                <a:spcPts val="720"/>
              </a:spcBef>
              <a:spcAft>
                <a:spcPts val="0"/>
              </a:spcAft>
              <a:buClr>
                <a:schemeClr val="lt1"/>
              </a:buClr>
              <a:buSzPts val="3600"/>
              <a:buNone/>
            </a:pPr>
            <a:r>
              <a:rPr lang="en-US" sz="3600" b="1" i="1" dirty="0">
                <a:latin typeface="Times New Roman" panose="02020603050405020304" pitchFamily="18" charset="0"/>
                <a:cs typeface="Times New Roman" panose="02020603050405020304" pitchFamily="18" charset="0"/>
              </a:rPr>
              <a:t>	</a:t>
            </a:r>
            <a:r>
              <a:rPr lang="vi-VN" sz="3600" b="1" i="1" dirty="0">
                <a:latin typeface="Times New Roman" panose="02020603050405020304" pitchFamily="18" charset="0"/>
                <a:cs typeface="Times New Roman" panose="02020603050405020304" pitchFamily="18" charset="0"/>
              </a:rPr>
              <a:t>{</a:t>
            </a:r>
          </a:p>
          <a:p>
            <a:pPr marL="342900" lvl="0" indent="-342900" algn="l" rtl="0">
              <a:spcBef>
                <a:spcPts val="720"/>
              </a:spcBef>
              <a:spcAft>
                <a:spcPts val="0"/>
              </a:spcAft>
              <a:buClr>
                <a:schemeClr val="lt1"/>
              </a:buClr>
              <a:buSzPts val="3600"/>
              <a:buNone/>
            </a:pPr>
            <a:r>
              <a:rPr lang="vi-VN" sz="3600" b="1" i="1" dirty="0">
                <a:latin typeface="Times New Roman" panose="02020603050405020304" pitchFamily="18" charset="0"/>
                <a:cs typeface="Times New Roman" panose="02020603050405020304" pitchFamily="18" charset="0"/>
              </a:rPr>
              <a:t>		L.count=0;</a:t>
            </a:r>
          </a:p>
          <a:p>
            <a:pPr marL="342900" lvl="0" indent="-342900" algn="l" rtl="0">
              <a:spcBef>
                <a:spcPts val="720"/>
              </a:spcBef>
              <a:spcAft>
                <a:spcPts val="0"/>
              </a:spcAft>
              <a:buClr>
                <a:schemeClr val="lt1"/>
              </a:buClr>
              <a:buSzPts val="3600"/>
              <a:buNone/>
            </a:pPr>
            <a:r>
              <a:rPr lang="en-US" sz="3600" b="1" i="1" dirty="0">
                <a:latin typeface="Times New Roman" panose="02020603050405020304" pitchFamily="18" charset="0"/>
                <a:cs typeface="Times New Roman" panose="02020603050405020304" pitchFamily="18" charset="0"/>
              </a:rPr>
              <a:t>	</a:t>
            </a:r>
            <a:r>
              <a:rPr lang="vi-VN" sz="3600" b="1" i="1" dirty="0">
                <a:latin typeface="Times New Roman" panose="02020603050405020304" pitchFamily="18" charset="0"/>
                <a:cs typeface="Times New Roman" panose="02020603050405020304" pitchFamily="18" charset="0"/>
              </a:rPr>
              <a:t>}</a:t>
            </a:r>
          </a:p>
          <a:p>
            <a:pPr algn="l"/>
            <a:endParaRPr lang="en-US" dirty="0"/>
          </a:p>
        </p:txBody>
      </p:sp>
    </p:spTree>
    <p:extLst>
      <p:ext uri="{BB962C8B-B14F-4D97-AF65-F5344CB8AC3E}">
        <p14:creationId xmlns:p14="http://schemas.microsoft.com/office/powerpoint/2010/main" val="56964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57200" y="274638"/>
            <a:ext cx="8229600" cy="8683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C000"/>
              </a:buClr>
              <a:buSzPct val="100000"/>
              <a:buFont typeface="Calibri"/>
              <a:buNone/>
            </a:pPr>
            <a:br>
              <a:rPr lang="en-US" b="1">
                <a:solidFill>
                  <a:srgbClr val="FFC000"/>
                </a:solidFill>
              </a:rPr>
            </a:br>
            <a:r>
              <a:rPr lang="en-US" b="1">
                <a:solidFill>
                  <a:srgbClr val="00B0F0"/>
                </a:solidFill>
              </a:rPr>
              <a:t>MỤC TIÊU</a:t>
            </a:r>
            <a:br>
              <a:rPr lang="en-US" b="1"/>
            </a:br>
            <a:endParaRPr/>
          </a:p>
        </p:txBody>
      </p:sp>
      <p:sp>
        <p:nvSpPr>
          <p:cNvPr id="94" name="Google Shape;94;p14"/>
          <p:cNvSpPr txBox="1">
            <a:spLocks noGrp="1"/>
          </p:cNvSpPr>
          <p:nvPr>
            <p:ph type="body" idx="1"/>
          </p:nvPr>
        </p:nvSpPr>
        <p:spPr>
          <a:xfrm>
            <a:off x="457200" y="1066800"/>
            <a:ext cx="8229600" cy="53340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70000"/>
              </a:lnSpc>
              <a:spcBef>
                <a:spcPts val="0"/>
              </a:spcBef>
              <a:spcAft>
                <a:spcPts val="0"/>
              </a:spcAft>
              <a:buClr>
                <a:schemeClr val="lt1"/>
              </a:buClr>
              <a:buSzPct val="100000"/>
              <a:buNone/>
            </a:pPr>
            <a:r>
              <a:rPr lang="en-US" b="1" i="1"/>
              <a:t>Nắm vững mô hình dữ liệu </a:t>
            </a:r>
            <a:r>
              <a:rPr lang="en-US" b="1" i="1">
                <a:solidFill>
                  <a:srgbClr val="FF0000"/>
                </a:solidFill>
              </a:rPr>
              <a:t>Danh sách</a:t>
            </a:r>
            <a:r>
              <a:rPr lang="en-US" b="1" i="1"/>
              <a:t>, các kiểu dữ liệu trừu tượng </a:t>
            </a:r>
            <a:r>
              <a:rPr lang="en-US" b="1" i="1">
                <a:solidFill>
                  <a:srgbClr val="FF0000"/>
                </a:solidFill>
              </a:rPr>
              <a:t>Ngăn xếp, hàng đợi:</a:t>
            </a:r>
            <a:endParaRPr/>
          </a:p>
          <a:p>
            <a:pPr marL="0" lvl="0" indent="0" algn="l" rtl="0">
              <a:lnSpc>
                <a:spcPct val="170000"/>
              </a:lnSpc>
              <a:spcBef>
                <a:spcPts val="0"/>
              </a:spcBef>
              <a:spcAft>
                <a:spcPts val="0"/>
              </a:spcAft>
              <a:buClr>
                <a:srgbClr val="FFC000"/>
              </a:buClr>
              <a:buSzPct val="100000"/>
              <a:buNone/>
            </a:pPr>
            <a:r>
              <a:rPr lang="en-US" i="1">
                <a:solidFill>
                  <a:srgbClr val="FFC000"/>
                </a:solidFill>
              </a:rPr>
              <a:t>-  Hiểu các khái niệm</a:t>
            </a:r>
            <a:endParaRPr i="1">
              <a:solidFill>
                <a:srgbClr val="FFC000"/>
              </a:solidFill>
            </a:endParaRPr>
          </a:p>
          <a:p>
            <a:pPr marL="0" lvl="0" indent="0" algn="l" rtl="0">
              <a:lnSpc>
                <a:spcPct val="170000"/>
              </a:lnSpc>
              <a:spcBef>
                <a:spcPts val="0"/>
              </a:spcBef>
              <a:spcAft>
                <a:spcPts val="0"/>
              </a:spcAft>
              <a:buClr>
                <a:srgbClr val="FFC000"/>
              </a:buClr>
              <a:buSzPct val="100000"/>
              <a:buNone/>
            </a:pPr>
            <a:r>
              <a:rPr lang="en-US" i="1">
                <a:solidFill>
                  <a:srgbClr val="FFC000"/>
                </a:solidFill>
              </a:rPr>
              <a:t>-  Biểu diễn được danh sách, ngăn xếp, hàng  đợi bởi các CTDL khác nhau,</a:t>
            </a:r>
            <a:endParaRPr/>
          </a:p>
          <a:p>
            <a:pPr marL="0" lvl="0" indent="0" algn="l" rtl="0">
              <a:lnSpc>
                <a:spcPct val="170000"/>
              </a:lnSpc>
              <a:spcBef>
                <a:spcPts val="0"/>
              </a:spcBef>
              <a:spcAft>
                <a:spcPts val="0"/>
              </a:spcAft>
              <a:buClr>
                <a:srgbClr val="FFC000"/>
              </a:buClr>
              <a:buSzPct val="100000"/>
              <a:buNone/>
            </a:pPr>
            <a:r>
              <a:rPr lang="en-US" i="1">
                <a:solidFill>
                  <a:srgbClr val="FFC000"/>
                </a:solidFill>
              </a:rPr>
              <a:t>-  Cài đặt được các phép toán cơ bản trên từng CTDL,</a:t>
            </a:r>
            <a:endParaRPr/>
          </a:p>
          <a:p>
            <a:pPr marL="0" lvl="0" indent="0" algn="l" rtl="0">
              <a:lnSpc>
                <a:spcPct val="170000"/>
              </a:lnSpc>
              <a:spcBef>
                <a:spcPts val="0"/>
              </a:spcBef>
              <a:spcAft>
                <a:spcPts val="0"/>
              </a:spcAft>
              <a:buClr>
                <a:srgbClr val="FFC000"/>
              </a:buClr>
              <a:buSzPct val="100000"/>
              <a:buNone/>
            </a:pPr>
            <a:r>
              <a:rPr lang="en-US" i="1">
                <a:solidFill>
                  <a:srgbClr val="FFC000"/>
                </a:solidFill>
              </a:rPr>
              <a:t>-  Dùng các phép toán cơ bản đã cài đặt trên từng CTDL để thực hiện các phép toán phức tạp hơn trên CTDL đó,</a:t>
            </a:r>
            <a:endParaRPr/>
          </a:p>
          <a:p>
            <a:pPr marL="0" lvl="0" indent="0" algn="l" rtl="0">
              <a:lnSpc>
                <a:spcPct val="170000"/>
              </a:lnSpc>
              <a:spcBef>
                <a:spcPts val="0"/>
              </a:spcBef>
              <a:spcAft>
                <a:spcPts val="0"/>
              </a:spcAft>
              <a:buClr>
                <a:srgbClr val="FFC000"/>
              </a:buClr>
              <a:buSzPct val="100000"/>
              <a:buNone/>
            </a:pPr>
            <a:r>
              <a:rPr lang="en-US" i="1">
                <a:solidFill>
                  <a:srgbClr val="FFC000"/>
                </a:solidFill>
              </a:rPr>
              <a:t>-  Biết ứng dụng để giải bài toán thực tế.</a:t>
            </a:r>
            <a:endParaRPr>
              <a:solidFill>
                <a:srgbClr val="FFC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8C4477-EA05-4D55-8D87-9C163B3FB16B}"/>
              </a:ext>
            </a:extLst>
          </p:cNvPr>
          <p:cNvSpPr>
            <a:spLocks noGrp="1"/>
          </p:cNvSpPr>
          <p:nvPr>
            <p:ph type="subTitle" idx="1"/>
          </p:nvPr>
        </p:nvSpPr>
        <p:spPr>
          <a:xfrm>
            <a:off x="685800" y="708660"/>
            <a:ext cx="7642860" cy="4930140"/>
          </a:xfrm>
        </p:spPr>
        <p:txBody>
          <a:bodyPr>
            <a:noAutofit/>
          </a:bodyPr>
          <a:lstStyle/>
          <a:p>
            <a:pPr algn="l"/>
            <a:r>
              <a:rPr lang="en-US" sz="2600" dirty="0" err="1">
                <a:solidFill>
                  <a:srgbClr val="FFFF00"/>
                </a:solidFill>
              </a:rPr>
              <a:t>Có</a:t>
            </a:r>
            <a:r>
              <a:rPr lang="en-US" sz="2600" dirty="0">
                <a:solidFill>
                  <a:srgbClr val="FFFF00"/>
                </a:solidFill>
              </a:rPr>
              <a:t> 2 </a:t>
            </a:r>
            <a:r>
              <a:rPr lang="en-US" sz="2600" dirty="0" err="1">
                <a:solidFill>
                  <a:srgbClr val="FFFF00"/>
                </a:solidFill>
              </a:rPr>
              <a:t>cách</a:t>
            </a:r>
            <a:r>
              <a:rPr lang="en-US" sz="2600" dirty="0">
                <a:solidFill>
                  <a:srgbClr val="FFFF00"/>
                </a:solidFill>
              </a:rPr>
              <a:t> </a:t>
            </a:r>
            <a:r>
              <a:rPr lang="en-US" sz="2600" dirty="0" err="1">
                <a:solidFill>
                  <a:srgbClr val="FFFF00"/>
                </a:solidFill>
              </a:rPr>
              <a:t>để</a:t>
            </a:r>
            <a:r>
              <a:rPr lang="en-US" sz="2600" dirty="0">
                <a:solidFill>
                  <a:srgbClr val="FFFF00"/>
                </a:solidFill>
              </a:rPr>
              <a:t> </a:t>
            </a:r>
            <a:r>
              <a:rPr lang="en-US" sz="2600" dirty="0" err="1">
                <a:solidFill>
                  <a:srgbClr val="FFFF00"/>
                </a:solidFill>
              </a:rPr>
              <a:t>truyền</a:t>
            </a:r>
            <a:r>
              <a:rPr lang="en-US" sz="2600" dirty="0">
                <a:solidFill>
                  <a:srgbClr val="FFFF00"/>
                </a:solidFill>
              </a:rPr>
              <a:t> </a:t>
            </a:r>
            <a:r>
              <a:rPr lang="en-US" sz="2600" dirty="0" err="1">
                <a:solidFill>
                  <a:srgbClr val="FFFF00"/>
                </a:solidFill>
              </a:rPr>
              <a:t>danh</a:t>
            </a:r>
            <a:r>
              <a:rPr lang="en-US" sz="2600" dirty="0">
                <a:solidFill>
                  <a:srgbClr val="FFFF00"/>
                </a:solidFill>
              </a:rPr>
              <a:t> </a:t>
            </a:r>
            <a:r>
              <a:rPr lang="en-US" sz="2600" dirty="0" err="1">
                <a:solidFill>
                  <a:srgbClr val="FFFF00"/>
                </a:solidFill>
              </a:rPr>
              <a:t>sách</a:t>
            </a:r>
            <a:r>
              <a:rPr lang="en-US" sz="2600" dirty="0">
                <a:solidFill>
                  <a:srgbClr val="FFFF00"/>
                </a:solidFill>
              </a:rPr>
              <a:t> </a:t>
            </a:r>
            <a:r>
              <a:rPr lang="en-US" sz="2600" dirty="0" err="1">
                <a:solidFill>
                  <a:srgbClr val="FFFF00"/>
                </a:solidFill>
              </a:rPr>
              <a:t>vào</a:t>
            </a:r>
            <a:r>
              <a:rPr lang="en-US" sz="2600" dirty="0">
                <a:solidFill>
                  <a:srgbClr val="FFFF00"/>
                </a:solidFill>
              </a:rPr>
              <a:t> </a:t>
            </a:r>
            <a:r>
              <a:rPr lang="en-US" sz="2600" dirty="0" err="1">
                <a:solidFill>
                  <a:srgbClr val="FFFF00"/>
                </a:solidFill>
              </a:rPr>
              <a:t>hàm</a:t>
            </a:r>
            <a:r>
              <a:rPr lang="en-US" sz="2600" dirty="0">
                <a:solidFill>
                  <a:srgbClr val="FFFF00"/>
                </a:solidFill>
              </a:rPr>
              <a:t>:</a:t>
            </a:r>
          </a:p>
          <a:p>
            <a:pPr algn="l"/>
            <a:r>
              <a:rPr lang="en-US" sz="2600" dirty="0" err="1"/>
              <a:t>Cách</a:t>
            </a:r>
            <a:r>
              <a:rPr lang="en-US" sz="2600" dirty="0"/>
              <a:t> 1: </a:t>
            </a:r>
            <a:r>
              <a:rPr lang="en-US" sz="2600" dirty="0" err="1"/>
              <a:t>truyền</a:t>
            </a:r>
            <a:r>
              <a:rPr lang="en-US" sz="2600" dirty="0"/>
              <a:t> con </a:t>
            </a:r>
            <a:r>
              <a:rPr lang="en-US" sz="2600" dirty="0" err="1"/>
              <a:t>trỏ</a:t>
            </a:r>
            <a:r>
              <a:rPr lang="en-US" sz="2600" dirty="0"/>
              <a:t> (*)</a:t>
            </a:r>
          </a:p>
          <a:p>
            <a:pPr algn="l"/>
            <a:r>
              <a:rPr lang="en-US" sz="2600" dirty="0"/>
              <a:t>(</a:t>
            </a:r>
            <a:r>
              <a:rPr lang="en-US" sz="2600" dirty="0" err="1"/>
              <a:t>như</a:t>
            </a:r>
            <a:r>
              <a:rPr lang="en-US" sz="2600" dirty="0"/>
              <a:t> </a:t>
            </a:r>
            <a:r>
              <a:rPr lang="en-US" sz="2600" dirty="0" err="1"/>
              <a:t>cách</a:t>
            </a:r>
            <a:r>
              <a:rPr lang="en-US" sz="2600" dirty="0"/>
              <a:t> 1 ở </a:t>
            </a:r>
            <a:r>
              <a:rPr lang="en-US" sz="2600" dirty="0" err="1"/>
              <a:t>trên</a:t>
            </a:r>
            <a:r>
              <a:rPr lang="en-US" sz="2600" dirty="0"/>
              <a:t>).</a:t>
            </a:r>
          </a:p>
          <a:p>
            <a:pPr algn="l"/>
            <a:r>
              <a:rPr lang="en-US" sz="2600" dirty="0" err="1"/>
              <a:t>Cách</a:t>
            </a:r>
            <a:r>
              <a:rPr lang="en-US" sz="2600" dirty="0"/>
              <a:t> 2: </a:t>
            </a:r>
            <a:r>
              <a:rPr lang="en-US" sz="2600" dirty="0" err="1"/>
              <a:t>truyền</a:t>
            </a:r>
            <a:r>
              <a:rPr lang="en-US" sz="2600" dirty="0"/>
              <a:t> </a:t>
            </a:r>
            <a:r>
              <a:rPr lang="en-US" sz="2600" dirty="0" err="1"/>
              <a:t>tham</a:t>
            </a:r>
            <a:r>
              <a:rPr lang="en-US" sz="2600" dirty="0"/>
              <a:t> </a:t>
            </a:r>
            <a:r>
              <a:rPr lang="en-US" sz="2600" dirty="0" err="1"/>
              <a:t>chiếu</a:t>
            </a:r>
            <a:r>
              <a:rPr lang="en-US" sz="2600" dirty="0"/>
              <a:t> (&amp;)</a:t>
            </a:r>
          </a:p>
          <a:p>
            <a:pPr algn="l"/>
            <a:r>
              <a:rPr lang="en-US" sz="2600" dirty="0"/>
              <a:t>(</a:t>
            </a:r>
            <a:r>
              <a:rPr lang="en-US" sz="2600" dirty="0" err="1"/>
              <a:t>như</a:t>
            </a:r>
            <a:r>
              <a:rPr lang="en-US" sz="2600" dirty="0"/>
              <a:t> </a:t>
            </a:r>
            <a:r>
              <a:rPr lang="en-US" sz="2600" dirty="0" err="1"/>
              <a:t>cách</a:t>
            </a:r>
            <a:r>
              <a:rPr lang="en-US" sz="2600" dirty="0"/>
              <a:t> 2 ở </a:t>
            </a:r>
            <a:r>
              <a:rPr lang="en-US" sz="2600" dirty="0" err="1"/>
              <a:t>trên</a:t>
            </a:r>
            <a:r>
              <a:rPr lang="en-US" sz="2600" dirty="0"/>
              <a:t>)</a:t>
            </a:r>
          </a:p>
          <a:p>
            <a:pPr algn="l"/>
            <a:r>
              <a:rPr lang="en-US" sz="2600" dirty="0" err="1"/>
              <a:t>Lưu</a:t>
            </a:r>
            <a:r>
              <a:rPr lang="en-US" sz="2600" dirty="0"/>
              <a:t> ý: - </a:t>
            </a:r>
            <a:r>
              <a:rPr lang="en-US" sz="2600" dirty="0" err="1"/>
              <a:t>chỉ</a:t>
            </a:r>
            <a:r>
              <a:rPr lang="en-US" sz="2600" dirty="0"/>
              <a:t> </a:t>
            </a:r>
            <a:r>
              <a:rPr lang="en-US" sz="2600" dirty="0" err="1"/>
              <a:t>truyền</a:t>
            </a:r>
            <a:r>
              <a:rPr lang="en-US" sz="2600" dirty="0"/>
              <a:t> </a:t>
            </a:r>
            <a:r>
              <a:rPr lang="en-US" sz="2600" dirty="0" err="1"/>
              <a:t>tham</a:t>
            </a:r>
            <a:r>
              <a:rPr lang="en-US" sz="2600" dirty="0"/>
              <a:t> </a:t>
            </a:r>
            <a:r>
              <a:rPr lang="en-US" sz="2600" dirty="0" err="1"/>
              <a:t>chiếu</a:t>
            </a:r>
            <a:r>
              <a:rPr lang="en-US" sz="2600" dirty="0"/>
              <a:t> </a:t>
            </a:r>
            <a:r>
              <a:rPr lang="en-US" sz="2600" dirty="0" err="1"/>
              <a:t>hoặc</a:t>
            </a:r>
            <a:r>
              <a:rPr lang="en-US" sz="2600" dirty="0"/>
              <a:t> con </a:t>
            </a:r>
            <a:r>
              <a:rPr lang="en-US" sz="2600" dirty="0" err="1"/>
              <a:t>trỏ</a:t>
            </a:r>
            <a:r>
              <a:rPr lang="en-US" sz="2600" dirty="0"/>
              <a:t> </a:t>
            </a:r>
            <a:r>
              <a:rPr lang="en-US" sz="2600" dirty="0" err="1"/>
              <a:t>khi</a:t>
            </a:r>
            <a:r>
              <a:rPr lang="en-US" sz="2600" dirty="0"/>
              <a:t> </a:t>
            </a:r>
            <a:r>
              <a:rPr lang="en-US" sz="2600" dirty="0" err="1"/>
              <a:t>hàm</a:t>
            </a:r>
            <a:r>
              <a:rPr lang="en-US" sz="2600" dirty="0"/>
              <a:t> </a:t>
            </a:r>
            <a:r>
              <a:rPr lang="en-US" sz="2600" dirty="0" err="1"/>
              <a:t>đó</a:t>
            </a:r>
            <a:r>
              <a:rPr lang="en-US" sz="2600" dirty="0"/>
              <a:t> </a:t>
            </a:r>
            <a:r>
              <a:rPr lang="en-US" sz="2600" dirty="0" err="1"/>
              <a:t>làm</a:t>
            </a:r>
            <a:r>
              <a:rPr lang="en-US" sz="2600" dirty="0"/>
              <a:t> </a:t>
            </a:r>
            <a:r>
              <a:rPr lang="en-US" sz="2600" dirty="0" err="1"/>
              <a:t>tác</a:t>
            </a:r>
            <a:r>
              <a:rPr lang="en-US" sz="2600" dirty="0"/>
              <a:t> </a:t>
            </a:r>
            <a:r>
              <a:rPr lang="en-US" sz="2600" dirty="0" err="1"/>
              <a:t>động</a:t>
            </a:r>
            <a:r>
              <a:rPr lang="en-US" sz="2600" dirty="0"/>
              <a:t> </a:t>
            </a:r>
            <a:r>
              <a:rPr lang="en-US" sz="2600" dirty="0" err="1"/>
              <a:t>thay</a:t>
            </a:r>
            <a:r>
              <a:rPr lang="en-US" sz="2600" dirty="0"/>
              <a:t> </a:t>
            </a:r>
            <a:r>
              <a:rPr lang="en-US" sz="2600" dirty="0" err="1"/>
              <a:t>đổi</a:t>
            </a:r>
            <a:r>
              <a:rPr lang="en-US" sz="2600" dirty="0"/>
              <a:t> </a:t>
            </a:r>
            <a:r>
              <a:rPr lang="en-US" sz="2600" dirty="0" err="1"/>
              <a:t>danh</a:t>
            </a:r>
            <a:r>
              <a:rPr lang="en-US" sz="2600" dirty="0"/>
              <a:t> </a:t>
            </a:r>
            <a:r>
              <a:rPr lang="en-US" sz="2600" dirty="0" err="1"/>
              <a:t>sách</a:t>
            </a:r>
            <a:r>
              <a:rPr lang="en-US" sz="2600" dirty="0"/>
              <a:t>. </a:t>
            </a:r>
          </a:p>
          <a:p>
            <a:pPr algn="l"/>
            <a:r>
              <a:rPr lang="en-US" sz="2600" dirty="0" err="1"/>
              <a:t>Vd</a:t>
            </a:r>
            <a:r>
              <a:rPr lang="en-US" sz="2600" dirty="0"/>
              <a:t>: </a:t>
            </a:r>
            <a:r>
              <a:rPr lang="en-US" sz="2600" dirty="0" err="1"/>
              <a:t>thêm</a:t>
            </a:r>
            <a:r>
              <a:rPr lang="en-US" sz="2600" dirty="0"/>
              <a:t> </a:t>
            </a:r>
            <a:r>
              <a:rPr lang="en-US" sz="2600" dirty="0" err="1"/>
              <a:t>xóa</a:t>
            </a:r>
            <a:r>
              <a:rPr lang="en-US" sz="2600" dirty="0"/>
              <a:t> </a:t>
            </a:r>
            <a:r>
              <a:rPr lang="en-US" sz="2600" dirty="0" err="1"/>
              <a:t>phần</a:t>
            </a:r>
            <a:r>
              <a:rPr lang="en-US" sz="2600" dirty="0"/>
              <a:t> </a:t>
            </a:r>
            <a:r>
              <a:rPr lang="en-US" sz="2600" dirty="0" err="1"/>
              <a:t>tử,sắp</a:t>
            </a:r>
            <a:r>
              <a:rPr lang="en-US" sz="2600" dirty="0"/>
              <a:t> </a:t>
            </a:r>
            <a:r>
              <a:rPr lang="en-US" sz="2600" dirty="0" err="1"/>
              <a:t>xếp</a:t>
            </a:r>
            <a:r>
              <a:rPr lang="en-US" sz="2600" dirty="0"/>
              <a:t> </a:t>
            </a:r>
            <a:r>
              <a:rPr lang="en-US" sz="2600" dirty="0" err="1"/>
              <a:t>các</a:t>
            </a:r>
            <a:r>
              <a:rPr lang="en-US" sz="2600" dirty="0"/>
              <a:t> </a:t>
            </a:r>
            <a:r>
              <a:rPr lang="en-US" sz="2600" dirty="0" err="1"/>
              <a:t>pt</a:t>
            </a:r>
            <a:r>
              <a:rPr lang="en-US" sz="2600" dirty="0"/>
              <a:t>, </a:t>
            </a:r>
            <a:r>
              <a:rPr lang="en-US" sz="2600" dirty="0" err="1"/>
              <a:t>thay</a:t>
            </a:r>
            <a:r>
              <a:rPr lang="en-US" sz="2600" dirty="0"/>
              <a:t> </a:t>
            </a:r>
            <a:r>
              <a:rPr lang="en-US" sz="2600" dirty="0" err="1"/>
              <a:t>đổi</a:t>
            </a:r>
            <a:r>
              <a:rPr lang="en-US" sz="2600" dirty="0"/>
              <a:t> </a:t>
            </a:r>
            <a:r>
              <a:rPr lang="en-US" sz="2600" dirty="0" err="1"/>
              <a:t>độ</a:t>
            </a:r>
            <a:r>
              <a:rPr lang="en-US" sz="2600" dirty="0"/>
              <a:t> </a:t>
            </a:r>
            <a:r>
              <a:rPr lang="en-US" sz="2600" dirty="0" err="1"/>
              <a:t>dài</a:t>
            </a:r>
            <a:r>
              <a:rPr lang="en-US" sz="2600" dirty="0"/>
              <a:t> </a:t>
            </a:r>
            <a:r>
              <a:rPr lang="en-US" sz="2600" dirty="0" err="1"/>
              <a:t>ds,nhập</a:t>
            </a:r>
            <a:r>
              <a:rPr lang="en-US" sz="2600" dirty="0"/>
              <a:t> ds,...</a:t>
            </a:r>
          </a:p>
          <a:p>
            <a:pPr algn="l"/>
            <a:r>
              <a:rPr lang="en-US" sz="2600" dirty="0"/>
              <a:t>	- </a:t>
            </a:r>
            <a:r>
              <a:rPr lang="en-US" sz="2600" dirty="0" err="1"/>
              <a:t>còn</a:t>
            </a:r>
            <a:r>
              <a:rPr lang="en-US" sz="2600" dirty="0"/>
              <a:t> </a:t>
            </a:r>
            <a:r>
              <a:rPr lang="en-US" sz="2600" dirty="0" err="1"/>
              <a:t>các</a:t>
            </a:r>
            <a:r>
              <a:rPr lang="en-US" sz="2600" dirty="0"/>
              <a:t> </a:t>
            </a:r>
            <a:r>
              <a:rPr lang="en-US" sz="2600" dirty="0" err="1"/>
              <a:t>hàm</a:t>
            </a:r>
            <a:r>
              <a:rPr lang="en-US" sz="2600" dirty="0"/>
              <a:t> </a:t>
            </a:r>
            <a:r>
              <a:rPr lang="en-US" sz="2600" dirty="0" err="1"/>
              <a:t>lấy</a:t>
            </a:r>
            <a:r>
              <a:rPr lang="en-US" sz="2600" dirty="0"/>
              <a:t> ra </a:t>
            </a:r>
            <a:r>
              <a:rPr lang="en-US" sz="2600" dirty="0" err="1"/>
              <a:t>giá</a:t>
            </a:r>
            <a:r>
              <a:rPr lang="en-US" sz="2600" dirty="0"/>
              <a:t> </a:t>
            </a:r>
            <a:r>
              <a:rPr lang="en-US" sz="2600" dirty="0" err="1"/>
              <a:t>trị</a:t>
            </a:r>
            <a:r>
              <a:rPr lang="en-US" sz="2600" dirty="0"/>
              <a:t> </a:t>
            </a:r>
            <a:r>
              <a:rPr lang="en-US" sz="2600" dirty="0" err="1"/>
              <a:t>của</a:t>
            </a:r>
            <a:r>
              <a:rPr lang="en-US" sz="2600" dirty="0"/>
              <a:t> ds </a:t>
            </a:r>
            <a:r>
              <a:rPr lang="en-US" sz="2600" dirty="0" err="1"/>
              <a:t>thì</a:t>
            </a:r>
            <a:r>
              <a:rPr lang="en-US" sz="2600" dirty="0"/>
              <a:t> </a:t>
            </a:r>
            <a:r>
              <a:rPr lang="en-US" sz="2600" dirty="0" err="1"/>
              <a:t>không</a:t>
            </a:r>
            <a:r>
              <a:rPr lang="en-US" sz="2600" dirty="0"/>
              <a:t> </a:t>
            </a:r>
            <a:r>
              <a:rPr lang="en-US" sz="2600" dirty="0" err="1"/>
              <a:t>cần</a:t>
            </a:r>
            <a:r>
              <a:rPr lang="en-US" sz="2600" dirty="0"/>
              <a:t>.</a:t>
            </a:r>
          </a:p>
          <a:p>
            <a:pPr algn="l"/>
            <a:r>
              <a:rPr lang="en-US" sz="2600" dirty="0" err="1"/>
              <a:t>Vd</a:t>
            </a:r>
            <a:r>
              <a:rPr lang="en-US" sz="2600" dirty="0"/>
              <a:t>: </a:t>
            </a:r>
            <a:r>
              <a:rPr lang="en-US" sz="2600" dirty="0" err="1"/>
              <a:t>đếm</a:t>
            </a:r>
            <a:r>
              <a:rPr lang="en-US" sz="2600" dirty="0"/>
              <a:t>, </a:t>
            </a:r>
            <a:r>
              <a:rPr lang="en-US" sz="2600" dirty="0" err="1"/>
              <a:t>tìm</a:t>
            </a:r>
            <a:r>
              <a:rPr lang="en-US" sz="2600" dirty="0"/>
              <a:t> </a:t>
            </a:r>
            <a:r>
              <a:rPr lang="en-US" sz="2600" dirty="0" err="1"/>
              <a:t>kiếm</a:t>
            </a:r>
            <a:r>
              <a:rPr lang="en-US" sz="2600" dirty="0"/>
              <a:t>, </a:t>
            </a:r>
            <a:r>
              <a:rPr lang="en-US" sz="2600" dirty="0" err="1"/>
              <a:t>kiểm</a:t>
            </a:r>
            <a:r>
              <a:rPr lang="en-US" sz="2600" dirty="0"/>
              <a:t> </a:t>
            </a:r>
            <a:r>
              <a:rPr lang="en-US" sz="2600" dirty="0" err="1"/>
              <a:t>tra</a:t>
            </a:r>
            <a:r>
              <a:rPr lang="en-US" sz="2600" dirty="0"/>
              <a:t> </a:t>
            </a:r>
            <a:r>
              <a:rPr lang="en-US" sz="2600" dirty="0" err="1"/>
              <a:t>rỗng</a:t>
            </a:r>
            <a:r>
              <a:rPr lang="en-US" sz="2600" dirty="0"/>
              <a:t>/</a:t>
            </a:r>
            <a:r>
              <a:rPr lang="en-US" sz="2600" dirty="0" err="1"/>
              <a:t>đầy</a:t>
            </a:r>
            <a:r>
              <a:rPr lang="en-US" sz="2600" dirty="0"/>
              <a:t>, </a:t>
            </a:r>
            <a:r>
              <a:rPr lang="en-US" sz="2600" dirty="0" err="1"/>
              <a:t>xuất</a:t>
            </a:r>
            <a:r>
              <a:rPr lang="en-US" sz="2600" dirty="0"/>
              <a:t> ds,…</a:t>
            </a:r>
          </a:p>
        </p:txBody>
      </p:sp>
    </p:spTree>
    <p:extLst>
      <p:ext uri="{BB962C8B-B14F-4D97-AF65-F5344CB8AC3E}">
        <p14:creationId xmlns:p14="http://schemas.microsoft.com/office/powerpoint/2010/main" val="39979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body" idx="1"/>
          </p:nvPr>
        </p:nvSpPr>
        <p:spPr>
          <a:xfrm>
            <a:off x="457200" y="228600"/>
            <a:ext cx="8229600" cy="5897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200"/>
              <a:buNone/>
            </a:pPr>
            <a:r>
              <a:rPr lang="en-US" b="1" dirty="0">
                <a:solidFill>
                  <a:srgbClr val="FF0000"/>
                </a:solidFill>
              </a:rPr>
              <a:t>2). </a:t>
            </a:r>
            <a:r>
              <a:rPr lang="en-US" b="1" dirty="0" err="1">
                <a:solidFill>
                  <a:srgbClr val="FF0000"/>
                </a:solidFill>
              </a:rPr>
              <a:t>Kiểm</a:t>
            </a:r>
            <a:r>
              <a:rPr lang="en-US" b="1" dirty="0">
                <a:solidFill>
                  <a:srgbClr val="FF0000"/>
                </a:solidFill>
              </a:rPr>
              <a:t> </a:t>
            </a:r>
            <a:r>
              <a:rPr lang="en-US" b="1" dirty="0" err="1">
                <a:solidFill>
                  <a:srgbClr val="FF0000"/>
                </a:solidFill>
              </a:rPr>
              <a:t>tra</a:t>
            </a:r>
            <a:r>
              <a:rPr lang="en-US" b="1" dirty="0">
                <a:solidFill>
                  <a:srgbClr val="FF0000"/>
                </a:solidFill>
              </a:rPr>
              <a:t> </a:t>
            </a:r>
            <a:r>
              <a:rPr lang="en-US" b="1" dirty="0" err="1">
                <a:solidFill>
                  <a:srgbClr val="FF0000"/>
                </a:solidFill>
              </a:rPr>
              <a:t>danh</a:t>
            </a:r>
            <a:r>
              <a:rPr lang="en-US" b="1" dirty="0">
                <a:solidFill>
                  <a:srgbClr val="FF0000"/>
                </a:solidFill>
              </a:rPr>
              <a:t> </a:t>
            </a:r>
            <a:r>
              <a:rPr lang="en-US" b="1" dirty="0" err="1">
                <a:solidFill>
                  <a:srgbClr val="FF0000"/>
                </a:solidFill>
              </a:rPr>
              <a:t>sách</a:t>
            </a:r>
            <a:r>
              <a:rPr lang="en-US" b="1" dirty="0">
                <a:solidFill>
                  <a:srgbClr val="FF0000"/>
                </a:solidFill>
              </a:rPr>
              <a:t> </a:t>
            </a:r>
            <a:r>
              <a:rPr lang="en-US" b="1" dirty="0" err="1">
                <a:solidFill>
                  <a:srgbClr val="FF0000"/>
                </a:solidFill>
              </a:rPr>
              <a:t>rỗng</a:t>
            </a:r>
            <a:r>
              <a:rPr lang="en-US" b="1" dirty="0">
                <a:solidFill>
                  <a:srgbClr val="FF0000"/>
                </a:solidFill>
              </a:rPr>
              <a:t>, </a:t>
            </a:r>
            <a:r>
              <a:rPr lang="en-US" b="1" dirty="0" err="1">
                <a:solidFill>
                  <a:srgbClr val="FF0000"/>
                </a:solidFill>
              </a:rPr>
              <a:t>danh</a:t>
            </a:r>
            <a:r>
              <a:rPr lang="en-US" b="1" dirty="0">
                <a:solidFill>
                  <a:srgbClr val="FF0000"/>
                </a:solidFill>
              </a:rPr>
              <a:t> </a:t>
            </a:r>
            <a:r>
              <a:rPr lang="en-US" b="1" dirty="0" err="1">
                <a:solidFill>
                  <a:srgbClr val="FF0000"/>
                </a:solidFill>
              </a:rPr>
              <a:t>sách</a:t>
            </a:r>
            <a:r>
              <a:rPr lang="en-US" b="1" dirty="0">
                <a:solidFill>
                  <a:srgbClr val="FF0000"/>
                </a:solidFill>
              </a:rPr>
              <a:t> </a:t>
            </a:r>
            <a:r>
              <a:rPr lang="en-US" b="1" dirty="0" err="1">
                <a:solidFill>
                  <a:srgbClr val="FF0000"/>
                </a:solidFill>
              </a:rPr>
              <a:t>đầy</a:t>
            </a:r>
            <a:endParaRPr b="1" dirty="0">
              <a:solidFill>
                <a:srgbClr val="FF0000"/>
              </a:solidFill>
            </a:endParaRPr>
          </a:p>
          <a:p>
            <a:pPr marL="342900" lvl="0" indent="-165100" algn="l" rtl="0">
              <a:spcBef>
                <a:spcPts val="560"/>
              </a:spcBef>
              <a:spcAft>
                <a:spcPts val="0"/>
              </a:spcAft>
              <a:buClr>
                <a:schemeClr val="lt1"/>
              </a:buClr>
              <a:buSzPts val="2800"/>
              <a:buNone/>
            </a:pPr>
            <a:endParaRPr sz="2800" dirty="0"/>
          </a:p>
          <a:p>
            <a:pPr marL="342900" lvl="0" indent="-342900" algn="l" rtl="0">
              <a:spcBef>
                <a:spcPts val="560"/>
              </a:spcBef>
              <a:spcAft>
                <a:spcPts val="0"/>
              </a:spcAft>
              <a:buClr>
                <a:schemeClr val="lt1"/>
              </a:buClr>
              <a:buSzPts val="2800"/>
              <a:buChar char="•"/>
            </a:pPr>
            <a:r>
              <a:rPr lang="en-US" sz="2800" dirty="0" err="1"/>
              <a:t>Danh</a:t>
            </a:r>
            <a:r>
              <a:rPr lang="en-US" sz="2800" dirty="0"/>
              <a:t> </a:t>
            </a:r>
            <a:r>
              <a:rPr lang="en-US" sz="2800" dirty="0" err="1"/>
              <a:t>sách</a:t>
            </a:r>
            <a:r>
              <a:rPr lang="en-US" sz="2800" dirty="0"/>
              <a:t> </a:t>
            </a:r>
            <a:r>
              <a:rPr lang="en-US" sz="2800" dirty="0" err="1"/>
              <a:t>rỗng</a:t>
            </a:r>
            <a:r>
              <a:rPr lang="en-US" sz="2800" dirty="0"/>
              <a:t> </a:t>
            </a:r>
            <a:r>
              <a:rPr lang="en-US" sz="2800" dirty="0" err="1"/>
              <a:t>là</a:t>
            </a:r>
            <a:r>
              <a:rPr lang="en-US" sz="2800" dirty="0"/>
              <a:t> </a:t>
            </a:r>
            <a:r>
              <a:rPr lang="en-US" sz="2800" dirty="0" err="1"/>
              <a:t>một</a:t>
            </a:r>
            <a:r>
              <a:rPr lang="en-US" sz="2800" dirty="0"/>
              <a:t> </a:t>
            </a:r>
            <a:r>
              <a:rPr lang="en-US" sz="2800" dirty="0" err="1"/>
              <a:t>danh</a:t>
            </a:r>
            <a:r>
              <a:rPr lang="en-US" sz="2800" dirty="0"/>
              <a:t> </a:t>
            </a:r>
            <a:r>
              <a:rPr lang="en-US" sz="2800" dirty="0" err="1"/>
              <a:t>sách</a:t>
            </a:r>
            <a:r>
              <a:rPr lang="en-US" sz="2800" dirty="0"/>
              <a:t> </a:t>
            </a:r>
            <a:r>
              <a:rPr lang="en-US" sz="2800" dirty="0" err="1"/>
              <a:t>mà</a:t>
            </a:r>
            <a:r>
              <a:rPr lang="en-US" sz="2800" dirty="0"/>
              <a:t> </a:t>
            </a:r>
            <a:r>
              <a:rPr lang="en-US" sz="2800" dirty="0" err="1"/>
              <a:t>độ</a:t>
            </a:r>
            <a:r>
              <a:rPr lang="en-US" sz="2800" dirty="0"/>
              <a:t> </a:t>
            </a:r>
            <a:r>
              <a:rPr lang="en-US" sz="2800" dirty="0" err="1"/>
              <a:t>dài</a:t>
            </a:r>
            <a:r>
              <a:rPr lang="en-US" sz="2800" dirty="0"/>
              <a:t> </a:t>
            </a:r>
            <a:r>
              <a:rPr lang="en-US" sz="2800" dirty="0" err="1"/>
              <a:t>của</a:t>
            </a:r>
            <a:r>
              <a:rPr lang="en-US" sz="2800" dirty="0"/>
              <a:t> </a:t>
            </a:r>
            <a:r>
              <a:rPr lang="en-US" sz="2800" dirty="0" err="1"/>
              <a:t>nó</a:t>
            </a:r>
            <a:r>
              <a:rPr lang="en-US" sz="2800" dirty="0"/>
              <a:t> </a:t>
            </a:r>
            <a:r>
              <a:rPr lang="en-US" sz="2800" dirty="0" err="1"/>
              <a:t>bằng</a:t>
            </a:r>
            <a:r>
              <a:rPr lang="en-US" sz="2800" dirty="0"/>
              <a:t> 0.</a:t>
            </a:r>
            <a:endParaRPr sz="2800" dirty="0"/>
          </a:p>
          <a:p>
            <a:pPr marL="342900" lvl="0" indent="-165100" algn="l" rtl="0">
              <a:spcBef>
                <a:spcPts val="560"/>
              </a:spcBef>
              <a:spcAft>
                <a:spcPts val="0"/>
              </a:spcAft>
              <a:buClr>
                <a:schemeClr val="lt1"/>
              </a:buClr>
              <a:buSzPts val="2800"/>
              <a:buNone/>
            </a:pPr>
            <a:endParaRPr sz="2800" dirty="0"/>
          </a:p>
          <a:p>
            <a:pPr marL="685800" lvl="1" indent="-228600">
              <a:spcBef>
                <a:spcPts val="560"/>
              </a:spcBef>
              <a:buSzPts val="2000"/>
              <a:buNone/>
            </a:pPr>
            <a:r>
              <a:rPr lang="en-US" sz="2400" i="1" dirty="0"/>
              <a:t>       </a:t>
            </a:r>
            <a:r>
              <a:rPr lang="en-US" sz="3600" i="1" dirty="0">
                <a:solidFill>
                  <a:schemeClr val="bg1"/>
                </a:solidFill>
              </a:rPr>
              <a:t>int </a:t>
            </a:r>
            <a:r>
              <a:rPr lang="en-US" sz="3600" i="1" dirty="0" err="1">
                <a:solidFill>
                  <a:schemeClr val="bg1"/>
                </a:solidFill>
              </a:rPr>
              <a:t>Isempty</a:t>
            </a:r>
            <a:r>
              <a:rPr lang="en-US" sz="3600" i="1" dirty="0">
                <a:solidFill>
                  <a:schemeClr val="bg1"/>
                </a:solidFill>
              </a:rPr>
              <a:t> (List L)</a:t>
            </a:r>
            <a:endParaRPr sz="3600" dirty="0">
              <a:solidFill>
                <a:schemeClr val="bg1"/>
              </a:solidFill>
            </a:endParaRPr>
          </a:p>
          <a:p>
            <a:pPr marL="685800" lvl="1" indent="-228600">
              <a:spcBef>
                <a:spcPts val="560"/>
              </a:spcBef>
              <a:buClr>
                <a:srgbClr val="FFC000"/>
              </a:buClr>
              <a:buSzPts val="2800"/>
              <a:buNone/>
            </a:pPr>
            <a:r>
              <a:rPr lang="en-US" sz="3600" i="1" dirty="0">
                <a:solidFill>
                  <a:schemeClr val="bg1"/>
                </a:solidFill>
              </a:rPr>
              <a:t>		{</a:t>
            </a:r>
            <a:endParaRPr sz="3600" dirty="0">
              <a:solidFill>
                <a:schemeClr val="bg1"/>
              </a:solidFill>
            </a:endParaRPr>
          </a:p>
          <a:p>
            <a:pPr marL="685800" lvl="1" indent="-228600">
              <a:spcBef>
                <a:spcPts val="560"/>
              </a:spcBef>
              <a:buClr>
                <a:srgbClr val="FFC000"/>
              </a:buClr>
              <a:buSzPts val="2800"/>
              <a:buNone/>
            </a:pPr>
            <a:r>
              <a:rPr lang="en-US" sz="3600" i="1" dirty="0">
                <a:solidFill>
                  <a:schemeClr val="bg1"/>
                </a:solidFill>
              </a:rPr>
              <a:t>   	       return (</a:t>
            </a:r>
            <a:r>
              <a:rPr lang="en-US" sz="3600" i="1" dirty="0" err="1">
                <a:solidFill>
                  <a:schemeClr val="bg1"/>
                </a:solidFill>
              </a:rPr>
              <a:t>L.count</a:t>
            </a:r>
            <a:r>
              <a:rPr lang="en-US" sz="3600" i="1" dirty="0">
                <a:solidFill>
                  <a:schemeClr val="bg1"/>
                </a:solidFill>
              </a:rPr>
              <a:t>==0);</a:t>
            </a:r>
            <a:endParaRPr sz="3600" dirty="0">
              <a:solidFill>
                <a:schemeClr val="bg1"/>
              </a:solidFill>
            </a:endParaRPr>
          </a:p>
          <a:p>
            <a:pPr marL="685800" lvl="1" indent="-228600">
              <a:spcBef>
                <a:spcPts val="560"/>
              </a:spcBef>
              <a:buClr>
                <a:srgbClr val="FFC000"/>
              </a:buClr>
              <a:buSzPts val="2800"/>
              <a:buNone/>
            </a:pPr>
            <a:r>
              <a:rPr lang="en-US" sz="3600" i="1" dirty="0">
                <a:solidFill>
                  <a:schemeClr val="bg1"/>
                </a:solidFill>
              </a:rPr>
              <a:t>		}</a:t>
            </a:r>
            <a:endParaRPr sz="3600" i="1"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body" idx="1"/>
          </p:nvPr>
        </p:nvSpPr>
        <p:spPr>
          <a:xfrm>
            <a:off x="457200" y="609600"/>
            <a:ext cx="8229600" cy="5516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dirty="0" err="1"/>
              <a:t>Để</a:t>
            </a:r>
            <a:r>
              <a:rPr lang="en-US" dirty="0"/>
              <a:t> </a:t>
            </a:r>
            <a:r>
              <a:rPr lang="en-US" dirty="0" err="1"/>
              <a:t>kiểm</a:t>
            </a:r>
            <a:r>
              <a:rPr lang="en-US" dirty="0"/>
              <a:t> </a:t>
            </a:r>
            <a:r>
              <a:rPr lang="en-US" dirty="0" err="1"/>
              <a:t>tra</a:t>
            </a:r>
            <a:r>
              <a:rPr lang="en-US" dirty="0"/>
              <a:t> </a:t>
            </a:r>
            <a:r>
              <a:rPr lang="en-US" dirty="0" err="1"/>
              <a:t>danh</a:t>
            </a:r>
            <a:r>
              <a:rPr lang="en-US" dirty="0"/>
              <a:t> </a:t>
            </a:r>
            <a:r>
              <a:rPr lang="en-US" dirty="0" err="1"/>
              <a:t>sách</a:t>
            </a:r>
            <a:r>
              <a:rPr lang="en-US" dirty="0"/>
              <a:t> </a:t>
            </a:r>
            <a:r>
              <a:rPr lang="en-US" dirty="0" err="1"/>
              <a:t>đầy</a:t>
            </a:r>
            <a:r>
              <a:rPr lang="en-US" dirty="0"/>
              <a:t> ta </a:t>
            </a:r>
            <a:r>
              <a:rPr lang="en-US" dirty="0" err="1"/>
              <a:t>chỉ</a:t>
            </a:r>
            <a:r>
              <a:rPr lang="en-US" dirty="0"/>
              <a:t> </a:t>
            </a:r>
            <a:r>
              <a:rPr lang="en-US" dirty="0" err="1"/>
              <a:t>việc</a:t>
            </a:r>
            <a:r>
              <a:rPr lang="en-US" dirty="0"/>
              <a:t> </a:t>
            </a:r>
            <a:r>
              <a:rPr lang="en-US" dirty="0" err="1"/>
              <a:t>xem</a:t>
            </a:r>
            <a:r>
              <a:rPr lang="en-US" dirty="0"/>
              <a:t> </a:t>
            </a:r>
            <a:r>
              <a:rPr lang="en-US" dirty="0" err="1"/>
              <a:t>số</a:t>
            </a:r>
            <a:r>
              <a:rPr lang="en-US" dirty="0"/>
              <a:t> </a:t>
            </a:r>
            <a:r>
              <a:rPr lang="en-US" dirty="0" err="1"/>
              <a:t>phần</a:t>
            </a:r>
            <a:r>
              <a:rPr lang="en-US" dirty="0"/>
              <a:t> </a:t>
            </a:r>
            <a:r>
              <a:rPr lang="en-US" dirty="0" err="1"/>
              <a:t>tử</a:t>
            </a:r>
            <a:r>
              <a:rPr lang="en-US" dirty="0"/>
              <a:t> </a:t>
            </a:r>
            <a:r>
              <a:rPr lang="en-US" dirty="0" err="1"/>
              <a:t>của</a:t>
            </a:r>
            <a:r>
              <a:rPr lang="en-US" dirty="0"/>
              <a:t> </a:t>
            </a:r>
            <a:r>
              <a:rPr lang="en-US" dirty="0" err="1"/>
              <a:t>danh</a:t>
            </a:r>
            <a:r>
              <a:rPr lang="en-US" dirty="0"/>
              <a:t> </a:t>
            </a:r>
            <a:r>
              <a:rPr lang="en-US" dirty="0" err="1"/>
              <a:t>sách</a:t>
            </a:r>
            <a:r>
              <a:rPr lang="en-US" dirty="0"/>
              <a:t> </a:t>
            </a:r>
            <a:r>
              <a:rPr lang="en-US" dirty="0" err="1"/>
              <a:t>có</a:t>
            </a:r>
            <a:r>
              <a:rPr lang="en-US" dirty="0"/>
              <a:t> </a:t>
            </a:r>
            <a:r>
              <a:rPr lang="en-US" dirty="0" err="1"/>
              <a:t>bằng</a:t>
            </a:r>
            <a:r>
              <a:rPr lang="en-US" dirty="0"/>
              <a:t> N hay </a:t>
            </a:r>
            <a:r>
              <a:rPr lang="en-US" dirty="0" err="1"/>
              <a:t>không</a:t>
            </a:r>
            <a:r>
              <a:rPr lang="en-US" dirty="0"/>
              <a:t>.</a:t>
            </a:r>
            <a:endParaRPr dirty="0"/>
          </a:p>
          <a:p>
            <a:pPr marL="342900" lvl="0" indent="-342900" algn="l" rtl="0">
              <a:spcBef>
                <a:spcPts val="640"/>
              </a:spcBef>
              <a:spcAft>
                <a:spcPts val="0"/>
              </a:spcAft>
              <a:buClr>
                <a:schemeClr val="lt1"/>
              </a:buClr>
              <a:buSzPts val="3200"/>
              <a:buNone/>
            </a:pPr>
            <a:endParaRPr dirty="0"/>
          </a:p>
          <a:p>
            <a:pPr marL="1143000" lvl="2" indent="-228600" algn="l" rtl="0">
              <a:spcBef>
                <a:spcPts val="560"/>
              </a:spcBef>
              <a:spcAft>
                <a:spcPts val="0"/>
              </a:spcAft>
              <a:buClr>
                <a:srgbClr val="FFC000"/>
              </a:buClr>
              <a:buSzPts val="2800"/>
              <a:buNone/>
            </a:pPr>
            <a:r>
              <a:rPr lang="en-US" sz="2800" i="1" dirty="0">
                <a:solidFill>
                  <a:srgbClr val="FFC000"/>
                </a:solidFill>
              </a:rPr>
              <a:t>int </a:t>
            </a:r>
            <a:r>
              <a:rPr lang="en-US" sz="2800" i="1" dirty="0" err="1">
                <a:solidFill>
                  <a:srgbClr val="FFC000"/>
                </a:solidFill>
              </a:rPr>
              <a:t>Isfull</a:t>
            </a:r>
            <a:r>
              <a:rPr lang="en-US" sz="2800" i="1" dirty="0">
                <a:solidFill>
                  <a:srgbClr val="FFC000"/>
                </a:solidFill>
              </a:rPr>
              <a:t> (List L)</a:t>
            </a:r>
            <a:endParaRPr dirty="0"/>
          </a:p>
          <a:p>
            <a:pPr marL="1143000" lvl="2" indent="-228600" algn="l" rtl="0">
              <a:spcBef>
                <a:spcPts val="560"/>
              </a:spcBef>
              <a:spcAft>
                <a:spcPts val="0"/>
              </a:spcAft>
              <a:buClr>
                <a:srgbClr val="FFC000"/>
              </a:buClr>
              <a:buSzPts val="2800"/>
              <a:buNone/>
            </a:pPr>
            <a:r>
              <a:rPr lang="en-US" sz="2800" i="1" dirty="0">
                <a:solidFill>
                  <a:srgbClr val="FFC000"/>
                </a:solidFill>
              </a:rPr>
              <a:t>{</a:t>
            </a:r>
            <a:endParaRPr dirty="0"/>
          </a:p>
          <a:p>
            <a:pPr marL="1143000" lvl="2" indent="-228600" algn="l" rtl="0">
              <a:spcBef>
                <a:spcPts val="560"/>
              </a:spcBef>
              <a:spcAft>
                <a:spcPts val="0"/>
              </a:spcAft>
              <a:buClr>
                <a:srgbClr val="FFC000"/>
              </a:buClr>
              <a:buSzPts val="2800"/>
              <a:buNone/>
            </a:pPr>
            <a:r>
              <a:rPr lang="en-US" sz="2800" i="1" dirty="0">
                <a:solidFill>
                  <a:srgbClr val="FFC000"/>
                </a:solidFill>
              </a:rPr>
              <a:t>    return (</a:t>
            </a:r>
            <a:r>
              <a:rPr lang="en-US" sz="2800" i="1" dirty="0" err="1">
                <a:solidFill>
                  <a:srgbClr val="FFC000"/>
                </a:solidFill>
              </a:rPr>
              <a:t>L.count</a:t>
            </a:r>
            <a:r>
              <a:rPr lang="en-US" sz="2800" i="1" dirty="0">
                <a:solidFill>
                  <a:srgbClr val="FFC000"/>
                </a:solidFill>
              </a:rPr>
              <a:t>==N);</a:t>
            </a:r>
            <a:endParaRPr dirty="0"/>
          </a:p>
          <a:p>
            <a:pPr marL="1143000" lvl="2" indent="-228600" algn="l" rtl="0">
              <a:spcBef>
                <a:spcPts val="560"/>
              </a:spcBef>
              <a:spcAft>
                <a:spcPts val="0"/>
              </a:spcAft>
              <a:buClr>
                <a:srgbClr val="FFC000"/>
              </a:buClr>
              <a:buSzPts val="2800"/>
              <a:buNone/>
            </a:pPr>
            <a:r>
              <a:rPr lang="en-US" sz="2800" i="1" dirty="0">
                <a:solidFill>
                  <a:srgbClr val="FFC000"/>
                </a:solidFill>
              </a:rPr>
              <a:t>}</a:t>
            </a:r>
            <a:endParaRPr sz="2800" i="1" dirty="0">
              <a:solidFill>
                <a:srgbClr val="FFC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600"/>
              <a:buFont typeface="Calibri"/>
              <a:buNone/>
            </a:pPr>
            <a:r>
              <a:rPr lang="en-US" sz="3600">
                <a:solidFill>
                  <a:srgbClr val="FF0000"/>
                </a:solidFill>
              </a:rPr>
              <a:t>3) Thêm một phần tử vào danh sách</a:t>
            </a:r>
            <a:endParaRPr sz="3600">
              <a:solidFill>
                <a:srgbClr val="FF0000"/>
              </a:solidFill>
            </a:endParaRPr>
          </a:p>
        </p:txBody>
      </p:sp>
      <p:sp>
        <p:nvSpPr>
          <p:cNvPr id="201" name="Google Shape;201;p33"/>
          <p:cNvSpPr txBox="1">
            <a:spLocks noGrp="1"/>
          </p:cNvSpPr>
          <p:nvPr>
            <p:ph type="body" idx="1"/>
          </p:nvPr>
        </p:nvSpPr>
        <p:spPr>
          <a:xfrm>
            <a:off x="381000" y="12954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lt1"/>
              </a:buClr>
              <a:buSzPts val="3200"/>
              <a:buChar char="•"/>
            </a:pPr>
            <a:r>
              <a:rPr lang="en-US" dirty="0" err="1"/>
              <a:t>Xét</a:t>
            </a:r>
            <a:r>
              <a:rPr lang="en-US" dirty="0"/>
              <a:t> </a:t>
            </a:r>
            <a:r>
              <a:rPr lang="en-US" dirty="0" err="1"/>
              <a:t>danh</a:t>
            </a:r>
            <a:r>
              <a:rPr lang="en-US" dirty="0"/>
              <a:t> </a:t>
            </a:r>
            <a:r>
              <a:rPr lang="en-US" dirty="0" err="1"/>
              <a:t>sách</a:t>
            </a:r>
            <a:r>
              <a:rPr lang="en-US" dirty="0"/>
              <a:t> </a:t>
            </a:r>
            <a:r>
              <a:rPr lang="en-US" dirty="0">
                <a:solidFill>
                  <a:srgbClr val="FFC000"/>
                </a:solidFill>
              </a:rPr>
              <a:t>L</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cần</a:t>
            </a:r>
            <a:r>
              <a:rPr lang="en-US" dirty="0"/>
              <a:t> </a:t>
            </a:r>
            <a:r>
              <a:rPr lang="en-US" dirty="0" err="1"/>
              <a:t>thêm</a:t>
            </a:r>
            <a:r>
              <a:rPr lang="en-US" dirty="0"/>
              <a:t> </a:t>
            </a:r>
            <a:r>
              <a:rPr lang="en-US" dirty="0">
                <a:solidFill>
                  <a:srgbClr val="FFC000"/>
                </a:solidFill>
              </a:rPr>
              <a:t>x</a:t>
            </a:r>
            <a:r>
              <a:rPr lang="en-US" dirty="0"/>
              <a:t> </a:t>
            </a:r>
            <a:r>
              <a:rPr lang="en-US" dirty="0" err="1"/>
              <a:t>và</a:t>
            </a:r>
            <a:r>
              <a:rPr lang="en-US" dirty="0"/>
              <a:t> </a:t>
            </a:r>
            <a:r>
              <a:rPr lang="en-US" dirty="0" err="1"/>
              <a:t>một</a:t>
            </a:r>
            <a:r>
              <a:rPr lang="en-US" dirty="0"/>
              <a:t> </a:t>
            </a:r>
            <a:r>
              <a:rPr lang="en-US" dirty="0" err="1"/>
              <a:t>vị</a:t>
            </a:r>
            <a:r>
              <a:rPr lang="en-US" dirty="0"/>
              <a:t> </a:t>
            </a:r>
            <a:r>
              <a:rPr lang="en-US" dirty="0" err="1"/>
              <a:t>trí</a:t>
            </a:r>
            <a:r>
              <a:rPr lang="en-US" dirty="0"/>
              <a:t> </a:t>
            </a:r>
            <a:r>
              <a:rPr lang="en-US" dirty="0">
                <a:solidFill>
                  <a:srgbClr val="FFC000"/>
                </a:solidFill>
              </a:rPr>
              <a:t>p </a:t>
            </a:r>
            <a:r>
              <a:rPr lang="en-US" dirty="0" err="1"/>
              <a:t>bất</a:t>
            </a:r>
            <a:r>
              <a:rPr lang="en-US" dirty="0"/>
              <a:t> </a:t>
            </a:r>
            <a:r>
              <a:rPr lang="en-US" dirty="0" err="1"/>
              <a:t>kỳ</a:t>
            </a:r>
            <a:r>
              <a:rPr lang="en-US" dirty="0"/>
              <a:t> </a:t>
            </a:r>
            <a:r>
              <a:rPr lang="en-US" dirty="0" err="1"/>
              <a:t>trong</a:t>
            </a:r>
            <a:r>
              <a:rPr lang="en-US" dirty="0"/>
              <a:t> </a:t>
            </a:r>
            <a:r>
              <a:rPr lang="en-US" dirty="0" err="1"/>
              <a:t>danh</a:t>
            </a:r>
            <a:r>
              <a:rPr lang="en-US" dirty="0"/>
              <a:t> </a:t>
            </a:r>
            <a:r>
              <a:rPr lang="en-US" dirty="0" err="1"/>
              <a:t>sách</a:t>
            </a:r>
            <a:r>
              <a:rPr lang="en-US" dirty="0"/>
              <a:t>. </a:t>
            </a:r>
            <a:endParaRPr dirty="0"/>
          </a:p>
          <a:p>
            <a:pPr marL="342900" lvl="0" indent="-342900" algn="l" rtl="0">
              <a:spcBef>
                <a:spcPts val="640"/>
              </a:spcBef>
              <a:spcAft>
                <a:spcPts val="0"/>
              </a:spcAft>
              <a:buClr>
                <a:schemeClr val="lt1"/>
              </a:buClr>
              <a:buSzPts val="3200"/>
              <a:buChar char="•"/>
            </a:pPr>
            <a:r>
              <a:rPr lang="en-US" dirty="0" err="1"/>
              <a:t>Chèn</a:t>
            </a:r>
            <a:r>
              <a:rPr lang="en-US" dirty="0"/>
              <a:t> </a:t>
            </a:r>
            <a:r>
              <a:rPr lang="en-US" dirty="0">
                <a:solidFill>
                  <a:srgbClr val="FFC000"/>
                </a:solidFill>
              </a:rPr>
              <a:t>x</a:t>
            </a:r>
            <a:r>
              <a:rPr lang="en-US" dirty="0"/>
              <a:t> </a:t>
            </a:r>
            <a:r>
              <a:rPr lang="en-US" dirty="0" err="1"/>
              <a:t>vào</a:t>
            </a:r>
            <a:r>
              <a:rPr lang="en-US" dirty="0"/>
              <a:t> </a:t>
            </a:r>
            <a:r>
              <a:rPr lang="en-US" dirty="0" err="1"/>
              <a:t>vị</a:t>
            </a:r>
            <a:r>
              <a:rPr lang="en-US" dirty="0"/>
              <a:t> </a:t>
            </a:r>
            <a:r>
              <a:rPr lang="en-US" dirty="0" err="1"/>
              <a:t>trí</a:t>
            </a:r>
            <a:r>
              <a:rPr lang="en-US" dirty="0">
                <a:solidFill>
                  <a:srgbClr val="FFC000"/>
                </a:solidFill>
              </a:rPr>
              <a:t> p </a:t>
            </a:r>
            <a:r>
              <a:rPr lang="en-US" dirty="0" err="1"/>
              <a:t>trong</a:t>
            </a:r>
            <a:r>
              <a:rPr lang="en-US" dirty="0"/>
              <a:t> </a:t>
            </a:r>
            <a:r>
              <a:rPr lang="en-US" dirty="0" err="1"/>
              <a:t>danh</a:t>
            </a:r>
            <a:r>
              <a:rPr lang="en-US" dirty="0"/>
              <a:t> </a:t>
            </a:r>
            <a:r>
              <a:rPr lang="en-US" dirty="0" err="1"/>
              <a:t>sách</a:t>
            </a:r>
            <a:r>
              <a:rPr lang="en-US" dirty="0"/>
              <a:t> </a:t>
            </a:r>
            <a:r>
              <a:rPr lang="en-US" dirty="0">
                <a:solidFill>
                  <a:srgbClr val="FFC000"/>
                </a:solidFill>
              </a:rPr>
              <a:t>L</a:t>
            </a:r>
            <a:r>
              <a:rPr lang="en-US" dirty="0"/>
              <a:t>. </a:t>
            </a:r>
            <a:endParaRPr dirty="0"/>
          </a:p>
          <a:p>
            <a:pPr marL="342900" lvl="0" indent="-342900" algn="l" rtl="0">
              <a:spcBef>
                <a:spcPts val="640"/>
              </a:spcBef>
              <a:spcAft>
                <a:spcPts val="0"/>
              </a:spcAft>
              <a:buClr>
                <a:schemeClr val="lt1"/>
              </a:buClr>
              <a:buSzPts val="3200"/>
              <a:buChar char="•"/>
            </a:pPr>
            <a:r>
              <a:rPr lang="en-US" dirty="0"/>
              <a:t>Khi </a:t>
            </a:r>
            <a:r>
              <a:rPr lang="en-US" dirty="0" err="1"/>
              <a:t>chèn</a:t>
            </a:r>
            <a:r>
              <a:rPr lang="en-US" dirty="0"/>
              <a:t> </a:t>
            </a:r>
            <a:r>
              <a:rPr lang="en-US" dirty="0">
                <a:solidFill>
                  <a:srgbClr val="FFC000"/>
                </a:solidFill>
              </a:rPr>
              <a:t>x </a:t>
            </a:r>
            <a:r>
              <a:rPr lang="en-US" dirty="0" err="1"/>
              <a:t>vào</a:t>
            </a:r>
            <a:r>
              <a:rPr lang="en-US" dirty="0"/>
              <a:t> </a:t>
            </a:r>
            <a:r>
              <a:rPr lang="en-US" dirty="0" err="1"/>
              <a:t>vị</a:t>
            </a:r>
            <a:r>
              <a:rPr lang="en-US" dirty="0"/>
              <a:t> </a:t>
            </a:r>
            <a:r>
              <a:rPr lang="en-US" dirty="0" err="1"/>
              <a:t>trí</a:t>
            </a:r>
            <a:r>
              <a:rPr lang="en-US" dirty="0"/>
              <a:t> </a:t>
            </a:r>
            <a:r>
              <a:rPr lang="en-US" dirty="0">
                <a:solidFill>
                  <a:srgbClr val="FFC000"/>
                </a:solidFill>
              </a:rPr>
              <a:t>p</a:t>
            </a:r>
            <a:r>
              <a:rPr lang="en-US" dirty="0"/>
              <a:t> </a:t>
            </a:r>
            <a:r>
              <a:rPr lang="en-US" dirty="0" err="1"/>
              <a:t>của</a:t>
            </a:r>
            <a:r>
              <a:rPr lang="en-US" dirty="0"/>
              <a:t> </a:t>
            </a:r>
            <a:r>
              <a:rPr lang="en-US" dirty="0" err="1"/>
              <a:t>danh</a:t>
            </a:r>
            <a:r>
              <a:rPr lang="en-US" dirty="0"/>
              <a:t> </a:t>
            </a:r>
            <a:r>
              <a:rPr lang="en-US" dirty="0" err="1"/>
              <a:t>sách</a:t>
            </a:r>
            <a:r>
              <a:rPr lang="en-US" dirty="0"/>
              <a:t> </a:t>
            </a:r>
            <a:r>
              <a:rPr lang="en-US" dirty="0">
                <a:solidFill>
                  <a:srgbClr val="FFC000"/>
                </a:solidFill>
              </a:rPr>
              <a:t>L</a:t>
            </a:r>
            <a:r>
              <a:rPr lang="en-US" dirty="0"/>
              <a:t> </a:t>
            </a:r>
            <a:r>
              <a:rPr lang="en-US" dirty="0" err="1"/>
              <a:t>thì</a:t>
            </a:r>
            <a:r>
              <a:rPr lang="en-US" dirty="0"/>
              <a:t> </a:t>
            </a:r>
            <a:r>
              <a:rPr lang="en-US" dirty="0" err="1"/>
              <a:t>sẽ</a:t>
            </a:r>
            <a:r>
              <a:rPr lang="en-US" dirty="0"/>
              <a:t> </a:t>
            </a:r>
            <a:r>
              <a:rPr lang="en-US" dirty="0" err="1"/>
              <a:t>xuất</a:t>
            </a:r>
            <a:r>
              <a:rPr lang="en-US" dirty="0"/>
              <a:t> </a:t>
            </a:r>
            <a:r>
              <a:rPr lang="en-US" dirty="0" err="1"/>
              <a:t>hiện</a:t>
            </a:r>
            <a:r>
              <a:rPr lang="en-US" dirty="0"/>
              <a:t> </a:t>
            </a:r>
            <a:r>
              <a:rPr lang="en-US" dirty="0" err="1"/>
              <a:t>các</a:t>
            </a:r>
            <a:r>
              <a:rPr lang="en-US" dirty="0"/>
              <a:t> </a:t>
            </a:r>
            <a:r>
              <a:rPr lang="en-US" dirty="0" err="1"/>
              <a:t>khả</a:t>
            </a:r>
            <a:r>
              <a:rPr lang="en-US" dirty="0"/>
              <a:t> </a:t>
            </a:r>
            <a:r>
              <a:rPr lang="en-US" dirty="0" err="1"/>
              <a:t>năng</a:t>
            </a:r>
            <a:r>
              <a:rPr lang="en-US" dirty="0"/>
              <a:t> </a:t>
            </a:r>
            <a:r>
              <a:rPr lang="en-US" dirty="0" err="1"/>
              <a:t>sau</a:t>
            </a:r>
            <a:r>
              <a:rPr lang="en-US" dirty="0"/>
              <a:t>:</a:t>
            </a:r>
            <a:endParaRPr dirty="0"/>
          </a:p>
          <a:p>
            <a:pPr marL="800100" lvl="2" indent="0" algn="l" rtl="0">
              <a:spcBef>
                <a:spcPts val="480"/>
              </a:spcBef>
              <a:spcAft>
                <a:spcPts val="0"/>
              </a:spcAft>
              <a:buClr>
                <a:schemeClr val="lt1"/>
              </a:buClr>
              <a:buSzPts val="2400"/>
              <a:buNone/>
            </a:pPr>
            <a:r>
              <a:rPr lang="en-US" dirty="0"/>
              <a:t>- </a:t>
            </a:r>
            <a:r>
              <a:rPr lang="en-US" dirty="0" err="1"/>
              <a:t>Mảng</a:t>
            </a:r>
            <a:r>
              <a:rPr lang="en-US" dirty="0"/>
              <a:t> </a:t>
            </a:r>
            <a:r>
              <a:rPr lang="en-US" dirty="0" err="1"/>
              <a:t>đầy</a:t>
            </a:r>
            <a:r>
              <a:rPr lang="en-US" dirty="0"/>
              <a:t> </a:t>
            </a:r>
            <a:r>
              <a:rPr lang="en-US" dirty="0" err="1"/>
              <a:t>tức</a:t>
            </a:r>
            <a:r>
              <a:rPr lang="en-US" dirty="0"/>
              <a:t> </a:t>
            </a:r>
            <a:r>
              <a:rPr lang="en-US" dirty="0" err="1"/>
              <a:t>là</a:t>
            </a:r>
            <a:r>
              <a:rPr lang="en-US" dirty="0"/>
              <a:t> </a:t>
            </a:r>
            <a:r>
              <a:rPr lang="en-US" dirty="0" err="1"/>
              <a:t>mọi</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mảng</a:t>
            </a:r>
            <a:r>
              <a:rPr lang="en-US" dirty="0"/>
              <a:t> </a:t>
            </a:r>
            <a:r>
              <a:rPr lang="en-US" dirty="0" err="1"/>
              <a:t>đều</a:t>
            </a:r>
            <a:r>
              <a:rPr lang="en-US" dirty="0"/>
              <a:t> </a:t>
            </a:r>
            <a:r>
              <a:rPr lang="en-US" dirty="0" err="1"/>
              <a:t>chứa</a:t>
            </a:r>
            <a:r>
              <a:rPr lang="en-US" dirty="0"/>
              <a:t> </a:t>
            </a:r>
            <a:r>
              <a:rPr lang="en-US" dirty="0" err="1"/>
              <a:t>phần</a:t>
            </a:r>
            <a:r>
              <a:rPr lang="en-US" dirty="0"/>
              <a:t> </a:t>
            </a:r>
            <a:r>
              <a:rPr lang="en-US" dirty="0" err="1"/>
              <a:t>tử</a:t>
            </a:r>
            <a:r>
              <a:rPr lang="en-US" dirty="0"/>
              <a:t> </a:t>
            </a:r>
            <a:r>
              <a:rPr lang="en-US" dirty="0" err="1"/>
              <a:t>của</a:t>
            </a:r>
            <a:r>
              <a:rPr lang="en-US" dirty="0"/>
              <a:t> </a:t>
            </a:r>
            <a:r>
              <a:rPr lang="en-US" dirty="0" err="1"/>
              <a:t>danh</a:t>
            </a:r>
            <a:r>
              <a:rPr lang="en-US" dirty="0"/>
              <a:t> </a:t>
            </a:r>
            <a:r>
              <a:rPr lang="en-US" dirty="0" err="1"/>
              <a:t>sách</a:t>
            </a:r>
            <a:r>
              <a:rPr lang="en-US" dirty="0"/>
              <a:t>, </a:t>
            </a:r>
            <a:r>
              <a:rPr lang="en-US" dirty="0" err="1"/>
              <a:t>khi</a:t>
            </a:r>
            <a:r>
              <a:rPr lang="en-US" dirty="0"/>
              <a:t> </a:t>
            </a:r>
            <a:r>
              <a:rPr lang="en-US" dirty="0" err="1"/>
              <a:t>đó</a:t>
            </a:r>
            <a:r>
              <a:rPr lang="en-US" dirty="0"/>
              <a:t> </a:t>
            </a:r>
            <a:r>
              <a:rPr lang="en-US" dirty="0" err="1"/>
              <a:t>không</a:t>
            </a:r>
            <a:r>
              <a:rPr lang="en-US" dirty="0"/>
              <a:t> </a:t>
            </a:r>
            <a:r>
              <a:rPr lang="en-US" dirty="0" err="1"/>
              <a:t>còn</a:t>
            </a:r>
            <a:r>
              <a:rPr lang="en-US" dirty="0"/>
              <a:t> </a:t>
            </a:r>
            <a:r>
              <a:rPr lang="en-US" dirty="0" err="1"/>
              <a:t>chỗ</a:t>
            </a:r>
            <a:r>
              <a:rPr lang="en-US" dirty="0"/>
              <a:t> </a:t>
            </a:r>
            <a:r>
              <a:rPr lang="en-US" dirty="0" err="1"/>
              <a:t>cho</a:t>
            </a:r>
            <a:r>
              <a:rPr lang="en-US" dirty="0"/>
              <a:t> </a:t>
            </a:r>
            <a:r>
              <a:rPr lang="en-US" dirty="0" err="1"/>
              <a:t>phần</a:t>
            </a:r>
            <a:r>
              <a:rPr lang="en-US" dirty="0"/>
              <a:t> </a:t>
            </a:r>
            <a:r>
              <a:rPr lang="en-US" dirty="0" err="1"/>
              <a:t>tử</a:t>
            </a:r>
            <a:r>
              <a:rPr lang="en-US" dirty="0"/>
              <a:t> </a:t>
            </a:r>
            <a:r>
              <a:rPr lang="en-US" dirty="0" err="1"/>
              <a:t>mới</a:t>
            </a:r>
            <a:r>
              <a:rPr lang="en-US" dirty="0"/>
              <a:t>, </a:t>
            </a:r>
            <a:r>
              <a:rPr lang="en-US" dirty="0" err="1"/>
              <a:t>vì</a:t>
            </a:r>
            <a:r>
              <a:rPr lang="en-US" dirty="0"/>
              <a:t> </a:t>
            </a:r>
            <a:r>
              <a:rPr lang="en-US" dirty="0" err="1"/>
              <a:t>vậy</a:t>
            </a:r>
            <a:r>
              <a:rPr lang="en-US" dirty="0"/>
              <a:t> </a:t>
            </a:r>
            <a:r>
              <a:rPr lang="en-US" dirty="0" err="1"/>
              <a:t>việc</a:t>
            </a:r>
            <a:r>
              <a:rPr lang="en-US" dirty="0"/>
              <a:t> </a:t>
            </a:r>
            <a:r>
              <a:rPr lang="en-US" dirty="0" err="1"/>
              <a:t>th</a:t>
            </a:r>
            <a:r>
              <a:rPr lang="en-US" dirty="0" err="1">
                <a:latin typeface="Arial"/>
                <a:ea typeface="Arial"/>
                <a:cs typeface="Arial"/>
                <a:sym typeface="Arial"/>
              </a:rPr>
              <a:t>ê</a:t>
            </a:r>
            <a:r>
              <a:rPr lang="en-US" dirty="0" err="1"/>
              <a:t>m</a:t>
            </a:r>
            <a:r>
              <a:rPr lang="en-US" dirty="0"/>
              <a:t> </a:t>
            </a:r>
            <a:r>
              <a:rPr lang="en-US" dirty="0" err="1"/>
              <a:t>là</a:t>
            </a:r>
            <a:r>
              <a:rPr lang="en-US" dirty="0"/>
              <a:t> </a:t>
            </a:r>
            <a:r>
              <a:rPr lang="en-US" dirty="0" err="1"/>
              <a:t>không</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được</a:t>
            </a:r>
            <a:r>
              <a:rPr lang="en-US" dirty="0"/>
              <a:t>, </a:t>
            </a:r>
            <a:r>
              <a:rPr lang="en-US" dirty="0" err="1"/>
              <a:t>chương</a:t>
            </a:r>
            <a:r>
              <a:rPr lang="en-US" dirty="0"/>
              <a:t> </a:t>
            </a:r>
            <a:r>
              <a:rPr lang="en-US" dirty="0" err="1"/>
              <a:t>trình</a:t>
            </a:r>
            <a:r>
              <a:rPr lang="en-US" dirty="0"/>
              <a:t> </a:t>
            </a:r>
            <a:r>
              <a:rPr lang="en-US" dirty="0" err="1"/>
              <a:t>báo</a:t>
            </a:r>
            <a:r>
              <a:rPr lang="en-US" dirty="0"/>
              <a:t> </a:t>
            </a:r>
            <a:r>
              <a:rPr lang="en-US" dirty="0" err="1"/>
              <a:t>lỗi</a:t>
            </a:r>
            <a:r>
              <a:rPr lang="en-US" dirty="0"/>
              <a:t>.</a:t>
            </a:r>
            <a:endParaRPr dirty="0"/>
          </a:p>
          <a:p>
            <a:pPr marL="800100" lvl="2" indent="0" algn="l" rtl="0">
              <a:spcBef>
                <a:spcPts val="480"/>
              </a:spcBef>
              <a:spcAft>
                <a:spcPts val="0"/>
              </a:spcAft>
              <a:buClr>
                <a:schemeClr val="lt1"/>
              </a:buClr>
              <a:buSzPts val="2400"/>
              <a:buNone/>
            </a:pPr>
            <a:r>
              <a:rPr lang="en-US" dirty="0"/>
              <a:t>- </a:t>
            </a:r>
            <a:r>
              <a:rPr lang="en-US" dirty="0" err="1"/>
              <a:t>Ngược</a:t>
            </a:r>
            <a:r>
              <a:rPr lang="en-US" dirty="0"/>
              <a:t> </a:t>
            </a:r>
            <a:r>
              <a:rPr lang="en-US" dirty="0" err="1"/>
              <a:t>lại</a:t>
            </a:r>
            <a:r>
              <a:rPr lang="en-US" dirty="0"/>
              <a:t>, </a:t>
            </a:r>
            <a:r>
              <a:rPr lang="en-US" dirty="0" err="1"/>
              <a:t>nếu</a:t>
            </a:r>
            <a:r>
              <a:rPr lang="en-US" dirty="0"/>
              <a:t> </a:t>
            </a:r>
            <a:r>
              <a:rPr lang="en-US" dirty="0" err="1"/>
              <a:t>mảng</a:t>
            </a:r>
            <a:r>
              <a:rPr lang="en-US" dirty="0"/>
              <a:t> </a:t>
            </a:r>
            <a:r>
              <a:rPr lang="en-US" dirty="0" err="1"/>
              <a:t>chưa</a:t>
            </a:r>
            <a:r>
              <a:rPr lang="en-US" dirty="0"/>
              <a:t> </a:t>
            </a:r>
            <a:r>
              <a:rPr lang="en-US" dirty="0" err="1"/>
              <a:t>đầy</a:t>
            </a:r>
            <a:r>
              <a:rPr lang="en-US" dirty="0"/>
              <a:t> ta </a:t>
            </a:r>
            <a:r>
              <a:rPr lang="en-US" dirty="0" err="1"/>
              <a:t>tiếp</a:t>
            </a:r>
            <a:r>
              <a:rPr lang="en-US" dirty="0"/>
              <a:t> </a:t>
            </a:r>
            <a:r>
              <a:rPr lang="en-US" dirty="0" err="1"/>
              <a:t>tục</a:t>
            </a:r>
            <a:r>
              <a:rPr lang="en-US" dirty="0"/>
              <a:t> </a:t>
            </a:r>
            <a:r>
              <a:rPr lang="en-US" dirty="0" err="1"/>
              <a:t>xét</a:t>
            </a:r>
            <a:r>
              <a:rPr lang="en-US" dirty="0"/>
              <a:t> </a:t>
            </a:r>
            <a:r>
              <a:rPr lang="en-US" dirty="0" err="1"/>
              <a:t>vị</a:t>
            </a:r>
            <a:r>
              <a:rPr lang="en-US" dirty="0"/>
              <a:t> </a:t>
            </a:r>
            <a:r>
              <a:rPr lang="en-US" dirty="0" err="1"/>
              <a:t>trí</a:t>
            </a:r>
            <a:r>
              <a:rPr lang="en-US" dirty="0"/>
              <a:t> p:</a:t>
            </a:r>
            <a:endParaRPr dirty="0"/>
          </a:p>
          <a:p>
            <a:pPr marL="800100" lvl="2" indent="0" algn="l" rtl="0">
              <a:spcBef>
                <a:spcPts val="480"/>
              </a:spcBef>
              <a:spcAft>
                <a:spcPts val="0"/>
              </a:spcAft>
              <a:buClr>
                <a:schemeClr val="lt1"/>
              </a:buClr>
              <a:buSzPts val="2400"/>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chemeClr val="lt1"/>
              </a:buClr>
              <a:buSzPct val="100000"/>
              <a:buNone/>
            </a:pPr>
            <a:r>
              <a:rPr lang="en-US" dirty="0"/>
              <a:t>+ </a:t>
            </a:r>
            <a:r>
              <a:rPr lang="en-US" dirty="0" err="1"/>
              <a:t>nếu</a:t>
            </a:r>
            <a:r>
              <a:rPr lang="en-US" dirty="0"/>
              <a:t> p </a:t>
            </a:r>
            <a:r>
              <a:rPr lang="en-US" dirty="0" err="1"/>
              <a:t>không</a:t>
            </a:r>
            <a:r>
              <a:rPr lang="en-US" dirty="0"/>
              <a:t> </a:t>
            </a:r>
            <a:r>
              <a:rPr lang="en-US" dirty="0" err="1"/>
              <a:t>hợp</a:t>
            </a:r>
            <a:r>
              <a:rPr lang="en-US" dirty="0"/>
              <a:t> </a:t>
            </a:r>
            <a:r>
              <a:rPr lang="en-US" dirty="0" err="1"/>
              <a:t>lệ</a:t>
            </a:r>
            <a:r>
              <a:rPr lang="en-US" dirty="0"/>
              <a:t> (p&gt;</a:t>
            </a:r>
            <a:r>
              <a:rPr lang="en-US" dirty="0" err="1"/>
              <a:t>L.count</a:t>
            </a:r>
            <a:r>
              <a:rPr lang="en-US" dirty="0"/>
              <a:t> </a:t>
            </a:r>
            <a:r>
              <a:rPr lang="en-US" dirty="0" err="1"/>
              <a:t>hoặc</a:t>
            </a:r>
            <a:r>
              <a:rPr lang="en-US" dirty="0"/>
              <a:t> p&lt;0) </a:t>
            </a:r>
            <a:r>
              <a:rPr lang="en-US" dirty="0" err="1"/>
              <a:t>thì</a:t>
            </a:r>
            <a:r>
              <a:rPr lang="en-US" dirty="0"/>
              <a:t> </a:t>
            </a:r>
            <a:r>
              <a:rPr lang="en-US" dirty="0" err="1"/>
              <a:t>chương</a:t>
            </a:r>
            <a:r>
              <a:rPr lang="en-US" dirty="0"/>
              <a:t> </a:t>
            </a:r>
            <a:r>
              <a:rPr lang="en-US" dirty="0" err="1"/>
              <a:t>trình</a:t>
            </a:r>
            <a:r>
              <a:rPr lang="en-US" dirty="0"/>
              <a:t> </a:t>
            </a:r>
            <a:r>
              <a:rPr lang="en-US" dirty="0" err="1"/>
              <a:t>báo</a:t>
            </a:r>
            <a:r>
              <a:rPr lang="en-US" dirty="0"/>
              <a:t> </a:t>
            </a:r>
            <a:r>
              <a:rPr lang="en-US" dirty="0" err="1"/>
              <a:t>lỗi</a:t>
            </a:r>
            <a:r>
              <a:rPr lang="en-US" dirty="0"/>
              <a:t>; </a:t>
            </a:r>
            <a:r>
              <a:rPr lang="en-US" dirty="0" err="1"/>
              <a:t>vì</a:t>
            </a:r>
            <a:endParaRPr dirty="0"/>
          </a:p>
          <a:p>
            <a:pPr marL="742950" lvl="1" indent="-285750" algn="l" rtl="0">
              <a:spcBef>
                <a:spcPts val="481"/>
              </a:spcBef>
              <a:spcAft>
                <a:spcPts val="0"/>
              </a:spcAft>
              <a:buClr>
                <a:schemeClr val="lt1"/>
              </a:buClr>
              <a:buSzPct val="100000"/>
              <a:buChar char="–"/>
            </a:pPr>
            <a:r>
              <a:rPr lang="en-US" sz="2600" i="1" dirty="0" err="1"/>
              <a:t>vị</a:t>
            </a:r>
            <a:r>
              <a:rPr lang="en-US" sz="2600" i="1" dirty="0"/>
              <a:t> </a:t>
            </a:r>
            <a:r>
              <a:rPr lang="en-US" sz="2600" i="1" dirty="0" err="1"/>
              <a:t>trí</a:t>
            </a:r>
            <a:r>
              <a:rPr lang="en-US" sz="2600" i="1" dirty="0"/>
              <a:t> </a:t>
            </a:r>
            <a:r>
              <a:rPr lang="en-US" sz="2600" i="1" dirty="0" err="1"/>
              <a:t>thêm</a:t>
            </a:r>
            <a:r>
              <a:rPr lang="en-US" sz="2600" i="1" dirty="0"/>
              <a:t> p&lt;0 </a:t>
            </a:r>
            <a:r>
              <a:rPr lang="en-US" sz="2600" i="1" dirty="0" err="1"/>
              <a:t>thì</a:t>
            </a:r>
            <a:r>
              <a:rPr lang="en-US" sz="2600" i="1" dirty="0"/>
              <a:t> </a:t>
            </a:r>
            <a:r>
              <a:rPr lang="en-US" sz="2600" i="1" dirty="0" err="1"/>
              <a:t>khi</a:t>
            </a:r>
            <a:r>
              <a:rPr lang="en-US" sz="2600" i="1" dirty="0"/>
              <a:t> </a:t>
            </a:r>
            <a:r>
              <a:rPr lang="en-US" sz="2600" i="1" dirty="0" err="1"/>
              <a:t>đó</a:t>
            </a:r>
            <a:r>
              <a:rPr lang="en-US" sz="2600" i="1" dirty="0"/>
              <a:t> p </a:t>
            </a:r>
            <a:r>
              <a:rPr lang="en-US" sz="2600" i="1" dirty="0" err="1"/>
              <a:t>không</a:t>
            </a:r>
            <a:r>
              <a:rPr lang="en-US" sz="2600" i="1" dirty="0"/>
              <a:t> </a:t>
            </a:r>
            <a:r>
              <a:rPr lang="en-US" sz="2600" i="1" dirty="0" err="1"/>
              <a:t>phải</a:t>
            </a:r>
            <a:r>
              <a:rPr lang="en-US" sz="2600" i="1" dirty="0"/>
              <a:t> </a:t>
            </a:r>
            <a:r>
              <a:rPr lang="en-US" sz="2600" i="1" dirty="0" err="1"/>
              <a:t>là</a:t>
            </a:r>
            <a:r>
              <a:rPr lang="en-US" sz="2600" i="1" dirty="0"/>
              <a:t> </a:t>
            </a:r>
            <a:r>
              <a:rPr lang="en-US" sz="2600" i="1" dirty="0" err="1"/>
              <a:t>một</a:t>
            </a:r>
            <a:r>
              <a:rPr lang="en-US" sz="2600" i="1" dirty="0"/>
              <a:t> </a:t>
            </a:r>
            <a:r>
              <a:rPr lang="en-US" sz="2600" i="1" dirty="0" err="1"/>
              <a:t>vị</a:t>
            </a:r>
            <a:r>
              <a:rPr lang="en-US" sz="2600" i="1" dirty="0"/>
              <a:t> </a:t>
            </a:r>
            <a:r>
              <a:rPr lang="en-US" sz="2600" i="1" dirty="0" err="1"/>
              <a:t>trí</a:t>
            </a:r>
            <a:r>
              <a:rPr lang="en-US" sz="2600" i="1" dirty="0"/>
              <a:t> </a:t>
            </a:r>
            <a:r>
              <a:rPr lang="en-US" sz="2600" i="1" dirty="0" err="1"/>
              <a:t>phần</a:t>
            </a:r>
            <a:r>
              <a:rPr lang="en-US" sz="2600" i="1" dirty="0"/>
              <a:t> </a:t>
            </a:r>
            <a:r>
              <a:rPr lang="en-US" sz="2600" i="1" dirty="0" err="1"/>
              <a:t>tử</a:t>
            </a:r>
            <a:r>
              <a:rPr lang="en-US" sz="2600" i="1" dirty="0"/>
              <a:t> </a:t>
            </a:r>
            <a:r>
              <a:rPr lang="en-US" sz="2600" i="1" dirty="0" err="1"/>
              <a:t>trong</a:t>
            </a:r>
            <a:r>
              <a:rPr lang="en-US" sz="2600" i="1" dirty="0"/>
              <a:t> </a:t>
            </a:r>
            <a:r>
              <a:rPr lang="en-US" sz="2600" i="1" dirty="0" err="1"/>
              <a:t>danh</a:t>
            </a:r>
            <a:r>
              <a:rPr lang="en-US" sz="2600" i="1" dirty="0"/>
              <a:t> </a:t>
            </a:r>
            <a:r>
              <a:rPr lang="en-US" sz="2600" i="1" dirty="0" err="1"/>
              <a:t>sách</a:t>
            </a:r>
            <a:r>
              <a:rPr lang="en-US" sz="2600" i="1" dirty="0"/>
              <a:t>. </a:t>
            </a:r>
            <a:endParaRPr sz="2600" i="1" dirty="0"/>
          </a:p>
          <a:p>
            <a:pPr marL="742950" lvl="1" indent="-285750" algn="l" rtl="0">
              <a:spcBef>
                <a:spcPts val="481"/>
              </a:spcBef>
              <a:spcAft>
                <a:spcPts val="0"/>
              </a:spcAft>
              <a:buClr>
                <a:schemeClr val="lt1"/>
              </a:buClr>
              <a:buSzPct val="100000"/>
              <a:buChar char="–"/>
            </a:pPr>
            <a:r>
              <a:rPr lang="en-US" sz="2600" i="1" dirty="0" err="1"/>
              <a:t>Nếu</a:t>
            </a:r>
            <a:r>
              <a:rPr lang="en-US" sz="2600" i="1" dirty="0"/>
              <a:t> </a:t>
            </a:r>
            <a:r>
              <a:rPr lang="en-US" sz="2600" i="1" dirty="0" err="1"/>
              <a:t>vị</a:t>
            </a:r>
            <a:r>
              <a:rPr lang="en-US" sz="2600" i="1" dirty="0"/>
              <a:t> </a:t>
            </a:r>
            <a:r>
              <a:rPr lang="en-US" sz="2600" i="1" dirty="0" err="1"/>
              <a:t>trí</a:t>
            </a:r>
            <a:r>
              <a:rPr lang="en-US" sz="2600" i="1" dirty="0"/>
              <a:t> p&gt;</a:t>
            </a:r>
            <a:r>
              <a:rPr lang="en-US" sz="2600" i="1" dirty="0" err="1"/>
              <a:t>L.count</a:t>
            </a:r>
            <a:r>
              <a:rPr lang="en-US" sz="2600" i="1" dirty="0"/>
              <a:t> </a:t>
            </a:r>
            <a:r>
              <a:rPr lang="en-US" sz="2600" i="1" dirty="0" err="1"/>
              <a:t>thì</a:t>
            </a:r>
            <a:r>
              <a:rPr lang="en-US" sz="2600" i="1" dirty="0"/>
              <a:t> </a:t>
            </a:r>
            <a:r>
              <a:rPr lang="en-US" sz="2600" i="1" dirty="0" err="1"/>
              <a:t>khi</a:t>
            </a:r>
            <a:r>
              <a:rPr lang="en-US" sz="2600" i="1" dirty="0"/>
              <a:t> </a:t>
            </a:r>
            <a:r>
              <a:rPr lang="en-US" sz="2600" i="1" dirty="0" err="1"/>
              <a:t>thêm</a:t>
            </a:r>
            <a:r>
              <a:rPr lang="en-US" sz="2600" i="1" dirty="0"/>
              <a:t> </a:t>
            </a:r>
            <a:r>
              <a:rPr lang="en-US" sz="2600" i="1" dirty="0" err="1"/>
              <a:t>sẽ</a:t>
            </a:r>
            <a:r>
              <a:rPr lang="en-US" sz="2600" i="1" dirty="0"/>
              <a:t> </a:t>
            </a:r>
            <a:r>
              <a:rPr lang="en-US" sz="2600" i="1" dirty="0" err="1"/>
              <a:t>làm</a:t>
            </a:r>
            <a:r>
              <a:rPr lang="en-US" sz="2600" i="1" dirty="0"/>
              <a:t> </a:t>
            </a:r>
            <a:r>
              <a:rPr lang="en-US" sz="2600" i="1" dirty="0" err="1"/>
              <a:t>cho</a:t>
            </a:r>
            <a:r>
              <a:rPr lang="en-US" sz="2600" i="1" dirty="0"/>
              <a:t> </a:t>
            </a:r>
            <a:r>
              <a:rPr lang="en-US" sz="2600" i="1" dirty="0" err="1"/>
              <a:t>danh</a:t>
            </a:r>
            <a:r>
              <a:rPr lang="en-US" sz="2600" i="1" dirty="0"/>
              <a:t> </a:t>
            </a:r>
            <a:r>
              <a:rPr lang="en-US" sz="2600" i="1" dirty="0" err="1"/>
              <a:t>sách</a:t>
            </a:r>
            <a:r>
              <a:rPr lang="en-US" sz="2600" i="1" dirty="0"/>
              <a:t> L </a:t>
            </a:r>
            <a:r>
              <a:rPr lang="en-US" sz="2600" i="1" dirty="0" err="1"/>
              <a:t>không</a:t>
            </a:r>
            <a:r>
              <a:rPr lang="en-US" sz="2600" i="1" dirty="0"/>
              <a:t> </a:t>
            </a:r>
            <a:r>
              <a:rPr lang="en-US" sz="2600" i="1" dirty="0" err="1"/>
              <a:t>còn</a:t>
            </a:r>
            <a:r>
              <a:rPr lang="en-US" sz="2600" i="1" dirty="0"/>
              <a:t> </a:t>
            </a:r>
            <a:r>
              <a:rPr lang="en-US" sz="2600" i="1" dirty="0" err="1"/>
              <a:t>là</a:t>
            </a:r>
            <a:r>
              <a:rPr lang="en-US" sz="2600" i="1" dirty="0"/>
              <a:t> </a:t>
            </a:r>
            <a:r>
              <a:rPr lang="en-US" sz="2600" i="1" dirty="0" err="1"/>
              <a:t>một</a:t>
            </a:r>
            <a:r>
              <a:rPr lang="en-US" sz="2600" i="1" dirty="0"/>
              <a:t> </a:t>
            </a:r>
            <a:r>
              <a:rPr lang="en-US" sz="2600" i="1" dirty="0" err="1"/>
              <a:t>danh</a:t>
            </a:r>
            <a:r>
              <a:rPr lang="en-US" sz="2600" i="1" dirty="0"/>
              <a:t> </a:t>
            </a:r>
            <a:r>
              <a:rPr lang="en-US" sz="2600" i="1" dirty="0" err="1"/>
              <a:t>sách</a:t>
            </a:r>
            <a:r>
              <a:rPr lang="en-US" sz="2600" i="1" dirty="0"/>
              <a:t> </a:t>
            </a:r>
            <a:r>
              <a:rPr lang="en-US" sz="2600" i="1" dirty="0" err="1"/>
              <a:t>đặc</a:t>
            </a:r>
            <a:r>
              <a:rPr lang="en-US" sz="2600" i="1" dirty="0"/>
              <a:t> </a:t>
            </a:r>
            <a:r>
              <a:rPr lang="en-US" sz="2600" i="1" dirty="0" err="1"/>
              <a:t>nữa</a:t>
            </a:r>
            <a:r>
              <a:rPr lang="en-US" sz="2600" i="1" dirty="0"/>
              <a:t>. </a:t>
            </a:r>
            <a:endParaRPr sz="2600" i="1" dirty="0"/>
          </a:p>
          <a:p>
            <a:pPr marL="342900" lvl="0" indent="-342900" algn="l" rtl="0">
              <a:spcBef>
                <a:spcPts val="592"/>
              </a:spcBef>
              <a:spcAft>
                <a:spcPts val="0"/>
              </a:spcAft>
              <a:buClr>
                <a:schemeClr val="lt1"/>
              </a:buClr>
              <a:buSzPct val="100000"/>
              <a:buChar char="•"/>
            </a:pPr>
            <a:r>
              <a:rPr lang="en-US" dirty="0" err="1"/>
              <a:t>Nếu</a:t>
            </a:r>
            <a:r>
              <a:rPr lang="en-US" dirty="0"/>
              <a:t> </a:t>
            </a:r>
            <a:r>
              <a:rPr lang="en-US" dirty="0" err="1"/>
              <a:t>vị</a:t>
            </a:r>
            <a:r>
              <a:rPr lang="en-US" dirty="0"/>
              <a:t> </a:t>
            </a:r>
            <a:r>
              <a:rPr lang="en-US" dirty="0" err="1"/>
              <a:t>trí</a:t>
            </a:r>
            <a:r>
              <a:rPr lang="en-US" dirty="0"/>
              <a:t> p </a:t>
            </a:r>
            <a:r>
              <a:rPr lang="en-US" dirty="0" err="1"/>
              <a:t>hợp</a:t>
            </a:r>
            <a:r>
              <a:rPr lang="en-US" dirty="0"/>
              <a:t> </a:t>
            </a:r>
            <a:r>
              <a:rPr lang="en-US" dirty="0" err="1"/>
              <a:t>lệ</a:t>
            </a:r>
            <a:r>
              <a:rPr lang="en-US" dirty="0"/>
              <a:t> </a:t>
            </a:r>
            <a:r>
              <a:rPr lang="en-US" dirty="0" err="1"/>
              <a:t>thì</a:t>
            </a:r>
            <a:r>
              <a:rPr lang="en-US" dirty="0"/>
              <a:t> ta </a:t>
            </a:r>
            <a:r>
              <a:rPr lang="en-US" dirty="0" err="1"/>
              <a:t>tiến</a:t>
            </a:r>
            <a:r>
              <a:rPr lang="en-US" dirty="0"/>
              <a:t> </a:t>
            </a:r>
            <a:r>
              <a:rPr lang="en-US" dirty="0" err="1"/>
              <a:t>hành</a:t>
            </a:r>
            <a:r>
              <a:rPr lang="en-US" dirty="0"/>
              <a:t> </a:t>
            </a:r>
            <a:r>
              <a:rPr lang="en-US" dirty="0" err="1"/>
              <a:t>thêm</a:t>
            </a:r>
            <a:r>
              <a:rPr lang="en-US" dirty="0"/>
              <a:t> </a:t>
            </a:r>
            <a:r>
              <a:rPr lang="en-US" dirty="0" err="1"/>
              <a:t>theo</a:t>
            </a:r>
            <a:r>
              <a:rPr lang="en-US" dirty="0"/>
              <a:t> </a:t>
            </a:r>
            <a:r>
              <a:rPr lang="en-US" dirty="0" err="1"/>
              <a:t>các</a:t>
            </a:r>
            <a:r>
              <a:rPr lang="en-US" dirty="0"/>
              <a:t> </a:t>
            </a:r>
            <a:r>
              <a:rPr lang="en-US" dirty="0" err="1"/>
              <a:t>bước</a:t>
            </a:r>
            <a:r>
              <a:rPr lang="en-US" dirty="0"/>
              <a:t> </a:t>
            </a:r>
            <a:r>
              <a:rPr lang="en-US" dirty="0" err="1"/>
              <a:t>sau</a:t>
            </a:r>
            <a:r>
              <a:rPr lang="en-US" dirty="0"/>
              <a:t>:</a:t>
            </a:r>
            <a:endParaRPr dirty="0"/>
          </a:p>
          <a:p>
            <a:pPr marL="0" lvl="0" indent="0" algn="l" rtl="0">
              <a:spcBef>
                <a:spcPts val="592"/>
              </a:spcBef>
              <a:spcAft>
                <a:spcPts val="0"/>
              </a:spcAft>
              <a:buClr>
                <a:schemeClr val="lt1"/>
              </a:buClr>
              <a:buSzPct val="100000"/>
              <a:buNone/>
            </a:pPr>
            <a:r>
              <a:rPr lang="en-US" dirty="0"/>
              <a:t>	</a:t>
            </a:r>
            <a:r>
              <a:rPr lang="en-US" sz="2600" i="1" dirty="0"/>
              <a:t>- </a:t>
            </a:r>
            <a:r>
              <a:rPr lang="en-US" sz="2600" i="1" dirty="0" err="1"/>
              <a:t>Dời</a:t>
            </a:r>
            <a:r>
              <a:rPr lang="en-US" sz="2600" i="1" dirty="0"/>
              <a:t> </a:t>
            </a:r>
            <a:r>
              <a:rPr lang="en-US" sz="2600" i="1" dirty="0" err="1"/>
              <a:t>các</a:t>
            </a:r>
            <a:r>
              <a:rPr lang="en-US" sz="2600" i="1" dirty="0"/>
              <a:t> </a:t>
            </a:r>
            <a:r>
              <a:rPr lang="en-US" sz="2600" i="1" dirty="0" err="1"/>
              <a:t>phần</a:t>
            </a:r>
            <a:r>
              <a:rPr lang="en-US" sz="2600" i="1" dirty="0"/>
              <a:t> </a:t>
            </a:r>
            <a:r>
              <a:rPr lang="en-US" sz="2600" i="1" dirty="0" err="1"/>
              <a:t>tử</a:t>
            </a:r>
            <a:r>
              <a:rPr lang="en-US" sz="2600" i="1" dirty="0"/>
              <a:t> </a:t>
            </a:r>
            <a:r>
              <a:rPr lang="en-US" sz="2600" i="1" dirty="0" err="1"/>
              <a:t>từ</a:t>
            </a:r>
            <a:r>
              <a:rPr lang="en-US" sz="2600" i="1" dirty="0"/>
              <a:t> </a:t>
            </a:r>
            <a:r>
              <a:rPr lang="en-US" sz="2600" i="1" dirty="0" err="1"/>
              <a:t>vị</a:t>
            </a:r>
            <a:r>
              <a:rPr lang="en-US" sz="2600" i="1" dirty="0"/>
              <a:t> </a:t>
            </a:r>
            <a:r>
              <a:rPr lang="en-US" sz="2600" i="1" dirty="0" err="1"/>
              <a:t>trí</a:t>
            </a:r>
            <a:r>
              <a:rPr lang="en-US" sz="2600" i="1" dirty="0"/>
              <a:t> </a:t>
            </a:r>
            <a:r>
              <a:rPr lang="en-US" sz="2600" i="1" dirty="0" err="1"/>
              <a:t>cuối</a:t>
            </a:r>
            <a:r>
              <a:rPr lang="en-US" sz="2600" i="1" dirty="0"/>
              <a:t> </a:t>
            </a:r>
            <a:r>
              <a:rPr lang="en-US" sz="2600" i="1" dirty="0" err="1"/>
              <a:t>danh</a:t>
            </a:r>
            <a:r>
              <a:rPr lang="en-US" sz="2600" i="1" dirty="0"/>
              <a:t> </a:t>
            </a:r>
            <a:r>
              <a:rPr lang="en-US" sz="2600" i="1" dirty="0" err="1"/>
              <a:t>sách</a:t>
            </a:r>
            <a:r>
              <a:rPr lang="en-US" sz="2600" i="1" dirty="0"/>
              <a:t> </a:t>
            </a:r>
            <a:r>
              <a:rPr lang="en-US" sz="2600" i="1" dirty="0" err="1"/>
              <a:t>đến</a:t>
            </a:r>
            <a:r>
              <a:rPr lang="en-US" sz="2600" i="1" dirty="0"/>
              <a:t> </a:t>
            </a:r>
            <a:r>
              <a:rPr lang="en-US" sz="2600" i="1" dirty="0" err="1"/>
              <a:t>vị</a:t>
            </a:r>
            <a:r>
              <a:rPr lang="en-US" sz="2600" i="1" dirty="0"/>
              <a:t> </a:t>
            </a:r>
            <a:r>
              <a:rPr lang="en-US" sz="2600" i="1" dirty="0" err="1"/>
              <a:t>trí</a:t>
            </a:r>
            <a:r>
              <a:rPr lang="en-US" sz="2600" i="1" dirty="0"/>
              <a:t> p 	   sang </a:t>
            </a:r>
            <a:r>
              <a:rPr lang="en-US" sz="2600" i="1" dirty="0" err="1"/>
              <a:t>phải</a:t>
            </a:r>
            <a:r>
              <a:rPr lang="en-US" sz="2600" i="1" dirty="0"/>
              <a:t> 1 ô </a:t>
            </a:r>
            <a:r>
              <a:rPr lang="en-US" sz="2600" i="1" dirty="0" err="1"/>
              <a:t>nhớ</a:t>
            </a:r>
            <a:r>
              <a:rPr lang="en-US" sz="2600" i="1" dirty="0"/>
              <a:t>.</a:t>
            </a:r>
            <a:endParaRPr dirty="0"/>
          </a:p>
          <a:p>
            <a:pPr marL="457200" lvl="1" indent="0" algn="l" rtl="0">
              <a:spcBef>
                <a:spcPts val="481"/>
              </a:spcBef>
              <a:spcAft>
                <a:spcPts val="0"/>
              </a:spcAft>
              <a:buClr>
                <a:schemeClr val="lt1"/>
              </a:buClr>
              <a:buSzPct val="100000"/>
              <a:buNone/>
            </a:pPr>
            <a:r>
              <a:rPr lang="en-US" sz="2600" i="1" dirty="0"/>
              <a:t> 	- </a:t>
            </a:r>
            <a:r>
              <a:rPr lang="en-US" sz="2600" i="1" dirty="0" err="1"/>
              <a:t>Đưa</a:t>
            </a:r>
            <a:r>
              <a:rPr lang="en-US" sz="2600" i="1" dirty="0"/>
              <a:t> </a:t>
            </a:r>
            <a:r>
              <a:rPr lang="en-US" sz="2600" i="1" dirty="0" err="1"/>
              <a:t>phần</a:t>
            </a:r>
            <a:r>
              <a:rPr lang="en-US" sz="2600" i="1" dirty="0"/>
              <a:t> </a:t>
            </a:r>
            <a:r>
              <a:rPr lang="en-US" sz="2600" i="1" dirty="0" err="1"/>
              <a:t>tử</a:t>
            </a:r>
            <a:r>
              <a:rPr lang="en-US" sz="2600" i="1" dirty="0"/>
              <a:t> </a:t>
            </a:r>
            <a:r>
              <a:rPr lang="en-US" sz="2600" i="1" dirty="0" err="1"/>
              <a:t>mới</a:t>
            </a:r>
            <a:r>
              <a:rPr lang="en-US" sz="2600" i="1" dirty="0"/>
              <a:t> </a:t>
            </a:r>
            <a:r>
              <a:rPr lang="en-US" sz="2600" i="1" dirty="0" err="1"/>
              <a:t>vào</a:t>
            </a:r>
            <a:r>
              <a:rPr lang="en-US" sz="2600" i="1" dirty="0"/>
              <a:t> </a:t>
            </a:r>
            <a:r>
              <a:rPr lang="en-US" sz="2600" i="1" dirty="0" err="1"/>
              <a:t>vị</a:t>
            </a:r>
            <a:r>
              <a:rPr lang="en-US" sz="2600" i="1" dirty="0"/>
              <a:t> </a:t>
            </a:r>
            <a:r>
              <a:rPr lang="en-US" sz="2600" i="1" dirty="0" err="1"/>
              <a:t>trí</a:t>
            </a:r>
            <a:r>
              <a:rPr lang="en-US" sz="2600" i="1" dirty="0"/>
              <a:t> p.</a:t>
            </a:r>
            <a:endParaRPr dirty="0"/>
          </a:p>
          <a:p>
            <a:pPr marL="457200" lvl="1" indent="0" algn="l" rtl="0">
              <a:spcBef>
                <a:spcPts val="481"/>
              </a:spcBef>
              <a:spcAft>
                <a:spcPts val="0"/>
              </a:spcAft>
              <a:buClr>
                <a:schemeClr val="lt1"/>
              </a:buClr>
              <a:buSzPct val="100000"/>
              <a:buNone/>
            </a:pPr>
            <a:r>
              <a:rPr lang="en-US" sz="2600" i="1" dirty="0"/>
              <a:t> 	- </a:t>
            </a:r>
            <a:r>
              <a:rPr lang="en-US" sz="2600" i="1" dirty="0" err="1"/>
              <a:t>Tăng</a:t>
            </a:r>
            <a:r>
              <a:rPr lang="en-US" sz="2600" i="1" dirty="0"/>
              <a:t> </a:t>
            </a:r>
            <a:r>
              <a:rPr lang="en-US" sz="2600" i="1" dirty="0" err="1"/>
              <a:t>độ</a:t>
            </a:r>
            <a:r>
              <a:rPr lang="en-US" sz="2600" i="1" dirty="0"/>
              <a:t> </a:t>
            </a:r>
            <a:r>
              <a:rPr lang="en-US" sz="2600" i="1" dirty="0" err="1"/>
              <a:t>dài</a:t>
            </a:r>
            <a:r>
              <a:rPr lang="en-US" sz="2600" i="1" dirty="0"/>
              <a:t> </a:t>
            </a:r>
            <a:r>
              <a:rPr lang="en-US" sz="2600" i="1" dirty="0" err="1"/>
              <a:t>danh</a:t>
            </a:r>
            <a:r>
              <a:rPr lang="en-US" sz="2600" i="1" dirty="0"/>
              <a:t> </a:t>
            </a:r>
            <a:r>
              <a:rPr lang="en-US" sz="2600" i="1" dirty="0" err="1"/>
              <a:t>sách</a:t>
            </a:r>
            <a:r>
              <a:rPr lang="en-US" sz="2600" i="1" dirty="0"/>
              <a:t> </a:t>
            </a:r>
            <a:r>
              <a:rPr lang="en-US" sz="2600" i="1" dirty="0" err="1"/>
              <a:t>lên</a:t>
            </a:r>
            <a:r>
              <a:rPr lang="en-US" sz="2600" i="1" dirty="0"/>
              <a:t> 1 </a:t>
            </a:r>
            <a:r>
              <a:rPr lang="en-US" sz="2600" i="1" dirty="0" err="1"/>
              <a:t>đơn</a:t>
            </a:r>
            <a:r>
              <a:rPr lang="en-US" sz="2600" i="1" dirty="0"/>
              <a:t> </a:t>
            </a:r>
            <a:r>
              <a:rPr lang="en-US" sz="2600" i="1" dirty="0" err="1"/>
              <a:t>vị</a:t>
            </a:r>
            <a:r>
              <a:rPr lang="en-US" sz="2600" i="1" dirty="0"/>
              <a:t>.</a:t>
            </a:r>
            <a:endParaRPr sz="2600" i="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C000"/>
              </a:buClr>
              <a:buSzPts val="3600"/>
              <a:buFont typeface="Calibri"/>
              <a:buNone/>
            </a:pPr>
            <a:r>
              <a:rPr lang="en-US" sz="3600">
                <a:solidFill>
                  <a:srgbClr val="FFC000"/>
                </a:solidFill>
              </a:rPr>
              <a:t>Giải thuật thêm</a:t>
            </a:r>
            <a:endParaRPr sz="3600">
              <a:solidFill>
                <a:srgbClr val="FFC000"/>
              </a:solidFill>
            </a:endParaRPr>
          </a:p>
        </p:txBody>
      </p:sp>
      <p:sp>
        <p:nvSpPr>
          <p:cNvPr id="212" name="Google Shape;212;p35"/>
          <p:cNvSpPr txBox="1">
            <a:spLocks noGrp="1"/>
          </p:cNvSpPr>
          <p:nvPr>
            <p:ph type="body" idx="1"/>
          </p:nvPr>
        </p:nvSpPr>
        <p:spPr>
          <a:xfrm>
            <a:off x="381000" y="1066800"/>
            <a:ext cx="8229600" cy="5334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lt1"/>
              </a:buClr>
              <a:buSzPts val="1800"/>
              <a:buChar char="•"/>
            </a:pPr>
            <a:r>
              <a:rPr lang="en-US" sz="2400" dirty="0"/>
              <a:t>int </a:t>
            </a:r>
            <a:r>
              <a:rPr lang="en-US" sz="2400" dirty="0" err="1"/>
              <a:t>Insert_p</a:t>
            </a:r>
            <a:r>
              <a:rPr lang="en-US" sz="2400" dirty="0"/>
              <a:t> (List *L, item x, int p)	//</a:t>
            </a:r>
            <a:r>
              <a:rPr lang="en-US" sz="2400" dirty="0" err="1"/>
              <a:t>chen</a:t>
            </a:r>
            <a:r>
              <a:rPr lang="en-US" sz="2400" dirty="0"/>
              <a:t> x </a:t>
            </a:r>
            <a:r>
              <a:rPr lang="en-US" sz="2400" dirty="0" err="1"/>
              <a:t>vao</a:t>
            </a:r>
            <a:r>
              <a:rPr lang="en-US" sz="2400" dirty="0"/>
              <a:t> vi tri p</a:t>
            </a:r>
            <a:endParaRPr sz="2400" dirty="0"/>
          </a:p>
          <a:p>
            <a:pPr marL="342900" lvl="0" indent="-342900" algn="l" rtl="0">
              <a:spcBef>
                <a:spcPts val="360"/>
              </a:spcBef>
              <a:spcAft>
                <a:spcPts val="0"/>
              </a:spcAft>
              <a:buClr>
                <a:schemeClr val="lt1"/>
              </a:buClr>
              <a:buSzPts val="1800"/>
              <a:buChar char="•"/>
            </a:pPr>
            <a:r>
              <a:rPr lang="en-US" sz="2400" dirty="0"/>
              <a:t>{</a:t>
            </a:r>
            <a:endParaRPr sz="2400" dirty="0"/>
          </a:p>
          <a:p>
            <a:pPr marL="342900" lvl="0" indent="-342900" algn="l" rtl="0">
              <a:spcBef>
                <a:spcPts val="360"/>
              </a:spcBef>
              <a:spcAft>
                <a:spcPts val="0"/>
              </a:spcAft>
              <a:buClr>
                <a:schemeClr val="lt1"/>
              </a:buClr>
              <a:buSzPts val="1800"/>
              <a:buChar char="•"/>
            </a:pPr>
            <a:r>
              <a:rPr lang="en-US" sz="2400" dirty="0"/>
              <a:t>    if (</a:t>
            </a:r>
            <a:r>
              <a:rPr lang="en-US" sz="2400" dirty="0" err="1"/>
              <a:t>Isfull</a:t>
            </a:r>
            <a:r>
              <a:rPr lang="en-US" sz="2400" dirty="0"/>
              <a:t>(*L)) 	//</a:t>
            </a:r>
            <a:r>
              <a:rPr lang="en-US" sz="2400" dirty="0" err="1"/>
              <a:t>kiem</a:t>
            </a:r>
            <a:r>
              <a:rPr lang="en-US" sz="2400" dirty="0"/>
              <a:t> </a:t>
            </a:r>
            <a:r>
              <a:rPr lang="en-US" sz="2400" dirty="0" err="1"/>
              <a:t>tra</a:t>
            </a:r>
            <a:r>
              <a:rPr lang="en-US" sz="2400" dirty="0"/>
              <a:t> </a:t>
            </a:r>
            <a:r>
              <a:rPr lang="en-US" sz="2400" dirty="0" err="1"/>
              <a:t>danh</a:t>
            </a:r>
            <a:r>
              <a:rPr lang="en-US" sz="2400" dirty="0"/>
              <a:t> </a:t>
            </a:r>
            <a:r>
              <a:rPr lang="en-US" sz="2400" dirty="0" err="1"/>
              <a:t>sach</a:t>
            </a:r>
            <a:r>
              <a:rPr lang="en-US" sz="2400" dirty="0"/>
              <a:t> day</a:t>
            </a:r>
            <a:endParaRPr sz="2400" dirty="0"/>
          </a:p>
          <a:p>
            <a:pPr marL="342900" lvl="0" indent="-342900" algn="l" rtl="0">
              <a:spcBef>
                <a:spcPts val="360"/>
              </a:spcBef>
              <a:spcAft>
                <a:spcPts val="0"/>
              </a:spcAft>
              <a:buClr>
                <a:schemeClr val="lt1"/>
              </a:buClr>
              <a:buSzPts val="1800"/>
              <a:buChar char="•"/>
            </a:pPr>
            <a:r>
              <a:rPr lang="en-US" sz="2400" dirty="0"/>
              <a:t>    {</a:t>
            </a:r>
            <a:endParaRPr sz="2400" dirty="0"/>
          </a:p>
          <a:p>
            <a:pPr marL="342900" lvl="0" indent="-342900" algn="l" rtl="0">
              <a:spcBef>
                <a:spcPts val="360"/>
              </a:spcBef>
              <a:spcAft>
                <a:spcPts val="0"/>
              </a:spcAft>
              <a:buClr>
                <a:schemeClr val="lt1"/>
              </a:buClr>
              <a:buSzPts val="1800"/>
              <a:buChar char="•"/>
            </a:pPr>
            <a:r>
              <a:rPr lang="en-US" sz="2400" dirty="0"/>
              <a:t>        </a:t>
            </a:r>
            <a:r>
              <a:rPr lang="en-US" sz="2400" dirty="0" err="1"/>
              <a:t>printf</a:t>
            </a:r>
            <a:r>
              <a:rPr lang="en-US" sz="2400" dirty="0"/>
              <a:t>("</a:t>
            </a:r>
            <a:r>
              <a:rPr lang="en-US" sz="2400" dirty="0" err="1"/>
              <a:t>Danh</a:t>
            </a:r>
            <a:r>
              <a:rPr lang="en-US" sz="2400" dirty="0"/>
              <a:t> </a:t>
            </a:r>
            <a:r>
              <a:rPr lang="en-US" sz="2400" dirty="0" err="1"/>
              <a:t>sach</a:t>
            </a:r>
            <a:r>
              <a:rPr lang="en-US" sz="2400" dirty="0"/>
              <a:t> day !");</a:t>
            </a:r>
            <a:endParaRPr sz="2400" dirty="0"/>
          </a:p>
          <a:p>
            <a:pPr marL="342900" lvl="0" indent="-342900" algn="l" rtl="0">
              <a:spcBef>
                <a:spcPts val="360"/>
              </a:spcBef>
              <a:spcAft>
                <a:spcPts val="0"/>
              </a:spcAft>
              <a:buClr>
                <a:schemeClr val="lt1"/>
              </a:buClr>
              <a:buSzPts val="1800"/>
              <a:buChar char="•"/>
            </a:pPr>
            <a:r>
              <a:rPr lang="en-US" sz="2400" dirty="0"/>
              <a:t>        return 0;</a:t>
            </a:r>
            <a:endParaRPr sz="2400" dirty="0"/>
          </a:p>
          <a:p>
            <a:pPr marL="342900" lvl="0" indent="-342900" algn="l" rtl="0">
              <a:spcBef>
                <a:spcPts val="360"/>
              </a:spcBef>
              <a:spcAft>
                <a:spcPts val="0"/>
              </a:spcAft>
              <a:buClr>
                <a:schemeClr val="lt1"/>
              </a:buClr>
              <a:buSzPts val="1800"/>
              <a:buChar char="•"/>
            </a:pPr>
            <a:r>
              <a:rPr lang="en-US" sz="2400" dirty="0"/>
              <a:t>    } </a:t>
            </a:r>
          </a:p>
          <a:p>
            <a:pPr marL="342900" lvl="0" indent="-342900" algn="l" rtl="0">
              <a:spcBef>
                <a:spcPts val="360"/>
              </a:spcBef>
              <a:spcAft>
                <a:spcPts val="0"/>
              </a:spcAft>
              <a:buClr>
                <a:schemeClr val="lt1"/>
              </a:buClr>
              <a:buSzPts val="1800"/>
              <a:buChar char="•"/>
            </a:pPr>
            <a:r>
              <a:rPr lang="en-US" sz="2400" dirty="0"/>
              <a:t>    if (p&lt;0 || p&gt;(*L).count) 	//</a:t>
            </a:r>
            <a:r>
              <a:rPr lang="en-US" sz="2400" dirty="0" err="1"/>
              <a:t>kiem</a:t>
            </a:r>
            <a:r>
              <a:rPr lang="en-US" sz="2400" dirty="0"/>
              <a:t> </a:t>
            </a:r>
            <a:r>
              <a:rPr lang="en-US" sz="2400" dirty="0" err="1"/>
              <a:t>tra</a:t>
            </a:r>
            <a:r>
              <a:rPr lang="en-US" sz="2400" dirty="0"/>
              <a:t> </a:t>
            </a:r>
            <a:r>
              <a:rPr lang="en-US" sz="2400" dirty="0" err="1"/>
              <a:t>dieu</a:t>
            </a:r>
            <a:r>
              <a:rPr lang="en-US" sz="2400" dirty="0"/>
              <a:t> </a:t>
            </a:r>
            <a:r>
              <a:rPr lang="en-US" sz="2400" dirty="0" err="1"/>
              <a:t>kien</a:t>
            </a:r>
            <a:r>
              <a:rPr lang="en-US" sz="2400" dirty="0"/>
              <a:t> vi tri </a:t>
            </a:r>
            <a:r>
              <a:rPr lang="en-US" sz="2400" dirty="0" err="1"/>
              <a:t>chen</a:t>
            </a:r>
            <a:endParaRPr sz="2400" dirty="0"/>
          </a:p>
          <a:p>
            <a:pPr marL="342900" lvl="0" indent="-342900" algn="l" rtl="0">
              <a:spcBef>
                <a:spcPts val="360"/>
              </a:spcBef>
              <a:spcAft>
                <a:spcPts val="0"/>
              </a:spcAft>
              <a:buClr>
                <a:schemeClr val="lt1"/>
              </a:buClr>
              <a:buSzPts val="1800"/>
              <a:buChar char="•"/>
            </a:pPr>
            <a:r>
              <a:rPr lang="en-US" sz="2400" dirty="0"/>
              <a:t>    {</a:t>
            </a:r>
            <a:endParaRPr sz="2400" dirty="0"/>
          </a:p>
          <a:p>
            <a:pPr marL="342900" lvl="0" indent="-342900" algn="l" rtl="0">
              <a:spcBef>
                <a:spcPts val="360"/>
              </a:spcBef>
              <a:spcAft>
                <a:spcPts val="0"/>
              </a:spcAft>
              <a:buClr>
                <a:schemeClr val="lt1"/>
              </a:buClr>
              <a:buSzPts val="1800"/>
              <a:buChar char="•"/>
            </a:pPr>
            <a:r>
              <a:rPr lang="en-US" sz="2400" dirty="0"/>
              <a:t>        </a:t>
            </a:r>
            <a:r>
              <a:rPr lang="en-US" sz="2400" dirty="0" err="1"/>
              <a:t>printf</a:t>
            </a:r>
            <a:r>
              <a:rPr lang="en-US" sz="2400" dirty="0"/>
              <a:t>("Vi tri </a:t>
            </a:r>
            <a:r>
              <a:rPr lang="en-US" sz="2400" dirty="0" err="1"/>
              <a:t>chen</a:t>
            </a:r>
            <a:r>
              <a:rPr lang="en-US" sz="2400" dirty="0"/>
              <a:t> </a:t>
            </a:r>
            <a:r>
              <a:rPr lang="en-US" sz="2400" dirty="0" err="1"/>
              <a:t>khong</a:t>
            </a:r>
            <a:r>
              <a:rPr lang="en-US" sz="2400" dirty="0"/>
              <a:t> hop le !\n");</a:t>
            </a:r>
            <a:endParaRPr sz="2400" dirty="0"/>
          </a:p>
          <a:p>
            <a:pPr marL="342900" lvl="0" indent="-342900" algn="l" rtl="0">
              <a:spcBef>
                <a:spcPts val="360"/>
              </a:spcBef>
              <a:spcAft>
                <a:spcPts val="0"/>
              </a:spcAft>
              <a:buClr>
                <a:schemeClr val="lt1"/>
              </a:buClr>
              <a:buSzPts val="1800"/>
              <a:buChar char="•"/>
            </a:pPr>
            <a:r>
              <a:rPr lang="en-US" sz="2400" dirty="0"/>
              <a:t>        return 0;</a:t>
            </a:r>
            <a:endParaRPr sz="2400" dirty="0"/>
          </a:p>
          <a:p>
            <a:pPr marL="342900" lvl="0" indent="-342900" algn="l" rtl="0">
              <a:spcBef>
                <a:spcPts val="360"/>
              </a:spcBef>
              <a:spcAft>
                <a:spcPts val="0"/>
              </a:spcAft>
              <a:buClr>
                <a:schemeClr val="lt1"/>
              </a:buClr>
              <a:buSzPts val="1800"/>
              <a:buChar char="•"/>
            </a:pPr>
            <a:r>
              <a:rPr lang="en-US" sz="2400" dirty="0"/>
              <a:t>    }</a:t>
            </a:r>
          </a:p>
          <a:p>
            <a:pPr marL="342900" lvl="0" indent="-342900" algn="l" rtl="0">
              <a:spcBef>
                <a:spcPts val="360"/>
              </a:spcBef>
              <a:spcAft>
                <a:spcPts val="0"/>
              </a:spcAft>
              <a:buClr>
                <a:schemeClr val="lt1"/>
              </a:buClr>
              <a:buSzPts val="1800"/>
              <a:buChar char="•"/>
            </a:pPr>
            <a:r>
              <a:rPr lang="en-US" sz="2400" dirty="0"/>
              <a:t>    </a:t>
            </a:r>
            <a:endParaRPr sz="2400" dirty="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ED9A22-928E-49E3-95CE-0147661E0FC0}"/>
              </a:ext>
            </a:extLst>
          </p:cNvPr>
          <p:cNvSpPr>
            <a:spLocks noGrp="1"/>
          </p:cNvSpPr>
          <p:nvPr>
            <p:ph type="subTitle" idx="1"/>
          </p:nvPr>
        </p:nvSpPr>
        <p:spPr>
          <a:xfrm>
            <a:off x="708660" y="975360"/>
            <a:ext cx="7787640" cy="4663440"/>
          </a:xfrm>
        </p:spPr>
        <p:txBody>
          <a:bodyPr/>
          <a:lstStyle/>
          <a:p>
            <a:pPr marL="342900" lvl="0" indent="-342900" algn="l" rtl="0">
              <a:spcBef>
                <a:spcPts val="360"/>
              </a:spcBef>
              <a:spcAft>
                <a:spcPts val="0"/>
              </a:spcAft>
              <a:buClr>
                <a:schemeClr val="lt1"/>
              </a:buClr>
              <a:buSzPts val="1800"/>
              <a:buChar char="•"/>
            </a:pPr>
            <a:r>
              <a:rPr lang="en-US" sz="2800" dirty="0"/>
              <a:t>//di </a:t>
            </a:r>
            <a:r>
              <a:rPr lang="en-US" sz="2800" dirty="0" err="1"/>
              <a:t>chuyen</a:t>
            </a:r>
            <a:r>
              <a:rPr lang="en-US" sz="2800" dirty="0"/>
              <a:t> </a:t>
            </a:r>
            <a:r>
              <a:rPr lang="en-US" sz="2800" dirty="0" err="1"/>
              <a:t>cac</a:t>
            </a:r>
            <a:r>
              <a:rPr lang="en-US" sz="2800" dirty="0"/>
              <a:t> phan </a:t>
            </a:r>
            <a:r>
              <a:rPr lang="en-US" sz="2800" dirty="0" err="1"/>
              <a:t>tu</a:t>
            </a:r>
            <a:r>
              <a:rPr lang="en-US" sz="2800" dirty="0"/>
              <a:t> </a:t>
            </a:r>
            <a:r>
              <a:rPr lang="en-US" sz="2800" dirty="0" err="1"/>
              <a:t>ve</a:t>
            </a:r>
            <a:r>
              <a:rPr lang="en-US" sz="2800" dirty="0"/>
              <a:t> </a:t>
            </a:r>
            <a:r>
              <a:rPr lang="en-US" sz="2800" dirty="0" err="1"/>
              <a:t>cuoi</a:t>
            </a:r>
            <a:r>
              <a:rPr lang="en-US" sz="2800" dirty="0"/>
              <a:t> </a:t>
            </a:r>
            <a:r>
              <a:rPr lang="en-US" sz="2800" dirty="0" err="1"/>
              <a:t>danh</a:t>
            </a:r>
            <a:r>
              <a:rPr lang="en-US" sz="2800" dirty="0"/>
              <a:t> </a:t>
            </a:r>
            <a:r>
              <a:rPr lang="en-US" sz="2800" dirty="0" err="1"/>
              <a:t>sach</a:t>
            </a:r>
            <a:endParaRPr lang="en-US" sz="2800" dirty="0"/>
          </a:p>
          <a:p>
            <a:pPr marL="342900" lvl="0" indent="-342900" algn="l" rtl="0">
              <a:spcBef>
                <a:spcPts val="360"/>
              </a:spcBef>
              <a:spcAft>
                <a:spcPts val="0"/>
              </a:spcAft>
              <a:buClr>
                <a:schemeClr val="lt1"/>
              </a:buClr>
              <a:buSzPts val="1800"/>
              <a:buChar char="•"/>
            </a:pPr>
            <a:r>
              <a:rPr lang="en-US" sz="2800" dirty="0"/>
              <a:t>    for (int </a:t>
            </a:r>
            <a:r>
              <a:rPr lang="en-US" sz="2800" dirty="0" err="1"/>
              <a:t>i</a:t>
            </a:r>
            <a:r>
              <a:rPr lang="en-US" sz="2800" dirty="0"/>
              <a:t> = (*L).count+1; </a:t>
            </a:r>
            <a:r>
              <a:rPr lang="en-US" sz="2800" dirty="0" err="1"/>
              <a:t>i</a:t>
            </a:r>
            <a:r>
              <a:rPr lang="en-US" sz="2800" dirty="0"/>
              <a:t> &gt;= p; </a:t>
            </a:r>
            <a:r>
              <a:rPr lang="en-US" sz="2800" dirty="0" err="1"/>
              <a:t>i</a:t>
            </a:r>
            <a:r>
              <a:rPr lang="en-US" sz="2800" dirty="0"/>
              <a:t>--)</a:t>
            </a:r>
          </a:p>
          <a:p>
            <a:pPr marL="342900" lvl="0" indent="-342900" algn="l" rtl="0">
              <a:spcBef>
                <a:spcPts val="360"/>
              </a:spcBef>
              <a:spcAft>
                <a:spcPts val="0"/>
              </a:spcAft>
              <a:buClr>
                <a:schemeClr val="lt1"/>
              </a:buClr>
              <a:buSzPts val="1800"/>
              <a:buChar char="•"/>
            </a:pPr>
            <a:r>
              <a:rPr lang="en-US" sz="2800" dirty="0"/>
              <a:t>        (*L).</a:t>
            </a:r>
            <a:r>
              <a:rPr lang="en-US" sz="2800" dirty="0" err="1"/>
              <a:t>Elems</a:t>
            </a:r>
            <a:r>
              <a:rPr lang="en-US" sz="2800" dirty="0"/>
              <a:t>[</a:t>
            </a:r>
            <a:r>
              <a:rPr lang="en-US" sz="2800" dirty="0" err="1"/>
              <a:t>i</a:t>
            </a:r>
            <a:r>
              <a:rPr lang="en-US" sz="2800" dirty="0"/>
              <a:t>] = (*L).</a:t>
            </a:r>
            <a:r>
              <a:rPr lang="en-US" sz="2800" dirty="0" err="1"/>
              <a:t>Elems</a:t>
            </a:r>
            <a:r>
              <a:rPr lang="en-US" sz="2800" dirty="0"/>
              <a:t>[i-1];</a:t>
            </a:r>
          </a:p>
          <a:p>
            <a:pPr marL="342900" lvl="0" indent="-342900" algn="l" rtl="0">
              <a:spcBef>
                <a:spcPts val="360"/>
              </a:spcBef>
              <a:spcAft>
                <a:spcPts val="0"/>
              </a:spcAft>
              <a:buClr>
                <a:schemeClr val="lt1"/>
              </a:buClr>
              <a:buSzPts val="1800"/>
              <a:buChar char="•"/>
            </a:pPr>
            <a:r>
              <a:rPr lang="en-US" sz="2800" dirty="0"/>
              <a:t>    (*L).</a:t>
            </a:r>
            <a:r>
              <a:rPr lang="en-US" sz="2800" dirty="0" err="1"/>
              <a:t>Elems</a:t>
            </a:r>
            <a:r>
              <a:rPr lang="en-US" sz="2800" dirty="0"/>
              <a:t>[p]=x;	//</a:t>
            </a:r>
            <a:r>
              <a:rPr lang="en-US" sz="2800" dirty="0" err="1"/>
              <a:t>chen</a:t>
            </a:r>
            <a:r>
              <a:rPr lang="en-US" sz="2800" dirty="0"/>
              <a:t> x </a:t>
            </a:r>
            <a:r>
              <a:rPr lang="en-US" sz="2800" dirty="0" err="1"/>
              <a:t>vao</a:t>
            </a:r>
            <a:r>
              <a:rPr lang="en-US" sz="2800" dirty="0"/>
              <a:t> vi tri p.</a:t>
            </a:r>
          </a:p>
          <a:p>
            <a:pPr marL="342900" lvl="0" indent="-342900" algn="l" rtl="0">
              <a:spcBef>
                <a:spcPts val="360"/>
              </a:spcBef>
              <a:spcAft>
                <a:spcPts val="0"/>
              </a:spcAft>
              <a:buClr>
                <a:schemeClr val="lt1"/>
              </a:buClr>
              <a:buSzPts val="1800"/>
              <a:buChar char="•"/>
            </a:pPr>
            <a:r>
              <a:rPr lang="en-US" sz="2800" dirty="0"/>
              <a:t>    (*L).count++;		//tang size </a:t>
            </a:r>
            <a:r>
              <a:rPr lang="en-US" sz="2800" dirty="0" err="1"/>
              <a:t>len</a:t>
            </a:r>
            <a:r>
              <a:rPr lang="en-US" sz="2800" dirty="0"/>
              <a:t> 1 don vi.</a:t>
            </a:r>
          </a:p>
          <a:p>
            <a:pPr marL="342900" lvl="0" indent="-342900" algn="l" rtl="0">
              <a:spcBef>
                <a:spcPts val="360"/>
              </a:spcBef>
              <a:spcAft>
                <a:spcPts val="0"/>
              </a:spcAft>
              <a:buClr>
                <a:schemeClr val="lt1"/>
              </a:buClr>
              <a:buSzPts val="1800"/>
              <a:buChar char="•"/>
            </a:pPr>
            <a:r>
              <a:rPr lang="en-US" sz="2800" dirty="0"/>
              <a:t>    return 1;</a:t>
            </a:r>
          </a:p>
          <a:p>
            <a:pPr marL="342900" lvl="0" indent="-342900" algn="l" rtl="0">
              <a:spcBef>
                <a:spcPts val="360"/>
              </a:spcBef>
              <a:spcAft>
                <a:spcPts val="0"/>
              </a:spcAft>
              <a:buClr>
                <a:schemeClr val="lt1"/>
              </a:buClr>
              <a:buSzPts val="1800"/>
              <a:buChar char="•"/>
            </a:pPr>
            <a:r>
              <a:rPr lang="en-US" sz="2800" dirty="0"/>
              <a:t>}</a:t>
            </a:r>
            <a:endParaRPr lang="en-US" sz="2800" dirty="0">
              <a:latin typeface="Arial"/>
              <a:ea typeface="Arial"/>
              <a:cs typeface="Arial"/>
              <a:sym typeface="Arial"/>
            </a:endParaRPr>
          </a:p>
          <a:p>
            <a:endParaRPr lang="en-US" dirty="0"/>
          </a:p>
        </p:txBody>
      </p:sp>
    </p:spTree>
    <p:extLst>
      <p:ext uri="{BB962C8B-B14F-4D97-AF65-F5344CB8AC3E}">
        <p14:creationId xmlns:p14="http://schemas.microsoft.com/office/powerpoint/2010/main" val="1462432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81000" y="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C000"/>
              </a:buClr>
              <a:buSzPts val="3600"/>
              <a:buFont typeface="Calibri"/>
              <a:buNone/>
            </a:pPr>
            <a:r>
              <a:rPr lang="en-US" sz="3600" dirty="0">
                <a:solidFill>
                  <a:srgbClr val="FFC000"/>
                </a:solidFill>
              </a:rPr>
              <a:t>4. </a:t>
            </a:r>
            <a:r>
              <a:rPr lang="en-US" sz="3600" dirty="0" err="1">
                <a:solidFill>
                  <a:srgbClr val="FFC000"/>
                </a:solidFill>
              </a:rPr>
              <a:t>Nhập</a:t>
            </a:r>
            <a:r>
              <a:rPr lang="en-US" sz="3600" dirty="0">
                <a:solidFill>
                  <a:srgbClr val="FFC000"/>
                </a:solidFill>
              </a:rPr>
              <a:t> </a:t>
            </a:r>
            <a:r>
              <a:rPr lang="en-US" sz="3600" dirty="0" err="1">
                <a:solidFill>
                  <a:srgbClr val="FFC000"/>
                </a:solidFill>
              </a:rPr>
              <a:t>danh</a:t>
            </a:r>
            <a:r>
              <a:rPr lang="en-US" sz="3600" dirty="0">
                <a:solidFill>
                  <a:srgbClr val="FFC000"/>
                </a:solidFill>
              </a:rPr>
              <a:t> </a:t>
            </a:r>
            <a:r>
              <a:rPr lang="en-US" sz="3600" dirty="0" err="1">
                <a:solidFill>
                  <a:srgbClr val="FFC000"/>
                </a:solidFill>
              </a:rPr>
              <a:t>sách</a:t>
            </a:r>
            <a:endParaRPr sz="3600" dirty="0">
              <a:solidFill>
                <a:srgbClr val="FFC000"/>
              </a:solidFill>
            </a:endParaRPr>
          </a:p>
        </p:txBody>
      </p:sp>
      <p:sp>
        <p:nvSpPr>
          <p:cNvPr id="218" name="Google Shape;218;p36"/>
          <p:cNvSpPr txBox="1">
            <a:spLocks noGrp="1"/>
          </p:cNvSpPr>
          <p:nvPr>
            <p:ph type="body" idx="1"/>
          </p:nvPr>
        </p:nvSpPr>
        <p:spPr>
          <a:xfrm>
            <a:off x="457200" y="861060"/>
            <a:ext cx="8229600" cy="4731703"/>
          </a:xfrm>
          <a:prstGeom prst="rect">
            <a:avLst/>
          </a:prstGeom>
          <a:noFill/>
          <a:ln>
            <a:noFill/>
          </a:ln>
        </p:spPr>
        <p:txBody>
          <a:bodyPr spcFirstLastPara="1" wrap="square" lIns="91425" tIns="45700" rIns="91425" bIns="45700" anchor="t" anchorCtr="0">
            <a:normAutofit fontScale="32500" lnSpcReduction="20000"/>
          </a:bodyPr>
          <a:lstStyle/>
          <a:p>
            <a:pPr marL="342900" lvl="0" indent="-327660" algn="l" rtl="0">
              <a:spcBef>
                <a:spcPts val="0"/>
              </a:spcBef>
              <a:spcAft>
                <a:spcPts val="0"/>
              </a:spcAft>
              <a:buClr>
                <a:schemeClr val="lt1"/>
              </a:buClr>
              <a:buSzPct val="100000"/>
              <a:buChar char="•"/>
            </a:pPr>
            <a:r>
              <a:rPr lang="en-US" sz="7000" dirty="0" err="1"/>
              <a:t>Nhập</a:t>
            </a:r>
            <a:r>
              <a:rPr lang="en-US" sz="7000" dirty="0"/>
              <a:t> </a:t>
            </a:r>
            <a:r>
              <a:rPr lang="en-US" sz="7000" dirty="0" err="1"/>
              <a:t>như</a:t>
            </a:r>
            <a:r>
              <a:rPr lang="en-US" sz="7000" dirty="0"/>
              <a:t> </a:t>
            </a:r>
            <a:r>
              <a:rPr lang="en-US" sz="7000" dirty="0" err="1"/>
              <a:t>bình</a:t>
            </a:r>
            <a:r>
              <a:rPr lang="en-US" sz="7000" dirty="0"/>
              <a:t> </a:t>
            </a:r>
            <a:r>
              <a:rPr lang="en-US" sz="7000" dirty="0" err="1"/>
              <a:t>thường</a:t>
            </a:r>
            <a:r>
              <a:rPr lang="en-US" sz="7000" dirty="0"/>
              <a:t> </a:t>
            </a:r>
            <a:r>
              <a:rPr lang="en-US" sz="7000" dirty="0" err="1"/>
              <a:t>với</a:t>
            </a:r>
            <a:r>
              <a:rPr lang="en-US" sz="7000" dirty="0"/>
              <a:t> </a:t>
            </a:r>
            <a:r>
              <a:rPr lang="en-US" sz="7000" dirty="0" err="1"/>
              <a:t>mảng</a:t>
            </a:r>
            <a:endParaRPr sz="7000" dirty="0"/>
          </a:p>
          <a:p>
            <a:pPr marL="1143000" lvl="2" indent="-228600" algn="l" rtl="0">
              <a:spcBef>
                <a:spcPts val="444"/>
              </a:spcBef>
              <a:spcAft>
                <a:spcPts val="0"/>
              </a:spcAft>
              <a:buClr>
                <a:schemeClr val="lt1"/>
              </a:buClr>
              <a:buSzPct val="100000"/>
              <a:buNone/>
            </a:pPr>
            <a:r>
              <a:rPr lang="en-US" sz="8600" dirty="0">
                <a:latin typeface="Calibri" panose="020F0502020204030204" pitchFamily="34" charset="0"/>
                <a:cs typeface="Calibri" panose="020F0502020204030204" pitchFamily="34" charset="0"/>
              </a:rPr>
              <a:t>void Input (List *L)</a:t>
            </a:r>
            <a:endParaRPr sz="8600" dirty="0">
              <a:latin typeface="Calibri" panose="020F0502020204030204" pitchFamily="34" charset="0"/>
              <a:cs typeface="Calibri" panose="020F0502020204030204" pitchFamily="34" charset="0"/>
            </a:endParaRPr>
          </a:p>
          <a:p>
            <a:pPr marL="1143000" lvl="2" indent="-228600" algn="l" rtl="0">
              <a:spcBef>
                <a:spcPts val="444"/>
              </a:spcBef>
              <a:spcAft>
                <a:spcPts val="0"/>
              </a:spcAft>
              <a:buClr>
                <a:schemeClr val="lt1"/>
              </a:buClr>
              <a:buSzPct val="100000"/>
              <a:buNone/>
            </a:pPr>
            <a:r>
              <a:rPr lang="en-US" sz="8600" dirty="0">
                <a:latin typeface="Calibri" panose="020F0502020204030204" pitchFamily="34" charset="0"/>
                <a:cs typeface="Calibri" panose="020F0502020204030204" pitchFamily="34" charset="0"/>
              </a:rPr>
              <a:t>{</a:t>
            </a:r>
            <a:endParaRPr sz="8600" dirty="0">
              <a:latin typeface="Calibri" panose="020F0502020204030204" pitchFamily="34" charset="0"/>
              <a:cs typeface="Calibri" panose="020F0502020204030204" pitchFamily="34" charset="0"/>
            </a:endParaRPr>
          </a:p>
          <a:p>
            <a:pPr marL="1143000" lvl="2" indent="-228600" algn="l" rtl="0">
              <a:spcBef>
                <a:spcPts val="444"/>
              </a:spcBef>
              <a:spcAft>
                <a:spcPts val="0"/>
              </a:spcAft>
              <a:buClr>
                <a:schemeClr val="lt1"/>
              </a:buClr>
              <a:buSzPct val="100000"/>
              <a:buNone/>
            </a:pPr>
            <a:r>
              <a:rPr lang="en-US" sz="8600" dirty="0">
                <a:latin typeface="Calibri" panose="020F0502020204030204" pitchFamily="34" charset="0"/>
                <a:cs typeface="Calibri" panose="020F0502020204030204" pitchFamily="34" charset="0"/>
              </a:rPr>
              <a:t>    </a:t>
            </a:r>
            <a:r>
              <a:rPr lang="en-US" sz="8600" dirty="0" err="1">
                <a:latin typeface="Calibri" panose="020F0502020204030204" pitchFamily="34" charset="0"/>
                <a:cs typeface="Calibri" panose="020F0502020204030204" pitchFamily="34" charset="0"/>
              </a:rPr>
              <a:t>printf</a:t>
            </a:r>
            <a:r>
              <a:rPr lang="en-US" sz="8600" dirty="0">
                <a:latin typeface="Calibri" panose="020F0502020204030204" pitchFamily="34" charset="0"/>
                <a:cs typeface="Calibri" panose="020F0502020204030204" pitchFamily="34" charset="0"/>
              </a:rPr>
              <a:t>("</a:t>
            </a:r>
            <a:r>
              <a:rPr lang="en-US" sz="8600" dirty="0" err="1">
                <a:latin typeface="Calibri" panose="020F0502020204030204" pitchFamily="34" charset="0"/>
                <a:cs typeface="Calibri" panose="020F0502020204030204" pitchFamily="34" charset="0"/>
              </a:rPr>
              <a:t>Nhap</a:t>
            </a:r>
            <a:r>
              <a:rPr lang="en-US" sz="8600" dirty="0">
                <a:latin typeface="Calibri" panose="020F0502020204030204" pitchFamily="34" charset="0"/>
                <a:cs typeface="Calibri" panose="020F0502020204030204" pitchFamily="34" charset="0"/>
              </a:rPr>
              <a:t> so phan </a:t>
            </a:r>
            <a:r>
              <a:rPr lang="en-US" sz="8600" dirty="0" err="1">
                <a:latin typeface="Calibri" panose="020F0502020204030204" pitchFamily="34" charset="0"/>
                <a:cs typeface="Calibri" panose="020F0502020204030204" pitchFamily="34" charset="0"/>
              </a:rPr>
              <a:t>tu</a:t>
            </a:r>
            <a:r>
              <a:rPr lang="en-US" sz="8600" dirty="0">
                <a:latin typeface="Calibri" panose="020F0502020204030204" pitchFamily="34" charset="0"/>
                <a:cs typeface="Calibri" panose="020F0502020204030204" pitchFamily="34" charset="0"/>
              </a:rPr>
              <a:t> </a:t>
            </a:r>
            <a:r>
              <a:rPr lang="en-US" sz="8600" dirty="0" err="1">
                <a:latin typeface="Calibri" panose="020F0502020204030204" pitchFamily="34" charset="0"/>
                <a:cs typeface="Calibri" panose="020F0502020204030204" pitchFamily="34" charset="0"/>
              </a:rPr>
              <a:t>cua</a:t>
            </a:r>
            <a:r>
              <a:rPr lang="en-US" sz="8600" dirty="0">
                <a:latin typeface="Calibri" panose="020F0502020204030204" pitchFamily="34" charset="0"/>
                <a:cs typeface="Calibri" panose="020F0502020204030204" pitchFamily="34" charset="0"/>
              </a:rPr>
              <a:t> </a:t>
            </a:r>
            <a:r>
              <a:rPr lang="en-US" sz="8600" dirty="0" err="1">
                <a:latin typeface="Calibri" panose="020F0502020204030204" pitchFamily="34" charset="0"/>
                <a:cs typeface="Calibri" panose="020F0502020204030204" pitchFamily="34" charset="0"/>
              </a:rPr>
              <a:t>danh</a:t>
            </a:r>
            <a:r>
              <a:rPr lang="en-US" sz="8600" dirty="0">
                <a:latin typeface="Calibri" panose="020F0502020204030204" pitchFamily="34" charset="0"/>
                <a:cs typeface="Calibri" panose="020F0502020204030204" pitchFamily="34" charset="0"/>
              </a:rPr>
              <a:t> </a:t>
            </a:r>
            <a:r>
              <a:rPr lang="en-US" sz="8600" dirty="0" err="1">
                <a:latin typeface="Calibri" panose="020F0502020204030204" pitchFamily="34" charset="0"/>
                <a:cs typeface="Calibri" panose="020F0502020204030204" pitchFamily="34" charset="0"/>
              </a:rPr>
              <a:t>sach</a:t>
            </a:r>
            <a:r>
              <a:rPr lang="en-US" sz="8600" dirty="0">
                <a:latin typeface="Calibri" panose="020F0502020204030204" pitchFamily="34" charset="0"/>
                <a:cs typeface="Calibri" panose="020F0502020204030204" pitchFamily="34" charset="0"/>
              </a:rPr>
              <a:t>: ");</a:t>
            </a:r>
            <a:endParaRPr sz="8600" dirty="0">
              <a:latin typeface="Calibri" panose="020F0502020204030204" pitchFamily="34" charset="0"/>
              <a:cs typeface="Calibri" panose="020F0502020204030204" pitchFamily="34" charset="0"/>
            </a:endParaRPr>
          </a:p>
          <a:p>
            <a:pPr marL="1143000" lvl="2" indent="-228600" algn="l" rtl="0">
              <a:spcBef>
                <a:spcPts val="444"/>
              </a:spcBef>
              <a:spcAft>
                <a:spcPts val="0"/>
              </a:spcAft>
              <a:buClr>
                <a:schemeClr val="lt1"/>
              </a:buClr>
              <a:buSzPct val="100000"/>
              <a:buNone/>
            </a:pPr>
            <a:r>
              <a:rPr lang="en-US" sz="8600" dirty="0">
                <a:latin typeface="Calibri" panose="020F0502020204030204" pitchFamily="34" charset="0"/>
                <a:cs typeface="Calibri" panose="020F0502020204030204" pitchFamily="34" charset="0"/>
              </a:rPr>
              <a:t>    </a:t>
            </a:r>
            <a:r>
              <a:rPr lang="en-US" sz="8600" dirty="0" err="1">
                <a:latin typeface="Calibri" panose="020F0502020204030204" pitchFamily="34" charset="0"/>
                <a:cs typeface="Calibri" panose="020F0502020204030204" pitchFamily="34" charset="0"/>
              </a:rPr>
              <a:t>scanf</a:t>
            </a:r>
            <a:r>
              <a:rPr lang="en-US" sz="8600" dirty="0">
                <a:latin typeface="Calibri" panose="020F0502020204030204" pitchFamily="34" charset="0"/>
                <a:cs typeface="Calibri" panose="020F0502020204030204" pitchFamily="34" charset="0"/>
              </a:rPr>
              <a:t>("%d",&amp;(*L).count);</a:t>
            </a:r>
          </a:p>
          <a:p>
            <a:pPr marL="1143000" lvl="2" indent="-228600" algn="l" rtl="0">
              <a:spcBef>
                <a:spcPts val="444"/>
              </a:spcBef>
              <a:spcAft>
                <a:spcPts val="0"/>
              </a:spcAft>
              <a:buClr>
                <a:schemeClr val="lt1"/>
              </a:buClr>
              <a:buSzPct val="100000"/>
              <a:buNone/>
            </a:pPr>
            <a:r>
              <a:rPr lang="en-US" sz="8600" dirty="0">
                <a:latin typeface="Calibri" panose="020F0502020204030204" pitchFamily="34" charset="0"/>
                <a:cs typeface="Calibri" panose="020F0502020204030204" pitchFamily="34" charset="0"/>
              </a:rPr>
              <a:t>  for (int </a:t>
            </a:r>
            <a:r>
              <a:rPr lang="en-US" sz="8600" dirty="0" err="1">
                <a:latin typeface="Calibri" panose="020F0502020204030204" pitchFamily="34" charset="0"/>
                <a:cs typeface="Calibri" panose="020F0502020204030204" pitchFamily="34" charset="0"/>
              </a:rPr>
              <a:t>i</a:t>
            </a:r>
            <a:r>
              <a:rPr lang="en-US" sz="8600" dirty="0">
                <a:latin typeface="Calibri" panose="020F0502020204030204" pitchFamily="34" charset="0"/>
                <a:cs typeface="Calibri" panose="020F0502020204030204" pitchFamily="34" charset="0"/>
              </a:rPr>
              <a:t>=0; </a:t>
            </a:r>
            <a:r>
              <a:rPr lang="en-US" sz="8600" dirty="0" err="1">
                <a:latin typeface="Calibri" panose="020F0502020204030204" pitchFamily="34" charset="0"/>
                <a:cs typeface="Calibri" panose="020F0502020204030204" pitchFamily="34" charset="0"/>
              </a:rPr>
              <a:t>i</a:t>
            </a:r>
            <a:r>
              <a:rPr lang="en-US" sz="8600" dirty="0">
                <a:latin typeface="Calibri" panose="020F0502020204030204" pitchFamily="34" charset="0"/>
                <a:cs typeface="Calibri" panose="020F0502020204030204" pitchFamily="34" charset="0"/>
              </a:rPr>
              <a:t>&lt;(*L).count; </a:t>
            </a:r>
            <a:r>
              <a:rPr lang="en-US" sz="8600" dirty="0" err="1">
                <a:latin typeface="Calibri" panose="020F0502020204030204" pitchFamily="34" charset="0"/>
                <a:cs typeface="Calibri" panose="020F0502020204030204" pitchFamily="34" charset="0"/>
              </a:rPr>
              <a:t>i</a:t>
            </a:r>
            <a:r>
              <a:rPr lang="en-US" sz="8600" dirty="0">
                <a:latin typeface="Calibri" panose="020F0502020204030204" pitchFamily="34" charset="0"/>
                <a:cs typeface="Calibri" panose="020F0502020204030204" pitchFamily="34" charset="0"/>
              </a:rPr>
              <a:t>++)</a:t>
            </a:r>
            <a:endParaRPr sz="8600" dirty="0">
              <a:latin typeface="Calibri" panose="020F0502020204030204" pitchFamily="34" charset="0"/>
              <a:cs typeface="Calibri" panose="020F0502020204030204" pitchFamily="34" charset="0"/>
            </a:endParaRPr>
          </a:p>
          <a:p>
            <a:pPr marL="1143000" lvl="2" indent="-228600" algn="l" rtl="0">
              <a:spcBef>
                <a:spcPts val="444"/>
              </a:spcBef>
              <a:spcAft>
                <a:spcPts val="0"/>
              </a:spcAft>
              <a:buClr>
                <a:schemeClr val="lt1"/>
              </a:buClr>
              <a:buSzPct val="100000"/>
              <a:buNone/>
            </a:pPr>
            <a:r>
              <a:rPr lang="en-US" sz="8600" dirty="0">
                <a:latin typeface="Calibri" panose="020F0502020204030204" pitchFamily="34" charset="0"/>
                <a:cs typeface="Calibri" panose="020F0502020204030204" pitchFamily="34" charset="0"/>
              </a:rPr>
              <a:t>    {</a:t>
            </a:r>
            <a:endParaRPr sz="8600" dirty="0">
              <a:latin typeface="Calibri" panose="020F0502020204030204" pitchFamily="34" charset="0"/>
              <a:cs typeface="Calibri" panose="020F0502020204030204" pitchFamily="34" charset="0"/>
            </a:endParaRPr>
          </a:p>
          <a:p>
            <a:pPr marL="1143000" lvl="2" indent="-228600" algn="l" rtl="0">
              <a:spcBef>
                <a:spcPts val="444"/>
              </a:spcBef>
              <a:spcAft>
                <a:spcPts val="0"/>
              </a:spcAft>
              <a:buClr>
                <a:schemeClr val="lt1"/>
              </a:buClr>
              <a:buSzPct val="100000"/>
              <a:buNone/>
            </a:pPr>
            <a:r>
              <a:rPr lang="en-US" sz="8600" dirty="0">
                <a:latin typeface="Calibri" panose="020F0502020204030204" pitchFamily="34" charset="0"/>
                <a:cs typeface="Calibri" panose="020F0502020204030204" pitchFamily="34" charset="0"/>
              </a:rPr>
              <a:t>        </a:t>
            </a:r>
            <a:r>
              <a:rPr lang="en-US" sz="8600" dirty="0" err="1">
                <a:latin typeface="Calibri" panose="020F0502020204030204" pitchFamily="34" charset="0"/>
                <a:cs typeface="Calibri" panose="020F0502020204030204" pitchFamily="34" charset="0"/>
              </a:rPr>
              <a:t>printf</a:t>
            </a:r>
            <a:r>
              <a:rPr lang="en-US" sz="8600" dirty="0">
                <a:latin typeface="Calibri" panose="020F0502020204030204" pitchFamily="34" charset="0"/>
                <a:cs typeface="Calibri" panose="020F0502020204030204" pitchFamily="34" charset="0"/>
              </a:rPr>
              <a:t>("</a:t>
            </a:r>
            <a:r>
              <a:rPr lang="en-US" sz="8600" dirty="0" err="1">
                <a:latin typeface="Calibri" panose="020F0502020204030204" pitchFamily="34" charset="0"/>
                <a:cs typeface="Calibri" panose="020F0502020204030204" pitchFamily="34" charset="0"/>
              </a:rPr>
              <a:t>Nhap</a:t>
            </a:r>
            <a:r>
              <a:rPr lang="en-US" sz="8600" dirty="0">
                <a:latin typeface="Calibri" panose="020F0502020204030204" pitchFamily="34" charset="0"/>
                <a:cs typeface="Calibri" panose="020F0502020204030204" pitchFamily="34" charset="0"/>
              </a:rPr>
              <a:t> phan </a:t>
            </a:r>
            <a:r>
              <a:rPr lang="en-US" sz="8600" dirty="0" err="1">
                <a:latin typeface="Calibri" panose="020F0502020204030204" pitchFamily="34" charset="0"/>
                <a:cs typeface="Calibri" panose="020F0502020204030204" pitchFamily="34" charset="0"/>
              </a:rPr>
              <a:t>tu</a:t>
            </a:r>
            <a:r>
              <a:rPr lang="en-US" sz="8600" dirty="0">
                <a:latin typeface="Calibri" panose="020F0502020204030204" pitchFamily="34" charset="0"/>
                <a:cs typeface="Calibri" panose="020F0502020204030204" pitchFamily="34" charset="0"/>
              </a:rPr>
              <a:t> </a:t>
            </a:r>
            <a:r>
              <a:rPr lang="en-US" sz="8600" dirty="0" err="1">
                <a:latin typeface="Calibri" panose="020F0502020204030204" pitchFamily="34" charset="0"/>
                <a:cs typeface="Calibri" panose="020F0502020204030204" pitchFamily="34" charset="0"/>
              </a:rPr>
              <a:t>thu</a:t>
            </a:r>
            <a:r>
              <a:rPr lang="en-US" sz="8600" dirty="0">
                <a:latin typeface="Calibri" panose="020F0502020204030204" pitchFamily="34" charset="0"/>
                <a:cs typeface="Calibri" panose="020F0502020204030204" pitchFamily="34" charset="0"/>
              </a:rPr>
              <a:t> %d : ",i+1);</a:t>
            </a:r>
            <a:endParaRPr sz="8600" dirty="0">
              <a:latin typeface="Calibri" panose="020F0502020204030204" pitchFamily="34" charset="0"/>
              <a:cs typeface="Calibri" panose="020F0502020204030204" pitchFamily="34" charset="0"/>
            </a:endParaRPr>
          </a:p>
          <a:p>
            <a:pPr marL="1143000" lvl="2" indent="-228600" algn="l" rtl="0">
              <a:spcBef>
                <a:spcPts val="444"/>
              </a:spcBef>
              <a:spcAft>
                <a:spcPts val="0"/>
              </a:spcAft>
              <a:buClr>
                <a:schemeClr val="lt1"/>
              </a:buClr>
              <a:buSzPct val="100000"/>
              <a:buNone/>
            </a:pPr>
            <a:r>
              <a:rPr lang="en-US" sz="8600" dirty="0">
                <a:latin typeface="Calibri" panose="020F0502020204030204" pitchFamily="34" charset="0"/>
                <a:cs typeface="Calibri" panose="020F0502020204030204" pitchFamily="34" charset="0"/>
              </a:rPr>
              <a:t>       </a:t>
            </a:r>
            <a:r>
              <a:rPr lang="en-US" sz="8600" dirty="0" err="1">
                <a:latin typeface="Calibri" panose="020F0502020204030204" pitchFamily="34" charset="0"/>
                <a:cs typeface="Calibri" panose="020F0502020204030204" pitchFamily="34" charset="0"/>
              </a:rPr>
              <a:t>scanf</a:t>
            </a:r>
            <a:r>
              <a:rPr lang="en-US" sz="8600" dirty="0">
                <a:latin typeface="Calibri" panose="020F0502020204030204" pitchFamily="34" charset="0"/>
                <a:cs typeface="Calibri" panose="020F0502020204030204" pitchFamily="34" charset="0"/>
              </a:rPr>
              <a:t>(“%d”,&amp;(*L).</a:t>
            </a:r>
            <a:r>
              <a:rPr lang="en-US" sz="8600" dirty="0" err="1">
                <a:latin typeface="Calibri" panose="020F0502020204030204" pitchFamily="34" charset="0"/>
                <a:cs typeface="Calibri" panose="020F0502020204030204" pitchFamily="34" charset="0"/>
              </a:rPr>
              <a:t>Elems</a:t>
            </a:r>
            <a:r>
              <a:rPr lang="en-US" sz="8600" dirty="0">
                <a:latin typeface="Calibri" panose="020F0502020204030204" pitchFamily="34" charset="0"/>
                <a:cs typeface="Calibri" panose="020F0502020204030204" pitchFamily="34" charset="0"/>
              </a:rPr>
              <a:t>[</a:t>
            </a:r>
            <a:r>
              <a:rPr lang="en-US" sz="8600" dirty="0" err="1">
                <a:latin typeface="Calibri" panose="020F0502020204030204" pitchFamily="34" charset="0"/>
                <a:cs typeface="Calibri" panose="020F0502020204030204" pitchFamily="34" charset="0"/>
              </a:rPr>
              <a:t>i</a:t>
            </a:r>
            <a:r>
              <a:rPr lang="en-US" sz="8600" dirty="0">
                <a:latin typeface="Calibri" panose="020F0502020204030204" pitchFamily="34" charset="0"/>
                <a:cs typeface="Calibri" panose="020F0502020204030204" pitchFamily="34" charset="0"/>
              </a:rPr>
              <a:t>] );</a:t>
            </a:r>
            <a:endParaRPr sz="8600" dirty="0">
              <a:latin typeface="Calibri" panose="020F0502020204030204" pitchFamily="34" charset="0"/>
              <a:cs typeface="Calibri" panose="020F0502020204030204" pitchFamily="34" charset="0"/>
            </a:endParaRPr>
          </a:p>
          <a:p>
            <a:pPr marL="1143000" lvl="2" indent="-228600" algn="l" rtl="0">
              <a:spcBef>
                <a:spcPts val="444"/>
              </a:spcBef>
              <a:spcAft>
                <a:spcPts val="0"/>
              </a:spcAft>
              <a:buClr>
                <a:schemeClr val="lt1"/>
              </a:buClr>
              <a:buSzPct val="100000"/>
              <a:buNone/>
            </a:pPr>
            <a:r>
              <a:rPr lang="en-US" sz="8600" dirty="0">
                <a:latin typeface="Calibri" panose="020F0502020204030204" pitchFamily="34" charset="0"/>
                <a:cs typeface="Calibri" panose="020F0502020204030204" pitchFamily="34" charset="0"/>
              </a:rPr>
              <a:t>    }</a:t>
            </a:r>
            <a:endParaRPr sz="8600" dirty="0">
              <a:latin typeface="Calibri" panose="020F0502020204030204" pitchFamily="34" charset="0"/>
              <a:cs typeface="Calibri" panose="020F0502020204030204" pitchFamily="34" charset="0"/>
            </a:endParaRPr>
          </a:p>
          <a:p>
            <a:pPr marL="1143000" lvl="2" indent="-228600" algn="l" rtl="0">
              <a:spcBef>
                <a:spcPts val="444"/>
              </a:spcBef>
              <a:spcAft>
                <a:spcPts val="0"/>
              </a:spcAft>
              <a:buClr>
                <a:schemeClr val="lt1"/>
              </a:buClr>
              <a:buSzPct val="100000"/>
              <a:buNone/>
            </a:pPr>
            <a:r>
              <a:rPr lang="en-US" sz="8600" dirty="0">
                <a:latin typeface="Calibri" panose="020F0502020204030204" pitchFamily="34" charset="0"/>
                <a:cs typeface="Calibri" panose="020F0502020204030204" pitchFamily="34" charset="0"/>
              </a:rPr>
              <a:t>}</a:t>
            </a:r>
            <a:endParaRPr sz="8600" dirty="0">
              <a:latin typeface="Calibri" panose="020F0502020204030204" pitchFamily="34" charset="0"/>
              <a:cs typeface="Calibri" panose="020F0502020204030204" pitchFamily="34" charset="0"/>
            </a:endParaRPr>
          </a:p>
          <a:p>
            <a:pPr marL="342900" lvl="0" indent="-154940" algn="l" rtl="0">
              <a:spcBef>
                <a:spcPts val="592"/>
              </a:spcBef>
              <a:spcAft>
                <a:spcPts val="0"/>
              </a:spcAft>
              <a:buClr>
                <a:schemeClr val="lt1"/>
              </a:buClr>
              <a:buSzPct val="100000"/>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400"/>
              <a:buFont typeface="Calibri"/>
              <a:buNone/>
            </a:pPr>
            <a:r>
              <a:rPr lang="en-US" sz="3600" dirty="0">
                <a:solidFill>
                  <a:srgbClr val="FFFF00"/>
                </a:solidFill>
              </a:rPr>
              <a:t>	</a:t>
            </a:r>
            <a:r>
              <a:rPr lang="en-US" sz="3600" dirty="0" err="1">
                <a:solidFill>
                  <a:srgbClr val="CCCC00"/>
                </a:solidFill>
              </a:rPr>
              <a:t>Xuất</a:t>
            </a:r>
            <a:r>
              <a:rPr lang="en-US" sz="3600" dirty="0">
                <a:solidFill>
                  <a:srgbClr val="CCCC00"/>
                </a:solidFill>
              </a:rPr>
              <a:t> </a:t>
            </a:r>
            <a:r>
              <a:rPr lang="en-US" sz="3600" dirty="0" err="1">
                <a:solidFill>
                  <a:srgbClr val="CCCC00"/>
                </a:solidFill>
              </a:rPr>
              <a:t>danh</a:t>
            </a:r>
            <a:r>
              <a:rPr lang="en-US" sz="3600" dirty="0">
                <a:solidFill>
                  <a:srgbClr val="CCCC00"/>
                </a:solidFill>
              </a:rPr>
              <a:t> </a:t>
            </a:r>
            <a:r>
              <a:rPr lang="en-US" sz="3600" dirty="0" err="1">
                <a:solidFill>
                  <a:srgbClr val="CCCC00"/>
                </a:solidFill>
              </a:rPr>
              <a:t>sách</a:t>
            </a:r>
            <a:endParaRPr sz="3600" dirty="0">
              <a:solidFill>
                <a:srgbClr val="CCCC00"/>
              </a:solidFill>
            </a:endParaRPr>
          </a:p>
        </p:txBody>
      </p:sp>
      <p:sp>
        <p:nvSpPr>
          <p:cNvPr id="224" name="Google Shape;224;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1143000" lvl="2" indent="-228600" algn="l" rtl="0">
              <a:spcBef>
                <a:spcPts val="0"/>
              </a:spcBef>
              <a:spcAft>
                <a:spcPts val="0"/>
              </a:spcAft>
              <a:buClr>
                <a:schemeClr val="lt1"/>
              </a:buClr>
              <a:buSzPts val="3200"/>
              <a:buNone/>
            </a:pPr>
            <a:r>
              <a:rPr lang="en-US" sz="3200" dirty="0"/>
              <a:t>void Output (List L)</a:t>
            </a:r>
            <a:endParaRPr sz="3200" dirty="0"/>
          </a:p>
          <a:p>
            <a:pPr marL="1143000" lvl="2" indent="-228600" algn="l" rtl="0">
              <a:spcBef>
                <a:spcPts val="640"/>
              </a:spcBef>
              <a:spcAft>
                <a:spcPts val="0"/>
              </a:spcAft>
              <a:buClr>
                <a:schemeClr val="lt1"/>
              </a:buClr>
              <a:buSzPts val="3200"/>
              <a:buNone/>
            </a:pPr>
            <a:r>
              <a:rPr lang="en-US" sz="3200" dirty="0"/>
              <a:t>{</a:t>
            </a:r>
            <a:endParaRPr sz="3200" dirty="0"/>
          </a:p>
          <a:p>
            <a:pPr marL="1143000" lvl="2" indent="-228600" algn="l" rtl="0">
              <a:spcBef>
                <a:spcPts val="640"/>
              </a:spcBef>
              <a:spcAft>
                <a:spcPts val="0"/>
              </a:spcAft>
              <a:buClr>
                <a:schemeClr val="lt1"/>
              </a:buClr>
              <a:buSzPts val="3200"/>
              <a:buNone/>
            </a:pPr>
            <a:r>
              <a:rPr lang="en-US" sz="3200" dirty="0"/>
              <a:t>    </a:t>
            </a:r>
            <a:r>
              <a:rPr lang="en-US" sz="3200" dirty="0" err="1"/>
              <a:t>printf</a:t>
            </a:r>
            <a:r>
              <a:rPr lang="en-US" sz="3200" dirty="0"/>
              <a:t>("</a:t>
            </a:r>
            <a:r>
              <a:rPr lang="en-US" sz="3200" dirty="0" err="1"/>
              <a:t>Danh</a:t>
            </a:r>
            <a:r>
              <a:rPr lang="en-US" sz="3200" dirty="0"/>
              <a:t> </a:t>
            </a:r>
            <a:r>
              <a:rPr lang="en-US" sz="3200" dirty="0" err="1"/>
              <a:t>sach</a:t>
            </a:r>
            <a:r>
              <a:rPr lang="en-US" sz="3200" dirty="0"/>
              <a:t>: \n");</a:t>
            </a:r>
            <a:endParaRPr sz="3200" dirty="0"/>
          </a:p>
          <a:p>
            <a:pPr marL="1143000" lvl="2" indent="-228600" algn="l" rtl="0">
              <a:spcBef>
                <a:spcPts val="640"/>
              </a:spcBef>
              <a:spcAft>
                <a:spcPts val="0"/>
              </a:spcAft>
              <a:buClr>
                <a:schemeClr val="lt1"/>
              </a:buClr>
              <a:buSzPts val="3200"/>
              <a:buNone/>
            </a:pPr>
            <a:r>
              <a:rPr lang="en-US" sz="3200" dirty="0"/>
              <a:t>    int </a:t>
            </a:r>
            <a:r>
              <a:rPr lang="en-US" sz="3200" dirty="0" err="1"/>
              <a:t>i</a:t>
            </a:r>
            <a:r>
              <a:rPr lang="en-US" sz="3200" dirty="0"/>
              <a:t>;</a:t>
            </a:r>
            <a:endParaRPr sz="3200" dirty="0"/>
          </a:p>
          <a:p>
            <a:pPr marL="1143000" lvl="2" indent="-228600" algn="l" rtl="0">
              <a:spcBef>
                <a:spcPts val="640"/>
              </a:spcBef>
              <a:spcAft>
                <a:spcPts val="0"/>
              </a:spcAft>
              <a:buClr>
                <a:schemeClr val="lt1"/>
              </a:buClr>
              <a:buSzPts val="3200"/>
              <a:buNone/>
            </a:pPr>
            <a:r>
              <a:rPr lang="en-US" sz="3200" dirty="0"/>
              <a:t>    for (</a:t>
            </a:r>
            <a:r>
              <a:rPr lang="en-US" sz="3200" dirty="0" err="1"/>
              <a:t>i</a:t>
            </a:r>
            <a:r>
              <a:rPr lang="en-US" sz="3200" dirty="0"/>
              <a:t>=0; </a:t>
            </a:r>
            <a:r>
              <a:rPr lang="en-US" sz="3200" dirty="0" err="1"/>
              <a:t>i</a:t>
            </a:r>
            <a:r>
              <a:rPr lang="en-US" sz="3200" dirty="0"/>
              <a:t>&lt;</a:t>
            </a:r>
            <a:r>
              <a:rPr lang="en-US" sz="3200" dirty="0" err="1"/>
              <a:t>L.count</a:t>
            </a:r>
            <a:r>
              <a:rPr lang="en-US" sz="3200" dirty="0"/>
              <a:t>; </a:t>
            </a:r>
            <a:r>
              <a:rPr lang="en-US" sz="3200" dirty="0" err="1"/>
              <a:t>i</a:t>
            </a:r>
            <a:r>
              <a:rPr lang="en-US" sz="3200" dirty="0"/>
              <a:t>++)</a:t>
            </a:r>
            <a:endParaRPr sz="3200" dirty="0"/>
          </a:p>
          <a:p>
            <a:pPr marL="1143000" lvl="2" indent="-228600" algn="l" rtl="0">
              <a:spcBef>
                <a:spcPts val="640"/>
              </a:spcBef>
              <a:spcAft>
                <a:spcPts val="0"/>
              </a:spcAft>
              <a:buClr>
                <a:schemeClr val="lt1"/>
              </a:buClr>
              <a:buSzPts val="3200"/>
              <a:buNone/>
            </a:pPr>
            <a:r>
              <a:rPr lang="en-US" sz="3200" dirty="0"/>
              <a:t>       </a:t>
            </a:r>
            <a:r>
              <a:rPr lang="en-US" sz="3200" dirty="0" err="1"/>
              <a:t>printf</a:t>
            </a:r>
            <a:r>
              <a:rPr lang="en-US" sz="3200" dirty="0"/>
              <a:t>("%5d",L.Elems[</a:t>
            </a:r>
            <a:r>
              <a:rPr lang="en-US" sz="3200" dirty="0" err="1"/>
              <a:t>i</a:t>
            </a:r>
            <a:r>
              <a:rPr lang="en-US" sz="3200" dirty="0"/>
              <a:t>]);</a:t>
            </a:r>
            <a:endParaRPr sz="3200" dirty="0"/>
          </a:p>
          <a:p>
            <a:pPr marL="1143000" lvl="2" indent="-228600" algn="l" rtl="0">
              <a:spcBef>
                <a:spcPts val="640"/>
              </a:spcBef>
              <a:spcAft>
                <a:spcPts val="0"/>
              </a:spcAft>
              <a:buClr>
                <a:schemeClr val="lt1"/>
              </a:buClr>
              <a:buSzPts val="3200"/>
              <a:buNone/>
            </a:pPr>
            <a:r>
              <a:rPr lang="en-US" sz="3200" dirty="0"/>
              <a:t>   </a:t>
            </a:r>
            <a:r>
              <a:rPr lang="en-US" sz="3200" dirty="0" err="1"/>
              <a:t>printf</a:t>
            </a:r>
            <a:r>
              <a:rPr lang="en-US" sz="3200" dirty="0"/>
              <a:t>("\n");</a:t>
            </a:r>
            <a:endParaRPr sz="3200" dirty="0"/>
          </a:p>
          <a:p>
            <a:pPr marL="1143000" lvl="2" indent="-228600" algn="l" rtl="0">
              <a:spcBef>
                <a:spcPts val="640"/>
              </a:spcBef>
              <a:spcAft>
                <a:spcPts val="0"/>
              </a:spcAft>
              <a:buClr>
                <a:schemeClr val="lt1"/>
              </a:buClr>
              <a:buSzPts val="3200"/>
              <a:buNone/>
            </a:pPr>
            <a:r>
              <a:rPr lang="en-US" sz="3200" dirty="0"/>
              <a:t>}</a:t>
            </a:r>
            <a:endParaRPr sz="3200" dirty="0"/>
          </a:p>
          <a:p>
            <a:pPr marL="342900" lvl="0" indent="-139700" algn="l" rtl="0">
              <a:spcBef>
                <a:spcPts val="640"/>
              </a:spcBef>
              <a:spcAft>
                <a:spcPts val="0"/>
              </a:spcAft>
              <a:buClr>
                <a:schemeClr val="lt1"/>
              </a:buClr>
              <a:buSzPts val="3200"/>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C000"/>
              </a:buClr>
              <a:buSzPts val="4000"/>
              <a:buFont typeface="Calibri"/>
              <a:buNone/>
            </a:pPr>
            <a:r>
              <a:rPr lang="en-US" sz="4000">
                <a:solidFill>
                  <a:srgbClr val="FFC000"/>
                </a:solidFill>
              </a:rPr>
              <a:t>5. Tìm phần tử x trong danh sách</a:t>
            </a:r>
            <a:r>
              <a:rPr lang="en-US" b="1"/>
              <a:t>  </a:t>
            </a:r>
            <a:endParaRPr/>
          </a:p>
        </p:txBody>
      </p:sp>
      <p:sp>
        <p:nvSpPr>
          <p:cNvPr id="230" name="Google Shape;230;p38"/>
          <p:cNvSpPr txBox="1">
            <a:spLocks noGrp="1"/>
          </p:cNvSpPr>
          <p:nvPr>
            <p:ph type="body" idx="1"/>
          </p:nvPr>
        </p:nvSpPr>
        <p:spPr>
          <a:xfrm>
            <a:off x="457200" y="1143000"/>
            <a:ext cx="8229600" cy="46783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600"/>
              <a:buChar char="•"/>
            </a:pPr>
            <a:r>
              <a:rPr lang="en-US" sz="3600"/>
              <a:t>Ta duyệt từ đầu đến cuối danh sách nếu có giá trị x thì đưa ra vị trí của nó.</a:t>
            </a:r>
            <a:endParaRPr/>
          </a:p>
          <a:p>
            <a:pPr marL="342900" lvl="0" indent="-139700" algn="l" rtl="0">
              <a:spcBef>
                <a:spcPts val="640"/>
              </a:spcBef>
              <a:spcAft>
                <a:spcPts val="0"/>
              </a:spcAft>
              <a:buClr>
                <a:schemeClr val="lt1"/>
              </a:buClr>
              <a:buSzPts val="3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B0F0"/>
              </a:buClr>
              <a:buSzPts val="4400"/>
              <a:buFont typeface="Calibri"/>
              <a:buNone/>
            </a:pPr>
            <a:r>
              <a:rPr lang="en-US" b="1">
                <a:solidFill>
                  <a:srgbClr val="00B0F0"/>
                </a:solidFill>
              </a:rPr>
              <a:t>NỘI DUNG</a:t>
            </a:r>
            <a:endParaRPr b="1">
              <a:solidFill>
                <a:srgbClr val="00B0F0"/>
              </a:solidFill>
            </a:endParaRPr>
          </a:p>
        </p:txBody>
      </p:sp>
      <p:sp>
        <p:nvSpPr>
          <p:cNvPr id="100" name="Google Shape;100;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FFC000"/>
              </a:buClr>
              <a:buSzPts val="3200"/>
              <a:buNone/>
            </a:pPr>
            <a:r>
              <a:rPr lang="en-US" b="1">
                <a:solidFill>
                  <a:srgbClr val="FFC000"/>
                </a:solidFill>
                <a:latin typeface="Arial"/>
                <a:ea typeface="Arial"/>
                <a:cs typeface="Arial"/>
                <a:sym typeface="Arial"/>
              </a:rPr>
              <a:t>1. Mô hình dữ liệu danh sách</a:t>
            </a:r>
            <a:endParaRPr b="1">
              <a:solidFill>
                <a:srgbClr val="FFC000"/>
              </a:solidFill>
              <a:latin typeface="Arial"/>
              <a:ea typeface="Arial"/>
              <a:cs typeface="Arial"/>
              <a:sym typeface="Arial"/>
            </a:endParaRPr>
          </a:p>
          <a:p>
            <a:pPr marL="0" lvl="0" indent="0" algn="l" rtl="0">
              <a:lnSpc>
                <a:spcPct val="150000"/>
              </a:lnSpc>
              <a:spcBef>
                <a:spcPts val="0"/>
              </a:spcBef>
              <a:spcAft>
                <a:spcPts val="0"/>
              </a:spcAft>
              <a:buClr>
                <a:srgbClr val="FFC000"/>
              </a:buClr>
              <a:buSzPts val="3200"/>
              <a:buNone/>
            </a:pPr>
            <a:r>
              <a:rPr lang="en-US" b="1">
                <a:solidFill>
                  <a:srgbClr val="FFC000"/>
                </a:solidFill>
                <a:latin typeface="Arial"/>
                <a:ea typeface="Arial"/>
                <a:cs typeface="Arial"/>
                <a:sym typeface="Arial"/>
              </a:rPr>
              <a:t>2. Kiểu dữ liệu trừu tượng ngăn xếp</a:t>
            </a:r>
            <a:endParaRPr/>
          </a:p>
          <a:p>
            <a:pPr marL="0" lvl="0" indent="0" algn="l" rtl="0">
              <a:lnSpc>
                <a:spcPct val="150000"/>
              </a:lnSpc>
              <a:spcBef>
                <a:spcPts val="0"/>
              </a:spcBef>
              <a:spcAft>
                <a:spcPts val="0"/>
              </a:spcAft>
              <a:buClr>
                <a:srgbClr val="FFC000"/>
              </a:buClr>
              <a:buSzPts val="3200"/>
              <a:buNone/>
            </a:pPr>
            <a:r>
              <a:rPr lang="en-US" b="1">
                <a:solidFill>
                  <a:srgbClr val="FFC000"/>
                </a:solidFill>
                <a:latin typeface="Arial"/>
                <a:ea typeface="Arial"/>
                <a:cs typeface="Arial"/>
                <a:sym typeface="Arial"/>
              </a:rPr>
              <a:t>3. Kiểu dữ liệu trừu tượng hàng đợi</a:t>
            </a:r>
            <a:endParaRPr b="1">
              <a:solidFill>
                <a:srgbClr val="FFC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a:t>Giải thuật</a:t>
            </a:r>
            <a:endParaRPr/>
          </a:p>
        </p:txBody>
      </p:sp>
      <p:sp>
        <p:nvSpPr>
          <p:cNvPr id="236" name="Google Shape;236;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914400" lvl="2" indent="-228600" algn="l" rtl="0">
              <a:spcBef>
                <a:spcPts val="0"/>
              </a:spcBef>
              <a:spcAft>
                <a:spcPts val="0"/>
              </a:spcAft>
              <a:buClr>
                <a:schemeClr val="lt1"/>
              </a:buClr>
              <a:buSzPts val="2600"/>
              <a:buNone/>
            </a:pPr>
            <a:r>
              <a:rPr lang="en-US" i="1" dirty="0"/>
              <a:t>int Search (List L, item x)</a:t>
            </a:r>
            <a:endParaRPr dirty="0"/>
          </a:p>
          <a:p>
            <a:pPr marL="914400" lvl="2" indent="-228600" algn="l" rtl="0">
              <a:spcBef>
                <a:spcPts val="520"/>
              </a:spcBef>
              <a:spcAft>
                <a:spcPts val="0"/>
              </a:spcAft>
              <a:buClr>
                <a:schemeClr val="lt1"/>
              </a:buClr>
              <a:buSzPts val="2600"/>
              <a:buNone/>
            </a:pPr>
            <a:r>
              <a:rPr lang="en-US" i="1" dirty="0"/>
              <a:t>{</a:t>
            </a:r>
            <a:endParaRPr dirty="0"/>
          </a:p>
          <a:p>
            <a:pPr marL="914400" lvl="2" indent="-228600" algn="l" rtl="0">
              <a:spcBef>
                <a:spcPts val="520"/>
              </a:spcBef>
              <a:spcAft>
                <a:spcPts val="0"/>
              </a:spcAft>
              <a:buClr>
                <a:schemeClr val="lt1"/>
              </a:buClr>
              <a:buSzPts val="2600"/>
              <a:buNone/>
            </a:pPr>
            <a:r>
              <a:rPr lang="en-US" i="1" dirty="0"/>
              <a:t>     for (int </a:t>
            </a:r>
            <a:r>
              <a:rPr lang="en-US" i="1" dirty="0" err="1"/>
              <a:t>i</a:t>
            </a:r>
            <a:r>
              <a:rPr lang="en-US" i="1" dirty="0"/>
              <a:t>=0; </a:t>
            </a:r>
            <a:r>
              <a:rPr lang="en-US" i="1" dirty="0" err="1"/>
              <a:t>i</a:t>
            </a:r>
            <a:r>
              <a:rPr lang="en-US" i="1" dirty="0"/>
              <a:t>&lt;</a:t>
            </a:r>
            <a:r>
              <a:rPr lang="en-US" i="1" dirty="0" err="1"/>
              <a:t>L.count</a:t>
            </a:r>
            <a:r>
              <a:rPr lang="en-US" i="1" dirty="0"/>
              <a:t>; </a:t>
            </a:r>
            <a:r>
              <a:rPr lang="en-US" i="1" dirty="0" err="1"/>
              <a:t>i</a:t>
            </a:r>
            <a:r>
              <a:rPr lang="en-US" i="1" dirty="0"/>
              <a:t>++) //</a:t>
            </a:r>
            <a:r>
              <a:rPr lang="en-US" i="1" dirty="0" err="1"/>
              <a:t>duyệt</a:t>
            </a:r>
            <a:r>
              <a:rPr lang="en-US" i="1" dirty="0"/>
              <a:t> </a:t>
            </a:r>
            <a:r>
              <a:rPr lang="en-US" i="1" dirty="0" err="1"/>
              <a:t>từ</a:t>
            </a:r>
            <a:r>
              <a:rPr lang="en-US" i="1" dirty="0"/>
              <a:t> </a:t>
            </a:r>
            <a:r>
              <a:rPr lang="en-US" i="1" dirty="0" err="1"/>
              <a:t>đầu</a:t>
            </a:r>
            <a:r>
              <a:rPr lang="en-US" i="1" dirty="0"/>
              <a:t> </a:t>
            </a:r>
            <a:r>
              <a:rPr lang="en-US" i="1" dirty="0" err="1"/>
              <a:t>đến</a:t>
            </a:r>
            <a:r>
              <a:rPr lang="en-US" i="1" dirty="0"/>
              <a:t> </a:t>
            </a:r>
            <a:r>
              <a:rPr lang="en-US" i="1" dirty="0" err="1"/>
              <a:t>cuối</a:t>
            </a:r>
            <a:r>
              <a:rPr lang="en-US" i="1" dirty="0"/>
              <a:t> ds</a:t>
            </a:r>
          </a:p>
          <a:p>
            <a:pPr marL="914400" lvl="2" indent="-228600" algn="l" rtl="0">
              <a:spcBef>
                <a:spcPts val="520"/>
              </a:spcBef>
              <a:spcAft>
                <a:spcPts val="0"/>
              </a:spcAft>
              <a:buClr>
                <a:schemeClr val="lt1"/>
              </a:buClr>
              <a:buSzPts val="2600"/>
              <a:buNone/>
            </a:pPr>
            <a:r>
              <a:rPr lang="en-US" i="1" dirty="0"/>
              <a:t>	{</a:t>
            </a:r>
            <a:endParaRPr dirty="0"/>
          </a:p>
          <a:p>
            <a:pPr marL="914400" lvl="2" indent="-228600" algn="l" rtl="0">
              <a:spcBef>
                <a:spcPts val="520"/>
              </a:spcBef>
              <a:spcAft>
                <a:spcPts val="0"/>
              </a:spcAft>
              <a:buClr>
                <a:schemeClr val="lt1"/>
              </a:buClr>
              <a:buSzPts val="2600"/>
              <a:buNone/>
            </a:pPr>
            <a:r>
              <a:rPr lang="en-US" i="1" dirty="0"/>
              <a:t>        if (</a:t>
            </a:r>
            <a:r>
              <a:rPr lang="en-US" i="1" dirty="0" err="1"/>
              <a:t>L.Elems</a:t>
            </a:r>
            <a:r>
              <a:rPr lang="en-US" i="1" dirty="0"/>
              <a:t>[</a:t>
            </a:r>
            <a:r>
              <a:rPr lang="en-US" i="1" dirty="0" err="1"/>
              <a:t>i</a:t>
            </a:r>
            <a:r>
              <a:rPr lang="en-US" i="1" dirty="0"/>
              <a:t>] == x) //</a:t>
            </a:r>
            <a:r>
              <a:rPr lang="en-US" i="1" dirty="0" err="1"/>
              <a:t>kiểm</a:t>
            </a:r>
            <a:r>
              <a:rPr lang="en-US" i="1" dirty="0"/>
              <a:t> </a:t>
            </a:r>
            <a:r>
              <a:rPr lang="en-US" i="1" dirty="0" err="1"/>
              <a:t>tra</a:t>
            </a:r>
            <a:r>
              <a:rPr lang="en-US" i="1" dirty="0"/>
              <a:t> </a:t>
            </a:r>
            <a:r>
              <a:rPr lang="en-US" i="1" dirty="0" err="1"/>
              <a:t>nếu</a:t>
            </a:r>
            <a:r>
              <a:rPr lang="en-US" i="1" dirty="0"/>
              <a:t> </a:t>
            </a:r>
            <a:r>
              <a:rPr lang="en-US" i="1" dirty="0" err="1"/>
              <a:t>có</a:t>
            </a:r>
            <a:r>
              <a:rPr lang="en-US" i="1" dirty="0"/>
              <a:t> </a:t>
            </a:r>
            <a:r>
              <a:rPr lang="en-US" i="1" dirty="0" err="1"/>
              <a:t>phần</a:t>
            </a:r>
            <a:r>
              <a:rPr lang="en-US" i="1" dirty="0"/>
              <a:t> </a:t>
            </a:r>
            <a:r>
              <a:rPr lang="en-US" i="1" dirty="0" err="1"/>
              <a:t>tử</a:t>
            </a:r>
            <a:r>
              <a:rPr lang="en-US" i="1" dirty="0"/>
              <a:t> </a:t>
            </a:r>
            <a:r>
              <a:rPr lang="en-US" i="1" dirty="0" err="1"/>
              <a:t>nào</a:t>
            </a:r>
            <a:r>
              <a:rPr lang="en-US" i="1" dirty="0"/>
              <a:t> = x</a:t>
            </a:r>
            <a:endParaRPr dirty="0"/>
          </a:p>
          <a:p>
            <a:pPr marL="914400" lvl="2" indent="-228600" algn="l" rtl="0">
              <a:spcBef>
                <a:spcPts val="520"/>
              </a:spcBef>
              <a:spcAft>
                <a:spcPts val="0"/>
              </a:spcAft>
              <a:buClr>
                <a:schemeClr val="lt1"/>
              </a:buClr>
              <a:buSzPts val="2600"/>
              <a:buNone/>
            </a:pPr>
            <a:r>
              <a:rPr lang="en-US" i="1" dirty="0"/>
              <a:t>            return i+1;        //</a:t>
            </a:r>
            <a:r>
              <a:rPr lang="en-US" i="1" dirty="0" err="1"/>
              <a:t>thì</a:t>
            </a:r>
            <a:r>
              <a:rPr lang="en-US" i="1" dirty="0"/>
              <a:t> </a:t>
            </a:r>
            <a:r>
              <a:rPr lang="en-US" i="1" dirty="0" err="1"/>
              <a:t>trả</a:t>
            </a:r>
            <a:r>
              <a:rPr lang="en-US" i="1" dirty="0"/>
              <a:t> </a:t>
            </a:r>
            <a:r>
              <a:rPr lang="en-US" i="1" dirty="0" err="1"/>
              <a:t>về</a:t>
            </a:r>
            <a:r>
              <a:rPr lang="en-US" i="1" dirty="0"/>
              <a:t> </a:t>
            </a:r>
            <a:r>
              <a:rPr lang="en-US" i="1" dirty="0" err="1"/>
              <a:t>vị</a:t>
            </a:r>
            <a:r>
              <a:rPr lang="en-US" i="1" dirty="0"/>
              <a:t> </a:t>
            </a:r>
            <a:r>
              <a:rPr lang="en-US" i="1" dirty="0" err="1"/>
              <a:t>trí</a:t>
            </a:r>
            <a:r>
              <a:rPr lang="en-US" i="1" dirty="0"/>
              <a:t> </a:t>
            </a:r>
            <a:r>
              <a:rPr lang="en-US" i="1" dirty="0" err="1"/>
              <a:t>của</a:t>
            </a:r>
            <a:r>
              <a:rPr lang="en-US" i="1" dirty="0"/>
              <a:t> </a:t>
            </a:r>
            <a:r>
              <a:rPr lang="en-US" i="1" dirty="0" err="1"/>
              <a:t>pt</a:t>
            </a:r>
            <a:r>
              <a:rPr lang="en-US" i="1" dirty="0"/>
              <a:t> </a:t>
            </a:r>
            <a:r>
              <a:rPr lang="en-US" i="1" dirty="0" err="1"/>
              <a:t>đó</a:t>
            </a:r>
            <a:endParaRPr lang="en-US" i="1" dirty="0"/>
          </a:p>
          <a:p>
            <a:pPr marL="914400" lvl="2" indent="-228600" algn="l" rtl="0">
              <a:spcBef>
                <a:spcPts val="520"/>
              </a:spcBef>
              <a:spcAft>
                <a:spcPts val="0"/>
              </a:spcAft>
              <a:buClr>
                <a:schemeClr val="lt1"/>
              </a:buClr>
              <a:buSzPts val="2600"/>
              <a:buNone/>
            </a:pPr>
            <a:r>
              <a:rPr lang="en-US" i="1" dirty="0"/>
              <a:t>		}</a:t>
            </a:r>
            <a:endParaRPr i="1" dirty="0"/>
          </a:p>
          <a:p>
            <a:pPr marL="914400" lvl="2" indent="-228600" algn="l" rtl="0">
              <a:spcBef>
                <a:spcPts val="520"/>
              </a:spcBef>
              <a:spcAft>
                <a:spcPts val="0"/>
              </a:spcAft>
              <a:buClr>
                <a:schemeClr val="lt1"/>
              </a:buClr>
              <a:buSzPts val="2600"/>
              <a:buNone/>
            </a:pPr>
            <a:r>
              <a:rPr lang="en-US" i="1" dirty="0"/>
              <a:t>    return 0;    	//</a:t>
            </a:r>
            <a:r>
              <a:rPr lang="en-US" i="1" dirty="0" err="1"/>
              <a:t>nếu</a:t>
            </a:r>
            <a:r>
              <a:rPr lang="en-US" i="1" dirty="0"/>
              <a:t> </a:t>
            </a:r>
            <a:r>
              <a:rPr lang="en-US" i="1" dirty="0" err="1"/>
              <a:t>không</a:t>
            </a:r>
            <a:r>
              <a:rPr lang="en-US" i="1" dirty="0"/>
              <a:t> </a:t>
            </a:r>
            <a:r>
              <a:rPr lang="en-US" i="1" dirty="0" err="1"/>
              <a:t>tìm</a:t>
            </a:r>
            <a:r>
              <a:rPr lang="en-US" i="1" dirty="0"/>
              <a:t> </a:t>
            </a:r>
            <a:r>
              <a:rPr lang="en-US" i="1" dirty="0" err="1"/>
              <a:t>thấy</a:t>
            </a:r>
            <a:r>
              <a:rPr lang="en-US" i="1" dirty="0"/>
              <a:t> </a:t>
            </a:r>
            <a:r>
              <a:rPr lang="en-US" i="1" dirty="0" err="1"/>
              <a:t>thì</a:t>
            </a:r>
            <a:r>
              <a:rPr lang="en-US" i="1" dirty="0"/>
              <a:t> </a:t>
            </a:r>
            <a:r>
              <a:rPr lang="en-US" i="1" dirty="0" err="1"/>
              <a:t>trả</a:t>
            </a:r>
            <a:r>
              <a:rPr lang="en-US" i="1" dirty="0"/>
              <a:t> </a:t>
            </a:r>
            <a:r>
              <a:rPr lang="en-US" i="1" dirty="0" err="1"/>
              <a:t>về</a:t>
            </a:r>
            <a:r>
              <a:rPr lang="en-US" i="1" dirty="0"/>
              <a:t> = 0</a:t>
            </a:r>
            <a:endParaRPr dirty="0"/>
          </a:p>
          <a:p>
            <a:pPr marL="914400" lvl="2" indent="-228600" algn="l" rtl="0">
              <a:spcBef>
                <a:spcPts val="520"/>
              </a:spcBef>
              <a:spcAft>
                <a:spcPts val="0"/>
              </a:spcAft>
              <a:buClr>
                <a:schemeClr val="lt1"/>
              </a:buClr>
              <a:buSzPts val="2600"/>
              <a:buNone/>
            </a:pPr>
            <a:r>
              <a:rPr lang="en-US" i="1" dirty="0"/>
              <a:t>}</a:t>
            </a:r>
            <a:endParaRPr dirty="0"/>
          </a:p>
          <a:p>
            <a:pPr marL="342900" lvl="0" indent="-139700" algn="l" rtl="0">
              <a:spcBef>
                <a:spcPts val="640"/>
              </a:spcBef>
              <a:spcAft>
                <a:spcPts val="0"/>
              </a:spcAft>
              <a:buClr>
                <a:schemeClr val="lt1"/>
              </a:buClr>
              <a:buSzPts val="3200"/>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C000"/>
              </a:buClr>
              <a:buSzPts val="3600"/>
              <a:buFont typeface="Calibri"/>
              <a:buNone/>
            </a:pPr>
            <a:r>
              <a:rPr lang="en-US" sz="3600" dirty="0">
                <a:solidFill>
                  <a:srgbClr val="FFC000"/>
                </a:solidFill>
              </a:rPr>
              <a:t>6). </a:t>
            </a:r>
            <a:r>
              <a:rPr lang="en-US" sz="3600" dirty="0" err="1">
                <a:solidFill>
                  <a:srgbClr val="FFC000"/>
                </a:solidFill>
              </a:rPr>
              <a:t>Xóa</a:t>
            </a:r>
            <a:r>
              <a:rPr lang="en-US" sz="3600" dirty="0">
                <a:solidFill>
                  <a:srgbClr val="FFC000"/>
                </a:solidFill>
              </a:rPr>
              <a:t> 1 </a:t>
            </a:r>
            <a:r>
              <a:rPr lang="en-US" sz="3600" dirty="0" err="1">
                <a:solidFill>
                  <a:srgbClr val="FFC000"/>
                </a:solidFill>
              </a:rPr>
              <a:t>phần</a:t>
            </a:r>
            <a:r>
              <a:rPr lang="en-US" sz="3600" dirty="0">
                <a:solidFill>
                  <a:srgbClr val="FFC000"/>
                </a:solidFill>
              </a:rPr>
              <a:t> </a:t>
            </a:r>
            <a:r>
              <a:rPr lang="en-US" sz="3600" dirty="0" err="1">
                <a:solidFill>
                  <a:srgbClr val="FFC000"/>
                </a:solidFill>
              </a:rPr>
              <a:t>tử</a:t>
            </a:r>
            <a:r>
              <a:rPr lang="en-US" sz="3600" dirty="0">
                <a:solidFill>
                  <a:srgbClr val="FFC000"/>
                </a:solidFill>
              </a:rPr>
              <a:t> </a:t>
            </a:r>
            <a:r>
              <a:rPr lang="en-US" sz="3600" dirty="0" err="1">
                <a:solidFill>
                  <a:srgbClr val="FFC000"/>
                </a:solidFill>
              </a:rPr>
              <a:t>thứ</a:t>
            </a:r>
            <a:r>
              <a:rPr lang="en-US" sz="3600" dirty="0">
                <a:solidFill>
                  <a:srgbClr val="FFC000"/>
                </a:solidFill>
              </a:rPr>
              <a:t> k ra </a:t>
            </a:r>
            <a:r>
              <a:rPr lang="en-US" sz="3600" dirty="0" err="1">
                <a:solidFill>
                  <a:srgbClr val="FFC000"/>
                </a:solidFill>
              </a:rPr>
              <a:t>khỏi</a:t>
            </a:r>
            <a:r>
              <a:rPr lang="en-US" sz="3600" dirty="0">
                <a:solidFill>
                  <a:srgbClr val="FFC000"/>
                </a:solidFill>
              </a:rPr>
              <a:t> </a:t>
            </a:r>
            <a:r>
              <a:rPr lang="en-US" sz="3600" dirty="0" err="1">
                <a:solidFill>
                  <a:srgbClr val="FFC000"/>
                </a:solidFill>
              </a:rPr>
              <a:t>danh</a:t>
            </a:r>
            <a:r>
              <a:rPr lang="en-US" sz="3600" dirty="0">
                <a:solidFill>
                  <a:srgbClr val="FFC000"/>
                </a:solidFill>
              </a:rPr>
              <a:t> </a:t>
            </a:r>
            <a:r>
              <a:rPr lang="en-US" sz="3600" dirty="0" err="1">
                <a:solidFill>
                  <a:srgbClr val="FFC000"/>
                </a:solidFill>
              </a:rPr>
              <a:t>sách</a:t>
            </a:r>
            <a:endParaRPr sz="3600" dirty="0">
              <a:solidFill>
                <a:srgbClr val="FFC000"/>
              </a:solidFill>
            </a:endParaRPr>
          </a:p>
        </p:txBody>
      </p:sp>
      <p:sp>
        <p:nvSpPr>
          <p:cNvPr id="242" name="Google Shape;242;p40"/>
          <p:cNvSpPr txBox="1">
            <a:spLocks noGrp="1"/>
          </p:cNvSpPr>
          <p:nvPr>
            <p:ph type="body" idx="1"/>
          </p:nvPr>
        </p:nvSpPr>
        <p:spPr>
          <a:xfrm>
            <a:off x="457200" y="1447800"/>
            <a:ext cx="8229600" cy="4876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800"/>
              <a:buChar char="•"/>
            </a:pPr>
            <a:r>
              <a:rPr lang="en-US" sz="2800" dirty="0" err="1"/>
              <a:t>Để</a:t>
            </a:r>
            <a:r>
              <a:rPr lang="en-US" sz="2800" dirty="0"/>
              <a:t> </a:t>
            </a:r>
            <a:r>
              <a:rPr lang="en-US" sz="2800" dirty="0" err="1"/>
              <a:t>xoá</a:t>
            </a:r>
            <a:r>
              <a:rPr lang="en-US" sz="2800" dirty="0"/>
              <a:t> </a:t>
            </a:r>
            <a:r>
              <a:rPr lang="en-US" sz="2800" dirty="0" err="1"/>
              <a:t>phần</a:t>
            </a:r>
            <a:r>
              <a:rPr lang="en-US" sz="2800" dirty="0"/>
              <a:t> </a:t>
            </a:r>
            <a:r>
              <a:rPr lang="en-US" sz="2800" dirty="0" err="1"/>
              <a:t>tử</a:t>
            </a:r>
            <a:r>
              <a:rPr lang="en-US" sz="2800" dirty="0"/>
              <a:t> ở </a:t>
            </a:r>
            <a:r>
              <a:rPr lang="en-US" sz="2800" dirty="0" err="1"/>
              <a:t>vị</a:t>
            </a:r>
            <a:r>
              <a:rPr lang="en-US" sz="2800" dirty="0"/>
              <a:t> </a:t>
            </a:r>
            <a:r>
              <a:rPr lang="en-US" sz="2800" dirty="0" err="1"/>
              <a:t>trí</a:t>
            </a:r>
            <a:r>
              <a:rPr lang="en-US" sz="2800" dirty="0"/>
              <a:t> k ra </a:t>
            </a:r>
            <a:r>
              <a:rPr lang="en-US" sz="2800" dirty="0" err="1"/>
              <a:t>khỏi</a:t>
            </a:r>
            <a:r>
              <a:rPr lang="en-US" sz="2800" dirty="0"/>
              <a:t> </a:t>
            </a:r>
            <a:r>
              <a:rPr lang="en-US" sz="2800" dirty="0" err="1"/>
              <a:t>danh</a:t>
            </a:r>
            <a:r>
              <a:rPr lang="en-US" sz="2800" dirty="0"/>
              <a:t> </a:t>
            </a:r>
            <a:r>
              <a:rPr lang="en-US" sz="2800" dirty="0" err="1"/>
              <a:t>sách</a:t>
            </a:r>
            <a:r>
              <a:rPr lang="en-US" sz="2800" dirty="0"/>
              <a:t> L ta </a:t>
            </a:r>
            <a:r>
              <a:rPr lang="en-US" sz="2800" dirty="0" err="1"/>
              <a:t>làm</a:t>
            </a:r>
            <a:r>
              <a:rPr lang="en-US" sz="2800" dirty="0"/>
              <a:t> </a:t>
            </a:r>
            <a:r>
              <a:rPr lang="en-US" sz="2800" dirty="0" err="1"/>
              <a:t>công</a:t>
            </a:r>
            <a:r>
              <a:rPr lang="en-US" sz="2800" dirty="0"/>
              <a:t> </a:t>
            </a:r>
            <a:r>
              <a:rPr lang="en-US" sz="2800" dirty="0" err="1"/>
              <a:t>việc</a:t>
            </a:r>
            <a:r>
              <a:rPr lang="en-US" sz="2800" dirty="0"/>
              <a:t> </a:t>
            </a:r>
            <a:r>
              <a:rPr lang="en-US" sz="2800" dirty="0" err="1"/>
              <a:t>ngược</a:t>
            </a:r>
            <a:r>
              <a:rPr lang="en-US" sz="2800" dirty="0"/>
              <a:t> </a:t>
            </a:r>
            <a:r>
              <a:rPr lang="en-US" sz="2800" dirty="0" err="1"/>
              <a:t>lại</a:t>
            </a:r>
            <a:r>
              <a:rPr lang="en-US" sz="2800" dirty="0"/>
              <a:t> </a:t>
            </a:r>
            <a:r>
              <a:rPr lang="en-US" sz="2800" dirty="0" err="1"/>
              <a:t>với</a:t>
            </a:r>
            <a:r>
              <a:rPr lang="en-US" sz="2800" dirty="0"/>
              <a:t> </a:t>
            </a:r>
            <a:r>
              <a:rPr lang="en-US" sz="2800" dirty="0" err="1"/>
              <a:t>thêm</a:t>
            </a:r>
            <a:r>
              <a:rPr lang="en-US" sz="2800" dirty="0"/>
              <a:t> </a:t>
            </a:r>
            <a:r>
              <a:rPr lang="en-US" sz="2800" dirty="0" err="1"/>
              <a:t>một</a:t>
            </a:r>
            <a:r>
              <a:rPr lang="en-US" sz="2800" dirty="0"/>
              <a:t> </a:t>
            </a:r>
            <a:r>
              <a:rPr lang="en-US" sz="2800" dirty="0" err="1"/>
              <a:t>phần</a:t>
            </a:r>
            <a:r>
              <a:rPr lang="en-US" sz="2800" dirty="0"/>
              <a:t> </a:t>
            </a:r>
            <a:r>
              <a:rPr lang="en-US" sz="2800" dirty="0" err="1"/>
              <a:t>tử</a:t>
            </a:r>
            <a:r>
              <a:rPr lang="en-US" sz="2800" dirty="0"/>
              <a:t>: </a:t>
            </a:r>
            <a:endParaRPr sz="2800" dirty="0"/>
          </a:p>
          <a:p>
            <a:pPr marL="742950" lvl="1" indent="-285750" algn="l" rtl="0">
              <a:spcBef>
                <a:spcPts val="480"/>
              </a:spcBef>
              <a:spcAft>
                <a:spcPts val="0"/>
              </a:spcAft>
              <a:buClr>
                <a:schemeClr val="lt1"/>
              </a:buClr>
              <a:buSzPts val="2400"/>
              <a:buChar char="–"/>
            </a:pPr>
            <a:r>
              <a:rPr lang="en-US" sz="2400" dirty="0" err="1"/>
              <a:t>Trước</a:t>
            </a:r>
            <a:r>
              <a:rPr lang="en-US" sz="2400" dirty="0"/>
              <a:t> </a:t>
            </a:r>
            <a:r>
              <a:rPr lang="en-US" sz="2400" dirty="0" err="1"/>
              <a:t>tiên</a:t>
            </a:r>
            <a:r>
              <a:rPr lang="en-US" sz="2400" dirty="0"/>
              <a:t> ta </a:t>
            </a:r>
            <a:r>
              <a:rPr lang="en-US" sz="2400" dirty="0" err="1"/>
              <a:t>kiểm</a:t>
            </a:r>
            <a:r>
              <a:rPr lang="en-US" sz="2400" dirty="0"/>
              <a:t> </a:t>
            </a:r>
            <a:r>
              <a:rPr lang="en-US" sz="2400" dirty="0" err="1"/>
              <a:t>tra</a:t>
            </a:r>
            <a:r>
              <a:rPr lang="en-US" sz="2400" dirty="0"/>
              <a:t> </a:t>
            </a:r>
            <a:r>
              <a:rPr lang="en-US" sz="2400" dirty="0" err="1"/>
              <a:t>xem</a:t>
            </a:r>
            <a:r>
              <a:rPr lang="en-US" sz="2400" dirty="0"/>
              <a:t> </a:t>
            </a:r>
            <a:r>
              <a:rPr lang="en-US" sz="2400" dirty="0" err="1"/>
              <a:t>danh</a:t>
            </a:r>
            <a:r>
              <a:rPr lang="en-US" sz="2400" dirty="0"/>
              <a:t> </a:t>
            </a:r>
            <a:r>
              <a:rPr lang="en-US" sz="2400" dirty="0" err="1"/>
              <a:t>sách</a:t>
            </a:r>
            <a:r>
              <a:rPr lang="en-US" sz="2400" dirty="0"/>
              <a:t> </a:t>
            </a:r>
            <a:r>
              <a:rPr lang="en-US" sz="2400" dirty="0" err="1"/>
              <a:t>có</a:t>
            </a:r>
            <a:r>
              <a:rPr lang="en-US" sz="2400" dirty="0"/>
              <a:t> </a:t>
            </a:r>
            <a:r>
              <a:rPr lang="en-US" sz="2400" dirty="0" err="1"/>
              <a:t>rỗng</a:t>
            </a:r>
            <a:r>
              <a:rPr lang="en-US" sz="2400" dirty="0"/>
              <a:t> hay </a:t>
            </a:r>
            <a:r>
              <a:rPr lang="en-US" sz="2400" dirty="0" err="1"/>
              <a:t>không</a:t>
            </a:r>
            <a:r>
              <a:rPr lang="en-US" sz="2400" dirty="0"/>
              <a:t>, </a:t>
            </a:r>
            <a:r>
              <a:rPr lang="en-US" sz="2400" dirty="0" err="1"/>
              <a:t>nếu</a:t>
            </a:r>
            <a:r>
              <a:rPr lang="en-US" sz="2400" dirty="0"/>
              <a:t> ds </a:t>
            </a:r>
            <a:r>
              <a:rPr lang="en-US" sz="2400" dirty="0" err="1"/>
              <a:t>rỗng</a:t>
            </a:r>
            <a:r>
              <a:rPr lang="en-US" sz="2400" dirty="0"/>
              <a:t> </a:t>
            </a:r>
            <a:r>
              <a:rPr lang="en-US" sz="2400" dirty="0" err="1"/>
              <a:t>thì</a:t>
            </a:r>
            <a:r>
              <a:rPr lang="en-US" sz="2400" dirty="0"/>
              <a:t> </a:t>
            </a:r>
            <a:r>
              <a:rPr lang="en-US" sz="2400" dirty="0" err="1"/>
              <a:t>thông</a:t>
            </a:r>
            <a:r>
              <a:rPr lang="en-US" sz="2400" dirty="0"/>
              <a:t> </a:t>
            </a:r>
            <a:r>
              <a:rPr lang="en-US" sz="2400" dirty="0" err="1"/>
              <a:t>báo</a:t>
            </a:r>
            <a:r>
              <a:rPr lang="en-US" sz="2400" dirty="0"/>
              <a:t> .</a:t>
            </a:r>
            <a:endParaRPr dirty="0"/>
          </a:p>
          <a:p>
            <a:pPr marL="742950" lvl="1" indent="-285750" algn="l" rtl="0">
              <a:spcBef>
                <a:spcPts val="480"/>
              </a:spcBef>
              <a:spcAft>
                <a:spcPts val="0"/>
              </a:spcAft>
              <a:buClr>
                <a:schemeClr val="lt1"/>
              </a:buClr>
              <a:buSzPts val="2400"/>
              <a:buChar char="–"/>
            </a:pPr>
            <a:r>
              <a:rPr lang="en-US" sz="2400" dirty="0" err="1"/>
              <a:t>Nếu</a:t>
            </a:r>
            <a:r>
              <a:rPr lang="en-US" sz="2400" dirty="0"/>
              <a:t> ds </a:t>
            </a:r>
            <a:r>
              <a:rPr lang="en-US" sz="2400" dirty="0" err="1"/>
              <a:t>khác</a:t>
            </a:r>
            <a:r>
              <a:rPr lang="en-US" sz="2400" dirty="0"/>
              <a:t> </a:t>
            </a:r>
            <a:r>
              <a:rPr lang="en-US" sz="2400" dirty="0" err="1"/>
              <a:t>rỗng</a:t>
            </a:r>
            <a:r>
              <a:rPr lang="en-US" sz="2400" dirty="0"/>
              <a:t> </a:t>
            </a:r>
            <a:r>
              <a:rPr lang="en-US" sz="2400" dirty="0" err="1"/>
              <a:t>thì</a:t>
            </a:r>
            <a:r>
              <a:rPr lang="en-US" sz="2400" dirty="0"/>
              <a:t> </a:t>
            </a:r>
            <a:r>
              <a:rPr lang="en-US" sz="2400" dirty="0" err="1"/>
              <a:t>kiểm</a:t>
            </a:r>
            <a:r>
              <a:rPr lang="en-US" sz="2400" dirty="0"/>
              <a:t> </a:t>
            </a:r>
            <a:r>
              <a:rPr lang="en-US" sz="2400" dirty="0" err="1"/>
              <a:t>tra</a:t>
            </a:r>
            <a:r>
              <a:rPr lang="en-US" sz="2400" dirty="0"/>
              <a:t> </a:t>
            </a:r>
            <a:r>
              <a:rPr lang="en-US" sz="2400" dirty="0" err="1"/>
              <a:t>vị</a:t>
            </a:r>
            <a:r>
              <a:rPr lang="en-US" sz="2400" dirty="0"/>
              <a:t> </a:t>
            </a:r>
            <a:r>
              <a:rPr lang="en-US" sz="2400" dirty="0" err="1"/>
              <a:t>trí</a:t>
            </a:r>
            <a:r>
              <a:rPr lang="en-US" sz="2400" dirty="0"/>
              <a:t> </a:t>
            </a:r>
            <a:r>
              <a:rPr lang="en-US" sz="2400" dirty="0" err="1"/>
              <a:t>phần</a:t>
            </a:r>
            <a:r>
              <a:rPr lang="en-US" sz="2400" dirty="0"/>
              <a:t> </a:t>
            </a:r>
            <a:r>
              <a:rPr lang="en-US" sz="2400" dirty="0" err="1"/>
              <a:t>tử</a:t>
            </a:r>
            <a:r>
              <a:rPr lang="en-US" sz="2400" dirty="0"/>
              <a:t> </a:t>
            </a:r>
            <a:r>
              <a:rPr lang="en-US" sz="2400" dirty="0" err="1"/>
              <a:t>cần</a:t>
            </a:r>
            <a:r>
              <a:rPr lang="en-US" sz="2400" dirty="0"/>
              <a:t> </a:t>
            </a:r>
            <a:r>
              <a:rPr lang="en-US" sz="2400" dirty="0" err="1"/>
              <a:t>xóa</a:t>
            </a:r>
            <a:r>
              <a:rPr lang="en-US" sz="2400" dirty="0"/>
              <a:t> </a:t>
            </a:r>
            <a:r>
              <a:rPr lang="en-US" sz="2400" dirty="0" err="1"/>
              <a:t>xem</a:t>
            </a:r>
            <a:r>
              <a:rPr lang="en-US" sz="2400" dirty="0"/>
              <a:t> </a:t>
            </a:r>
            <a:r>
              <a:rPr lang="en-US" sz="2400" dirty="0" err="1"/>
              <a:t>có</a:t>
            </a:r>
            <a:r>
              <a:rPr lang="en-US" sz="2400" dirty="0"/>
              <a:t> </a:t>
            </a:r>
            <a:r>
              <a:rPr lang="en-US" sz="2400" dirty="0" err="1"/>
              <a:t>hợp</a:t>
            </a:r>
            <a:r>
              <a:rPr lang="en-US" sz="2400" dirty="0"/>
              <a:t> </a:t>
            </a:r>
            <a:r>
              <a:rPr lang="en-US" sz="2400" dirty="0" err="1"/>
              <a:t>lệ</a:t>
            </a:r>
            <a:r>
              <a:rPr lang="en-US" sz="2400" dirty="0"/>
              <a:t> hay </a:t>
            </a:r>
            <a:r>
              <a:rPr lang="en-US" sz="2400" dirty="0" err="1"/>
              <a:t>không</a:t>
            </a:r>
            <a:r>
              <a:rPr lang="en-US" sz="2400" dirty="0"/>
              <a:t>. </a:t>
            </a:r>
            <a:endParaRPr sz="2400" dirty="0"/>
          </a:p>
          <a:p>
            <a:pPr marL="742950" lvl="1" indent="-285750" algn="l" rtl="0">
              <a:spcBef>
                <a:spcPts val="480"/>
              </a:spcBef>
              <a:spcAft>
                <a:spcPts val="0"/>
              </a:spcAft>
              <a:buClr>
                <a:schemeClr val="lt1"/>
              </a:buClr>
              <a:buSzPts val="2400"/>
              <a:buChar char="–"/>
            </a:pPr>
            <a:r>
              <a:rPr lang="en-US" sz="2400" dirty="0" err="1"/>
              <a:t>Nếu</a:t>
            </a:r>
            <a:r>
              <a:rPr lang="en-US" sz="2400" dirty="0"/>
              <a:t> k&gt;</a:t>
            </a:r>
            <a:r>
              <a:rPr lang="en-US" sz="2400" dirty="0" err="1"/>
              <a:t>L.count</a:t>
            </a:r>
            <a:r>
              <a:rPr lang="en-US" sz="2400" dirty="0"/>
              <a:t> -1 </a:t>
            </a:r>
            <a:r>
              <a:rPr lang="en-US" sz="2400" dirty="0" err="1"/>
              <a:t>hoặc</a:t>
            </a:r>
            <a:r>
              <a:rPr lang="en-US" sz="2400" dirty="0"/>
              <a:t> k&lt;0 </a:t>
            </a:r>
            <a:r>
              <a:rPr lang="en-US" sz="2400" dirty="0" err="1"/>
              <a:t>thì</a:t>
            </a:r>
            <a:r>
              <a:rPr lang="en-US" sz="2400" dirty="0"/>
              <a:t> </a:t>
            </a:r>
            <a:r>
              <a:rPr lang="en-US" sz="2400" dirty="0" err="1"/>
              <a:t>đây</a:t>
            </a:r>
            <a:r>
              <a:rPr lang="en-US" sz="2400" dirty="0"/>
              <a:t> </a:t>
            </a:r>
            <a:r>
              <a:rPr lang="en-US" sz="2400" dirty="0" err="1"/>
              <a:t>không</a:t>
            </a:r>
            <a:r>
              <a:rPr lang="en-US" sz="2400" dirty="0"/>
              <a:t> </a:t>
            </a:r>
            <a:r>
              <a:rPr lang="en-US" sz="2400" dirty="0" err="1"/>
              <a:t>phải</a:t>
            </a:r>
            <a:r>
              <a:rPr lang="en-US" sz="2400" dirty="0"/>
              <a:t> </a:t>
            </a:r>
            <a:r>
              <a:rPr lang="en-US" sz="2400" dirty="0" err="1"/>
              <a:t>là</a:t>
            </a:r>
            <a:r>
              <a:rPr lang="en-US" sz="2400" dirty="0"/>
              <a:t> </a:t>
            </a:r>
            <a:r>
              <a:rPr lang="en-US" sz="2400" dirty="0" err="1"/>
              <a:t>vị</a:t>
            </a:r>
            <a:r>
              <a:rPr lang="en-US" sz="2400" dirty="0"/>
              <a:t> </a:t>
            </a:r>
            <a:r>
              <a:rPr lang="en-US" sz="2400" dirty="0" err="1"/>
              <a:t>trí</a:t>
            </a:r>
            <a:r>
              <a:rPr lang="en-US" sz="2400" dirty="0"/>
              <a:t> </a:t>
            </a:r>
            <a:r>
              <a:rPr lang="en-US" sz="2400" dirty="0" err="1"/>
              <a:t>của</a:t>
            </a:r>
            <a:r>
              <a:rPr lang="en-US" sz="2400" dirty="0"/>
              <a:t> </a:t>
            </a:r>
            <a:r>
              <a:rPr lang="en-US" sz="2400" dirty="0" err="1"/>
              <a:t>phần</a:t>
            </a:r>
            <a:r>
              <a:rPr lang="en-US" sz="2400" dirty="0"/>
              <a:t> </a:t>
            </a:r>
            <a:r>
              <a:rPr lang="en-US" sz="2400" dirty="0" err="1"/>
              <a:t>tử</a:t>
            </a:r>
            <a:r>
              <a:rPr lang="en-US" sz="2400" dirty="0"/>
              <a:t> </a:t>
            </a:r>
            <a:r>
              <a:rPr lang="en-US" sz="2400" dirty="0" err="1"/>
              <a:t>trong</a:t>
            </a:r>
            <a:r>
              <a:rPr lang="en-US" sz="2400" dirty="0"/>
              <a:t> </a:t>
            </a:r>
            <a:r>
              <a:rPr lang="en-US" sz="2400" dirty="0" err="1"/>
              <a:t>danh</a:t>
            </a:r>
            <a:r>
              <a:rPr lang="en-US" sz="2400" dirty="0"/>
              <a:t> </a:t>
            </a:r>
            <a:r>
              <a:rPr lang="en-US" sz="2400" dirty="0" err="1"/>
              <a:t>sách</a:t>
            </a:r>
            <a:r>
              <a:rPr lang="en-US" sz="2400" dirty="0"/>
              <a:t>. </a:t>
            </a:r>
            <a:endParaRPr sz="2400" dirty="0"/>
          </a:p>
          <a:p>
            <a:pPr marL="742950" lvl="1" indent="-285750">
              <a:spcBef>
                <a:spcPts val="480"/>
              </a:spcBef>
              <a:buSzPts val="2400"/>
            </a:pPr>
            <a:r>
              <a:rPr lang="en-US" sz="2400" dirty="0" err="1"/>
              <a:t>Ngược</a:t>
            </a:r>
            <a:r>
              <a:rPr lang="en-US" sz="2400" dirty="0"/>
              <a:t> </a:t>
            </a:r>
            <a:r>
              <a:rPr lang="en-US" sz="2400" dirty="0" err="1"/>
              <a:t>lại</a:t>
            </a:r>
            <a:r>
              <a:rPr lang="en-US" sz="2400" dirty="0"/>
              <a:t>, </a:t>
            </a:r>
            <a:r>
              <a:rPr lang="en-US" sz="2400" dirty="0" err="1"/>
              <a:t>vị</a:t>
            </a:r>
            <a:r>
              <a:rPr lang="en-US" sz="2400" dirty="0"/>
              <a:t> </a:t>
            </a:r>
            <a:r>
              <a:rPr lang="en-US" sz="2400" dirty="0" err="1"/>
              <a:t>trí</a:t>
            </a:r>
            <a:r>
              <a:rPr lang="en-US" sz="2400" dirty="0"/>
              <a:t> </a:t>
            </a:r>
            <a:r>
              <a:rPr lang="en-US" sz="2400" dirty="0" err="1"/>
              <a:t>đã</a:t>
            </a:r>
            <a:r>
              <a:rPr lang="en-US" sz="2400" dirty="0"/>
              <a:t> </a:t>
            </a:r>
            <a:r>
              <a:rPr lang="en-US" sz="2400" dirty="0" err="1"/>
              <a:t>hợp</a:t>
            </a:r>
            <a:r>
              <a:rPr lang="en-US" sz="2400" dirty="0"/>
              <a:t> </a:t>
            </a:r>
            <a:r>
              <a:rPr lang="en-US" sz="2400" dirty="0" err="1"/>
              <a:t>lệ</a:t>
            </a:r>
            <a:r>
              <a:rPr lang="en-US" sz="2400" dirty="0"/>
              <a:t> </a:t>
            </a:r>
            <a:r>
              <a:rPr lang="en-US" sz="2400" dirty="0" err="1"/>
              <a:t>thì</a:t>
            </a:r>
            <a:r>
              <a:rPr lang="en-US" sz="2400" dirty="0"/>
              <a:t> ta </a:t>
            </a:r>
            <a:r>
              <a:rPr lang="en-US" sz="2400" dirty="0" err="1"/>
              <a:t>phải</a:t>
            </a:r>
            <a:r>
              <a:rPr lang="en-US" sz="2400" dirty="0"/>
              <a:t> </a:t>
            </a:r>
            <a:r>
              <a:rPr lang="en-US" sz="2400" dirty="0" err="1"/>
              <a:t>dời</a:t>
            </a:r>
            <a:r>
              <a:rPr lang="en-US" sz="2400" dirty="0"/>
              <a:t> </a:t>
            </a:r>
            <a:r>
              <a:rPr lang="en-US" sz="2400" dirty="0" err="1"/>
              <a:t>các</a:t>
            </a:r>
            <a:r>
              <a:rPr lang="en-US" sz="2400" dirty="0"/>
              <a:t> </a:t>
            </a:r>
            <a:r>
              <a:rPr lang="en-US" sz="2400" dirty="0" err="1"/>
              <a:t>phần</a:t>
            </a:r>
            <a:r>
              <a:rPr lang="en-US" sz="2400" dirty="0"/>
              <a:t> </a:t>
            </a:r>
            <a:r>
              <a:rPr lang="en-US" sz="2400" dirty="0" err="1"/>
              <a:t>tử</a:t>
            </a:r>
            <a:r>
              <a:rPr lang="en-US" sz="2400" dirty="0"/>
              <a:t> </a:t>
            </a:r>
            <a:r>
              <a:rPr lang="en-US" sz="2400" dirty="0" err="1"/>
              <a:t>từ</a:t>
            </a:r>
            <a:r>
              <a:rPr lang="en-US" sz="2400" dirty="0"/>
              <a:t> </a:t>
            </a:r>
            <a:r>
              <a:rPr lang="en-US" sz="2400" dirty="0" err="1"/>
              <a:t>vị</a:t>
            </a:r>
            <a:r>
              <a:rPr lang="en-US" sz="2400" dirty="0"/>
              <a:t> </a:t>
            </a:r>
            <a:r>
              <a:rPr lang="en-US" sz="2400" dirty="0" err="1"/>
              <a:t>trí</a:t>
            </a:r>
            <a:r>
              <a:rPr lang="en-US" sz="2400" dirty="0"/>
              <a:t> k </a:t>
            </a:r>
            <a:r>
              <a:rPr lang="en-US" sz="2400" dirty="0" err="1"/>
              <a:t>đến</a:t>
            </a:r>
            <a:r>
              <a:rPr lang="en-US" sz="2400" dirty="0"/>
              <a:t> </a:t>
            </a:r>
            <a:r>
              <a:rPr lang="en-US" sz="2400" dirty="0" err="1"/>
              <a:t>cuối</a:t>
            </a:r>
            <a:r>
              <a:rPr lang="en-US" sz="2400" dirty="0"/>
              <a:t> </a:t>
            </a:r>
            <a:r>
              <a:rPr lang="en-US" sz="2400" dirty="0" err="1"/>
              <a:t>danh</a:t>
            </a:r>
            <a:r>
              <a:rPr lang="en-US" sz="2400" dirty="0"/>
              <a:t> </a:t>
            </a:r>
            <a:r>
              <a:rPr lang="en-US" sz="2400" dirty="0" err="1"/>
              <a:t>sách</a:t>
            </a:r>
            <a:r>
              <a:rPr lang="en-US" sz="2400" dirty="0"/>
              <a:t> sang </a:t>
            </a:r>
            <a:r>
              <a:rPr lang="en-US" sz="2400" dirty="0" err="1"/>
              <a:t>trái</a:t>
            </a:r>
            <a:r>
              <a:rPr lang="en-US" sz="2400" dirty="0"/>
              <a:t> </a:t>
            </a:r>
            <a:r>
              <a:rPr lang="en-US" sz="2400" dirty="0" err="1"/>
              <a:t>một</a:t>
            </a:r>
            <a:r>
              <a:rPr lang="en-US" sz="2400" dirty="0"/>
              <a:t> ô </a:t>
            </a:r>
            <a:r>
              <a:rPr lang="en-US" sz="2400" dirty="0" err="1"/>
              <a:t>nhớ</a:t>
            </a:r>
            <a:r>
              <a:rPr lang="en-US" sz="2400" dirty="0"/>
              <a:t> </a:t>
            </a:r>
            <a:r>
              <a:rPr lang="en-US" sz="2400" dirty="0" err="1"/>
              <a:t>để</a:t>
            </a:r>
            <a:r>
              <a:rPr lang="en-US" sz="2400" dirty="0"/>
              <a:t> </a:t>
            </a:r>
            <a:r>
              <a:rPr lang="en-US" sz="2400" dirty="0" err="1"/>
              <a:t>đè</a:t>
            </a:r>
            <a:r>
              <a:rPr lang="en-US" sz="2400" dirty="0"/>
              <a:t> </a:t>
            </a:r>
            <a:r>
              <a:rPr lang="en-US" sz="2400" dirty="0" err="1"/>
              <a:t>lên</a:t>
            </a:r>
            <a:r>
              <a:rPr lang="en-US" sz="2400" dirty="0"/>
              <a:t> </a:t>
            </a:r>
            <a:r>
              <a:rPr lang="en-US" sz="2400" dirty="0" err="1"/>
              <a:t>phần</a:t>
            </a:r>
            <a:r>
              <a:rPr lang="en-US" sz="2400" dirty="0"/>
              <a:t> </a:t>
            </a:r>
            <a:r>
              <a:rPr lang="en-US" sz="2400" dirty="0" err="1"/>
              <a:t>tử</a:t>
            </a:r>
            <a:r>
              <a:rPr lang="en-US" sz="2400" dirty="0"/>
              <a:t> </a:t>
            </a:r>
            <a:r>
              <a:rPr lang="en-US" sz="2400" dirty="0" err="1"/>
              <a:t>cần</a:t>
            </a:r>
            <a:r>
              <a:rPr lang="en-US" sz="2400" dirty="0"/>
              <a:t> </a:t>
            </a:r>
            <a:r>
              <a:rPr lang="en-US" sz="2400" dirty="0" err="1"/>
              <a:t>xóa</a:t>
            </a:r>
            <a:r>
              <a:rPr lang="en-US" sz="2400" dirty="0"/>
              <a:t> </a:t>
            </a:r>
            <a:r>
              <a:rPr lang="en-US" sz="2400" dirty="0" err="1"/>
              <a:t>và</a:t>
            </a:r>
            <a:r>
              <a:rPr lang="en-US" sz="2400" dirty="0"/>
              <a:t> </a:t>
            </a:r>
            <a:r>
              <a:rPr lang="en-US" sz="2400" dirty="0" err="1"/>
              <a:t>giảm</a:t>
            </a:r>
            <a:r>
              <a:rPr lang="en-US" sz="2400" dirty="0"/>
              <a:t> </a:t>
            </a:r>
            <a:r>
              <a:rPr lang="en-US" sz="2400" dirty="0" err="1"/>
              <a:t>độ</a:t>
            </a:r>
            <a:r>
              <a:rPr lang="en-US" sz="2400" dirty="0"/>
              <a:t> </a:t>
            </a:r>
            <a:r>
              <a:rPr lang="en-US" sz="2400" dirty="0" err="1"/>
              <a:t>dài</a:t>
            </a:r>
            <a:r>
              <a:rPr lang="en-US" sz="2400" dirty="0"/>
              <a:t> </a:t>
            </a:r>
            <a:r>
              <a:rPr lang="en-US" sz="2400" dirty="0" err="1"/>
              <a:t>danh</a:t>
            </a:r>
            <a:r>
              <a:rPr lang="en-US" sz="2400" dirty="0"/>
              <a:t> </a:t>
            </a:r>
            <a:r>
              <a:rPr lang="en-US" sz="2400" dirty="0" err="1"/>
              <a:t>sách</a:t>
            </a:r>
            <a:r>
              <a:rPr lang="en-US" sz="2400" dirty="0"/>
              <a:t> </a:t>
            </a:r>
            <a:r>
              <a:rPr lang="en-US" sz="2400" dirty="0" err="1"/>
              <a:t>đi</a:t>
            </a:r>
            <a:r>
              <a:rPr lang="en-US" sz="2400" dirty="0"/>
              <a:t> 1 </a:t>
            </a:r>
            <a:r>
              <a:rPr lang="en-US" sz="2400" dirty="0" err="1"/>
              <a:t>phần</a:t>
            </a:r>
            <a:r>
              <a:rPr lang="en-US" sz="2400" dirty="0"/>
              <a:t> </a:t>
            </a:r>
            <a:r>
              <a:rPr lang="en-US" sz="2400" dirty="0" err="1"/>
              <a:t>tử</a:t>
            </a:r>
            <a:r>
              <a:rPr lang="en-US" sz="2400" dirty="0"/>
              <a:t>.</a:t>
            </a:r>
            <a:endParaRPr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457200" y="152400"/>
            <a:ext cx="8229600" cy="9445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C000"/>
              </a:buClr>
              <a:buSzPts val="3600"/>
              <a:buFont typeface="Calibri"/>
              <a:buNone/>
            </a:pPr>
            <a:r>
              <a:rPr lang="en-US" sz="3600">
                <a:solidFill>
                  <a:srgbClr val="FFC000"/>
                </a:solidFill>
              </a:rPr>
              <a:t>Giải thuật xóa</a:t>
            </a:r>
            <a:endParaRPr sz="3600">
              <a:solidFill>
                <a:srgbClr val="FFC000"/>
              </a:solidFill>
            </a:endParaRPr>
          </a:p>
        </p:txBody>
      </p:sp>
      <p:sp>
        <p:nvSpPr>
          <p:cNvPr id="248" name="Google Shape;248;p41"/>
          <p:cNvSpPr txBox="1">
            <a:spLocks noGrp="1"/>
          </p:cNvSpPr>
          <p:nvPr>
            <p:ph type="body" idx="1"/>
          </p:nvPr>
        </p:nvSpPr>
        <p:spPr>
          <a:xfrm>
            <a:off x="457200" y="1066800"/>
            <a:ext cx="8229600" cy="5638800"/>
          </a:xfrm>
          <a:prstGeom prst="rect">
            <a:avLst/>
          </a:prstGeom>
          <a:noFill/>
          <a:ln>
            <a:noFill/>
          </a:ln>
        </p:spPr>
        <p:txBody>
          <a:bodyPr spcFirstLastPara="1" wrap="square" lIns="91425" tIns="45700" rIns="91425" bIns="45700" anchor="t" anchorCtr="0">
            <a:normAutofit fontScale="85000" lnSpcReduction="20000"/>
          </a:bodyPr>
          <a:lstStyle/>
          <a:p>
            <a:pPr marL="1143000" lvl="2" indent="-228600" algn="l" rtl="0">
              <a:spcBef>
                <a:spcPts val="0"/>
              </a:spcBef>
              <a:spcAft>
                <a:spcPts val="0"/>
              </a:spcAft>
              <a:buClr>
                <a:schemeClr val="lt1"/>
              </a:buClr>
              <a:buSzPct val="100000"/>
              <a:buNone/>
            </a:pPr>
            <a:r>
              <a:rPr lang="en-US" i="1" dirty="0"/>
              <a:t>  </a:t>
            </a:r>
            <a:r>
              <a:rPr lang="en-US" dirty="0"/>
              <a:t>int </a:t>
            </a:r>
            <a:r>
              <a:rPr lang="en-US" dirty="0" err="1"/>
              <a:t>Del_k</a:t>
            </a:r>
            <a:r>
              <a:rPr lang="en-US" dirty="0"/>
              <a:t> (List *L, int k)</a:t>
            </a:r>
            <a:endParaRPr dirty="0"/>
          </a:p>
          <a:p>
            <a:pPr marL="1143000" lvl="2" indent="-228600" algn="l" rtl="0">
              <a:spcBef>
                <a:spcPts val="372"/>
              </a:spcBef>
              <a:spcAft>
                <a:spcPts val="0"/>
              </a:spcAft>
              <a:buClr>
                <a:schemeClr val="lt1"/>
              </a:buClr>
              <a:buSzPct val="100000"/>
              <a:buNone/>
            </a:pPr>
            <a:r>
              <a:rPr lang="en-US" dirty="0"/>
              <a:t>{</a:t>
            </a:r>
          </a:p>
          <a:p>
            <a:pPr marL="1143000" lvl="2" indent="-228600" algn="l" rtl="0">
              <a:spcBef>
                <a:spcPts val="372"/>
              </a:spcBef>
              <a:spcAft>
                <a:spcPts val="0"/>
              </a:spcAft>
              <a:buClr>
                <a:schemeClr val="lt1"/>
              </a:buClr>
              <a:buSzPct val="100000"/>
              <a:buNone/>
            </a:pPr>
            <a:r>
              <a:rPr lang="en-US" dirty="0"/>
              <a:t>	item x;</a:t>
            </a:r>
            <a:endParaRPr dirty="0"/>
          </a:p>
          <a:p>
            <a:pPr marL="1143000" lvl="2" indent="-228600" algn="l" rtl="0">
              <a:spcBef>
                <a:spcPts val="372"/>
              </a:spcBef>
              <a:spcAft>
                <a:spcPts val="0"/>
              </a:spcAft>
              <a:buClr>
                <a:schemeClr val="lt1"/>
              </a:buClr>
              <a:buSzPct val="100000"/>
              <a:buNone/>
            </a:pPr>
            <a:r>
              <a:rPr lang="en-US" dirty="0"/>
              <a:t>    if (</a:t>
            </a:r>
            <a:r>
              <a:rPr lang="en-US" dirty="0" err="1"/>
              <a:t>Isempty</a:t>
            </a:r>
            <a:r>
              <a:rPr lang="en-US" dirty="0"/>
              <a:t>(*L))</a:t>
            </a:r>
            <a:endParaRPr dirty="0"/>
          </a:p>
          <a:p>
            <a:pPr marL="1143000" lvl="2" indent="-228600" algn="l" rtl="0">
              <a:spcBef>
                <a:spcPts val="372"/>
              </a:spcBef>
              <a:spcAft>
                <a:spcPts val="0"/>
              </a:spcAft>
              <a:buClr>
                <a:schemeClr val="lt1"/>
              </a:buClr>
              <a:buSzPct val="100000"/>
              <a:buNone/>
            </a:pPr>
            <a:r>
              <a:rPr lang="en-US" dirty="0"/>
              <a:t>    {</a:t>
            </a:r>
            <a:endParaRPr dirty="0"/>
          </a:p>
          <a:p>
            <a:pPr marL="1143000" lvl="2" indent="-228600" algn="l" rtl="0">
              <a:spcBef>
                <a:spcPts val="372"/>
              </a:spcBef>
              <a:spcAft>
                <a:spcPts val="0"/>
              </a:spcAft>
              <a:buClr>
                <a:schemeClr val="lt1"/>
              </a:buClr>
              <a:buSzPct val="100000"/>
              <a:buNone/>
            </a:pPr>
            <a:r>
              <a:rPr lang="en-US" dirty="0"/>
              <a:t>        </a:t>
            </a:r>
            <a:r>
              <a:rPr lang="en-US" dirty="0" err="1"/>
              <a:t>printf</a:t>
            </a:r>
            <a:r>
              <a:rPr lang="en-US" dirty="0"/>
              <a:t>("</a:t>
            </a:r>
            <a:r>
              <a:rPr lang="en-US" dirty="0" err="1"/>
              <a:t>Danh</a:t>
            </a:r>
            <a:r>
              <a:rPr lang="en-US" dirty="0"/>
              <a:t> </a:t>
            </a:r>
            <a:r>
              <a:rPr lang="en-US" dirty="0" err="1"/>
              <a:t>sach</a:t>
            </a:r>
            <a:r>
              <a:rPr lang="en-US" dirty="0"/>
              <a:t> </a:t>
            </a:r>
            <a:r>
              <a:rPr lang="en-US" dirty="0" err="1"/>
              <a:t>rong</a:t>
            </a:r>
            <a:r>
              <a:rPr lang="en-US" dirty="0"/>
              <a:t> !");</a:t>
            </a:r>
            <a:endParaRPr dirty="0"/>
          </a:p>
          <a:p>
            <a:pPr marL="1143000" lvl="2" indent="-228600" algn="l" rtl="0">
              <a:spcBef>
                <a:spcPts val="372"/>
              </a:spcBef>
              <a:spcAft>
                <a:spcPts val="0"/>
              </a:spcAft>
              <a:buClr>
                <a:schemeClr val="lt1"/>
              </a:buClr>
              <a:buSzPct val="100000"/>
              <a:buNone/>
            </a:pPr>
            <a:r>
              <a:rPr lang="en-US" dirty="0"/>
              <a:t>        return 0;</a:t>
            </a:r>
            <a:endParaRPr dirty="0"/>
          </a:p>
          <a:p>
            <a:pPr marL="1143000" lvl="2" indent="-228600" algn="l" rtl="0">
              <a:spcBef>
                <a:spcPts val="372"/>
              </a:spcBef>
              <a:spcAft>
                <a:spcPts val="0"/>
              </a:spcAft>
              <a:buClr>
                <a:schemeClr val="lt1"/>
              </a:buClr>
              <a:buSzPct val="100000"/>
              <a:buNone/>
            </a:pPr>
            <a:r>
              <a:rPr lang="en-US" dirty="0"/>
              <a:t>    }</a:t>
            </a:r>
            <a:endParaRPr dirty="0"/>
          </a:p>
          <a:p>
            <a:pPr marL="1143000" lvl="2" indent="-228600" algn="l" rtl="0">
              <a:spcBef>
                <a:spcPts val="372"/>
              </a:spcBef>
              <a:spcAft>
                <a:spcPts val="0"/>
              </a:spcAft>
              <a:buClr>
                <a:schemeClr val="lt1"/>
              </a:buClr>
              <a:buSzPct val="100000"/>
              <a:buNone/>
            </a:pPr>
            <a:r>
              <a:rPr lang="en-US" dirty="0"/>
              <a:t>    if (k&lt;0 || k&gt;(*L).count-1)</a:t>
            </a:r>
            <a:endParaRPr dirty="0"/>
          </a:p>
          <a:p>
            <a:pPr marL="1143000" lvl="2" indent="-228600" algn="l" rtl="0">
              <a:spcBef>
                <a:spcPts val="372"/>
              </a:spcBef>
              <a:spcAft>
                <a:spcPts val="0"/>
              </a:spcAft>
              <a:buClr>
                <a:schemeClr val="lt1"/>
              </a:buClr>
              <a:buSzPct val="100000"/>
              <a:buNone/>
            </a:pPr>
            <a:r>
              <a:rPr lang="en-US" dirty="0"/>
              <a:t>    {</a:t>
            </a:r>
            <a:endParaRPr dirty="0"/>
          </a:p>
          <a:p>
            <a:pPr marL="1143000" lvl="2" indent="-228600" algn="l" rtl="0">
              <a:spcBef>
                <a:spcPts val="372"/>
              </a:spcBef>
              <a:spcAft>
                <a:spcPts val="0"/>
              </a:spcAft>
              <a:buClr>
                <a:schemeClr val="lt1"/>
              </a:buClr>
              <a:buSzPct val="100000"/>
              <a:buNone/>
            </a:pPr>
            <a:r>
              <a:rPr lang="en-US" dirty="0"/>
              <a:t>        </a:t>
            </a:r>
            <a:r>
              <a:rPr lang="en-US" dirty="0" err="1"/>
              <a:t>printf</a:t>
            </a:r>
            <a:r>
              <a:rPr lang="en-US" dirty="0"/>
              <a:t>("Vi tri </a:t>
            </a:r>
            <a:r>
              <a:rPr lang="en-US" dirty="0" err="1"/>
              <a:t>xoa</a:t>
            </a:r>
            <a:r>
              <a:rPr lang="en-US" dirty="0"/>
              <a:t> </a:t>
            </a:r>
            <a:r>
              <a:rPr lang="en-US" dirty="0" err="1"/>
              <a:t>khong</a:t>
            </a:r>
            <a:r>
              <a:rPr lang="en-US" dirty="0"/>
              <a:t> hop le !");</a:t>
            </a:r>
            <a:endParaRPr dirty="0"/>
          </a:p>
          <a:p>
            <a:pPr marL="1143000" lvl="2" indent="-228600" algn="l" rtl="0">
              <a:spcBef>
                <a:spcPts val="372"/>
              </a:spcBef>
              <a:spcAft>
                <a:spcPts val="0"/>
              </a:spcAft>
              <a:buClr>
                <a:schemeClr val="lt1"/>
              </a:buClr>
              <a:buSzPct val="100000"/>
              <a:buNone/>
            </a:pPr>
            <a:r>
              <a:rPr lang="en-US" dirty="0"/>
              <a:t>        return 0;</a:t>
            </a:r>
            <a:endParaRPr dirty="0"/>
          </a:p>
          <a:p>
            <a:pPr marL="1143000" lvl="2" indent="-228600" algn="l" rtl="0">
              <a:spcBef>
                <a:spcPts val="372"/>
              </a:spcBef>
              <a:spcAft>
                <a:spcPts val="0"/>
              </a:spcAft>
              <a:buClr>
                <a:schemeClr val="lt1"/>
              </a:buClr>
              <a:buSzPct val="100000"/>
              <a:buNone/>
            </a:pPr>
            <a:r>
              <a:rPr lang="en-US" dirty="0"/>
              <a:t>    }</a:t>
            </a:r>
            <a:endParaRPr dirty="0"/>
          </a:p>
          <a:p>
            <a:pPr marL="1143000" lvl="2" indent="-228600" algn="l" rtl="0">
              <a:spcBef>
                <a:spcPts val="372"/>
              </a:spcBef>
              <a:spcAft>
                <a:spcPts val="0"/>
              </a:spcAft>
              <a:buClr>
                <a:schemeClr val="lt1"/>
              </a:buClr>
              <a:buSzPct val="100000"/>
              <a:buNone/>
            </a:pPr>
            <a:r>
              <a:rPr lang="en-US" dirty="0"/>
              <a:t>    x=(*L).</a:t>
            </a:r>
            <a:r>
              <a:rPr lang="en-US" dirty="0" err="1"/>
              <a:t>Elems</a:t>
            </a:r>
            <a:r>
              <a:rPr lang="en-US" dirty="0"/>
              <a:t>[k-1]; //</a:t>
            </a:r>
            <a:r>
              <a:rPr lang="en-US" dirty="0" err="1"/>
              <a:t>luu</a:t>
            </a:r>
            <a:r>
              <a:rPr lang="en-US" dirty="0"/>
              <a:t> </a:t>
            </a:r>
            <a:r>
              <a:rPr lang="en-US" dirty="0" err="1"/>
              <a:t>lai</a:t>
            </a:r>
            <a:r>
              <a:rPr lang="en-US" dirty="0"/>
              <a:t> </a:t>
            </a:r>
            <a:r>
              <a:rPr lang="en-US" dirty="0" err="1"/>
              <a:t>gia</a:t>
            </a:r>
            <a:r>
              <a:rPr lang="en-US" dirty="0"/>
              <a:t> tri </a:t>
            </a:r>
            <a:r>
              <a:rPr lang="en-US" dirty="0" err="1"/>
              <a:t>cua</a:t>
            </a:r>
            <a:r>
              <a:rPr lang="en-US" dirty="0"/>
              <a:t> phan </a:t>
            </a:r>
            <a:r>
              <a:rPr lang="en-US" dirty="0" err="1"/>
              <a:t>tu</a:t>
            </a:r>
            <a:r>
              <a:rPr lang="en-US" dirty="0"/>
              <a:t> can </a:t>
            </a:r>
            <a:r>
              <a:rPr lang="en-US" dirty="0" err="1"/>
              <a:t>xoa</a:t>
            </a:r>
            <a:endParaRPr dirty="0"/>
          </a:p>
          <a:p>
            <a:pPr marL="1143000" lvl="2" indent="-228600" algn="l" rtl="0">
              <a:spcBef>
                <a:spcPts val="372"/>
              </a:spcBef>
              <a:spcAft>
                <a:spcPts val="0"/>
              </a:spcAft>
              <a:buClr>
                <a:schemeClr val="lt1"/>
              </a:buClr>
              <a:buSzPct val="100000"/>
              <a:buNone/>
            </a:pPr>
            <a:r>
              <a:rPr lang="en-US" dirty="0"/>
              <a:t>     for (int </a:t>
            </a:r>
            <a:r>
              <a:rPr lang="en-US" dirty="0" err="1"/>
              <a:t>i</a:t>
            </a:r>
            <a:r>
              <a:rPr lang="en-US" dirty="0"/>
              <a:t>=k-1; </a:t>
            </a:r>
            <a:r>
              <a:rPr lang="en-US" dirty="0" err="1"/>
              <a:t>i</a:t>
            </a:r>
            <a:r>
              <a:rPr lang="en-US" dirty="0"/>
              <a:t>&lt;=(*L).count-1; </a:t>
            </a:r>
            <a:r>
              <a:rPr lang="en-US" dirty="0" err="1"/>
              <a:t>i</a:t>
            </a:r>
            <a:r>
              <a:rPr lang="en-US" dirty="0"/>
              <a:t>++)  //don </a:t>
            </a:r>
            <a:r>
              <a:rPr lang="en-US" dirty="0" err="1"/>
              <a:t>cac</a:t>
            </a:r>
            <a:r>
              <a:rPr lang="en-US" dirty="0"/>
              <a:t> phan </a:t>
            </a:r>
            <a:r>
              <a:rPr lang="en-US" dirty="0" err="1"/>
              <a:t>tu</a:t>
            </a:r>
            <a:r>
              <a:rPr lang="en-US" dirty="0"/>
              <a:t> </a:t>
            </a:r>
            <a:r>
              <a:rPr lang="en-US" dirty="0" err="1"/>
              <a:t>ve</a:t>
            </a:r>
            <a:r>
              <a:rPr lang="en-US" dirty="0"/>
              <a:t> </a:t>
            </a:r>
            <a:r>
              <a:rPr lang="en-US" dirty="0" err="1"/>
              <a:t>truoc</a:t>
            </a:r>
            <a:endParaRPr dirty="0"/>
          </a:p>
          <a:p>
            <a:pPr marL="1143000" lvl="2" indent="-228600" algn="l" rtl="0">
              <a:spcBef>
                <a:spcPts val="372"/>
              </a:spcBef>
              <a:spcAft>
                <a:spcPts val="0"/>
              </a:spcAft>
              <a:buClr>
                <a:schemeClr val="lt1"/>
              </a:buClr>
              <a:buSzPct val="100000"/>
              <a:buNone/>
            </a:pPr>
            <a:r>
              <a:rPr lang="en-US" dirty="0"/>
              <a:t>    (*L).</a:t>
            </a:r>
            <a:r>
              <a:rPr lang="en-US" dirty="0" err="1"/>
              <a:t>Elems</a:t>
            </a:r>
            <a:r>
              <a:rPr lang="en-US" dirty="0"/>
              <a:t>[</a:t>
            </a:r>
            <a:r>
              <a:rPr lang="en-US" dirty="0" err="1"/>
              <a:t>i</a:t>
            </a:r>
            <a:r>
              <a:rPr lang="en-US" dirty="0"/>
              <a:t>]=(*L).</a:t>
            </a:r>
            <a:r>
              <a:rPr lang="en-US" dirty="0" err="1"/>
              <a:t>Elems</a:t>
            </a:r>
            <a:r>
              <a:rPr lang="en-US" dirty="0"/>
              <a:t>[i+1];</a:t>
            </a:r>
            <a:endParaRPr dirty="0"/>
          </a:p>
          <a:p>
            <a:pPr marL="1143000" lvl="2" indent="-228600" algn="l" rtl="0">
              <a:spcBef>
                <a:spcPts val="372"/>
              </a:spcBef>
              <a:spcAft>
                <a:spcPts val="0"/>
              </a:spcAft>
              <a:buClr>
                <a:schemeClr val="lt1"/>
              </a:buClr>
              <a:buSzPct val="100000"/>
              <a:buNone/>
            </a:pPr>
            <a:r>
              <a:rPr lang="en-US" dirty="0"/>
              <a:t>    (*L).count--; //</a:t>
            </a:r>
            <a:r>
              <a:rPr lang="en-US" dirty="0" err="1"/>
              <a:t>giam</a:t>
            </a:r>
            <a:r>
              <a:rPr lang="en-US" dirty="0"/>
              <a:t> count</a:t>
            </a:r>
            <a:endParaRPr dirty="0"/>
          </a:p>
          <a:p>
            <a:pPr marL="1143000" lvl="2" indent="-228600" algn="l" rtl="0">
              <a:spcBef>
                <a:spcPts val="372"/>
              </a:spcBef>
              <a:spcAft>
                <a:spcPts val="0"/>
              </a:spcAft>
              <a:buClr>
                <a:schemeClr val="lt1"/>
              </a:buClr>
              <a:buSzPct val="100000"/>
              <a:buNone/>
            </a:pPr>
            <a:r>
              <a:rPr lang="en-US" dirty="0"/>
              <a:t>    return x;</a:t>
            </a:r>
            <a:endParaRPr dirty="0"/>
          </a:p>
          <a:p>
            <a:pPr marL="1143000" lvl="2" indent="-228600" algn="l" rtl="0">
              <a:spcBef>
                <a:spcPts val="372"/>
              </a:spcBef>
              <a:spcAft>
                <a:spcPts val="0"/>
              </a:spcAft>
              <a:buClr>
                <a:schemeClr val="lt1"/>
              </a:buClr>
              <a:buSzPct val="100000"/>
              <a:buNone/>
            </a:pPr>
            <a:r>
              <a:rPr lang="en-US" dirty="0"/>
              <a:t>}</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2"/>
          <p:cNvSpPr txBox="1">
            <a:spLocks noGrp="1"/>
          </p:cNvSpPr>
          <p:nvPr>
            <p:ph type="title"/>
          </p:nvPr>
        </p:nvSpPr>
        <p:spPr>
          <a:xfrm>
            <a:off x="381000" y="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C000"/>
              </a:buClr>
              <a:buSzPct val="100000"/>
              <a:buFont typeface="Calibri"/>
              <a:buNone/>
            </a:pPr>
            <a:r>
              <a:rPr lang="en-US" sz="3600" b="1">
                <a:solidFill>
                  <a:srgbClr val="FFC000"/>
                </a:solidFill>
              </a:rPr>
              <a:t>7. Xóa phần tử có nội dung x trong danh sách</a:t>
            </a:r>
            <a:r>
              <a:rPr lang="en-US" b="1"/>
              <a:t>  </a:t>
            </a:r>
            <a:endParaRPr/>
          </a:p>
        </p:txBody>
      </p:sp>
      <p:sp>
        <p:nvSpPr>
          <p:cNvPr id="254" name="Google Shape;254;p42"/>
          <p:cNvSpPr txBox="1">
            <a:spLocks noGrp="1"/>
          </p:cNvSpPr>
          <p:nvPr>
            <p:ph type="body" idx="1"/>
          </p:nvPr>
        </p:nvSpPr>
        <p:spPr>
          <a:xfrm>
            <a:off x="457200" y="1066800"/>
            <a:ext cx="8229600" cy="50593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800"/>
              <a:buChar char="•"/>
            </a:pPr>
            <a:r>
              <a:rPr lang="en-US" sz="2800"/>
              <a:t>Để xóa phần tử có nội dung x trong danh sách ta tiến hành tìm phần tử x trước bằng hàm search sau đó giá trị trả về là vị trí của x, ta tiếp tục sử dụng hàm del_k để xóa phần tử ở vị trí mà ta tìm được.</a:t>
            </a:r>
            <a:endParaRPr/>
          </a:p>
          <a:p>
            <a:pPr marL="342900" lvl="0" indent="-139700" algn="l" rtl="0">
              <a:spcBef>
                <a:spcPts val="640"/>
              </a:spcBef>
              <a:spcAft>
                <a:spcPts val="0"/>
              </a:spcAft>
              <a:buClr>
                <a:schemeClr val="lt1"/>
              </a:buClr>
              <a:buSzPts val="32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3"/>
          <p:cNvSpPr txBox="1">
            <a:spLocks noGrp="1"/>
          </p:cNvSpPr>
          <p:nvPr>
            <p:ph type="body" idx="1"/>
          </p:nvPr>
        </p:nvSpPr>
        <p:spPr>
          <a:xfrm>
            <a:off x="457200" y="0"/>
            <a:ext cx="8229600" cy="61261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ctr" rtl="0">
              <a:spcBef>
                <a:spcPts val="0"/>
              </a:spcBef>
              <a:spcAft>
                <a:spcPts val="0"/>
              </a:spcAft>
              <a:buClr>
                <a:srgbClr val="FFC000"/>
              </a:buClr>
              <a:buSzPct val="100000"/>
              <a:buNone/>
            </a:pPr>
            <a:r>
              <a:rPr lang="en-US" sz="5100" u="sng" dirty="0" err="1">
                <a:solidFill>
                  <a:srgbClr val="FFC000"/>
                </a:solidFill>
              </a:rPr>
              <a:t>Giải</a:t>
            </a:r>
            <a:r>
              <a:rPr lang="en-US" sz="5100" u="sng" dirty="0">
                <a:solidFill>
                  <a:srgbClr val="FFC000"/>
                </a:solidFill>
              </a:rPr>
              <a:t> </a:t>
            </a:r>
            <a:r>
              <a:rPr lang="en-US" sz="5100" u="sng" dirty="0" err="1">
                <a:solidFill>
                  <a:srgbClr val="FFC000"/>
                </a:solidFill>
              </a:rPr>
              <a:t>thuật</a:t>
            </a:r>
            <a:endParaRPr sz="5100" u="sng" dirty="0">
              <a:solidFill>
                <a:srgbClr val="FFC000"/>
              </a:solidFill>
            </a:endParaRPr>
          </a:p>
          <a:p>
            <a:pPr marL="1600200" lvl="3" indent="-228600" algn="l" rtl="0">
              <a:spcBef>
                <a:spcPts val="340"/>
              </a:spcBef>
              <a:spcAft>
                <a:spcPts val="0"/>
              </a:spcAft>
              <a:buClr>
                <a:schemeClr val="lt1"/>
              </a:buClr>
              <a:buSzPct val="100000"/>
              <a:buNone/>
            </a:pPr>
            <a:r>
              <a:rPr lang="en-US" i="1" dirty="0"/>
              <a:t>int </a:t>
            </a:r>
            <a:r>
              <a:rPr lang="en-US" i="1" dirty="0" err="1"/>
              <a:t>Del_x</a:t>
            </a:r>
            <a:r>
              <a:rPr lang="en-US" i="1" dirty="0"/>
              <a:t> (List *L, item x)</a:t>
            </a:r>
            <a:endParaRPr dirty="0"/>
          </a:p>
          <a:p>
            <a:pPr marL="1600200" lvl="3" indent="-228600" algn="l" rtl="0">
              <a:spcBef>
                <a:spcPts val="340"/>
              </a:spcBef>
              <a:spcAft>
                <a:spcPts val="0"/>
              </a:spcAft>
              <a:buClr>
                <a:schemeClr val="lt1"/>
              </a:buClr>
              <a:buSzPct val="100000"/>
              <a:buNone/>
            </a:pPr>
            <a:r>
              <a:rPr lang="en-US" i="1" dirty="0"/>
              <a:t>{</a:t>
            </a:r>
            <a:endParaRPr dirty="0"/>
          </a:p>
          <a:p>
            <a:pPr marL="1600200" lvl="3" indent="-228600" algn="l" rtl="0">
              <a:spcBef>
                <a:spcPts val="340"/>
              </a:spcBef>
              <a:spcAft>
                <a:spcPts val="0"/>
              </a:spcAft>
              <a:buClr>
                <a:schemeClr val="lt1"/>
              </a:buClr>
              <a:buSzPct val="100000"/>
              <a:buNone/>
            </a:pPr>
            <a:r>
              <a:rPr lang="en-US" i="1" dirty="0"/>
              <a:t>    if (</a:t>
            </a:r>
            <a:r>
              <a:rPr lang="en-US" i="1" dirty="0" err="1"/>
              <a:t>Isempty</a:t>
            </a:r>
            <a:r>
              <a:rPr lang="en-US" i="1" dirty="0"/>
              <a:t>(*L))</a:t>
            </a:r>
            <a:endParaRPr dirty="0"/>
          </a:p>
          <a:p>
            <a:pPr marL="1600200" lvl="3" indent="-228600" algn="l" rtl="0">
              <a:spcBef>
                <a:spcPts val="340"/>
              </a:spcBef>
              <a:spcAft>
                <a:spcPts val="0"/>
              </a:spcAft>
              <a:buClr>
                <a:schemeClr val="lt1"/>
              </a:buClr>
              <a:buSzPct val="100000"/>
              <a:buNone/>
            </a:pPr>
            <a:r>
              <a:rPr lang="en-US" i="1" dirty="0"/>
              <a:t>    {</a:t>
            </a:r>
            <a:endParaRPr dirty="0"/>
          </a:p>
          <a:p>
            <a:pPr marL="1600200" lvl="3" indent="-228600" algn="l" rtl="0">
              <a:spcBef>
                <a:spcPts val="340"/>
              </a:spcBef>
              <a:spcAft>
                <a:spcPts val="0"/>
              </a:spcAft>
              <a:buClr>
                <a:schemeClr val="lt1"/>
              </a:buClr>
              <a:buSzPct val="100000"/>
              <a:buNone/>
            </a:pPr>
            <a:r>
              <a:rPr lang="en-US" i="1" dirty="0"/>
              <a:t>        </a:t>
            </a:r>
            <a:r>
              <a:rPr lang="en-US" i="1" dirty="0" err="1"/>
              <a:t>printf</a:t>
            </a:r>
            <a:r>
              <a:rPr lang="en-US" i="1" dirty="0"/>
              <a:t>("</a:t>
            </a:r>
            <a:r>
              <a:rPr lang="en-US" i="1" dirty="0" err="1"/>
              <a:t>Danh</a:t>
            </a:r>
            <a:r>
              <a:rPr lang="en-US" i="1" dirty="0"/>
              <a:t> </a:t>
            </a:r>
            <a:r>
              <a:rPr lang="en-US" i="1" dirty="0" err="1"/>
              <a:t>sach</a:t>
            </a:r>
            <a:r>
              <a:rPr lang="en-US" i="1" dirty="0"/>
              <a:t> </a:t>
            </a:r>
            <a:r>
              <a:rPr lang="en-US" i="1" dirty="0" err="1"/>
              <a:t>rong</a:t>
            </a:r>
            <a:r>
              <a:rPr lang="en-US" i="1" dirty="0"/>
              <a:t> !");</a:t>
            </a:r>
            <a:endParaRPr dirty="0"/>
          </a:p>
          <a:p>
            <a:pPr marL="1600200" lvl="3" indent="-228600" algn="l" rtl="0">
              <a:spcBef>
                <a:spcPts val="340"/>
              </a:spcBef>
              <a:spcAft>
                <a:spcPts val="0"/>
              </a:spcAft>
              <a:buClr>
                <a:schemeClr val="lt1"/>
              </a:buClr>
              <a:buSzPct val="100000"/>
              <a:buNone/>
            </a:pPr>
            <a:r>
              <a:rPr lang="en-US" i="1" dirty="0"/>
              <a:t>        return 0;</a:t>
            </a:r>
            <a:endParaRPr dirty="0"/>
          </a:p>
          <a:p>
            <a:pPr marL="1600200" lvl="3" indent="-228600" algn="l" rtl="0">
              <a:spcBef>
                <a:spcPts val="340"/>
              </a:spcBef>
              <a:spcAft>
                <a:spcPts val="0"/>
              </a:spcAft>
              <a:buClr>
                <a:schemeClr val="lt1"/>
              </a:buClr>
              <a:buSzPct val="100000"/>
              <a:buNone/>
            </a:pPr>
            <a:r>
              <a:rPr lang="en-US" i="1" dirty="0"/>
              <a:t>    } </a:t>
            </a:r>
            <a:endParaRPr lang="en-US" dirty="0"/>
          </a:p>
          <a:p>
            <a:pPr marL="1600200" lvl="3" indent="-228600" algn="l" rtl="0">
              <a:spcBef>
                <a:spcPts val="340"/>
              </a:spcBef>
              <a:spcAft>
                <a:spcPts val="0"/>
              </a:spcAft>
              <a:buClr>
                <a:schemeClr val="lt1"/>
              </a:buClr>
              <a:buSzPct val="100000"/>
              <a:buNone/>
            </a:pPr>
            <a:r>
              <a:rPr lang="en-US" i="1" dirty="0"/>
              <a:t>    int </a:t>
            </a:r>
            <a:r>
              <a:rPr lang="en-US" i="1" dirty="0" err="1"/>
              <a:t>i</a:t>
            </a:r>
            <a:r>
              <a:rPr lang="en-US" i="1" dirty="0"/>
              <a:t> = Search(*</a:t>
            </a:r>
            <a:r>
              <a:rPr lang="en-US" i="1" dirty="0" err="1"/>
              <a:t>L,x</a:t>
            </a:r>
            <a:r>
              <a:rPr lang="en-US" i="1" dirty="0"/>
              <a:t>);</a:t>
            </a:r>
            <a:endParaRPr lang="en-US" dirty="0"/>
          </a:p>
          <a:p>
            <a:pPr marL="1600200" lvl="3" indent="-228600" algn="l" rtl="0">
              <a:spcBef>
                <a:spcPts val="340"/>
              </a:spcBef>
              <a:spcAft>
                <a:spcPts val="0"/>
              </a:spcAft>
              <a:buClr>
                <a:schemeClr val="lt1"/>
              </a:buClr>
              <a:buSzPct val="100000"/>
              <a:buNone/>
            </a:pPr>
            <a:r>
              <a:rPr lang="en-US" i="1" dirty="0"/>
              <a:t>    if (!</a:t>
            </a:r>
            <a:r>
              <a:rPr lang="en-US" i="1" dirty="0" err="1"/>
              <a:t>i</a:t>
            </a:r>
            <a:r>
              <a:rPr lang="en-US" i="1" dirty="0"/>
              <a:t>)</a:t>
            </a:r>
            <a:endParaRPr dirty="0"/>
          </a:p>
          <a:p>
            <a:pPr marL="1600200" lvl="3" indent="-228600" algn="l" rtl="0">
              <a:spcBef>
                <a:spcPts val="340"/>
              </a:spcBef>
              <a:spcAft>
                <a:spcPts val="0"/>
              </a:spcAft>
              <a:buClr>
                <a:schemeClr val="lt1"/>
              </a:buClr>
              <a:buSzPct val="100000"/>
              <a:buNone/>
            </a:pPr>
            <a:r>
              <a:rPr lang="en-US" i="1" dirty="0"/>
              <a:t>    {</a:t>
            </a:r>
            <a:endParaRPr dirty="0"/>
          </a:p>
          <a:p>
            <a:pPr marL="1600200" lvl="3" indent="-228600" algn="l" rtl="0">
              <a:spcBef>
                <a:spcPts val="340"/>
              </a:spcBef>
              <a:spcAft>
                <a:spcPts val="0"/>
              </a:spcAft>
              <a:buClr>
                <a:schemeClr val="lt1"/>
              </a:buClr>
              <a:buSzPct val="100000"/>
              <a:buNone/>
            </a:pPr>
            <a:r>
              <a:rPr lang="en-US" i="1" dirty="0"/>
              <a:t>        </a:t>
            </a:r>
            <a:r>
              <a:rPr lang="en-US" i="1" dirty="0" err="1"/>
              <a:t>printf</a:t>
            </a:r>
            <a:r>
              <a:rPr lang="en-US" i="1" dirty="0"/>
              <a:t>("</a:t>
            </a:r>
            <a:r>
              <a:rPr lang="en-US" i="1" dirty="0" err="1"/>
              <a:t>Danh</a:t>
            </a:r>
            <a:r>
              <a:rPr lang="en-US" i="1" dirty="0"/>
              <a:t> </a:t>
            </a:r>
            <a:r>
              <a:rPr lang="en-US" i="1" dirty="0" err="1"/>
              <a:t>sach</a:t>
            </a:r>
            <a:r>
              <a:rPr lang="en-US" i="1" dirty="0"/>
              <a:t> </a:t>
            </a:r>
            <a:r>
              <a:rPr lang="en-US" i="1" dirty="0" err="1"/>
              <a:t>khong</a:t>
            </a:r>
            <a:r>
              <a:rPr lang="en-US" i="1" dirty="0"/>
              <a:t> co %</a:t>
            </a:r>
            <a:r>
              <a:rPr lang="en-US" i="1" dirty="0" err="1"/>
              <a:t>d",x</a:t>
            </a:r>
            <a:r>
              <a:rPr lang="en-US" i="1" dirty="0"/>
              <a:t>);</a:t>
            </a:r>
            <a:endParaRPr dirty="0"/>
          </a:p>
          <a:p>
            <a:pPr marL="1600200" lvl="3" indent="-228600" algn="l" rtl="0">
              <a:spcBef>
                <a:spcPts val="340"/>
              </a:spcBef>
              <a:spcAft>
                <a:spcPts val="0"/>
              </a:spcAft>
              <a:buClr>
                <a:schemeClr val="lt1"/>
              </a:buClr>
              <a:buSzPct val="100000"/>
              <a:buNone/>
            </a:pPr>
            <a:r>
              <a:rPr lang="en-US" i="1" dirty="0"/>
              <a:t>        return 0;</a:t>
            </a:r>
            <a:endParaRPr dirty="0"/>
          </a:p>
          <a:p>
            <a:pPr marL="1600200" lvl="3" indent="-228600" algn="l" rtl="0">
              <a:spcBef>
                <a:spcPts val="340"/>
              </a:spcBef>
              <a:spcAft>
                <a:spcPts val="0"/>
              </a:spcAft>
              <a:buClr>
                <a:schemeClr val="lt1"/>
              </a:buClr>
              <a:buSzPct val="100000"/>
              <a:buNone/>
            </a:pPr>
            <a:r>
              <a:rPr lang="en-US" i="1" dirty="0"/>
              <a:t>    }</a:t>
            </a:r>
            <a:endParaRPr dirty="0"/>
          </a:p>
          <a:p>
            <a:pPr marL="1600200" lvl="3" indent="-228600" algn="l" rtl="0">
              <a:spcBef>
                <a:spcPts val="340"/>
              </a:spcBef>
              <a:spcAft>
                <a:spcPts val="0"/>
              </a:spcAft>
              <a:buClr>
                <a:schemeClr val="lt1"/>
              </a:buClr>
              <a:buSzPct val="100000"/>
              <a:buNone/>
            </a:pPr>
            <a:r>
              <a:rPr lang="en-US" i="1" dirty="0"/>
              <a:t>    do</a:t>
            </a:r>
            <a:endParaRPr dirty="0"/>
          </a:p>
          <a:p>
            <a:pPr marL="1600200" lvl="3" indent="-228600" algn="l" rtl="0">
              <a:spcBef>
                <a:spcPts val="340"/>
              </a:spcBef>
              <a:spcAft>
                <a:spcPts val="0"/>
              </a:spcAft>
              <a:buClr>
                <a:schemeClr val="lt1"/>
              </a:buClr>
              <a:buSzPct val="100000"/>
              <a:buNone/>
            </a:pPr>
            <a:r>
              <a:rPr lang="en-US" i="1" dirty="0"/>
              <a:t>    {</a:t>
            </a:r>
            <a:endParaRPr dirty="0"/>
          </a:p>
          <a:p>
            <a:pPr marL="1600200" lvl="3" indent="-228600" algn="l" rtl="0">
              <a:spcBef>
                <a:spcPts val="340"/>
              </a:spcBef>
              <a:spcAft>
                <a:spcPts val="0"/>
              </a:spcAft>
              <a:buClr>
                <a:schemeClr val="lt1"/>
              </a:buClr>
              <a:buSzPct val="100000"/>
              <a:buNone/>
            </a:pPr>
            <a:r>
              <a:rPr lang="en-US" i="1" dirty="0"/>
              <a:t>        </a:t>
            </a:r>
            <a:r>
              <a:rPr lang="en-US" i="1" dirty="0" err="1"/>
              <a:t>Del_k</a:t>
            </a:r>
            <a:r>
              <a:rPr lang="en-US" i="1" dirty="0"/>
              <a:t>(L,&amp;</a:t>
            </a:r>
            <a:r>
              <a:rPr lang="en-US" i="1" dirty="0" err="1"/>
              <a:t>x,i</a:t>
            </a:r>
            <a:r>
              <a:rPr lang="en-US" i="1" dirty="0"/>
              <a:t>); //</a:t>
            </a:r>
            <a:r>
              <a:rPr lang="en-US" i="1" dirty="0" err="1"/>
              <a:t>gọi</a:t>
            </a:r>
            <a:r>
              <a:rPr lang="en-US" i="1" dirty="0"/>
              <a:t> </a:t>
            </a:r>
            <a:r>
              <a:rPr lang="en-US" i="1" dirty="0" err="1"/>
              <a:t>hàm</a:t>
            </a:r>
            <a:r>
              <a:rPr lang="en-US" i="1" dirty="0"/>
              <a:t> </a:t>
            </a:r>
            <a:r>
              <a:rPr lang="en-US" i="1" dirty="0" err="1"/>
              <a:t>xóa</a:t>
            </a:r>
            <a:r>
              <a:rPr lang="en-US" i="1" dirty="0"/>
              <a:t> </a:t>
            </a:r>
            <a:r>
              <a:rPr lang="en-US" i="1" dirty="0" err="1"/>
              <a:t>pt</a:t>
            </a:r>
            <a:r>
              <a:rPr lang="en-US" i="1" dirty="0"/>
              <a:t> ở </a:t>
            </a:r>
            <a:r>
              <a:rPr lang="en-US" i="1" dirty="0" err="1"/>
              <a:t>vị</a:t>
            </a:r>
            <a:r>
              <a:rPr lang="en-US" i="1" dirty="0"/>
              <a:t> </a:t>
            </a:r>
            <a:r>
              <a:rPr lang="en-US" i="1" dirty="0" err="1"/>
              <a:t>trí</a:t>
            </a:r>
            <a:r>
              <a:rPr lang="en-US" i="1" dirty="0"/>
              <a:t> </a:t>
            </a:r>
            <a:r>
              <a:rPr lang="en-US" i="1" dirty="0" err="1"/>
              <a:t>i</a:t>
            </a:r>
            <a:endParaRPr dirty="0"/>
          </a:p>
          <a:p>
            <a:pPr marL="1600200" lvl="3" indent="-228600" algn="l" rtl="0">
              <a:spcBef>
                <a:spcPts val="340"/>
              </a:spcBef>
              <a:spcAft>
                <a:spcPts val="0"/>
              </a:spcAft>
              <a:buClr>
                <a:schemeClr val="lt1"/>
              </a:buClr>
              <a:buSzPct val="100000"/>
              <a:buNone/>
            </a:pPr>
            <a:r>
              <a:rPr lang="en-US" i="1" dirty="0"/>
              <a:t>        </a:t>
            </a:r>
            <a:r>
              <a:rPr lang="en-US" i="1" dirty="0" err="1"/>
              <a:t>i</a:t>
            </a:r>
            <a:r>
              <a:rPr lang="en-US" i="1" dirty="0"/>
              <a:t> = Search(*</a:t>
            </a:r>
            <a:r>
              <a:rPr lang="en-US" i="1" dirty="0" err="1"/>
              <a:t>L,x</a:t>
            </a:r>
            <a:r>
              <a:rPr lang="en-US" i="1" dirty="0"/>
              <a:t>);</a:t>
            </a:r>
            <a:endParaRPr dirty="0"/>
          </a:p>
          <a:p>
            <a:pPr marL="1600200" lvl="3" indent="-228600" algn="l" rtl="0">
              <a:spcBef>
                <a:spcPts val="340"/>
              </a:spcBef>
              <a:spcAft>
                <a:spcPts val="0"/>
              </a:spcAft>
              <a:buClr>
                <a:schemeClr val="lt1"/>
              </a:buClr>
              <a:buSzPct val="100000"/>
              <a:buNone/>
            </a:pPr>
            <a:r>
              <a:rPr lang="en-US" i="1" dirty="0"/>
              <a:t>    }</a:t>
            </a:r>
            <a:endParaRPr dirty="0"/>
          </a:p>
          <a:p>
            <a:pPr marL="1600200" lvl="3" indent="-228600" algn="l" rtl="0">
              <a:spcBef>
                <a:spcPts val="340"/>
              </a:spcBef>
              <a:spcAft>
                <a:spcPts val="0"/>
              </a:spcAft>
              <a:buClr>
                <a:schemeClr val="lt1"/>
              </a:buClr>
              <a:buSzPct val="100000"/>
              <a:buNone/>
            </a:pPr>
            <a:r>
              <a:rPr lang="en-US" i="1" dirty="0"/>
              <a:t>    while (</a:t>
            </a:r>
            <a:r>
              <a:rPr lang="en-US" i="1" dirty="0" err="1"/>
              <a:t>i</a:t>
            </a:r>
            <a:r>
              <a:rPr lang="en-US" i="1" dirty="0"/>
              <a:t>);</a:t>
            </a:r>
            <a:endParaRPr dirty="0"/>
          </a:p>
          <a:p>
            <a:pPr marL="1600200" lvl="3" indent="-228600" algn="l" rtl="0">
              <a:spcBef>
                <a:spcPts val="340"/>
              </a:spcBef>
              <a:spcAft>
                <a:spcPts val="0"/>
              </a:spcAft>
              <a:buClr>
                <a:schemeClr val="lt1"/>
              </a:buClr>
              <a:buSzPct val="100000"/>
              <a:buNone/>
            </a:pPr>
            <a:r>
              <a:rPr lang="en-US" i="1" dirty="0"/>
              <a:t>    return 1;</a:t>
            </a:r>
            <a:endParaRPr dirty="0"/>
          </a:p>
          <a:p>
            <a:pPr marL="1600200" lvl="3" indent="-228600" algn="l" rtl="0">
              <a:spcBef>
                <a:spcPts val="340"/>
              </a:spcBef>
              <a:spcAft>
                <a:spcPts val="0"/>
              </a:spcAft>
              <a:buClr>
                <a:schemeClr val="lt1"/>
              </a:buClr>
              <a:buSzPct val="100000"/>
              <a:buNone/>
            </a:pPr>
            <a:r>
              <a:rPr lang="en-US" i="1" dirty="0"/>
              <a:t>}</a:t>
            </a:r>
            <a:endParaRPr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457200" y="152400"/>
            <a:ext cx="8229600" cy="83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C000"/>
              </a:buClr>
              <a:buSzPct val="100000"/>
              <a:buFont typeface="Calibri"/>
              <a:buNone/>
            </a:pPr>
            <a:br>
              <a:rPr lang="en-US">
                <a:solidFill>
                  <a:srgbClr val="FFC000"/>
                </a:solidFill>
              </a:rPr>
            </a:br>
            <a:r>
              <a:rPr lang="en-US">
                <a:solidFill>
                  <a:srgbClr val="FFC000"/>
                </a:solidFill>
              </a:rPr>
              <a:t>1.3.2. Danh sách cài đặt bằng con trỏ</a:t>
            </a:r>
            <a:br>
              <a:rPr lang="en-US">
                <a:solidFill>
                  <a:srgbClr val="FFC000"/>
                </a:solidFill>
              </a:rPr>
            </a:br>
            <a:endParaRPr/>
          </a:p>
        </p:txBody>
      </p:sp>
      <p:sp>
        <p:nvSpPr>
          <p:cNvPr id="271" name="Google Shape;271;p45"/>
          <p:cNvSpPr txBox="1">
            <a:spLocks noGrp="1"/>
          </p:cNvSpPr>
          <p:nvPr>
            <p:ph type="body" idx="1"/>
          </p:nvPr>
        </p:nvSpPr>
        <p:spPr>
          <a:xfrm>
            <a:off x="228600" y="1066800"/>
            <a:ext cx="8686800" cy="5059363"/>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lt1"/>
              </a:buClr>
              <a:buSzPts val="2800"/>
              <a:buChar char="•"/>
            </a:pPr>
            <a:r>
              <a:rPr lang="en-US" sz="2800" dirty="0" err="1"/>
              <a:t>Danh</a:t>
            </a:r>
            <a:r>
              <a:rPr lang="en-US" sz="2800" dirty="0"/>
              <a:t> </a:t>
            </a:r>
            <a:r>
              <a:rPr lang="en-US" sz="2800" dirty="0" err="1"/>
              <a:t>sách</a:t>
            </a:r>
            <a:r>
              <a:rPr lang="en-US" sz="2800" dirty="0"/>
              <a:t> </a:t>
            </a:r>
            <a:r>
              <a:rPr lang="en-US" sz="2800" dirty="0" err="1"/>
              <a:t>được</a:t>
            </a:r>
            <a:r>
              <a:rPr lang="en-US" sz="2800" dirty="0"/>
              <a:t> </a:t>
            </a:r>
            <a:r>
              <a:rPr lang="en-US" sz="2800" dirty="0" err="1">
                <a:solidFill>
                  <a:srgbClr val="FFC000"/>
                </a:solidFill>
              </a:rPr>
              <a:t>cài</a:t>
            </a:r>
            <a:r>
              <a:rPr lang="en-US" sz="2800" dirty="0">
                <a:solidFill>
                  <a:srgbClr val="FFC000"/>
                </a:solidFill>
              </a:rPr>
              <a:t> </a:t>
            </a:r>
            <a:r>
              <a:rPr lang="en-US" sz="2800" dirty="0" err="1">
                <a:solidFill>
                  <a:srgbClr val="FFC000"/>
                </a:solidFill>
              </a:rPr>
              <a:t>đặt</a:t>
            </a:r>
            <a:r>
              <a:rPr lang="en-US" sz="2800" dirty="0">
                <a:solidFill>
                  <a:srgbClr val="FFC000"/>
                </a:solidFill>
              </a:rPr>
              <a:t> </a:t>
            </a:r>
            <a:r>
              <a:rPr lang="en-US" sz="2800" dirty="0" err="1">
                <a:solidFill>
                  <a:srgbClr val="FFC000"/>
                </a:solidFill>
              </a:rPr>
              <a:t>bởi</a:t>
            </a:r>
            <a:r>
              <a:rPr lang="en-US" sz="2800" dirty="0">
                <a:solidFill>
                  <a:srgbClr val="FFC000"/>
                </a:solidFill>
              </a:rPr>
              <a:t> con </a:t>
            </a:r>
            <a:r>
              <a:rPr lang="en-US" sz="2800" dirty="0" err="1">
                <a:solidFill>
                  <a:srgbClr val="FFC000"/>
                </a:solidFill>
              </a:rPr>
              <a:t>trỏ</a:t>
            </a:r>
            <a:r>
              <a:rPr lang="en-US" sz="2800" dirty="0">
                <a:solidFill>
                  <a:srgbClr val="FFC000"/>
                </a:solidFill>
              </a:rPr>
              <a:t> ta </a:t>
            </a:r>
            <a:r>
              <a:rPr lang="en-US" sz="2800" dirty="0" err="1"/>
              <a:t>còn</a:t>
            </a:r>
            <a:r>
              <a:rPr lang="en-US" sz="2800" dirty="0"/>
              <a:t> </a:t>
            </a:r>
            <a:r>
              <a:rPr lang="en-US" sz="2800" dirty="0" err="1"/>
              <a:t>gọi</a:t>
            </a:r>
            <a:r>
              <a:rPr lang="en-US" sz="2800" dirty="0"/>
              <a:t> </a:t>
            </a:r>
            <a:r>
              <a:rPr lang="en-US" sz="2800" dirty="0" err="1"/>
              <a:t>là</a:t>
            </a:r>
            <a:r>
              <a:rPr lang="en-US" sz="2800" dirty="0"/>
              <a:t> </a:t>
            </a:r>
            <a:r>
              <a:rPr lang="en-US" sz="2800" i="1" dirty="0" err="1">
                <a:solidFill>
                  <a:srgbClr val="FFC000"/>
                </a:solidFill>
              </a:rPr>
              <a:t>cấu</a:t>
            </a:r>
            <a:r>
              <a:rPr lang="en-US" sz="2800" i="1" dirty="0">
                <a:solidFill>
                  <a:srgbClr val="FFC000"/>
                </a:solidFill>
              </a:rPr>
              <a:t> </a:t>
            </a:r>
            <a:r>
              <a:rPr lang="en-US" sz="2800" i="1" dirty="0" err="1">
                <a:solidFill>
                  <a:srgbClr val="FFC000"/>
                </a:solidFill>
              </a:rPr>
              <a:t>trúc</a:t>
            </a:r>
            <a:r>
              <a:rPr lang="en-US" sz="2800" i="1" dirty="0">
                <a:solidFill>
                  <a:srgbClr val="FFC000"/>
                </a:solidFill>
              </a:rPr>
              <a:t> </a:t>
            </a:r>
            <a:r>
              <a:rPr lang="en-US" sz="2800" i="1" dirty="0" err="1">
                <a:solidFill>
                  <a:srgbClr val="FFC000"/>
                </a:solidFill>
              </a:rPr>
              <a:t>dữ</a:t>
            </a:r>
            <a:r>
              <a:rPr lang="en-US" sz="2800" i="1" dirty="0">
                <a:solidFill>
                  <a:srgbClr val="FFC000"/>
                </a:solidFill>
              </a:rPr>
              <a:t> </a:t>
            </a:r>
            <a:r>
              <a:rPr lang="en-US" sz="2800" i="1" dirty="0" err="1">
                <a:solidFill>
                  <a:srgbClr val="FFC000"/>
                </a:solidFill>
              </a:rPr>
              <a:t>liệu</a:t>
            </a:r>
            <a:r>
              <a:rPr lang="en-US" sz="2800" i="1" dirty="0">
                <a:solidFill>
                  <a:srgbClr val="FFC000"/>
                </a:solidFill>
              </a:rPr>
              <a:t> </a:t>
            </a:r>
            <a:r>
              <a:rPr lang="en-US" sz="2800" i="1" dirty="0" err="1">
                <a:solidFill>
                  <a:srgbClr val="FFC000"/>
                </a:solidFill>
              </a:rPr>
              <a:t>danh</a:t>
            </a:r>
            <a:r>
              <a:rPr lang="en-US" sz="2800" i="1" dirty="0">
                <a:solidFill>
                  <a:srgbClr val="FFC000"/>
                </a:solidFill>
              </a:rPr>
              <a:t> </a:t>
            </a:r>
            <a:r>
              <a:rPr lang="en-US" sz="2800" i="1" dirty="0" err="1">
                <a:solidFill>
                  <a:srgbClr val="FFC000"/>
                </a:solidFill>
              </a:rPr>
              <a:t>sách</a:t>
            </a:r>
            <a:r>
              <a:rPr lang="en-US" sz="2800" i="1" dirty="0">
                <a:solidFill>
                  <a:srgbClr val="FFC000"/>
                </a:solidFill>
              </a:rPr>
              <a:t> </a:t>
            </a:r>
            <a:r>
              <a:rPr lang="en-US" sz="2800" i="1" dirty="0" err="1">
                <a:solidFill>
                  <a:srgbClr val="FFC000"/>
                </a:solidFill>
              </a:rPr>
              <a:t>liên</a:t>
            </a:r>
            <a:r>
              <a:rPr lang="en-US" sz="2800" i="1" dirty="0">
                <a:solidFill>
                  <a:srgbClr val="FFC000"/>
                </a:solidFill>
              </a:rPr>
              <a:t> </a:t>
            </a:r>
            <a:r>
              <a:rPr lang="en-US" sz="2800" i="1" dirty="0" err="1">
                <a:solidFill>
                  <a:srgbClr val="FFC000"/>
                </a:solidFill>
              </a:rPr>
              <a:t>kết</a:t>
            </a:r>
            <a:r>
              <a:rPr lang="en-US" sz="2800" i="1" dirty="0">
                <a:solidFill>
                  <a:srgbClr val="FFC000"/>
                </a:solidFill>
              </a:rPr>
              <a:t> </a:t>
            </a:r>
            <a:r>
              <a:rPr lang="en-US" sz="2800" dirty="0"/>
              <a:t>- </a:t>
            </a:r>
            <a:r>
              <a:rPr lang="en-US" sz="2800" dirty="0" err="1"/>
              <a:t>gọi</a:t>
            </a:r>
            <a:r>
              <a:rPr lang="en-US" sz="2800" dirty="0"/>
              <a:t> </a:t>
            </a:r>
            <a:r>
              <a:rPr lang="en-US" sz="2800" dirty="0" err="1"/>
              <a:t>tắt</a:t>
            </a:r>
            <a:r>
              <a:rPr lang="en-US" sz="2800" dirty="0"/>
              <a:t> </a:t>
            </a:r>
            <a:r>
              <a:rPr lang="en-US" sz="2800" dirty="0" err="1"/>
              <a:t>là</a:t>
            </a:r>
            <a:r>
              <a:rPr lang="en-US" sz="2800" dirty="0"/>
              <a:t> </a:t>
            </a:r>
            <a:r>
              <a:rPr lang="en-US" sz="2800" i="1" dirty="0" err="1">
                <a:solidFill>
                  <a:srgbClr val="FFC000"/>
                </a:solidFill>
              </a:rPr>
              <a:t>danh</a:t>
            </a:r>
            <a:r>
              <a:rPr lang="en-US" sz="2800" i="1" dirty="0">
                <a:solidFill>
                  <a:srgbClr val="FFC000"/>
                </a:solidFill>
              </a:rPr>
              <a:t> </a:t>
            </a:r>
            <a:r>
              <a:rPr lang="en-US" sz="2800" i="1" dirty="0" err="1">
                <a:solidFill>
                  <a:srgbClr val="FFC000"/>
                </a:solidFill>
              </a:rPr>
              <a:t>sách</a:t>
            </a:r>
            <a:r>
              <a:rPr lang="en-US" sz="2800" i="1" dirty="0">
                <a:solidFill>
                  <a:srgbClr val="FFC000"/>
                </a:solidFill>
              </a:rPr>
              <a:t> </a:t>
            </a:r>
            <a:r>
              <a:rPr lang="en-US" sz="2800" i="1" dirty="0" err="1">
                <a:solidFill>
                  <a:srgbClr val="FFC000"/>
                </a:solidFill>
              </a:rPr>
              <a:t>liên</a:t>
            </a:r>
            <a:r>
              <a:rPr lang="en-US" sz="2800" i="1" dirty="0">
                <a:solidFill>
                  <a:srgbClr val="FFC000"/>
                </a:solidFill>
              </a:rPr>
              <a:t> </a:t>
            </a:r>
            <a:r>
              <a:rPr lang="en-US" sz="2800" i="1" dirty="0" err="1">
                <a:solidFill>
                  <a:srgbClr val="FFC000"/>
                </a:solidFill>
              </a:rPr>
              <a:t>kết</a:t>
            </a:r>
            <a:r>
              <a:rPr lang="en-US" sz="2800" dirty="0"/>
              <a:t>, </a:t>
            </a:r>
            <a:r>
              <a:rPr lang="en-US" sz="2800" dirty="0" err="1"/>
              <a:t>đây</a:t>
            </a:r>
            <a:r>
              <a:rPr lang="en-US" sz="2800" dirty="0"/>
              <a:t> </a:t>
            </a:r>
            <a:r>
              <a:rPr lang="en-US" sz="2800" dirty="0" err="1"/>
              <a:t>thuộc</a:t>
            </a:r>
            <a:r>
              <a:rPr lang="en-US" sz="2800" dirty="0"/>
              <a:t> </a:t>
            </a:r>
            <a:r>
              <a:rPr lang="en-US" sz="2800" dirty="0" err="1"/>
              <a:t>loại</a:t>
            </a:r>
            <a:r>
              <a:rPr lang="en-US" sz="2800" dirty="0"/>
              <a:t> </a:t>
            </a:r>
            <a:r>
              <a:rPr lang="en-US" sz="2800" dirty="0" err="1">
                <a:solidFill>
                  <a:srgbClr val="FFC000"/>
                </a:solidFill>
              </a:rPr>
              <a:t>cấu</a:t>
            </a:r>
            <a:r>
              <a:rPr lang="en-US" sz="2800" dirty="0">
                <a:solidFill>
                  <a:srgbClr val="FFC000"/>
                </a:solidFill>
              </a:rPr>
              <a:t> </a:t>
            </a:r>
            <a:r>
              <a:rPr lang="en-US" sz="2800" dirty="0" err="1">
                <a:solidFill>
                  <a:srgbClr val="FFC000"/>
                </a:solidFill>
              </a:rPr>
              <a:t>trúc</a:t>
            </a:r>
            <a:r>
              <a:rPr lang="en-US" sz="2800" dirty="0">
                <a:solidFill>
                  <a:srgbClr val="FFC000"/>
                </a:solidFill>
              </a:rPr>
              <a:t> </a:t>
            </a:r>
            <a:r>
              <a:rPr lang="en-US" sz="2800" dirty="0" err="1">
                <a:solidFill>
                  <a:srgbClr val="FFC000"/>
                </a:solidFill>
              </a:rPr>
              <a:t>dữ</a:t>
            </a:r>
            <a:r>
              <a:rPr lang="en-US" sz="2800" dirty="0">
                <a:solidFill>
                  <a:srgbClr val="FFC000"/>
                </a:solidFill>
              </a:rPr>
              <a:t> </a:t>
            </a:r>
            <a:r>
              <a:rPr lang="en-US" sz="2800" dirty="0" err="1">
                <a:solidFill>
                  <a:srgbClr val="FFC000"/>
                </a:solidFill>
              </a:rPr>
              <a:t>liệu</a:t>
            </a:r>
            <a:r>
              <a:rPr lang="en-US" sz="2800" dirty="0">
                <a:solidFill>
                  <a:srgbClr val="FFC000"/>
                </a:solidFill>
              </a:rPr>
              <a:t> </a:t>
            </a:r>
            <a:r>
              <a:rPr lang="en-US" sz="2800" dirty="0" err="1">
                <a:solidFill>
                  <a:srgbClr val="FFC000"/>
                </a:solidFill>
              </a:rPr>
              <a:t>động</a:t>
            </a:r>
            <a:endParaRPr dirty="0"/>
          </a:p>
          <a:p>
            <a:pPr marL="0" lvl="0" indent="0" algn="l" rtl="0">
              <a:lnSpc>
                <a:spcPct val="150000"/>
              </a:lnSpc>
              <a:spcBef>
                <a:spcPts val="0"/>
              </a:spcBef>
              <a:spcAft>
                <a:spcPts val="0"/>
              </a:spcAft>
              <a:buClr>
                <a:schemeClr val="lt1"/>
              </a:buClr>
              <a:buSzPts val="2800"/>
              <a:buNone/>
            </a:pPr>
            <a:r>
              <a:rPr lang="en-US" sz="2800" dirty="0"/>
              <a:t>• </a:t>
            </a:r>
            <a:r>
              <a:rPr lang="en-US" sz="2800" i="1" dirty="0" err="1"/>
              <a:t>Các</a:t>
            </a:r>
            <a:r>
              <a:rPr lang="en-US" sz="2800" i="1" dirty="0"/>
              <a:t> ô </a:t>
            </a:r>
            <a:r>
              <a:rPr lang="en-US" sz="2800" i="1" dirty="0" err="1"/>
              <a:t>nhớ</a:t>
            </a:r>
            <a:r>
              <a:rPr lang="en-US" sz="2800" i="1" dirty="0"/>
              <a:t> </a:t>
            </a:r>
            <a:r>
              <a:rPr lang="en-US" sz="2800" i="1" dirty="0" err="1"/>
              <a:t>chứa</a:t>
            </a:r>
            <a:r>
              <a:rPr lang="en-US" sz="2800" i="1" dirty="0"/>
              <a:t> </a:t>
            </a:r>
            <a:r>
              <a:rPr lang="en-US" sz="2800" i="1" dirty="0" err="1"/>
              <a:t>các</a:t>
            </a:r>
            <a:r>
              <a:rPr lang="en-US" sz="2800" i="1" dirty="0"/>
              <a:t> </a:t>
            </a:r>
            <a:r>
              <a:rPr lang="en-US" sz="2800" i="1" dirty="0" err="1"/>
              <a:t>phần</a:t>
            </a:r>
            <a:r>
              <a:rPr lang="en-US" sz="2800" i="1" dirty="0"/>
              <a:t> </a:t>
            </a:r>
            <a:r>
              <a:rPr lang="en-US" sz="2800" i="1" dirty="0" err="1"/>
              <a:t>tử</a:t>
            </a:r>
            <a:r>
              <a:rPr lang="en-US" sz="2800" i="1" dirty="0"/>
              <a:t> </a:t>
            </a:r>
            <a:r>
              <a:rPr lang="en-US" sz="2800" i="1" dirty="0" err="1"/>
              <a:t>trong</a:t>
            </a:r>
            <a:r>
              <a:rPr lang="en-US" sz="2800" i="1" dirty="0"/>
              <a:t> </a:t>
            </a:r>
            <a:r>
              <a:rPr lang="en-US" sz="2800" i="1" dirty="0" err="1"/>
              <a:t>danh</a:t>
            </a:r>
            <a:r>
              <a:rPr lang="en-US" sz="2800" i="1" dirty="0"/>
              <a:t> </a:t>
            </a:r>
            <a:r>
              <a:rPr lang="en-US" sz="2800" i="1" dirty="0" err="1"/>
              <a:t>sách</a:t>
            </a:r>
            <a:r>
              <a:rPr lang="en-US" sz="2800" i="1" dirty="0"/>
              <a:t> </a:t>
            </a:r>
            <a:r>
              <a:rPr lang="en-US" sz="2800" i="1" dirty="0" err="1"/>
              <a:t>có</a:t>
            </a:r>
            <a:r>
              <a:rPr lang="en-US" sz="2800" i="1" dirty="0"/>
              <a:t> </a:t>
            </a:r>
            <a:r>
              <a:rPr lang="en-US" sz="2800" i="1" dirty="0" err="1"/>
              <a:t>thể</a:t>
            </a:r>
            <a:r>
              <a:rPr lang="en-US" sz="2800" i="1" dirty="0"/>
              <a:t> </a:t>
            </a:r>
            <a:r>
              <a:rPr lang="en-US" sz="2800" i="1" dirty="0" err="1">
                <a:solidFill>
                  <a:srgbClr val="FFC000"/>
                </a:solidFill>
              </a:rPr>
              <a:t>nằm</a:t>
            </a:r>
            <a:r>
              <a:rPr lang="en-US" sz="2800" i="1" dirty="0">
                <a:solidFill>
                  <a:srgbClr val="FFC000"/>
                </a:solidFill>
              </a:rPr>
              <a:t> </a:t>
            </a:r>
            <a:r>
              <a:rPr lang="en-US" sz="2800" i="1" dirty="0" err="1">
                <a:solidFill>
                  <a:srgbClr val="FFC000"/>
                </a:solidFill>
              </a:rPr>
              <a:t>rải</a:t>
            </a:r>
            <a:r>
              <a:rPr lang="en-US" sz="2800" i="1" dirty="0">
                <a:solidFill>
                  <a:srgbClr val="FFC000"/>
                </a:solidFill>
              </a:rPr>
              <a:t> </a:t>
            </a:r>
            <a:r>
              <a:rPr lang="en-US" sz="2800" i="1" dirty="0" err="1">
                <a:solidFill>
                  <a:srgbClr val="FFC000"/>
                </a:solidFill>
              </a:rPr>
              <a:t>rác</a:t>
            </a:r>
            <a:r>
              <a:rPr lang="en-US" sz="2800" i="1" dirty="0">
                <a:solidFill>
                  <a:srgbClr val="FFC000"/>
                </a:solidFill>
              </a:rPr>
              <a:t> </a:t>
            </a:r>
            <a:r>
              <a:rPr lang="en-US" sz="2800" i="1" dirty="0" err="1"/>
              <a:t>trong</a:t>
            </a:r>
            <a:r>
              <a:rPr lang="en-US" sz="2800" i="1" dirty="0"/>
              <a:t> </a:t>
            </a:r>
            <a:r>
              <a:rPr lang="en-US" sz="2800" i="1" dirty="0" err="1"/>
              <a:t>bộ</a:t>
            </a:r>
            <a:r>
              <a:rPr lang="en-US" sz="2800" i="1" dirty="0"/>
              <a:t> </a:t>
            </a:r>
            <a:r>
              <a:rPr lang="en-US" sz="2800" i="1" dirty="0" err="1"/>
              <a:t>nhớ</a:t>
            </a:r>
            <a:r>
              <a:rPr lang="en-US" sz="2800" i="1" dirty="0"/>
              <a:t>, </a:t>
            </a:r>
            <a:r>
              <a:rPr lang="en-US" sz="2800" i="1" dirty="0" err="1"/>
              <a:t>và</a:t>
            </a:r>
            <a:r>
              <a:rPr lang="en-US" sz="2800" i="1" dirty="0"/>
              <a:t> </a:t>
            </a:r>
            <a:r>
              <a:rPr lang="en-US" sz="2800" i="1" dirty="0" err="1"/>
              <a:t>chúng</a:t>
            </a:r>
            <a:r>
              <a:rPr lang="en-US" sz="2800" i="1" dirty="0"/>
              <a:t> </a:t>
            </a:r>
            <a:r>
              <a:rPr lang="en-US" sz="2800" i="1" dirty="0" err="1"/>
              <a:t>gắn</a:t>
            </a:r>
            <a:r>
              <a:rPr lang="en-US" sz="2800" i="1" dirty="0"/>
              <a:t> </a:t>
            </a:r>
            <a:r>
              <a:rPr lang="en-US" sz="2800" i="1" dirty="0" err="1"/>
              <a:t>kết</a:t>
            </a:r>
            <a:r>
              <a:rPr lang="en-US" sz="2800" i="1" dirty="0"/>
              <a:t> </a:t>
            </a:r>
            <a:r>
              <a:rPr lang="en-US" sz="2800" i="1" dirty="0" err="1"/>
              <a:t>với</a:t>
            </a:r>
            <a:r>
              <a:rPr lang="en-US" sz="2800" i="1" dirty="0"/>
              <a:t> </a:t>
            </a:r>
            <a:r>
              <a:rPr lang="en-US" sz="2800" i="1" dirty="0" err="1"/>
              <a:t>nhau</a:t>
            </a:r>
            <a:r>
              <a:rPr lang="en-US" sz="2800" i="1" dirty="0"/>
              <a:t> </a:t>
            </a:r>
            <a:r>
              <a:rPr lang="en-US" sz="2800" i="1" dirty="0" err="1"/>
              <a:t>thông</a:t>
            </a:r>
            <a:r>
              <a:rPr lang="en-US" sz="2800" i="1" dirty="0"/>
              <a:t> qua</a:t>
            </a:r>
            <a:r>
              <a:rPr lang="en-US" sz="2800" i="1" dirty="0">
                <a:solidFill>
                  <a:srgbClr val="FF0000"/>
                </a:solidFill>
              </a:rPr>
              <a:t> </a:t>
            </a:r>
            <a:r>
              <a:rPr lang="en-US" sz="2800" i="1" dirty="0" err="1">
                <a:solidFill>
                  <a:srgbClr val="FFC000"/>
                </a:solidFill>
              </a:rPr>
              <a:t>cơ</a:t>
            </a:r>
            <a:r>
              <a:rPr lang="en-US" sz="2800" i="1" dirty="0">
                <a:solidFill>
                  <a:srgbClr val="FFC000"/>
                </a:solidFill>
              </a:rPr>
              <a:t> </a:t>
            </a:r>
            <a:r>
              <a:rPr lang="en-US" sz="2800" i="1" dirty="0" err="1">
                <a:solidFill>
                  <a:srgbClr val="FFC000"/>
                </a:solidFill>
              </a:rPr>
              <a:t>chế</a:t>
            </a:r>
            <a:r>
              <a:rPr lang="en-US" sz="2800" i="1" dirty="0">
                <a:solidFill>
                  <a:srgbClr val="FFC000"/>
                </a:solidFill>
              </a:rPr>
              <a:t> </a:t>
            </a:r>
            <a:r>
              <a:rPr lang="en-US" sz="2800" i="1" dirty="0" err="1">
                <a:solidFill>
                  <a:srgbClr val="FFC000"/>
                </a:solidFill>
              </a:rPr>
              <a:t>móc</a:t>
            </a:r>
            <a:r>
              <a:rPr lang="en-US" sz="2800" i="1" dirty="0">
                <a:solidFill>
                  <a:srgbClr val="FFC000"/>
                </a:solidFill>
              </a:rPr>
              <a:t> </a:t>
            </a:r>
            <a:r>
              <a:rPr lang="en-US" sz="2800" i="1" dirty="0" err="1">
                <a:solidFill>
                  <a:srgbClr val="FFC000"/>
                </a:solidFill>
              </a:rPr>
              <a:t>nối</a:t>
            </a:r>
            <a:r>
              <a:rPr lang="en-US" sz="2800" i="1" dirty="0">
                <a:solidFill>
                  <a:srgbClr val="FFC000"/>
                </a:solidFill>
              </a:rPr>
              <a:t> </a:t>
            </a:r>
            <a:r>
              <a:rPr lang="en-US" sz="2800" i="1" dirty="0"/>
              <a:t>- </a:t>
            </a:r>
            <a:r>
              <a:rPr lang="en-US" sz="2800" i="1" dirty="0" err="1"/>
              <a:t>lưu</a:t>
            </a:r>
            <a:r>
              <a:rPr lang="en-US" sz="2800" i="1" dirty="0"/>
              <a:t> </a:t>
            </a:r>
            <a:r>
              <a:rPr lang="en-US" sz="2800" i="1" dirty="0" err="1"/>
              <a:t>địa</a:t>
            </a:r>
            <a:r>
              <a:rPr lang="en-US" sz="2800" i="1" dirty="0"/>
              <a:t> </a:t>
            </a:r>
            <a:r>
              <a:rPr lang="en-US" sz="2800" i="1" dirty="0" err="1"/>
              <a:t>chỉ</a:t>
            </a:r>
            <a:r>
              <a:rPr lang="en-US" sz="2800" i="1" dirty="0"/>
              <a:t> </a:t>
            </a:r>
            <a:r>
              <a:rPr lang="en-US" sz="2800" i="1" dirty="0" err="1"/>
              <a:t>của</a:t>
            </a:r>
            <a:r>
              <a:rPr lang="en-US" sz="2800" i="1" dirty="0"/>
              <a:t> </a:t>
            </a:r>
            <a:r>
              <a:rPr lang="en-US" sz="2800" i="1" dirty="0" err="1"/>
              <a:t>nhau</a:t>
            </a:r>
            <a:r>
              <a:rPr lang="en-US" sz="2800" i="1" dirty="0"/>
              <a:t>, </a:t>
            </a:r>
            <a:r>
              <a:rPr lang="en-US" sz="2800" i="1" dirty="0" err="1"/>
              <a:t>các</a:t>
            </a:r>
            <a:r>
              <a:rPr lang="en-US" sz="2800" i="1" dirty="0"/>
              <a:t> ô </a:t>
            </a:r>
            <a:r>
              <a:rPr lang="en-US" sz="2800" i="1" dirty="0" err="1"/>
              <a:t>nhớ</a:t>
            </a:r>
            <a:r>
              <a:rPr lang="en-US" sz="2800" i="1" dirty="0"/>
              <a:t> </a:t>
            </a:r>
            <a:r>
              <a:rPr lang="en-US" sz="2800" i="1" dirty="0" err="1"/>
              <a:t>này</a:t>
            </a:r>
            <a:r>
              <a:rPr lang="en-US" sz="2800" i="1" dirty="0"/>
              <a:t> </a:t>
            </a:r>
            <a:r>
              <a:rPr lang="en-US" sz="2800" i="1" dirty="0" err="1"/>
              <a:t>được</a:t>
            </a:r>
            <a:r>
              <a:rPr lang="en-US" sz="2800" i="1" dirty="0"/>
              <a:t> </a:t>
            </a:r>
            <a:r>
              <a:rPr lang="en-US" sz="2800" i="1" dirty="0" err="1"/>
              <a:t>cấp</a:t>
            </a:r>
            <a:r>
              <a:rPr lang="en-US" sz="2800" i="1" dirty="0"/>
              <a:t> </a:t>
            </a:r>
            <a:r>
              <a:rPr lang="en-US" sz="2800" i="1" dirty="0" err="1"/>
              <a:t>phát</a:t>
            </a:r>
            <a:r>
              <a:rPr lang="en-US" sz="2800" i="1" dirty="0"/>
              <a:t> </a:t>
            </a:r>
            <a:r>
              <a:rPr lang="en-US" sz="2800" i="1" dirty="0" err="1"/>
              <a:t>động</a:t>
            </a:r>
            <a:r>
              <a:rPr lang="en-US" sz="2800" i="1" dirty="0"/>
              <a:t> qua </a:t>
            </a:r>
            <a:r>
              <a:rPr lang="en-US" sz="2800" b="1" i="1" dirty="0">
                <a:solidFill>
                  <a:srgbClr val="FFC000"/>
                </a:solidFill>
              </a:rPr>
              <a:t>con </a:t>
            </a:r>
            <a:r>
              <a:rPr lang="en-US" sz="2800" b="1" i="1" dirty="0" err="1">
                <a:solidFill>
                  <a:srgbClr val="FFC000"/>
                </a:solidFill>
              </a:rPr>
              <a:t>trỏ</a:t>
            </a:r>
            <a:r>
              <a:rPr lang="en-US" sz="2800" b="1" i="1" dirty="0">
                <a:solidFill>
                  <a:srgbClr val="FFC000"/>
                </a:solidFill>
              </a:rPr>
              <a:t> </a:t>
            </a:r>
            <a:endParaRPr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6"/>
          <p:cNvSpPr txBox="1">
            <a:spLocks noGrp="1"/>
          </p:cNvSpPr>
          <p:nvPr>
            <p:ph type="title"/>
          </p:nvPr>
        </p:nvSpPr>
        <p:spPr>
          <a:xfrm>
            <a:off x="457200" y="274638"/>
            <a:ext cx="8229600" cy="8683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C000"/>
              </a:buClr>
              <a:buSzPts val="4400"/>
              <a:buFont typeface="Calibri"/>
              <a:buNone/>
            </a:pPr>
            <a:r>
              <a:rPr lang="en-US" b="1">
                <a:solidFill>
                  <a:srgbClr val="FFC000"/>
                </a:solidFill>
              </a:rPr>
              <a:t>Một số kiến thức về Con trỏ?</a:t>
            </a:r>
            <a:endParaRPr>
              <a:solidFill>
                <a:srgbClr val="FFC000"/>
              </a:solidFill>
            </a:endParaRPr>
          </a:p>
        </p:txBody>
      </p:sp>
      <p:sp>
        <p:nvSpPr>
          <p:cNvPr id="277" name="Google Shape;277;p46"/>
          <p:cNvSpPr txBox="1">
            <a:spLocks noGrp="1"/>
          </p:cNvSpPr>
          <p:nvPr>
            <p:ph type="body" idx="1"/>
          </p:nvPr>
        </p:nvSpPr>
        <p:spPr>
          <a:xfrm>
            <a:off x="609600" y="12954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2800"/>
              <a:buChar char="•"/>
            </a:pPr>
            <a:r>
              <a:rPr lang="en-US" sz="2800">
                <a:solidFill>
                  <a:srgbClr val="FF0000"/>
                </a:solidFill>
              </a:rPr>
              <a:t>Khái niệm: </a:t>
            </a:r>
            <a:r>
              <a:rPr lang="en-US" sz="2400"/>
              <a:t>biến trỏ dùng để lưu trữ địa chỉ của đối tượng khác</a:t>
            </a:r>
            <a:endParaRPr sz="2400"/>
          </a:p>
          <a:p>
            <a:pPr marL="342900" lvl="0" indent="-342900" algn="l" rtl="0">
              <a:spcBef>
                <a:spcPts val="560"/>
              </a:spcBef>
              <a:spcAft>
                <a:spcPts val="0"/>
              </a:spcAft>
              <a:buClr>
                <a:srgbClr val="FF0000"/>
              </a:buClr>
              <a:buSzPts val="2800"/>
              <a:buChar char="•"/>
            </a:pPr>
            <a:r>
              <a:rPr lang="en-US" sz="2800">
                <a:solidFill>
                  <a:srgbClr val="FF0000"/>
                </a:solidFill>
              </a:rPr>
              <a:t>Khai báo: </a:t>
            </a:r>
            <a:endParaRPr/>
          </a:p>
          <a:p>
            <a:pPr marL="742950" lvl="1" indent="-285750" algn="l" rtl="0">
              <a:spcBef>
                <a:spcPts val="480"/>
              </a:spcBef>
              <a:spcAft>
                <a:spcPts val="0"/>
              </a:spcAft>
              <a:buClr>
                <a:srgbClr val="FFC000"/>
              </a:buClr>
              <a:buSzPts val="2400"/>
              <a:buChar char="–"/>
            </a:pPr>
            <a:r>
              <a:rPr lang="en-US" sz="2400" b="1" i="1">
                <a:solidFill>
                  <a:srgbClr val="FFC000"/>
                </a:solidFill>
                <a:latin typeface="Courier New"/>
                <a:ea typeface="Courier New"/>
                <a:cs typeface="Courier New"/>
                <a:sym typeface="Courier New"/>
              </a:rPr>
              <a:t>&lt;kiểu dữ liệu&gt; *&lt;tên biến con trỏ&gt;;</a:t>
            </a:r>
            <a:endParaRPr/>
          </a:p>
          <a:p>
            <a:pPr marL="742950" lvl="1" indent="-517525" algn="l" rtl="0">
              <a:spcBef>
                <a:spcPts val="560"/>
              </a:spcBef>
              <a:spcAft>
                <a:spcPts val="0"/>
              </a:spcAft>
              <a:buClr>
                <a:srgbClr val="FF0000"/>
              </a:buClr>
              <a:buSzPts val="2800"/>
              <a:buNone/>
            </a:pPr>
            <a:r>
              <a:rPr lang="en-US">
                <a:solidFill>
                  <a:srgbClr val="FF0000"/>
                </a:solidFill>
              </a:rPr>
              <a:t>Ví dụ: </a:t>
            </a:r>
            <a:endParaRPr>
              <a:solidFill>
                <a:srgbClr val="FF0000"/>
              </a:solidFill>
            </a:endParaRPr>
          </a:p>
          <a:p>
            <a:pPr marL="742950" lvl="1" indent="-285750" algn="l" rtl="0">
              <a:spcBef>
                <a:spcPts val="560"/>
              </a:spcBef>
              <a:spcAft>
                <a:spcPts val="0"/>
              </a:spcAft>
              <a:buClr>
                <a:srgbClr val="FFC000"/>
              </a:buClr>
              <a:buSzPts val="2800"/>
              <a:buNone/>
            </a:pPr>
            <a:r>
              <a:rPr lang="en-US" b="1">
                <a:solidFill>
                  <a:srgbClr val="FFC000"/>
                </a:solidFill>
                <a:latin typeface="Courier New"/>
                <a:ea typeface="Courier New"/>
                <a:cs typeface="Courier New"/>
                <a:sym typeface="Courier New"/>
              </a:rPr>
              <a:t>int *p </a:t>
            </a:r>
            <a:r>
              <a:rPr lang="en-US"/>
              <a:t>{</a:t>
            </a:r>
            <a:r>
              <a:rPr lang="en-US">
                <a:solidFill>
                  <a:schemeClr val="lt1"/>
                </a:solidFill>
              </a:rPr>
              <a:t>p</a:t>
            </a:r>
            <a:r>
              <a:rPr lang="en-US"/>
              <a:t> là biến con trỏ, trỏ tới vùng nhớ kiểu int (4 bytes) }</a:t>
            </a:r>
            <a:endParaRPr/>
          </a:p>
          <a:p>
            <a:pPr marL="342900" lvl="0" indent="-342900" algn="l" rtl="0">
              <a:spcBef>
                <a:spcPts val="480"/>
              </a:spcBef>
              <a:spcAft>
                <a:spcPts val="0"/>
              </a:spcAft>
              <a:buClr>
                <a:srgbClr val="FF0000"/>
              </a:buClr>
              <a:buSzPts val="2400"/>
              <a:buChar char="•"/>
            </a:pPr>
            <a:r>
              <a:rPr lang="en-US" sz="2400" b="1">
                <a:solidFill>
                  <a:srgbClr val="FF0000"/>
                </a:solidFill>
              </a:rPr>
              <a:t>Cách truy xuất</a:t>
            </a:r>
            <a:endParaRPr/>
          </a:p>
          <a:p>
            <a:pPr marL="342900" lvl="0" indent="-342900" algn="l" rtl="0">
              <a:spcBef>
                <a:spcPts val="560"/>
              </a:spcBef>
              <a:spcAft>
                <a:spcPts val="0"/>
              </a:spcAft>
              <a:buClr>
                <a:schemeClr val="lt1"/>
              </a:buClr>
              <a:buSzPts val="2400"/>
              <a:buNone/>
            </a:pPr>
            <a:r>
              <a:rPr lang="en-US" sz="2400"/>
              <a:t>Với con trỏ p bên trên ta có 2 phép t</a:t>
            </a:r>
            <a:r>
              <a:rPr lang="en-US" sz="2800"/>
              <a:t>r</a:t>
            </a:r>
            <a:r>
              <a:rPr lang="en-US" sz="2400"/>
              <a:t>uy xuất là:</a:t>
            </a:r>
            <a:endParaRPr/>
          </a:p>
          <a:p>
            <a:pPr marL="342900" lvl="0" indent="-342900" algn="l" rtl="0">
              <a:spcBef>
                <a:spcPts val="480"/>
              </a:spcBef>
              <a:spcAft>
                <a:spcPts val="0"/>
              </a:spcAft>
              <a:buClr>
                <a:srgbClr val="FFFF00"/>
              </a:buClr>
              <a:buSzPts val="2400"/>
              <a:buChar char="•"/>
            </a:pPr>
            <a:r>
              <a:rPr lang="en-US" sz="2400" i="1">
                <a:solidFill>
                  <a:srgbClr val="FFFF00"/>
                </a:solidFill>
              </a:rPr>
              <a:t>p : Lấy địa chỉ mà nó lưu giữ (trỏ tới)</a:t>
            </a:r>
            <a:endParaRPr/>
          </a:p>
          <a:p>
            <a:pPr marL="342900" lvl="0" indent="-342900" algn="l" rtl="0">
              <a:spcBef>
                <a:spcPts val="480"/>
              </a:spcBef>
              <a:spcAft>
                <a:spcPts val="0"/>
              </a:spcAft>
              <a:buClr>
                <a:srgbClr val="FFFF00"/>
              </a:buClr>
              <a:buSzPts val="2400"/>
              <a:buChar char="•"/>
            </a:pPr>
            <a:r>
              <a:rPr lang="en-US" sz="2400" i="1">
                <a:solidFill>
                  <a:srgbClr val="FFFF00"/>
                </a:solidFill>
              </a:rPr>
              <a:t>*p : Lấy giá trị trong vùng nhớ mà nó trỏ tới.</a:t>
            </a:r>
            <a:endParaRPr/>
          </a:p>
          <a:p>
            <a:pPr marL="742950" lvl="1" indent="-285750" algn="l" rtl="0">
              <a:spcBef>
                <a:spcPts val="560"/>
              </a:spcBef>
              <a:spcAft>
                <a:spcPts val="0"/>
              </a:spcAft>
              <a:buClr>
                <a:schemeClr val="lt1"/>
              </a:buClr>
              <a:buSzPts val="28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7"/>
          <p:cNvSpPr txBox="1">
            <a:spLocks noGrp="1"/>
          </p:cNvSpPr>
          <p:nvPr>
            <p:ph type="body" idx="1"/>
          </p:nvPr>
        </p:nvSpPr>
        <p:spPr>
          <a:xfrm>
            <a:off x="457200" y="533400"/>
            <a:ext cx="8229600" cy="55927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2800"/>
              <a:buChar char="•"/>
            </a:pPr>
            <a:r>
              <a:rPr lang="en-US" sz="2800">
                <a:solidFill>
                  <a:srgbClr val="FF0000"/>
                </a:solidFill>
              </a:rPr>
              <a:t>Định nghĩa kiểu con trỏ: </a:t>
            </a:r>
            <a:endParaRPr/>
          </a:p>
          <a:p>
            <a:pPr marL="342900" lvl="0" indent="-342900" algn="l" rtl="0">
              <a:spcBef>
                <a:spcPts val="560"/>
              </a:spcBef>
              <a:spcAft>
                <a:spcPts val="0"/>
              </a:spcAft>
              <a:buClr>
                <a:srgbClr val="FFC000"/>
              </a:buClr>
              <a:buSzPts val="2800"/>
              <a:buNone/>
            </a:pPr>
            <a:r>
              <a:rPr lang="en-US" sz="2800" b="1">
                <a:solidFill>
                  <a:srgbClr val="FFC000"/>
                </a:solidFill>
                <a:latin typeface="Courier New"/>
                <a:ea typeface="Courier New"/>
                <a:cs typeface="Courier New"/>
                <a:sym typeface="Courier New"/>
              </a:rPr>
              <a:t>	</a:t>
            </a:r>
            <a:r>
              <a:rPr lang="en-US" sz="2800" b="1">
                <a:latin typeface="Courier New"/>
                <a:ea typeface="Courier New"/>
                <a:cs typeface="Courier New"/>
                <a:sym typeface="Courier New"/>
              </a:rPr>
              <a:t>typedef &lt;kiểu dữ liệu&gt; *&lt;tên kiểu con trỏ&gt;;</a:t>
            </a:r>
            <a:endParaRPr/>
          </a:p>
          <a:p>
            <a:pPr marL="342900" lvl="0" indent="-342900" algn="l" rtl="0">
              <a:spcBef>
                <a:spcPts val="560"/>
              </a:spcBef>
              <a:spcAft>
                <a:spcPts val="0"/>
              </a:spcAft>
              <a:buClr>
                <a:srgbClr val="FF0000"/>
              </a:buClr>
              <a:buSzPts val="2800"/>
              <a:buChar char="•"/>
            </a:pPr>
            <a:r>
              <a:rPr lang="en-US" sz="2800" b="1">
                <a:solidFill>
                  <a:srgbClr val="FF0000"/>
                </a:solidFill>
                <a:latin typeface="Courier New"/>
                <a:ea typeface="Courier New"/>
                <a:cs typeface="Courier New"/>
                <a:sym typeface="Courier New"/>
              </a:rPr>
              <a:t>Khai báo biến:</a:t>
            </a:r>
            <a:endParaRPr/>
          </a:p>
          <a:p>
            <a:pPr marL="342900" lvl="0" indent="-342900" algn="l" rtl="0">
              <a:spcBef>
                <a:spcPts val="560"/>
              </a:spcBef>
              <a:spcAft>
                <a:spcPts val="0"/>
              </a:spcAft>
              <a:buClr>
                <a:srgbClr val="FF0000"/>
              </a:buClr>
              <a:buSzPts val="2800"/>
              <a:buNone/>
            </a:pPr>
            <a:r>
              <a:rPr lang="en-US" sz="2800" b="1">
                <a:solidFill>
                  <a:srgbClr val="FF0000"/>
                </a:solidFill>
                <a:latin typeface="Courier New"/>
                <a:ea typeface="Courier New"/>
                <a:cs typeface="Courier New"/>
                <a:sym typeface="Courier New"/>
              </a:rPr>
              <a:t>   </a:t>
            </a:r>
            <a:r>
              <a:rPr lang="en-US" sz="2800" b="1">
                <a:latin typeface="Courier New"/>
                <a:ea typeface="Courier New"/>
                <a:cs typeface="Courier New"/>
                <a:sym typeface="Courier New"/>
              </a:rPr>
              <a:t>&lt;tên kiểu con trỏ&gt; &lt;tên biến con trỏ&gt;;</a:t>
            </a:r>
            <a:endParaRPr sz="2800" i="1"/>
          </a:p>
          <a:p>
            <a:pPr marL="342900" lvl="0" indent="-342900" algn="l" rtl="0">
              <a:spcBef>
                <a:spcPts val="560"/>
              </a:spcBef>
              <a:spcAft>
                <a:spcPts val="0"/>
              </a:spcAft>
              <a:buClr>
                <a:srgbClr val="FF0000"/>
              </a:buClr>
              <a:buSzPts val="2800"/>
              <a:buChar char="•"/>
            </a:pPr>
            <a:r>
              <a:rPr lang="en-US" sz="2800" b="1">
                <a:solidFill>
                  <a:srgbClr val="FF0000"/>
                </a:solidFill>
                <a:latin typeface="Courier New"/>
                <a:ea typeface="Courier New"/>
                <a:cs typeface="Courier New"/>
                <a:sym typeface="Courier New"/>
              </a:rPr>
              <a:t>Ví dụ:</a:t>
            </a:r>
            <a:endParaRPr/>
          </a:p>
          <a:p>
            <a:pPr marL="742950" lvl="1" indent="-285750" algn="l" rtl="0">
              <a:spcBef>
                <a:spcPts val="560"/>
              </a:spcBef>
              <a:spcAft>
                <a:spcPts val="0"/>
              </a:spcAft>
              <a:buClr>
                <a:schemeClr val="lt1"/>
              </a:buClr>
              <a:buSzPts val="2800"/>
              <a:buNone/>
            </a:pPr>
            <a:r>
              <a:rPr lang="en-US" b="1" i="1">
                <a:latin typeface="Courier New"/>
                <a:ea typeface="Courier New"/>
                <a:cs typeface="Courier New"/>
                <a:sym typeface="Courier New"/>
              </a:rPr>
              <a:t>typedef int *item;</a:t>
            </a:r>
            <a:endParaRPr/>
          </a:p>
          <a:p>
            <a:pPr marL="742950" lvl="1" indent="-285750" algn="l" rtl="0">
              <a:spcBef>
                <a:spcPts val="560"/>
              </a:spcBef>
              <a:spcAft>
                <a:spcPts val="0"/>
              </a:spcAft>
              <a:buClr>
                <a:schemeClr val="lt1"/>
              </a:buClr>
              <a:buSzPts val="2800"/>
              <a:buNone/>
            </a:pPr>
            <a:r>
              <a:rPr lang="en-US" b="1" i="1">
                <a:latin typeface="Courier New"/>
                <a:ea typeface="Courier New"/>
                <a:cs typeface="Courier New"/>
                <a:sym typeface="Courier New"/>
              </a:rPr>
              <a:t>item p;</a:t>
            </a:r>
            <a:endParaRPr/>
          </a:p>
          <a:p>
            <a:pPr marL="742950" lvl="1" indent="-285750" algn="l" rtl="0">
              <a:spcBef>
                <a:spcPts val="480"/>
              </a:spcBef>
              <a:spcAft>
                <a:spcPts val="0"/>
              </a:spcAft>
              <a:buClr>
                <a:schemeClr val="lt1"/>
              </a:buClr>
              <a:buSzPts val="2400"/>
              <a:buNone/>
            </a:pPr>
            <a:endParaRPr sz="2400" b="1" i="1">
              <a:latin typeface="Courier New"/>
              <a:ea typeface="Courier New"/>
              <a:cs typeface="Courier New"/>
              <a:sym typeface="Courier New"/>
            </a:endParaRPr>
          </a:p>
          <a:p>
            <a:pPr marL="342900" lvl="0" indent="-139700" algn="l" rtl="0">
              <a:spcBef>
                <a:spcPts val="640"/>
              </a:spcBef>
              <a:spcAft>
                <a:spcPts val="0"/>
              </a:spcAft>
              <a:buClr>
                <a:schemeClr val="lt1"/>
              </a:buClr>
              <a:buSzPts val="32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8"/>
          <p:cNvSpPr txBox="1">
            <a:spLocks noGrp="1"/>
          </p:cNvSpPr>
          <p:nvPr>
            <p:ph type="title"/>
          </p:nvPr>
        </p:nvSpPr>
        <p:spPr>
          <a:xfrm>
            <a:off x="457200" y="304800"/>
            <a:ext cx="8229600" cy="990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C000"/>
              </a:buClr>
              <a:buSzPct val="100000"/>
              <a:buFont typeface="Calibri"/>
              <a:buNone/>
            </a:pPr>
            <a:r>
              <a:rPr lang="en-US">
                <a:solidFill>
                  <a:srgbClr val="FFC000"/>
                </a:solidFill>
              </a:rPr>
              <a:t>Cấp phát và thu hồi vùng nhớ</a:t>
            </a:r>
            <a:br>
              <a:rPr lang="en-US" b="1"/>
            </a:br>
            <a:endParaRPr/>
          </a:p>
        </p:txBody>
      </p:sp>
      <p:sp>
        <p:nvSpPr>
          <p:cNvPr id="289" name="Google Shape;289;p48"/>
          <p:cNvSpPr txBox="1">
            <a:spLocks noGrp="1"/>
          </p:cNvSpPr>
          <p:nvPr>
            <p:ph type="body" idx="1"/>
          </p:nvPr>
        </p:nvSpPr>
        <p:spPr>
          <a:xfrm>
            <a:off x="457200" y="990600"/>
            <a:ext cx="8458200" cy="5410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lt1"/>
              </a:buClr>
              <a:buSzPts val="2200"/>
              <a:buChar char="•"/>
            </a:pPr>
            <a:r>
              <a:rPr lang="en-US" sz="2200" dirty="0" err="1"/>
              <a:t>Để</a:t>
            </a:r>
            <a:r>
              <a:rPr lang="en-US" sz="2200" dirty="0"/>
              <a:t> </a:t>
            </a:r>
            <a:r>
              <a:rPr lang="en-US" sz="2200" dirty="0" err="1"/>
              <a:t>cấp</a:t>
            </a:r>
            <a:r>
              <a:rPr lang="en-US" sz="2200" dirty="0"/>
              <a:t> </a:t>
            </a:r>
            <a:r>
              <a:rPr lang="en-US" sz="2200" dirty="0" err="1"/>
              <a:t>phát</a:t>
            </a:r>
            <a:r>
              <a:rPr lang="en-US" sz="2200" dirty="0"/>
              <a:t> </a:t>
            </a:r>
            <a:r>
              <a:rPr lang="en-US" sz="2200" dirty="0" err="1"/>
              <a:t>vùng</a:t>
            </a:r>
            <a:r>
              <a:rPr lang="en-US" sz="2200" dirty="0"/>
              <a:t> </a:t>
            </a:r>
            <a:r>
              <a:rPr lang="en-US" sz="2200" dirty="0" err="1"/>
              <a:t>nhớ</a:t>
            </a:r>
            <a:r>
              <a:rPr lang="en-US" sz="2200" dirty="0"/>
              <a:t> </a:t>
            </a:r>
            <a:r>
              <a:rPr lang="en-US" sz="2200" dirty="0" err="1"/>
              <a:t>cho</a:t>
            </a:r>
            <a:r>
              <a:rPr lang="en-US" sz="2200" dirty="0"/>
              <a:t> con </a:t>
            </a:r>
            <a:r>
              <a:rPr lang="en-US" sz="2200" dirty="0" err="1"/>
              <a:t>trỏ</a:t>
            </a:r>
            <a:r>
              <a:rPr lang="en-US" sz="2200" dirty="0"/>
              <a:t> ta </a:t>
            </a:r>
            <a:r>
              <a:rPr lang="en-US" sz="2200" dirty="0" err="1"/>
              <a:t>dùng</a:t>
            </a:r>
            <a:r>
              <a:rPr lang="en-US" sz="2200" dirty="0"/>
              <a:t> </a:t>
            </a:r>
            <a:r>
              <a:rPr lang="en-US" sz="2200" dirty="0" err="1"/>
              <a:t>các</a:t>
            </a:r>
            <a:r>
              <a:rPr lang="en-US" sz="2200" dirty="0"/>
              <a:t> </a:t>
            </a:r>
            <a:r>
              <a:rPr lang="en-US" sz="2200" dirty="0" err="1"/>
              <a:t>hàm</a:t>
            </a:r>
            <a:r>
              <a:rPr lang="en-US" sz="2200" dirty="0"/>
              <a:t> </a:t>
            </a:r>
            <a:r>
              <a:rPr lang="en-US" sz="2200" dirty="0" err="1"/>
              <a:t>sau</a:t>
            </a:r>
            <a:r>
              <a:rPr lang="en-US" sz="2200" dirty="0"/>
              <a:t> </a:t>
            </a:r>
            <a:r>
              <a:rPr lang="en-US" sz="2200" dirty="0" err="1"/>
              <a:t>trong</a:t>
            </a:r>
            <a:r>
              <a:rPr lang="en-US" sz="2200" dirty="0"/>
              <a:t> </a:t>
            </a:r>
            <a:r>
              <a:rPr lang="en-US" sz="2200" dirty="0" err="1"/>
              <a:t>thư</a:t>
            </a:r>
            <a:r>
              <a:rPr lang="en-US" sz="2200" dirty="0"/>
              <a:t> </a:t>
            </a:r>
            <a:r>
              <a:rPr lang="en-US" sz="2200" dirty="0" err="1"/>
              <a:t>viện</a:t>
            </a:r>
            <a:r>
              <a:rPr lang="en-US" sz="2200" dirty="0"/>
              <a:t> </a:t>
            </a:r>
            <a:r>
              <a:rPr lang="en-US" sz="2200" b="1" dirty="0" err="1">
                <a:solidFill>
                  <a:srgbClr val="FF0000"/>
                </a:solidFill>
              </a:rPr>
              <a:t>stdlib.h</a:t>
            </a:r>
            <a:r>
              <a:rPr lang="en-US" sz="2200" b="1" dirty="0">
                <a:solidFill>
                  <a:srgbClr val="FF0000"/>
                </a:solidFill>
              </a:rPr>
              <a:t>.</a:t>
            </a:r>
            <a:endParaRPr dirty="0"/>
          </a:p>
          <a:p>
            <a:pPr marL="511175" lvl="2" indent="-166687" algn="l" rtl="0">
              <a:spcBef>
                <a:spcPts val="440"/>
              </a:spcBef>
              <a:spcAft>
                <a:spcPts val="0"/>
              </a:spcAft>
              <a:buClr>
                <a:srgbClr val="FFC000"/>
              </a:buClr>
              <a:buSzPts val="2200"/>
              <a:buChar char="•"/>
            </a:pPr>
            <a:r>
              <a:rPr lang="en-US" sz="2200" i="1" dirty="0">
                <a:solidFill>
                  <a:srgbClr val="FFC000"/>
                </a:solidFill>
              </a:rPr>
              <a:t>malloc : </a:t>
            </a:r>
            <a:r>
              <a:rPr lang="en-US" sz="2200" i="1" dirty="0" err="1">
                <a:solidFill>
                  <a:srgbClr val="FFC000"/>
                </a:solidFill>
              </a:rPr>
              <a:t>tên</a:t>
            </a:r>
            <a:r>
              <a:rPr lang="en-US" sz="2200" i="1" dirty="0">
                <a:solidFill>
                  <a:srgbClr val="FFC000"/>
                </a:solidFill>
              </a:rPr>
              <a:t> con </a:t>
            </a:r>
            <a:r>
              <a:rPr lang="en-US" sz="2200" i="1" dirty="0" err="1">
                <a:solidFill>
                  <a:srgbClr val="FFC000"/>
                </a:solidFill>
              </a:rPr>
              <a:t>trỏ</a:t>
            </a:r>
            <a:r>
              <a:rPr lang="en-US" sz="2200" i="1" dirty="0">
                <a:solidFill>
                  <a:srgbClr val="FFC000"/>
                </a:solidFill>
              </a:rPr>
              <a:t> = (</a:t>
            </a:r>
            <a:r>
              <a:rPr lang="en-US" sz="2200" i="1" dirty="0" err="1">
                <a:solidFill>
                  <a:srgbClr val="FFC000"/>
                </a:solidFill>
              </a:rPr>
              <a:t>kiểu</a:t>
            </a:r>
            <a:r>
              <a:rPr lang="en-US" sz="2200" i="1" dirty="0">
                <a:solidFill>
                  <a:srgbClr val="FFC000"/>
                </a:solidFill>
              </a:rPr>
              <a:t> con </a:t>
            </a:r>
            <a:r>
              <a:rPr lang="en-US" sz="2200" i="1" dirty="0" err="1">
                <a:solidFill>
                  <a:srgbClr val="FFC000"/>
                </a:solidFill>
              </a:rPr>
              <a:t>trỏ</a:t>
            </a:r>
            <a:r>
              <a:rPr lang="en-US" sz="2200" i="1" dirty="0">
                <a:solidFill>
                  <a:srgbClr val="FFC000"/>
                </a:solidFill>
              </a:rPr>
              <a:t> *) malloc (</a:t>
            </a:r>
            <a:r>
              <a:rPr lang="en-US" sz="2200" i="1" dirty="0" err="1">
                <a:solidFill>
                  <a:srgbClr val="FFC000"/>
                </a:solidFill>
              </a:rPr>
              <a:t>sizeof</a:t>
            </a:r>
            <a:r>
              <a:rPr lang="en-US" sz="2200" i="1" dirty="0">
                <a:solidFill>
                  <a:srgbClr val="FFC000"/>
                </a:solidFill>
              </a:rPr>
              <a:t>(</a:t>
            </a:r>
            <a:r>
              <a:rPr lang="en-US" sz="2200" i="1" dirty="0" err="1">
                <a:solidFill>
                  <a:srgbClr val="FFC000"/>
                </a:solidFill>
              </a:rPr>
              <a:t>kiểu</a:t>
            </a:r>
            <a:r>
              <a:rPr lang="en-US" sz="2200" i="1" dirty="0">
                <a:solidFill>
                  <a:srgbClr val="FFC000"/>
                </a:solidFill>
              </a:rPr>
              <a:t> con </a:t>
            </a:r>
            <a:r>
              <a:rPr lang="en-US" sz="2200" i="1" dirty="0" err="1">
                <a:solidFill>
                  <a:srgbClr val="FFC000"/>
                </a:solidFill>
              </a:rPr>
              <a:t>trỏ</a:t>
            </a:r>
            <a:r>
              <a:rPr lang="en-US" sz="2200" i="1" dirty="0">
                <a:solidFill>
                  <a:srgbClr val="FFC000"/>
                </a:solidFill>
              </a:rPr>
              <a:t>));</a:t>
            </a:r>
            <a:endParaRPr dirty="0"/>
          </a:p>
          <a:p>
            <a:pPr marL="511175" lvl="2" indent="-166687" algn="l" rtl="0">
              <a:spcBef>
                <a:spcPts val="440"/>
              </a:spcBef>
              <a:spcAft>
                <a:spcPts val="0"/>
              </a:spcAft>
              <a:buClr>
                <a:srgbClr val="FFC000"/>
              </a:buClr>
              <a:buSzPts val="2200"/>
              <a:buChar char="•"/>
            </a:pPr>
            <a:r>
              <a:rPr lang="en-US" sz="2200" i="1" dirty="0" err="1">
                <a:solidFill>
                  <a:srgbClr val="FFC000"/>
                </a:solidFill>
              </a:rPr>
              <a:t>calloc</a:t>
            </a:r>
            <a:r>
              <a:rPr lang="en-US" sz="2200" i="1" dirty="0">
                <a:solidFill>
                  <a:srgbClr val="FFC000"/>
                </a:solidFill>
              </a:rPr>
              <a:t> : </a:t>
            </a:r>
            <a:r>
              <a:rPr lang="en-US" sz="2200" i="1" dirty="0" err="1">
                <a:solidFill>
                  <a:srgbClr val="FFC000"/>
                </a:solidFill>
              </a:rPr>
              <a:t>tên</a:t>
            </a:r>
            <a:r>
              <a:rPr lang="en-US" sz="2200" i="1" dirty="0">
                <a:solidFill>
                  <a:srgbClr val="FFC000"/>
                </a:solidFill>
              </a:rPr>
              <a:t> con </a:t>
            </a:r>
            <a:r>
              <a:rPr lang="en-US" sz="2200" i="1" dirty="0" err="1">
                <a:solidFill>
                  <a:srgbClr val="FFC000"/>
                </a:solidFill>
              </a:rPr>
              <a:t>trỏ</a:t>
            </a:r>
            <a:r>
              <a:rPr lang="en-US" sz="2200" i="1" dirty="0">
                <a:solidFill>
                  <a:srgbClr val="FFC000"/>
                </a:solidFill>
              </a:rPr>
              <a:t> = (</a:t>
            </a:r>
            <a:r>
              <a:rPr lang="en-US" sz="2200" i="1" dirty="0" err="1">
                <a:solidFill>
                  <a:srgbClr val="FFC000"/>
                </a:solidFill>
              </a:rPr>
              <a:t>kiểu</a:t>
            </a:r>
            <a:r>
              <a:rPr lang="en-US" sz="2200" i="1" dirty="0">
                <a:solidFill>
                  <a:srgbClr val="FFC000"/>
                </a:solidFill>
              </a:rPr>
              <a:t> con </a:t>
            </a:r>
            <a:r>
              <a:rPr lang="en-US" sz="2200" i="1" dirty="0" err="1">
                <a:solidFill>
                  <a:srgbClr val="FFC000"/>
                </a:solidFill>
              </a:rPr>
              <a:t>trỏ</a:t>
            </a:r>
            <a:r>
              <a:rPr lang="en-US" sz="2200" i="1" dirty="0">
                <a:solidFill>
                  <a:srgbClr val="FFC000"/>
                </a:solidFill>
              </a:rPr>
              <a:t> *) </a:t>
            </a:r>
            <a:r>
              <a:rPr lang="en-US" sz="2200" i="1" dirty="0" err="1">
                <a:solidFill>
                  <a:srgbClr val="FFC000"/>
                </a:solidFill>
              </a:rPr>
              <a:t>calloc</a:t>
            </a:r>
            <a:r>
              <a:rPr lang="en-US" sz="2200" i="1" dirty="0">
                <a:solidFill>
                  <a:srgbClr val="FFC000"/>
                </a:solidFill>
              </a:rPr>
              <a:t> (n, </a:t>
            </a:r>
            <a:r>
              <a:rPr lang="en-US" sz="2200" i="1" dirty="0" err="1">
                <a:solidFill>
                  <a:srgbClr val="FFC000"/>
                </a:solidFill>
              </a:rPr>
              <a:t>sizeof</a:t>
            </a:r>
            <a:r>
              <a:rPr lang="en-US" sz="2200" i="1" dirty="0">
                <a:solidFill>
                  <a:srgbClr val="FFC000"/>
                </a:solidFill>
              </a:rPr>
              <a:t>(</a:t>
            </a:r>
            <a:r>
              <a:rPr lang="en-US" sz="2200" i="1" dirty="0" err="1">
                <a:solidFill>
                  <a:srgbClr val="FFC000"/>
                </a:solidFill>
              </a:rPr>
              <a:t>kiểu</a:t>
            </a:r>
            <a:r>
              <a:rPr lang="en-US" sz="2200" i="1" dirty="0">
                <a:solidFill>
                  <a:srgbClr val="FFC000"/>
                </a:solidFill>
              </a:rPr>
              <a:t> con </a:t>
            </a:r>
            <a:r>
              <a:rPr lang="en-US" sz="2200" i="1" dirty="0" err="1">
                <a:solidFill>
                  <a:srgbClr val="FFC000"/>
                </a:solidFill>
              </a:rPr>
              <a:t>trỏ</a:t>
            </a:r>
            <a:r>
              <a:rPr lang="en-US" sz="2200" i="1" dirty="0">
                <a:solidFill>
                  <a:srgbClr val="FFC000"/>
                </a:solidFill>
              </a:rPr>
              <a:t>));</a:t>
            </a:r>
            <a:endParaRPr dirty="0"/>
          </a:p>
          <a:p>
            <a:pPr marL="342900" lvl="0" indent="-342900" algn="l" rtl="0">
              <a:spcBef>
                <a:spcPts val="440"/>
              </a:spcBef>
              <a:spcAft>
                <a:spcPts val="0"/>
              </a:spcAft>
              <a:buClr>
                <a:schemeClr val="lt1"/>
              </a:buClr>
              <a:buSzPts val="2200"/>
              <a:buChar char="•"/>
            </a:pPr>
            <a:r>
              <a:rPr lang="en-US" sz="2200" dirty="0" err="1"/>
              <a:t>Trong</a:t>
            </a:r>
            <a:r>
              <a:rPr lang="en-US" sz="2200" dirty="0"/>
              <a:t> </a:t>
            </a:r>
            <a:r>
              <a:rPr lang="en-US" sz="2200" dirty="0" err="1"/>
              <a:t>đó</a:t>
            </a:r>
            <a:r>
              <a:rPr lang="en-US" sz="2200" dirty="0"/>
              <a:t> </a:t>
            </a:r>
            <a:r>
              <a:rPr lang="en-US" sz="2200" dirty="0" err="1"/>
              <a:t>sizeof</a:t>
            </a:r>
            <a:r>
              <a:rPr lang="en-US" sz="2200" dirty="0"/>
              <a:t>(</a:t>
            </a:r>
            <a:r>
              <a:rPr lang="en-US" sz="2200" dirty="0" err="1"/>
              <a:t>kiểu</a:t>
            </a:r>
            <a:r>
              <a:rPr lang="en-US" sz="2200" dirty="0"/>
              <a:t> con </a:t>
            </a:r>
            <a:r>
              <a:rPr lang="en-US" sz="2200" dirty="0" err="1"/>
              <a:t>trỏ</a:t>
            </a:r>
            <a:r>
              <a:rPr lang="en-US" sz="2200" dirty="0"/>
              <a:t>) </a:t>
            </a:r>
            <a:r>
              <a:rPr lang="en-US" sz="2200" dirty="0" err="1"/>
              <a:t>là</a:t>
            </a:r>
            <a:r>
              <a:rPr lang="en-US" sz="2200" dirty="0"/>
              <a:t> </a:t>
            </a:r>
            <a:r>
              <a:rPr lang="en-US" sz="2200" dirty="0" err="1"/>
              <a:t>kích</a:t>
            </a:r>
            <a:r>
              <a:rPr lang="en-US" sz="2200" dirty="0"/>
              <a:t> </a:t>
            </a:r>
            <a:r>
              <a:rPr lang="en-US" sz="2200" dirty="0" err="1"/>
              <a:t>thước</a:t>
            </a:r>
            <a:r>
              <a:rPr lang="en-US" sz="2200" dirty="0"/>
              <a:t> </a:t>
            </a:r>
            <a:r>
              <a:rPr lang="en-US" sz="2200" dirty="0" err="1"/>
              <a:t>của</a:t>
            </a:r>
            <a:r>
              <a:rPr lang="en-US" sz="2200" dirty="0"/>
              <a:t> </a:t>
            </a:r>
            <a:r>
              <a:rPr lang="en-US" sz="2200" dirty="0" err="1"/>
              <a:t>kiểu</a:t>
            </a:r>
            <a:r>
              <a:rPr lang="en-US" sz="2200" dirty="0"/>
              <a:t>; n </a:t>
            </a:r>
            <a:r>
              <a:rPr lang="en-US" sz="2200" dirty="0" err="1"/>
              <a:t>là</a:t>
            </a:r>
            <a:r>
              <a:rPr lang="en-US" sz="2200" dirty="0"/>
              <a:t> </a:t>
            </a:r>
            <a:r>
              <a:rPr lang="en-US" sz="2200" dirty="0" err="1"/>
              <a:t>số</a:t>
            </a:r>
            <a:r>
              <a:rPr lang="en-US" sz="2200" dirty="0"/>
              <a:t> </a:t>
            </a:r>
            <a:r>
              <a:rPr lang="en-US" sz="2200" dirty="0" err="1"/>
              <a:t>lần</a:t>
            </a:r>
            <a:r>
              <a:rPr lang="en-US" sz="2200" dirty="0"/>
              <a:t> </a:t>
            </a:r>
            <a:r>
              <a:rPr lang="en-US" sz="2200" dirty="0" err="1"/>
              <a:t>của</a:t>
            </a:r>
            <a:r>
              <a:rPr lang="en-US" sz="2200" dirty="0"/>
              <a:t> </a:t>
            </a:r>
            <a:r>
              <a:rPr lang="en-US" sz="2200" dirty="0" err="1"/>
              <a:t>sizeof</a:t>
            </a:r>
            <a:r>
              <a:rPr lang="en-US" sz="2200" dirty="0"/>
              <a:t>(</a:t>
            </a:r>
            <a:r>
              <a:rPr lang="en-US" sz="2200" dirty="0" err="1"/>
              <a:t>kiểu</a:t>
            </a:r>
            <a:r>
              <a:rPr lang="en-US" sz="2200" dirty="0"/>
              <a:t> con </a:t>
            </a:r>
            <a:r>
              <a:rPr lang="en-US" sz="2200" dirty="0" err="1"/>
              <a:t>trỏ</a:t>
            </a:r>
            <a:r>
              <a:rPr lang="en-US" sz="2200" dirty="0"/>
              <a:t>) </a:t>
            </a:r>
            <a:r>
              <a:rPr lang="en-US" sz="2200" dirty="0" err="1"/>
              <a:t>được</a:t>
            </a:r>
            <a:r>
              <a:rPr lang="en-US" sz="2200" dirty="0"/>
              <a:t> </a:t>
            </a:r>
            <a:r>
              <a:rPr lang="en-US" sz="2200" dirty="0" err="1"/>
              <a:t>cấp</a:t>
            </a:r>
            <a:r>
              <a:rPr lang="en-US" sz="2200" dirty="0"/>
              <a:t>.</a:t>
            </a:r>
            <a:endParaRPr dirty="0"/>
          </a:p>
          <a:p>
            <a:pPr marL="342900" lvl="0" indent="-342900" algn="l" rtl="0">
              <a:spcBef>
                <a:spcPts val="440"/>
              </a:spcBef>
              <a:spcAft>
                <a:spcPts val="0"/>
              </a:spcAft>
              <a:buClr>
                <a:schemeClr val="lt1"/>
              </a:buClr>
              <a:buSzPts val="2200"/>
              <a:buChar char="•"/>
            </a:pPr>
            <a:r>
              <a:rPr lang="en-US" sz="2200" dirty="0" err="1"/>
              <a:t>Ví</a:t>
            </a:r>
            <a:r>
              <a:rPr lang="en-US" sz="2200" dirty="0"/>
              <a:t> </a:t>
            </a:r>
            <a:r>
              <a:rPr lang="en-US" sz="2200" dirty="0" err="1"/>
              <a:t>dụ</a:t>
            </a:r>
            <a:r>
              <a:rPr lang="en-US" sz="2200" dirty="0"/>
              <a:t>:</a:t>
            </a:r>
            <a:endParaRPr dirty="0"/>
          </a:p>
          <a:p>
            <a:pPr marL="1143000" lvl="2" indent="-228600" algn="l" rtl="0">
              <a:spcBef>
                <a:spcPts val="440"/>
              </a:spcBef>
              <a:spcAft>
                <a:spcPts val="0"/>
              </a:spcAft>
              <a:buClr>
                <a:schemeClr val="lt1"/>
              </a:buClr>
              <a:buSzPts val="2200"/>
              <a:buNone/>
            </a:pPr>
            <a:r>
              <a:rPr lang="en-US" sz="2200" i="1" dirty="0"/>
              <a:t>    </a:t>
            </a:r>
            <a:r>
              <a:rPr lang="en-US" sz="2200" i="1" dirty="0">
                <a:solidFill>
                  <a:srgbClr val="FFFF00"/>
                </a:solidFill>
              </a:rPr>
              <a:t>int *p, *q;</a:t>
            </a:r>
            <a:endParaRPr dirty="0"/>
          </a:p>
          <a:p>
            <a:pPr marL="1143000" lvl="2" indent="-228600" algn="l" rtl="0">
              <a:spcBef>
                <a:spcPts val="440"/>
              </a:spcBef>
              <a:spcAft>
                <a:spcPts val="0"/>
              </a:spcAft>
              <a:buClr>
                <a:srgbClr val="FFFF00"/>
              </a:buClr>
              <a:buSzPts val="2200"/>
              <a:buNone/>
            </a:pPr>
            <a:r>
              <a:rPr lang="en-US" sz="2200" i="1" dirty="0">
                <a:solidFill>
                  <a:srgbClr val="FFFF00"/>
                </a:solidFill>
              </a:rPr>
              <a:t>    p = (int *) malloc(</a:t>
            </a:r>
            <a:r>
              <a:rPr lang="en-US" sz="2200" i="1" dirty="0" err="1">
                <a:solidFill>
                  <a:srgbClr val="FFFF00"/>
                </a:solidFill>
              </a:rPr>
              <a:t>sizeof</a:t>
            </a:r>
            <a:r>
              <a:rPr lang="en-US" sz="2200" i="1" dirty="0">
                <a:solidFill>
                  <a:srgbClr val="FFFF00"/>
                </a:solidFill>
              </a:rPr>
              <a:t>(int));</a:t>
            </a:r>
            <a:endParaRPr dirty="0"/>
          </a:p>
          <a:p>
            <a:pPr marL="1143000" lvl="2" indent="-228600" algn="l" rtl="0">
              <a:spcBef>
                <a:spcPts val="440"/>
              </a:spcBef>
              <a:spcAft>
                <a:spcPts val="0"/>
              </a:spcAft>
              <a:buClr>
                <a:srgbClr val="FFFF00"/>
              </a:buClr>
              <a:buSzPts val="2200"/>
              <a:buNone/>
            </a:pPr>
            <a:r>
              <a:rPr lang="en-US" sz="2200" i="1" dirty="0">
                <a:solidFill>
                  <a:srgbClr val="FFFF00"/>
                </a:solidFill>
              </a:rPr>
              <a:t>    q = (int *) </a:t>
            </a:r>
            <a:r>
              <a:rPr lang="en-US" sz="2200" i="1" dirty="0" err="1">
                <a:solidFill>
                  <a:srgbClr val="FFFF00"/>
                </a:solidFill>
              </a:rPr>
              <a:t>calloc</a:t>
            </a:r>
            <a:r>
              <a:rPr lang="en-US" sz="2200" i="1" dirty="0">
                <a:solidFill>
                  <a:srgbClr val="FFFF00"/>
                </a:solidFill>
              </a:rPr>
              <a:t>(1, </a:t>
            </a:r>
            <a:r>
              <a:rPr lang="en-US" sz="2200" i="1" dirty="0" err="1">
                <a:solidFill>
                  <a:srgbClr val="FFFF00"/>
                </a:solidFill>
              </a:rPr>
              <a:t>sizeof</a:t>
            </a:r>
            <a:r>
              <a:rPr lang="en-US" sz="2200" i="1" dirty="0">
                <a:solidFill>
                  <a:srgbClr val="FFFF00"/>
                </a:solidFill>
              </a:rPr>
              <a:t>(int</a:t>
            </a:r>
            <a:r>
              <a:rPr lang="en-US" sz="2200" dirty="0">
                <a:solidFill>
                  <a:srgbClr val="FFFF00"/>
                </a:solidFill>
              </a:rPr>
              <a:t>));</a:t>
            </a:r>
            <a:endParaRPr dirty="0"/>
          </a:p>
          <a:p>
            <a:pPr marL="285750" lvl="2" indent="-227013" algn="l" rtl="0">
              <a:spcBef>
                <a:spcPts val="440"/>
              </a:spcBef>
              <a:spcAft>
                <a:spcPts val="0"/>
              </a:spcAft>
              <a:buClr>
                <a:schemeClr val="lt1"/>
              </a:buClr>
              <a:buSzPts val="2200"/>
              <a:buChar char="•"/>
            </a:pPr>
            <a:r>
              <a:rPr lang="en-US" sz="2200" dirty="0" err="1"/>
              <a:t>Để</a:t>
            </a:r>
            <a:r>
              <a:rPr lang="en-US" sz="2200" dirty="0"/>
              <a:t> </a:t>
            </a:r>
            <a:r>
              <a:rPr lang="en-US" sz="2200" dirty="0" err="1"/>
              <a:t>thu</a:t>
            </a:r>
            <a:r>
              <a:rPr lang="en-US" sz="2200" dirty="0"/>
              <a:t> </a:t>
            </a:r>
            <a:r>
              <a:rPr lang="en-US" sz="2200" dirty="0" err="1"/>
              <a:t>hổi</a:t>
            </a:r>
            <a:r>
              <a:rPr lang="en-US" sz="2200" dirty="0"/>
              <a:t> </a:t>
            </a:r>
            <a:r>
              <a:rPr lang="en-US" sz="2200" dirty="0" err="1"/>
              <a:t>bộ</a:t>
            </a:r>
            <a:r>
              <a:rPr lang="en-US" sz="2200" dirty="0"/>
              <a:t> </a:t>
            </a:r>
            <a:r>
              <a:rPr lang="en-US" sz="2200" dirty="0" err="1"/>
              <a:t>nhớ</a:t>
            </a:r>
            <a:r>
              <a:rPr lang="en-US" sz="2200" dirty="0"/>
              <a:t> </a:t>
            </a:r>
            <a:r>
              <a:rPr lang="en-US" sz="2200" dirty="0" err="1"/>
              <a:t>đã</a:t>
            </a:r>
            <a:r>
              <a:rPr lang="en-US" sz="2200" dirty="0"/>
              <a:t> </a:t>
            </a:r>
            <a:r>
              <a:rPr lang="en-US" sz="2200" dirty="0" err="1"/>
              <a:t>cấp</a:t>
            </a:r>
            <a:r>
              <a:rPr lang="en-US" sz="2200" dirty="0"/>
              <a:t> </a:t>
            </a:r>
            <a:r>
              <a:rPr lang="en-US" sz="2200" dirty="0" err="1"/>
              <a:t>phát</a:t>
            </a:r>
            <a:r>
              <a:rPr lang="en-US" sz="2200" dirty="0"/>
              <a:t> ta </a:t>
            </a:r>
            <a:r>
              <a:rPr lang="en-US" sz="2200" dirty="0" err="1"/>
              <a:t>dùng</a:t>
            </a:r>
            <a:r>
              <a:rPr lang="en-US" sz="2200" dirty="0"/>
              <a:t> </a:t>
            </a:r>
            <a:r>
              <a:rPr lang="en-US" sz="2200" dirty="0" err="1"/>
              <a:t>hàm</a:t>
            </a:r>
            <a:r>
              <a:rPr lang="en-US" sz="2200" dirty="0"/>
              <a:t> </a:t>
            </a:r>
            <a:r>
              <a:rPr lang="en-US" sz="2200" b="1" dirty="0">
                <a:solidFill>
                  <a:srgbClr val="FFC000"/>
                </a:solidFill>
              </a:rPr>
              <a:t>free(</a:t>
            </a:r>
            <a:r>
              <a:rPr lang="en-US" sz="2200" b="1" dirty="0" err="1">
                <a:solidFill>
                  <a:srgbClr val="FFC000"/>
                </a:solidFill>
              </a:rPr>
              <a:t>tên</a:t>
            </a:r>
            <a:r>
              <a:rPr lang="en-US" sz="2200" b="1" dirty="0">
                <a:solidFill>
                  <a:srgbClr val="FFC000"/>
                </a:solidFill>
              </a:rPr>
              <a:t> con </a:t>
            </a:r>
            <a:r>
              <a:rPr lang="en-US" sz="2200" b="1" dirty="0" err="1">
                <a:solidFill>
                  <a:srgbClr val="FFC000"/>
                </a:solidFill>
              </a:rPr>
              <a:t>trỏ</a:t>
            </a:r>
            <a:r>
              <a:rPr lang="en-US" sz="2200" b="1" dirty="0">
                <a:solidFill>
                  <a:srgbClr val="FFC000"/>
                </a:solidFill>
              </a:rPr>
              <a:t>);</a:t>
            </a:r>
            <a:endParaRPr sz="2200" dirty="0">
              <a:solidFill>
                <a:srgbClr val="FFC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9"/>
          <p:cNvSpPr txBox="1">
            <a:spLocks noGrp="1"/>
          </p:cNvSpPr>
          <p:nvPr>
            <p:ph type="title"/>
          </p:nvPr>
        </p:nvSpPr>
        <p:spPr>
          <a:xfrm>
            <a:off x="457200" y="274638"/>
            <a:ext cx="8229600" cy="944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C000"/>
              </a:buClr>
              <a:buSzPts val="3600"/>
              <a:buFont typeface="Calibri"/>
              <a:buNone/>
            </a:pPr>
            <a:r>
              <a:rPr lang="en-US" sz="3600" b="1">
                <a:solidFill>
                  <a:srgbClr val="FFC000"/>
                </a:solidFill>
              </a:rPr>
              <a:t>Các hình thức tổ chức liên kết các phần tử trong d/s:</a:t>
            </a:r>
            <a:endParaRPr sz="3600">
              <a:solidFill>
                <a:srgbClr val="FFC000"/>
              </a:solidFill>
            </a:endParaRPr>
          </a:p>
        </p:txBody>
      </p:sp>
      <p:sp>
        <p:nvSpPr>
          <p:cNvPr id="295" name="Google Shape;295;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FFFF00"/>
              </a:buClr>
              <a:buSzPts val="2600"/>
              <a:buChar char="•"/>
            </a:pPr>
            <a:r>
              <a:rPr lang="en-US" sz="2600">
                <a:solidFill>
                  <a:srgbClr val="FFFF00"/>
                </a:solidFill>
              </a:rPr>
              <a:t>(1) </a:t>
            </a:r>
            <a:r>
              <a:rPr lang="en-US" sz="2600" i="1">
                <a:solidFill>
                  <a:srgbClr val="FFFF00"/>
                </a:solidFill>
              </a:rPr>
              <a:t>Liên kết đơn</a:t>
            </a:r>
            <a:r>
              <a:rPr lang="en-US" sz="2600">
                <a:solidFill>
                  <a:srgbClr val="FFFF00"/>
                </a:solidFill>
              </a:rPr>
              <a:t>: </a:t>
            </a:r>
            <a:r>
              <a:rPr lang="en-US" sz="2600"/>
              <a:t>tương ứng ta có cấu trúc dữ liệu danh sách liên kết đơn – gọi tắt là danh sách liên kết đơn</a:t>
            </a:r>
            <a:endParaRPr/>
          </a:p>
          <a:p>
            <a:pPr marL="342900" lvl="0" indent="-342900" algn="l" rtl="0">
              <a:spcBef>
                <a:spcPts val="520"/>
              </a:spcBef>
              <a:spcAft>
                <a:spcPts val="0"/>
              </a:spcAft>
              <a:buClr>
                <a:srgbClr val="FFFF00"/>
              </a:buClr>
              <a:buSzPts val="2600"/>
              <a:buChar char="•"/>
            </a:pPr>
            <a:r>
              <a:rPr lang="en-US" sz="2600">
                <a:solidFill>
                  <a:srgbClr val="FFFF00"/>
                </a:solidFill>
              </a:rPr>
              <a:t>(2) </a:t>
            </a:r>
            <a:r>
              <a:rPr lang="en-US" sz="2600" i="1">
                <a:solidFill>
                  <a:srgbClr val="FFFF00"/>
                </a:solidFill>
              </a:rPr>
              <a:t>Liên kết vòng</a:t>
            </a:r>
            <a:r>
              <a:rPr lang="en-US" sz="2600">
                <a:solidFill>
                  <a:srgbClr val="FFFF00"/>
                </a:solidFill>
              </a:rPr>
              <a:t>: </a:t>
            </a:r>
            <a:r>
              <a:rPr lang="en-US" sz="2600"/>
              <a:t>Tương ứng ta có cấu trúc dữ liệu danh sách liên kết vòng – gọi tắt là danh sách liên kết vòng</a:t>
            </a:r>
            <a:endParaRPr sz="2600"/>
          </a:p>
          <a:p>
            <a:pPr marL="342900" lvl="0" indent="-342900" algn="l" rtl="0">
              <a:spcBef>
                <a:spcPts val="520"/>
              </a:spcBef>
              <a:spcAft>
                <a:spcPts val="0"/>
              </a:spcAft>
              <a:buClr>
                <a:srgbClr val="FFFF00"/>
              </a:buClr>
              <a:buSzPts val="2600"/>
              <a:buChar char="•"/>
            </a:pPr>
            <a:r>
              <a:rPr lang="en-US" sz="2600">
                <a:solidFill>
                  <a:srgbClr val="FFFF00"/>
                </a:solidFill>
              </a:rPr>
              <a:t>(3) </a:t>
            </a:r>
            <a:r>
              <a:rPr lang="en-US" sz="2600" i="1">
                <a:solidFill>
                  <a:srgbClr val="FFFF00"/>
                </a:solidFill>
              </a:rPr>
              <a:t>Liên kết đôi</a:t>
            </a:r>
            <a:r>
              <a:rPr lang="en-US" sz="2600">
                <a:solidFill>
                  <a:srgbClr val="FFFF00"/>
                </a:solidFill>
              </a:rPr>
              <a:t>: </a:t>
            </a:r>
            <a:r>
              <a:rPr lang="en-US" sz="2600"/>
              <a:t>Tương ứng ta có cấu trúc dữ liệu danh sách liên kết đôi – gọi tắt là danh sách liên kết đôi/kép</a:t>
            </a:r>
            <a:endParaRPr/>
          </a:p>
          <a:p>
            <a:pPr marL="342900" lvl="0" indent="-342900" algn="l" rtl="0">
              <a:spcBef>
                <a:spcPts val="520"/>
              </a:spcBef>
              <a:spcAft>
                <a:spcPts val="0"/>
              </a:spcAft>
              <a:buClr>
                <a:srgbClr val="FFFF00"/>
              </a:buClr>
              <a:buSzPts val="2600"/>
              <a:buChar char="•"/>
            </a:pPr>
            <a:r>
              <a:rPr lang="en-US" sz="2600">
                <a:solidFill>
                  <a:srgbClr val="FFFF00"/>
                </a:solidFill>
              </a:rPr>
              <a:t>(4)</a:t>
            </a:r>
            <a:r>
              <a:rPr lang="en-US" sz="2600" i="1">
                <a:solidFill>
                  <a:srgbClr val="FFFF00"/>
                </a:solidFill>
              </a:rPr>
              <a:t>Đa liên kết</a:t>
            </a:r>
            <a:r>
              <a:rPr lang="en-US" sz="2600">
                <a:solidFill>
                  <a:srgbClr val="FFFF00"/>
                </a:solidFill>
              </a:rPr>
              <a:t>: </a:t>
            </a:r>
            <a:r>
              <a:rPr lang="en-US" sz="2600"/>
              <a:t>Tương ứng ta có danh sách đa liên kết/ đa móc nối</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FF00"/>
              </a:buClr>
              <a:buSzPct val="100000"/>
              <a:buFont typeface="Arial"/>
              <a:buNone/>
            </a:pPr>
            <a:br>
              <a:rPr lang="en-US" b="1">
                <a:solidFill>
                  <a:srgbClr val="FFFF00"/>
                </a:solidFill>
                <a:latin typeface="Arial"/>
                <a:ea typeface="Arial"/>
                <a:cs typeface="Arial"/>
                <a:sym typeface="Arial"/>
              </a:rPr>
            </a:br>
            <a:r>
              <a:rPr lang="en-US" b="1">
                <a:solidFill>
                  <a:srgbClr val="FFFF00"/>
                </a:solidFill>
                <a:latin typeface="Arial"/>
                <a:ea typeface="Arial"/>
                <a:cs typeface="Arial"/>
                <a:sym typeface="Arial"/>
              </a:rPr>
              <a:t>1. Mô hình dữ liệu danh sách</a:t>
            </a:r>
            <a:br>
              <a:rPr lang="en-US" b="1">
                <a:solidFill>
                  <a:srgbClr val="FFFF00"/>
                </a:solidFill>
                <a:latin typeface="Arial"/>
                <a:ea typeface="Arial"/>
                <a:cs typeface="Arial"/>
                <a:sym typeface="Arial"/>
              </a:rPr>
            </a:br>
            <a:endParaRPr/>
          </a:p>
        </p:txBody>
      </p:sp>
      <p:sp>
        <p:nvSpPr>
          <p:cNvPr id="106" name="Google Shape;106;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200"/>
              <a:buNone/>
            </a:pPr>
            <a:r>
              <a:rPr lang="en-US"/>
              <a:t>	</a:t>
            </a:r>
            <a:endParaRPr/>
          </a:p>
          <a:p>
            <a:pPr marL="0" lvl="0" indent="0" algn="l" rtl="0">
              <a:lnSpc>
                <a:spcPct val="150000"/>
              </a:lnSpc>
              <a:spcBef>
                <a:spcPts val="0"/>
              </a:spcBef>
              <a:spcAft>
                <a:spcPts val="0"/>
              </a:spcAft>
              <a:buClr>
                <a:srgbClr val="FFC000"/>
              </a:buClr>
              <a:buSzPts val="3600"/>
              <a:buNone/>
            </a:pPr>
            <a:r>
              <a:rPr lang="en-US" sz="3600" b="1">
                <a:solidFill>
                  <a:srgbClr val="FFC000"/>
                </a:solidFill>
              </a:rPr>
              <a:t>1.1. Khái niệm danh sách</a:t>
            </a:r>
            <a:endParaRPr sz="3600" b="1">
              <a:solidFill>
                <a:srgbClr val="FFC000"/>
              </a:solidFill>
            </a:endParaRPr>
          </a:p>
          <a:p>
            <a:pPr marL="0" lvl="0" indent="0" algn="l" rtl="0">
              <a:lnSpc>
                <a:spcPct val="150000"/>
              </a:lnSpc>
              <a:spcBef>
                <a:spcPts val="0"/>
              </a:spcBef>
              <a:spcAft>
                <a:spcPts val="0"/>
              </a:spcAft>
              <a:buClr>
                <a:srgbClr val="FFC000"/>
              </a:buClr>
              <a:buSzPts val="3600"/>
              <a:buNone/>
            </a:pPr>
            <a:r>
              <a:rPr lang="en-US" sz="3600" b="1">
                <a:solidFill>
                  <a:srgbClr val="FFC000"/>
                </a:solidFill>
              </a:rPr>
              <a:t>1.2. Các phép toán cơ bản trên danh sách</a:t>
            </a:r>
            <a:endParaRPr sz="3600" b="1">
              <a:solidFill>
                <a:srgbClr val="FFC000"/>
              </a:solidFill>
            </a:endParaRPr>
          </a:p>
          <a:p>
            <a:pPr marL="0" lvl="0" indent="0" algn="l" rtl="0">
              <a:lnSpc>
                <a:spcPct val="150000"/>
              </a:lnSpc>
              <a:spcBef>
                <a:spcPts val="0"/>
              </a:spcBef>
              <a:spcAft>
                <a:spcPts val="0"/>
              </a:spcAft>
              <a:buClr>
                <a:srgbClr val="FFC000"/>
              </a:buClr>
              <a:buSzPts val="3600"/>
              <a:buNone/>
            </a:pPr>
            <a:r>
              <a:rPr lang="en-US" sz="3600" b="1">
                <a:solidFill>
                  <a:srgbClr val="FFC000"/>
                </a:solidFill>
              </a:rPr>
              <a:t>1.3. Biểu diễn danh sách trên máy tính</a:t>
            </a:r>
            <a:endParaRPr sz="3600" b="1">
              <a:solidFill>
                <a:srgbClr val="FFC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0"/>
          <p:cNvSpPr txBox="1">
            <a:spLocks noGrp="1"/>
          </p:cNvSpPr>
          <p:nvPr>
            <p:ph type="title"/>
          </p:nvPr>
        </p:nvSpPr>
        <p:spPr>
          <a:xfrm>
            <a:off x="381000" y="34344"/>
            <a:ext cx="8229600" cy="10207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C000"/>
              </a:buClr>
              <a:buSzPts val="3600"/>
              <a:buFont typeface="Calibri"/>
              <a:buNone/>
            </a:pPr>
            <a:r>
              <a:rPr lang="en-US" sz="3600" b="1">
                <a:solidFill>
                  <a:srgbClr val="FFC000"/>
                </a:solidFill>
              </a:rPr>
              <a:t>a) Danh sách liên kết đơn (Single Link List)</a:t>
            </a:r>
            <a:endParaRPr sz="3600">
              <a:solidFill>
                <a:srgbClr val="FFC000"/>
              </a:solidFill>
            </a:endParaRPr>
          </a:p>
        </p:txBody>
      </p:sp>
      <p:sp>
        <p:nvSpPr>
          <p:cNvPr id="301" name="Google Shape;301;p50"/>
          <p:cNvSpPr txBox="1">
            <a:spLocks noGrp="1"/>
          </p:cNvSpPr>
          <p:nvPr>
            <p:ph type="body" idx="1"/>
          </p:nvPr>
        </p:nvSpPr>
        <p:spPr>
          <a:xfrm>
            <a:off x="304800" y="1219200"/>
            <a:ext cx="8382000" cy="5334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FF00"/>
              </a:buClr>
              <a:buSzPts val="2800"/>
              <a:buFont typeface="Calibri"/>
              <a:buChar char="-"/>
            </a:pPr>
            <a:r>
              <a:rPr lang="en-US" sz="2800" b="1">
                <a:solidFill>
                  <a:srgbClr val="FFFF00"/>
                </a:solidFill>
              </a:rPr>
              <a:t>Liên kết đơn: </a:t>
            </a:r>
            <a:r>
              <a:rPr lang="en-US" sz="2800" b="1"/>
              <a:t>Mỗi pt trong danh sách chứa địa chỉ của phần tử đứng ngay sau nó</a:t>
            </a:r>
            <a:endParaRPr sz="2800" b="1"/>
          </a:p>
          <a:p>
            <a:pPr marL="342900" lvl="0" indent="-342900" algn="l" rtl="0">
              <a:spcBef>
                <a:spcPts val="560"/>
              </a:spcBef>
              <a:spcAft>
                <a:spcPts val="0"/>
              </a:spcAft>
              <a:buClr>
                <a:schemeClr val="lt1"/>
              </a:buClr>
              <a:buSzPts val="2800"/>
              <a:buFont typeface="Calibri"/>
              <a:buChar char="-"/>
            </a:pPr>
            <a:r>
              <a:rPr lang="en-US" sz="2800" b="1"/>
              <a:t>1 phần tử trong d/s là 1 ô nhớ (</a:t>
            </a:r>
            <a:r>
              <a:rPr lang="en-US" sz="2800" b="1">
                <a:solidFill>
                  <a:srgbClr val="FFC000"/>
                </a:solidFill>
              </a:rPr>
              <a:t>1 node</a:t>
            </a:r>
            <a:r>
              <a:rPr lang="en-US" sz="2800" b="1"/>
              <a:t>),</a:t>
            </a:r>
            <a:endParaRPr sz="2800" b="1"/>
          </a:p>
          <a:p>
            <a:pPr marL="0" lvl="0" indent="0" algn="l" rtl="0">
              <a:spcBef>
                <a:spcPts val="560"/>
              </a:spcBef>
              <a:spcAft>
                <a:spcPts val="0"/>
              </a:spcAft>
              <a:buClr>
                <a:schemeClr val="lt1"/>
              </a:buClr>
              <a:buSzPts val="2800"/>
              <a:buNone/>
            </a:pPr>
            <a:r>
              <a:rPr lang="en-US" sz="2800" b="1"/>
              <a:t> </a:t>
            </a:r>
            <a:r>
              <a:rPr lang="en-US" sz="2800"/>
              <a:t>- </a:t>
            </a:r>
            <a:r>
              <a:rPr lang="en-US" sz="2800" b="1">
                <a:solidFill>
                  <a:srgbClr val="FFC000"/>
                </a:solidFill>
              </a:rPr>
              <a:t>1 ô nhớ </a:t>
            </a:r>
            <a:r>
              <a:rPr lang="en-US" sz="2800" b="1"/>
              <a:t>là một </a:t>
            </a:r>
            <a:r>
              <a:rPr lang="en-US" sz="2800" b="1">
                <a:solidFill>
                  <a:srgbClr val="FFC000"/>
                </a:solidFill>
              </a:rPr>
              <a:t>cấu trúc ít nhất là hai ngăn</a:t>
            </a:r>
            <a:r>
              <a:rPr lang="en-US" sz="2800" b="1"/>
              <a:t>,</a:t>
            </a:r>
            <a:endParaRPr/>
          </a:p>
          <a:p>
            <a:pPr marL="0" lvl="0" indent="0" algn="l" rtl="0">
              <a:spcBef>
                <a:spcPts val="560"/>
              </a:spcBef>
              <a:spcAft>
                <a:spcPts val="0"/>
              </a:spcAft>
              <a:buClr>
                <a:schemeClr val="lt1"/>
              </a:buClr>
              <a:buSzPts val="2800"/>
              <a:buNone/>
            </a:pPr>
            <a:r>
              <a:rPr lang="en-US" sz="2800" b="1"/>
              <a:t>	+ </a:t>
            </a:r>
            <a:r>
              <a:rPr lang="en-US" sz="2800" b="1">
                <a:solidFill>
                  <a:srgbClr val="FFC000"/>
                </a:solidFill>
              </a:rPr>
              <a:t>1 ngăn chứa dữ liệu </a:t>
            </a:r>
            <a:r>
              <a:rPr lang="en-US" sz="2800" b="1"/>
              <a:t>của phần tử đó,</a:t>
            </a:r>
            <a:endParaRPr/>
          </a:p>
          <a:p>
            <a:pPr marL="0" lvl="0" indent="0" algn="l" rtl="0">
              <a:spcBef>
                <a:spcPts val="560"/>
              </a:spcBef>
              <a:spcAft>
                <a:spcPts val="0"/>
              </a:spcAft>
              <a:buClr>
                <a:schemeClr val="lt1"/>
              </a:buClr>
              <a:buSzPts val="2800"/>
              <a:buNone/>
            </a:pPr>
            <a:r>
              <a:rPr lang="en-US" sz="2800" b="1"/>
              <a:t>	+ </a:t>
            </a:r>
            <a:r>
              <a:rPr lang="en-US" sz="2800" b="1">
                <a:solidFill>
                  <a:srgbClr val="FFC000"/>
                </a:solidFill>
              </a:rPr>
              <a:t>1 ngăn là con trỏ </a:t>
            </a:r>
            <a:r>
              <a:rPr lang="en-US" sz="2800" b="1"/>
              <a:t>chứa địa chỉ của ô nhớ 	đứng kế sau nó trong ds</a:t>
            </a:r>
            <a:endParaRPr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1"/>
          <p:cNvSpPr txBox="1">
            <a:spLocks noGrp="1"/>
          </p:cNvSpPr>
          <p:nvPr>
            <p:ph type="title"/>
          </p:nvPr>
        </p:nvSpPr>
        <p:spPr>
          <a:xfrm>
            <a:off x="457200" y="0"/>
            <a:ext cx="8229600" cy="8683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C000"/>
              </a:buClr>
              <a:buSzPts val="4400"/>
              <a:buFont typeface="Calibri"/>
              <a:buNone/>
            </a:pPr>
            <a:r>
              <a:rPr lang="en-US">
                <a:solidFill>
                  <a:srgbClr val="FFC000"/>
                </a:solidFill>
              </a:rPr>
              <a:t>Ví dụ:</a:t>
            </a:r>
            <a:endParaRPr/>
          </a:p>
        </p:txBody>
      </p:sp>
      <p:sp>
        <p:nvSpPr>
          <p:cNvPr id="307" name="Google Shape;307;p51"/>
          <p:cNvSpPr txBox="1">
            <a:spLocks noGrp="1"/>
          </p:cNvSpPr>
          <p:nvPr>
            <p:ph type="body" idx="1"/>
          </p:nvPr>
        </p:nvSpPr>
        <p:spPr>
          <a:xfrm>
            <a:off x="457200" y="914400"/>
            <a:ext cx="8229600" cy="55626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lt1"/>
              </a:buClr>
              <a:buSzPct val="100000"/>
              <a:buNone/>
            </a:pPr>
            <a:endParaRPr/>
          </a:p>
          <a:p>
            <a:pPr marL="0" lvl="0" indent="0" algn="l" rtl="0">
              <a:spcBef>
                <a:spcPts val="592"/>
              </a:spcBef>
              <a:spcAft>
                <a:spcPts val="0"/>
              </a:spcAft>
              <a:buClr>
                <a:schemeClr val="lt1"/>
              </a:buClr>
              <a:buSzPct val="100000"/>
              <a:buNone/>
            </a:pPr>
            <a:endParaRPr/>
          </a:p>
          <a:p>
            <a:pPr marL="0" lvl="0" indent="0" algn="l" rtl="0">
              <a:spcBef>
                <a:spcPts val="592"/>
              </a:spcBef>
              <a:spcAft>
                <a:spcPts val="0"/>
              </a:spcAft>
              <a:buClr>
                <a:schemeClr val="lt1"/>
              </a:buClr>
              <a:buSzPct val="100000"/>
              <a:buNone/>
            </a:pPr>
            <a:endParaRPr/>
          </a:p>
          <a:p>
            <a:pPr marL="0" lvl="0" indent="0" algn="l" rtl="0">
              <a:spcBef>
                <a:spcPts val="592"/>
              </a:spcBef>
              <a:spcAft>
                <a:spcPts val="0"/>
              </a:spcAft>
              <a:buClr>
                <a:schemeClr val="lt1"/>
              </a:buClr>
              <a:buSzPct val="100000"/>
              <a:buNone/>
            </a:pPr>
            <a:endParaRPr/>
          </a:p>
          <a:p>
            <a:pPr marL="0" lvl="0" indent="0" algn="l" rtl="0">
              <a:spcBef>
                <a:spcPts val="592"/>
              </a:spcBef>
              <a:spcAft>
                <a:spcPts val="0"/>
              </a:spcAft>
              <a:buClr>
                <a:schemeClr val="lt1"/>
              </a:buClr>
              <a:buSzPct val="100000"/>
              <a:buNone/>
            </a:pPr>
            <a:endParaRPr/>
          </a:p>
          <a:p>
            <a:pPr marL="0" lvl="0" indent="0" algn="l" rtl="0">
              <a:spcBef>
                <a:spcPts val="592"/>
              </a:spcBef>
              <a:spcAft>
                <a:spcPts val="0"/>
              </a:spcAft>
              <a:buClr>
                <a:schemeClr val="lt1"/>
              </a:buClr>
              <a:buSzPct val="100000"/>
              <a:buNone/>
            </a:pPr>
            <a:endParaRPr/>
          </a:p>
          <a:p>
            <a:pPr marL="0" lvl="0" indent="0" algn="l" rtl="0">
              <a:spcBef>
                <a:spcPts val="592"/>
              </a:spcBef>
              <a:spcAft>
                <a:spcPts val="0"/>
              </a:spcAft>
              <a:buClr>
                <a:schemeClr val="lt1"/>
              </a:buClr>
              <a:buSzPct val="100000"/>
              <a:buNone/>
            </a:pPr>
            <a:endParaRPr/>
          </a:p>
          <a:p>
            <a:pPr marL="0" lvl="0" indent="0" algn="l" rtl="0">
              <a:spcBef>
                <a:spcPts val="555"/>
              </a:spcBef>
              <a:spcAft>
                <a:spcPts val="0"/>
              </a:spcAft>
              <a:buClr>
                <a:schemeClr val="lt1"/>
              </a:buClr>
              <a:buSzPct val="100000"/>
              <a:buNone/>
            </a:pPr>
            <a:r>
              <a:rPr lang="en-US" sz="3000"/>
              <a:t>Ta có một danh sách: Bắc, Đông, Nam, Tây.</a:t>
            </a:r>
            <a:endParaRPr/>
          </a:p>
          <a:p>
            <a:pPr marL="0" lvl="0" indent="0" algn="l" rtl="0">
              <a:spcBef>
                <a:spcPts val="555"/>
              </a:spcBef>
              <a:spcAft>
                <a:spcPts val="0"/>
              </a:spcAft>
              <a:buClr>
                <a:schemeClr val="lt1"/>
              </a:buClr>
              <a:buSzPct val="100000"/>
              <a:buNone/>
            </a:pPr>
            <a:r>
              <a:rPr lang="en-US" sz="3000"/>
              <a:t>•  Để truy cập đến các phần tử trong ds chỉ cần giữ         địa chỉ của Bắc (địa chỉ của ô nhớ đầu tiên trong ds).</a:t>
            </a:r>
            <a:endParaRPr/>
          </a:p>
        </p:txBody>
      </p:sp>
      <p:pic>
        <p:nvPicPr>
          <p:cNvPr id="308" name="Google Shape;308;p51"/>
          <p:cNvPicPr preferRelativeResize="0"/>
          <p:nvPr/>
        </p:nvPicPr>
        <p:blipFill rotWithShape="1">
          <a:blip r:embed="rId3">
            <a:alphaModFix/>
          </a:blip>
          <a:srcRect/>
          <a:stretch/>
        </p:blipFill>
        <p:spPr>
          <a:xfrm>
            <a:off x="1752600" y="990600"/>
            <a:ext cx="5486196" cy="3124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2"/>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C000"/>
              </a:buClr>
              <a:buSzPts val="3600"/>
              <a:buFont typeface="Calibri"/>
              <a:buNone/>
            </a:pPr>
            <a:r>
              <a:rPr lang="en-US" sz="3600">
                <a:solidFill>
                  <a:srgbClr val="FFC000"/>
                </a:solidFill>
              </a:rPr>
              <a:t>Hình ảnh danh sách có dạng như sau:</a:t>
            </a:r>
            <a:endParaRPr sz="3600">
              <a:solidFill>
                <a:srgbClr val="FFC000"/>
              </a:solidFill>
            </a:endParaRPr>
          </a:p>
        </p:txBody>
      </p:sp>
      <p:sp>
        <p:nvSpPr>
          <p:cNvPr id="314" name="Google Shape;314;p52"/>
          <p:cNvSpPr txBox="1">
            <a:spLocks noGrp="1"/>
          </p:cNvSpPr>
          <p:nvPr>
            <p:ph type="body" idx="1"/>
          </p:nvPr>
        </p:nvSpPr>
        <p:spPr>
          <a:xfrm>
            <a:off x="533400" y="1371600"/>
            <a:ext cx="8229600" cy="5181600"/>
          </a:xfrm>
          <a:prstGeom prst="rect">
            <a:avLst/>
          </a:prstGeom>
          <a:noFill/>
          <a:ln>
            <a:noFill/>
          </a:ln>
        </p:spPr>
        <p:txBody>
          <a:bodyPr spcFirstLastPara="1" wrap="square" lIns="91425" tIns="45700" rIns="91425" bIns="45700" anchor="t" anchorCtr="0">
            <a:normAutofit fontScale="55000" lnSpcReduction="20000"/>
          </a:bodyPr>
          <a:lstStyle/>
          <a:p>
            <a:pPr marL="342900" lvl="0" indent="-231140" algn="l" rtl="0">
              <a:spcBef>
                <a:spcPts val="0"/>
              </a:spcBef>
              <a:spcAft>
                <a:spcPts val="0"/>
              </a:spcAft>
              <a:buClr>
                <a:schemeClr val="lt1"/>
              </a:buClr>
              <a:buSzPct val="100000"/>
              <a:buNone/>
            </a:pPr>
            <a:endParaRPr/>
          </a:p>
          <a:p>
            <a:pPr marL="342900" lvl="0" indent="-231140" algn="l" rtl="0">
              <a:spcBef>
                <a:spcPts val="352"/>
              </a:spcBef>
              <a:spcAft>
                <a:spcPts val="0"/>
              </a:spcAft>
              <a:buClr>
                <a:schemeClr val="lt1"/>
              </a:buClr>
              <a:buSzPct val="100000"/>
              <a:buNone/>
            </a:pPr>
            <a:endParaRPr/>
          </a:p>
          <a:p>
            <a:pPr marL="342900" lvl="0" indent="-231140" algn="l" rtl="0">
              <a:spcBef>
                <a:spcPts val="352"/>
              </a:spcBef>
              <a:spcAft>
                <a:spcPts val="0"/>
              </a:spcAft>
              <a:buClr>
                <a:schemeClr val="lt1"/>
              </a:buClr>
              <a:buSzPct val="100000"/>
              <a:buNone/>
            </a:pPr>
            <a:endParaRPr/>
          </a:p>
          <a:p>
            <a:pPr marL="342900" lvl="0" indent="-231140" algn="l" rtl="0">
              <a:spcBef>
                <a:spcPts val="352"/>
              </a:spcBef>
              <a:spcAft>
                <a:spcPts val="0"/>
              </a:spcAft>
              <a:buClr>
                <a:schemeClr val="lt1"/>
              </a:buClr>
              <a:buSzPct val="100000"/>
              <a:buNone/>
            </a:pPr>
            <a:endParaRPr/>
          </a:p>
          <a:p>
            <a:pPr marL="342900" lvl="0" indent="-342900" algn="l" rtl="0">
              <a:spcBef>
                <a:spcPts val="396"/>
              </a:spcBef>
              <a:spcAft>
                <a:spcPts val="0"/>
              </a:spcAft>
              <a:buClr>
                <a:schemeClr val="lt1"/>
              </a:buClr>
              <a:buSzPct val="100000"/>
              <a:buChar char="•"/>
            </a:pPr>
            <a:r>
              <a:rPr lang="en-US" sz="3600"/>
              <a:t>Nút cuối cùng trong danh sách không có nút đứng sau, nên Trường </a:t>
            </a:r>
            <a:r>
              <a:rPr lang="en-US" sz="3600" b="1" i="1"/>
              <a:t>next </a:t>
            </a:r>
            <a:r>
              <a:rPr lang="en-US" sz="3600"/>
              <a:t>của phần tử cuối trong danh sách, trỏ đến một giá trị đặc biệt là </a:t>
            </a:r>
            <a:r>
              <a:rPr lang="en-US" sz="3600" b="1"/>
              <a:t>Null (</a:t>
            </a:r>
            <a:r>
              <a:rPr lang="en-US" sz="3600"/>
              <a:t>trỏ tới đất – không trỏ tới đâu</a:t>
            </a:r>
            <a:r>
              <a:rPr lang="en-US" sz="3600" b="1"/>
              <a:t>)</a:t>
            </a:r>
            <a:r>
              <a:rPr lang="en-US" sz="3600"/>
              <a:t>. </a:t>
            </a:r>
            <a:endParaRPr sz="3600"/>
          </a:p>
          <a:p>
            <a:pPr marL="342900" lvl="0" indent="-217170" algn="l" rtl="0">
              <a:spcBef>
                <a:spcPts val="396"/>
              </a:spcBef>
              <a:spcAft>
                <a:spcPts val="0"/>
              </a:spcAft>
              <a:buClr>
                <a:schemeClr val="lt1"/>
              </a:buClr>
              <a:buSzPct val="100000"/>
              <a:buNone/>
            </a:pPr>
            <a:endParaRPr sz="3600"/>
          </a:p>
          <a:p>
            <a:pPr marL="342900" lvl="0" indent="-342900" algn="l" rtl="0">
              <a:spcBef>
                <a:spcPts val="396"/>
              </a:spcBef>
              <a:spcAft>
                <a:spcPts val="0"/>
              </a:spcAft>
              <a:buClr>
                <a:schemeClr val="lt1"/>
              </a:buClr>
              <a:buSzPct val="100000"/>
              <a:buChar char="•"/>
            </a:pPr>
            <a:r>
              <a:rPr lang="en-US" sz="3600"/>
              <a:t>Để truy nhập vào d/s ta phải truy nhập tuần tự đến vị trí mong muốn, xuất phát từ phần tử đầu tiên, </a:t>
            </a:r>
            <a:endParaRPr sz="3600"/>
          </a:p>
          <a:p>
            <a:pPr marL="342900" lvl="0" indent="-217170" algn="l" rtl="0">
              <a:spcBef>
                <a:spcPts val="396"/>
              </a:spcBef>
              <a:spcAft>
                <a:spcPts val="0"/>
              </a:spcAft>
              <a:buClr>
                <a:schemeClr val="lt1"/>
              </a:buClr>
              <a:buSzPct val="100000"/>
              <a:buNone/>
            </a:pPr>
            <a:endParaRPr sz="3600"/>
          </a:p>
          <a:p>
            <a:pPr marL="342900" lvl="0" indent="-342900" algn="l" rtl="0">
              <a:spcBef>
                <a:spcPts val="396"/>
              </a:spcBef>
              <a:spcAft>
                <a:spcPts val="0"/>
              </a:spcAft>
              <a:buClr>
                <a:schemeClr val="lt1"/>
              </a:buClr>
              <a:buSzPct val="100000"/>
              <a:buChar char="•"/>
            </a:pPr>
            <a:r>
              <a:rPr lang="en-US" sz="3600"/>
              <a:t>Do đó để quản lý danh sách ta chỉ cần quản lý địa chỉ ô nhớ </a:t>
            </a:r>
            <a:endParaRPr sz="3600"/>
          </a:p>
          <a:p>
            <a:pPr marL="0" lvl="0" indent="0" algn="l" rtl="0">
              <a:spcBef>
                <a:spcPts val="396"/>
              </a:spcBef>
              <a:spcAft>
                <a:spcPts val="0"/>
              </a:spcAft>
              <a:buClr>
                <a:schemeClr val="lt1"/>
              </a:buClr>
              <a:buSzPct val="100000"/>
              <a:buNone/>
            </a:pPr>
            <a:r>
              <a:rPr lang="en-US" sz="3600"/>
              <a:t>     chứa phần tử đầu tiên của danh sách, tức là cần một con trỏ  </a:t>
            </a:r>
            <a:endParaRPr/>
          </a:p>
          <a:p>
            <a:pPr marL="0" lvl="0" indent="0" algn="l" rtl="0">
              <a:spcBef>
                <a:spcPts val="396"/>
              </a:spcBef>
              <a:spcAft>
                <a:spcPts val="0"/>
              </a:spcAft>
              <a:buClr>
                <a:schemeClr val="lt1"/>
              </a:buClr>
              <a:buSzPct val="100000"/>
              <a:buNone/>
            </a:pPr>
            <a:r>
              <a:rPr lang="en-US" sz="3600"/>
              <a:t>      trỏ đến phần tử đầu tiên </a:t>
            </a:r>
            <a:r>
              <a:rPr lang="en-US" sz="3600">
                <a:latin typeface="Arial"/>
                <a:ea typeface="Arial"/>
                <a:cs typeface="Arial"/>
                <a:sym typeface="Arial"/>
              </a:rPr>
              <a:t>này - giả sử con trỏ L. </a:t>
            </a:r>
            <a:endParaRPr sz="3600">
              <a:latin typeface="Arial"/>
              <a:ea typeface="Arial"/>
              <a:cs typeface="Arial"/>
              <a:sym typeface="Arial"/>
            </a:endParaRPr>
          </a:p>
          <a:p>
            <a:pPr marL="0" lvl="0" indent="0" algn="l" rtl="0">
              <a:spcBef>
                <a:spcPts val="396"/>
              </a:spcBef>
              <a:spcAft>
                <a:spcPts val="0"/>
              </a:spcAft>
              <a:buClr>
                <a:schemeClr val="lt1"/>
              </a:buClr>
              <a:buSzPct val="100000"/>
              <a:buNone/>
            </a:pPr>
            <a:endParaRPr sz="3600">
              <a:latin typeface="Arial"/>
              <a:ea typeface="Arial"/>
              <a:cs typeface="Arial"/>
              <a:sym typeface="Arial"/>
            </a:endParaRPr>
          </a:p>
          <a:p>
            <a:pPr marL="342900" lvl="0" indent="-342900" algn="l" rtl="0">
              <a:spcBef>
                <a:spcPts val="396"/>
              </a:spcBef>
              <a:spcAft>
                <a:spcPts val="0"/>
              </a:spcAft>
              <a:buClr>
                <a:schemeClr val="lt1"/>
              </a:buClr>
              <a:buSzPct val="100000"/>
              <a:buChar char="•"/>
            </a:pPr>
            <a:r>
              <a:rPr lang="en-US" sz="3600">
                <a:latin typeface="Arial"/>
                <a:ea typeface="Arial"/>
                <a:cs typeface="Arial"/>
                <a:sym typeface="Arial"/>
              </a:rPr>
              <a:t>L còn gọi là con trỏ quản lý danh sách. Danh sách L rỗng khi: L=null</a:t>
            </a:r>
            <a:endParaRPr sz="3600">
              <a:latin typeface="Arial"/>
              <a:ea typeface="Arial"/>
              <a:cs typeface="Arial"/>
              <a:sym typeface="Arial"/>
            </a:endParaRPr>
          </a:p>
        </p:txBody>
      </p:sp>
      <p:pic>
        <p:nvPicPr>
          <p:cNvPr id="315" name="Google Shape;315;p52"/>
          <p:cNvPicPr preferRelativeResize="0"/>
          <p:nvPr/>
        </p:nvPicPr>
        <p:blipFill rotWithShape="1">
          <a:blip r:embed="rId3">
            <a:alphaModFix/>
          </a:blip>
          <a:srcRect/>
          <a:stretch/>
        </p:blipFill>
        <p:spPr>
          <a:xfrm>
            <a:off x="647163" y="1371600"/>
            <a:ext cx="7939087" cy="8858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C000"/>
              </a:buClr>
              <a:buSzPts val="3600"/>
              <a:buFont typeface="Calibri"/>
              <a:buNone/>
            </a:pPr>
            <a:r>
              <a:rPr lang="en-US" sz="3600">
                <a:solidFill>
                  <a:srgbClr val="FFC000"/>
                </a:solidFill>
              </a:rPr>
              <a:t>Mô tả dạng biểu diễn danh sách trên máy tính (mô tả cài đặt)</a:t>
            </a:r>
            <a:endParaRPr sz="3600">
              <a:solidFill>
                <a:srgbClr val="FFC000"/>
              </a:solidFill>
            </a:endParaRPr>
          </a:p>
        </p:txBody>
      </p:sp>
      <p:sp>
        <p:nvSpPr>
          <p:cNvPr id="321" name="Google Shape;321;p53"/>
          <p:cNvSpPr txBox="1">
            <a:spLocks noGrp="1"/>
          </p:cNvSpPr>
          <p:nvPr>
            <p:ph type="body" idx="1"/>
          </p:nvPr>
        </p:nvSpPr>
        <p:spPr>
          <a:xfrm>
            <a:off x="457200" y="1600200"/>
            <a:ext cx="8229600"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400"/>
              <a:buChar char="•"/>
            </a:pPr>
            <a:r>
              <a:rPr lang="en-US" sz="2400"/>
              <a:t>Trong cài đặt, mỗi phần tử trong danh sách được cài đặt như một </a:t>
            </a:r>
            <a:r>
              <a:rPr lang="en-US" sz="2400" b="1">
                <a:solidFill>
                  <a:srgbClr val="FFFF00"/>
                </a:solidFill>
              </a:rPr>
              <a:t>node</a:t>
            </a:r>
            <a:r>
              <a:rPr lang="en-US" sz="2400">
                <a:solidFill>
                  <a:srgbClr val="FFFF00"/>
                </a:solidFill>
              </a:rPr>
              <a:t> </a:t>
            </a:r>
            <a:r>
              <a:rPr lang="en-US" sz="2400"/>
              <a:t>có hai trường:</a:t>
            </a:r>
            <a:endParaRPr/>
          </a:p>
          <a:p>
            <a:pPr marL="742950" lvl="1" indent="-285750" algn="l" rtl="0">
              <a:spcBef>
                <a:spcPts val="480"/>
              </a:spcBef>
              <a:spcAft>
                <a:spcPts val="0"/>
              </a:spcAft>
              <a:buClr>
                <a:schemeClr val="lt1"/>
              </a:buClr>
              <a:buSzPts val="2400"/>
              <a:buChar char="–"/>
            </a:pPr>
            <a:r>
              <a:rPr lang="en-US" sz="2400"/>
              <a:t>Trường </a:t>
            </a:r>
            <a:r>
              <a:rPr lang="en-US" sz="2400" b="1" i="1">
                <a:solidFill>
                  <a:srgbClr val="FFFF00"/>
                </a:solidFill>
              </a:rPr>
              <a:t>data </a:t>
            </a:r>
            <a:r>
              <a:rPr lang="en-US" sz="2400"/>
              <a:t>chứa giá trị của các phần tử trong danh sách;</a:t>
            </a:r>
            <a:endParaRPr/>
          </a:p>
          <a:p>
            <a:pPr marL="742950" lvl="1" indent="-285750" algn="l" rtl="0">
              <a:spcBef>
                <a:spcPts val="480"/>
              </a:spcBef>
              <a:spcAft>
                <a:spcPts val="0"/>
              </a:spcAft>
              <a:buClr>
                <a:schemeClr val="lt1"/>
              </a:buClr>
              <a:buSzPts val="2400"/>
              <a:buChar char="–"/>
            </a:pPr>
            <a:r>
              <a:rPr lang="en-US" sz="2400"/>
              <a:t>Trường </a:t>
            </a:r>
            <a:r>
              <a:rPr lang="en-US" sz="2400">
                <a:solidFill>
                  <a:srgbClr val="FFC000"/>
                </a:solidFill>
              </a:rPr>
              <a:t>Next</a:t>
            </a:r>
            <a:r>
              <a:rPr lang="en-US" sz="2400"/>
              <a:t> là một </a:t>
            </a:r>
            <a:r>
              <a:rPr lang="en-US" sz="2400" i="1"/>
              <a:t>con trỏ </a:t>
            </a:r>
            <a:r>
              <a:rPr lang="en-US" sz="2400"/>
              <a:t>giữ địa chỉ của ô kế tiếp nó trong danh sách:</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4"/>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8DA90"/>
              </a:buClr>
              <a:buSzPts val="3600"/>
              <a:buFont typeface="Calibri"/>
              <a:buNone/>
            </a:pPr>
            <a:r>
              <a:rPr lang="en-US" sz="3600">
                <a:solidFill>
                  <a:srgbClr val="C8DA90"/>
                </a:solidFill>
              </a:rPr>
              <a:t>Dạng biểu diễn danh sách:</a:t>
            </a:r>
            <a:endParaRPr sz="3600">
              <a:solidFill>
                <a:srgbClr val="C8DA90"/>
              </a:solidFill>
            </a:endParaRPr>
          </a:p>
        </p:txBody>
      </p:sp>
      <p:sp>
        <p:nvSpPr>
          <p:cNvPr id="327" name="Google Shape;327;p54"/>
          <p:cNvSpPr txBox="1">
            <a:spLocks noGrp="1"/>
          </p:cNvSpPr>
          <p:nvPr>
            <p:ph type="body" idx="1"/>
          </p:nvPr>
        </p:nvSpPr>
        <p:spPr>
          <a:xfrm>
            <a:off x="381000" y="1219200"/>
            <a:ext cx="8382000" cy="5334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00B050"/>
              </a:buClr>
              <a:buSzPts val="2400"/>
              <a:buNone/>
            </a:pPr>
            <a:r>
              <a:rPr lang="en-US" sz="2400">
                <a:solidFill>
                  <a:srgbClr val="00B050"/>
                </a:solidFill>
              </a:rPr>
              <a:t>   </a:t>
            </a:r>
            <a:r>
              <a:rPr lang="en-US" sz="2800">
                <a:solidFill>
                  <a:srgbClr val="FFFF00"/>
                </a:solidFill>
              </a:rPr>
              <a:t>typedef int item; </a:t>
            </a:r>
            <a:r>
              <a:rPr lang="en-US" sz="2800"/>
              <a:t>//kieu cac phan tu dinh nghia la item</a:t>
            </a:r>
            <a:endParaRPr/>
          </a:p>
          <a:p>
            <a:pPr marL="342900" lvl="0" indent="-342900" algn="l" rtl="0">
              <a:spcBef>
                <a:spcPts val="560"/>
              </a:spcBef>
              <a:spcAft>
                <a:spcPts val="0"/>
              </a:spcAft>
              <a:buClr>
                <a:srgbClr val="FFFF00"/>
              </a:buClr>
              <a:buSzPts val="2800"/>
              <a:buNone/>
            </a:pPr>
            <a:r>
              <a:rPr lang="en-US" sz="2800">
                <a:solidFill>
                  <a:srgbClr val="FFFF00"/>
                </a:solidFill>
              </a:rPr>
              <a:t>   typedef struct Node </a:t>
            </a:r>
            <a:r>
              <a:rPr lang="en-US" sz="2400"/>
              <a:t>//Xay dung mot Node trong danh sach</a:t>
            </a:r>
            <a:endParaRPr sz="2400"/>
          </a:p>
          <a:p>
            <a:pPr marL="1143000" lvl="2" indent="-228600" algn="l" rtl="0">
              <a:spcBef>
                <a:spcPts val="560"/>
              </a:spcBef>
              <a:spcAft>
                <a:spcPts val="0"/>
              </a:spcAft>
              <a:buClr>
                <a:srgbClr val="FFFF00"/>
              </a:buClr>
              <a:buSzPts val="2800"/>
              <a:buNone/>
            </a:pPr>
            <a:r>
              <a:rPr lang="en-US" sz="2800">
                <a:solidFill>
                  <a:srgbClr val="FFFF00"/>
                </a:solidFill>
              </a:rPr>
              <a:t>{</a:t>
            </a:r>
            <a:endParaRPr/>
          </a:p>
          <a:p>
            <a:pPr marL="742950" lvl="1" indent="-285750" algn="l" rtl="0">
              <a:spcBef>
                <a:spcPts val="560"/>
              </a:spcBef>
              <a:spcAft>
                <a:spcPts val="0"/>
              </a:spcAft>
              <a:buClr>
                <a:srgbClr val="FFFF00"/>
              </a:buClr>
              <a:buSzPts val="2800"/>
              <a:buNone/>
            </a:pPr>
            <a:r>
              <a:rPr lang="en-US">
                <a:solidFill>
                  <a:srgbClr val="FFFF00"/>
                </a:solidFill>
              </a:rPr>
              <a:t>   		   item Data; </a:t>
            </a:r>
            <a:r>
              <a:rPr lang="en-US"/>
              <a:t>//Du lieu co kieu item</a:t>
            </a:r>
            <a:endParaRPr/>
          </a:p>
          <a:p>
            <a:pPr marL="742950" lvl="1" indent="-285750" algn="l" rtl="0">
              <a:spcBef>
                <a:spcPts val="560"/>
              </a:spcBef>
              <a:spcAft>
                <a:spcPts val="0"/>
              </a:spcAft>
              <a:buClr>
                <a:srgbClr val="FFFF00"/>
              </a:buClr>
              <a:buSzPts val="2800"/>
              <a:buNone/>
            </a:pPr>
            <a:r>
              <a:rPr lang="en-US">
                <a:solidFill>
                  <a:srgbClr val="FFFF00"/>
                </a:solidFill>
              </a:rPr>
              <a:t>		   Node *next; </a:t>
            </a:r>
            <a:r>
              <a:rPr lang="en-US" sz="2000"/>
              <a:t>//Truong next la con tro, tro den 1 Node tiep theo</a:t>
            </a:r>
            <a:endParaRPr sz="2000"/>
          </a:p>
          <a:p>
            <a:pPr marL="742950" lvl="1" indent="-285750" algn="l" rtl="0">
              <a:spcBef>
                <a:spcPts val="560"/>
              </a:spcBef>
              <a:spcAft>
                <a:spcPts val="0"/>
              </a:spcAft>
              <a:buClr>
                <a:srgbClr val="FFFF00"/>
              </a:buClr>
              <a:buSzPts val="2800"/>
              <a:buNone/>
            </a:pPr>
            <a:r>
              <a:rPr lang="en-US">
                <a:solidFill>
                  <a:srgbClr val="FFFF00"/>
                </a:solidFill>
              </a:rPr>
              <a:t>	  };</a:t>
            </a:r>
            <a:endParaRPr/>
          </a:p>
          <a:p>
            <a:pPr marL="342900" lvl="0" indent="-342900" algn="l" rtl="0">
              <a:spcBef>
                <a:spcPts val="560"/>
              </a:spcBef>
              <a:spcAft>
                <a:spcPts val="0"/>
              </a:spcAft>
              <a:buClr>
                <a:schemeClr val="lt1"/>
              </a:buClr>
              <a:buSzPts val="2800"/>
              <a:buNone/>
            </a:pPr>
            <a:r>
              <a:rPr lang="en-US" sz="2800"/>
              <a:t>   </a:t>
            </a:r>
            <a:r>
              <a:rPr lang="en-US" sz="2800">
                <a:solidFill>
                  <a:srgbClr val="FFFF00"/>
                </a:solidFill>
              </a:rPr>
              <a:t>typedef Node *List; </a:t>
            </a:r>
            <a:r>
              <a:rPr lang="en-US" sz="2800"/>
              <a:t>//List la mot danh sach cac Node</a:t>
            </a:r>
            <a:endParaRPr sz="2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5"/>
          <p:cNvSpPr txBox="1">
            <a:spLocks noGrp="1"/>
          </p:cNvSpPr>
          <p:nvPr>
            <p:ph type="title"/>
          </p:nvPr>
        </p:nvSpPr>
        <p:spPr>
          <a:xfrm>
            <a:off x="457200" y="274638"/>
            <a:ext cx="8229600" cy="944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C000"/>
              </a:buClr>
              <a:buSzPts val="3600"/>
              <a:buFont typeface="Calibri"/>
              <a:buNone/>
            </a:pPr>
            <a:r>
              <a:rPr lang="en-US" sz="3600">
                <a:solidFill>
                  <a:srgbClr val="FFC000"/>
                </a:solidFill>
              </a:rPr>
              <a:t>Cài đặt các phép toán cơ bản của ds liên kết đơn</a:t>
            </a:r>
            <a:endParaRPr sz="3600">
              <a:solidFill>
                <a:srgbClr val="FFC000"/>
              </a:solidFill>
            </a:endParaRPr>
          </a:p>
        </p:txBody>
      </p:sp>
      <p:sp>
        <p:nvSpPr>
          <p:cNvPr id="333" name="Google Shape;333;p5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00"/>
              </a:buClr>
              <a:buSzPts val="3200"/>
              <a:buNone/>
            </a:pPr>
            <a:r>
              <a:rPr lang="en-US" b="1">
                <a:solidFill>
                  <a:srgbClr val="FFFF00"/>
                </a:solidFill>
              </a:rPr>
              <a:t>1- Tạo danh sách rỗng</a:t>
            </a:r>
            <a:endParaRPr b="1">
              <a:solidFill>
                <a:srgbClr val="FFFF00"/>
              </a:solidFill>
            </a:endParaRPr>
          </a:p>
          <a:p>
            <a:pPr marL="742950" lvl="1" indent="-285750" algn="l" rtl="0">
              <a:spcBef>
                <a:spcPts val="520"/>
              </a:spcBef>
              <a:spcAft>
                <a:spcPts val="0"/>
              </a:spcAft>
              <a:buClr>
                <a:schemeClr val="lt1"/>
              </a:buClr>
              <a:buSzPts val="2600"/>
              <a:buNone/>
            </a:pPr>
            <a:r>
              <a:rPr lang="en-US" sz="2600" i="1"/>
              <a:t> void Init (List &amp;L) </a:t>
            </a:r>
            <a:r>
              <a:rPr lang="en-US" sz="2600" i="1">
                <a:solidFill>
                  <a:srgbClr val="C8DA90"/>
                </a:solidFill>
              </a:rPr>
              <a:t>// </a:t>
            </a:r>
            <a:r>
              <a:rPr lang="en-US" sz="1600" i="1">
                <a:solidFill>
                  <a:srgbClr val="C8DA90"/>
                </a:solidFill>
              </a:rPr>
              <a:t>&amp;L lay dia chi cua danh sach ngay khi truyen vao ham</a:t>
            </a:r>
            <a:endParaRPr/>
          </a:p>
          <a:p>
            <a:pPr marL="1143000" lvl="2" indent="-228600" algn="l" rtl="0">
              <a:spcBef>
                <a:spcPts val="480"/>
              </a:spcBef>
              <a:spcAft>
                <a:spcPts val="0"/>
              </a:spcAft>
              <a:buClr>
                <a:schemeClr val="lt1"/>
              </a:buClr>
              <a:buSzPts val="2400"/>
              <a:buNone/>
            </a:pPr>
            <a:r>
              <a:rPr lang="en-US" i="1"/>
              <a:t>{</a:t>
            </a:r>
            <a:endParaRPr/>
          </a:p>
          <a:p>
            <a:pPr marL="1143000" lvl="2" indent="-228600" algn="l" rtl="0">
              <a:spcBef>
                <a:spcPts val="480"/>
              </a:spcBef>
              <a:spcAft>
                <a:spcPts val="0"/>
              </a:spcAft>
              <a:buClr>
                <a:schemeClr val="lt1"/>
              </a:buClr>
              <a:buSzPts val="2400"/>
              <a:buNone/>
            </a:pPr>
            <a:r>
              <a:rPr lang="en-US" i="1"/>
              <a:t>    L=NULL; </a:t>
            </a:r>
            <a:endParaRPr/>
          </a:p>
          <a:p>
            <a:pPr marL="1143000" lvl="2" indent="-228600" algn="l" rtl="0">
              <a:spcBef>
                <a:spcPts val="480"/>
              </a:spcBef>
              <a:spcAft>
                <a:spcPts val="0"/>
              </a:spcAft>
              <a:buClr>
                <a:schemeClr val="lt1"/>
              </a:buClr>
              <a:buSzPts val="2400"/>
              <a:buNone/>
            </a:pPr>
            <a:r>
              <a:rPr lang="en-US" i="1"/>
              <a:t>}</a:t>
            </a:r>
            <a:endParaRPr/>
          </a:p>
          <a:p>
            <a:pPr marL="0" lvl="0" indent="0" algn="l" rtl="0">
              <a:spcBef>
                <a:spcPts val="640"/>
              </a:spcBef>
              <a:spcAft>
                <a:spcPts val="0"/>
              </a:spcAft>
              <a:buClr>
                <a:srgbClr val="FFFF00"/>
              </a:buClr>
              <a:buSzPts val="3200"/>
              <a:buNone/>
            </a:pPr>
            <a:r>
              <a:rPr lang="en-US" b="1">
                <a:solidFill>
                  <a:srgbClr val="FFFF00"/>
                </a:solidFill>
              </a:rPr>
              <a:t>2- Kiểm tra một danh sách rỗng</a:t>
            </a:r>
            <a:endParaRPr b="1">
              <a:solidFill>
                <a:srgbClr val="FFFF00"/>
              </a:solidFill>
            </a:endParaRPr>
          </a:p>
          <a:p>
            <a:pPr marL="742950" lvl="1" indent="-285750" algn="l" rtl="0">
              <a:spcBef>
                <a:spcPts val="480"/>
              </a:spcBef>
              <a:spcAft>
                <a:spcPts val="0"/>
              </a:spcAft>
              <a:buClr>
                <a:schemeClr val="lt1"/>
              </a:buClr>
              <a:buSzPts val="2400"/>
              <a:buNone/>
            </a:pPr>
            <a:r>
              <a:rPr lang="en-US" sz="2400" i="1"/>
              <a:t>	</a:t>
            </a:r>
            <a:r>
              <a:rPr lang="en-US" sz="2400"/>
              <a:t> int Isempty (List L)</a:t>
            </a:r>
            <a:endParaRPr/>
          </a:p>
          <a:p>
            <a:pPr marL="1600200" lvl="3" indent="-228600" algn="l" rtl="0">
              <a:spcBef>
                <a:spcPts val="400"/>
              </a:spcBef>
              <a:spcAft>
                <a:spcPts val="0"/>
              </a:spcAft>
              <a:buClr>
                <a:schemeClr val="lt1"/>
              </a:buClr>
              <a:buSzPts val="2000"/>
              <a:buNone/>
            </a:pPr>
            <a:r>
              <a:rPr lang="en-US"/>
              <a:t>{</a:t>
            </a:r>
            <a:endParaRPr/>
          </a:p>
          <a:p>
            <a:pPr marL="1600200" lvl="3" indent="-228600" algn="l" rtl="0">
              <a:spcBef>
                <a:spcPts val="400"/>
              </a:spcBef>
              <a:spcAft>
                <a:spcPts val="0"/>
              </a:spcAft>
              <a:buClr>
                <a:schemeClr val="lt1"/>
              </a:buClr>
              <a:buSzPts val="2000"/>
              <a:buNone/>
            </a:pPr>
            <a:r>
              <a:rPr lang="en-US"/>
              <a:t>    return (L==NULL);</a:t>
            </a:r>
            <a:endParaRPr/>
          </a:p>
          <a:p>
            <a:pPr marL="1600200" lvl="3" indent="-228600" algn="l" rtl="0">
              <a:spcBef>
                <a:spcPts val="400"/>
              </a:spcBef>
              <a:spcAft>
                <a:spcPts val="0"/>
              </a:spcAft>
              <a:buClr>
                <a:schemeClr val="lt1"/>
              </a:buClr>
              <a:buSzPts val="2000"/>
              <a:buNone/>
            </a:pPr>
            <a:r>
              <a:rPr lang="en-US"/>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6"/>
          <p:cNvSpPr txBox="1">
            <a:spLocks noGrp="1"/>
          </p:cNvSpPr>
          <p:nvPr>
            <p:ph type="title"/>
          </p:nvPr>
        </p:nvSpPr>
        <p:spPr>
          <a:xfrm>
            <a:off x="381000" y="533400"/>
            <a:ext cx="8229600" cy="8683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FF00"/>
              </a:buClr>
              <a:buSzPct val="100000"/>
              <a:buFont typeface="Calibri"/>
              <a:buNone/>
            </a:pPr>
            <a:r>
              <a:rPr lang="en-US" sz="3600" b="1">
                <a:solidFill>
                  <a:srgbClr val="FFFF00"/>
                </a:solidFill>
              </a:rPr>
              <a:t>3- Tính độ dài danh sách</a:t>
            </a:r>
            <a:br>
              <a:rPr lang="en-US" b="1"/>
            </a:br>
            <a:endParaRPr/>
          </a:p>
        </p:txBody>
      </p:sp>
      <p:sp>
        <p:nvSpPr>
          <p:cNvPr id="339" name="Google Shape;339;p56"/>
          <p:cNvSpPr txBox="1">
            <a:spLocks noGrp="1"/>
          </p:cNvSpPr>
          <p:nvPr>
            <p:ph type="body" idx="1"/>
          </p:nvPr>
        </p:nvSpPr>
        <p:spPr>
          <a:xfrm>
            <a:off x="457200" y="1219200"/>
            <a:ext cx="8229600" cy="4906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400"/>
              <a:buChar char="•"/>
            </a:pPr>
            <a:r>
              <a:rPr lang="en-US" sz="2400"/>
              <a:t>Ta dùng 1 Node để duyệt từ đầu đến cuối, vừa duyệt vừa đếm</a:t>
            </a:r>
            <a:endParaRPr sz="2400"/>
          </a:p>
          <a:p>
            <a:pPr marL="342900" lvl="0" indent="-190500" algn="l" rtl="0">
              <a:spcBef>
                <a:spcPts val="480"/>
              </a:spcBef>
              <a:spcAft>
                <a:spcPts val="0"/>
              </a:spcAft>
              <a:buClr>
                <a:schemeClr val="lt1"/>
              </a:buClr>
              <a:buSzPts val="2400"/>
              <a:buNone/>
            </a:pPr>
            <a:endParaRPr sz="2400"/>
          </a:p>
        </p:txBody>
      </p:sp>
      <p:pic>
        <p:nvPicPr>
          <p:cNvPr id="340" name="Google Shape;340;p56" descr="Capture.JPG"/>
          <p:cNvPicPr preferRelativeResize="0"/>
          <p:nvPr/>
        </p:nvPicPr>
        <p:blipFill rotWithShape="1">
          <a:blip r:embed="rId3">
            <a:alphaModFix/>
          </a:blip>
          <a:srcRect/>
          <a:stretch/>
        </p:blipFill>
        <p:spPr>
          <a:xfrm>
            <a:off x="304800" y="2362200"/>
            <a:ext cx="8515116" cy="33528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7"/>
          <p:cNvSpPr txBox="1">
            <a:spLocks noGrp="1"/>
          </p:cNvSpPr>
          <p:nvPr>
            <p:ph type="title"/>
          </p:nvPr>
        </p:nvSpPr>
        <p:spPr>
          <a:xfrm>
            <a:off x="533400" y="3810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FF00"/>
              </a:buClr>
              <a:buSzPct val="100000"/>
              <a:buFont typeface="Calibri"/>
              <a:buNone/>
            </a:pPr>
            <a:r>
              <a:rPr lang="en-US">
                <a:solidFill>
                  <a:srgbClr val="FFFF00"/>
                </a:solidFill>
              </a:rPr>
              <a:t>4- </a:t>
            </a:r>
            <a:r>
              <a:rPr lang="en-US" b="1">
                <a:solidFill>
                  <a:srgbClr val="FFFF00"/>
                </a:solidFill>
              </a:rPr>
              <a:t>Tạo 1 Node trong danh sách</a:t>
            </a:r>
            <a:br>
              <a:rPr lang="en-US" b="1"/>
            </a:br>
            <a:endParaRPr/>
          </a:p>
        </p:txBody>
      </p:sp>
      <p:sp>
        <p:nvSpPr>
          <p:cNvPr id="346" name="Google Shape;346;p57"/>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a:t>Trước tiên ta sẽ phải cấp phát vùng nhớ cho Node và sau đó gán Data vào</a:t>
            </a:r>
            <a:endParaRPr/>
          </a:p>
        </p:txBody>
      </p:sp>
      <p:pic>
        <p:nvPicPr>
          <p:cNvPr id="347" name="Google Shape;347;p57" descr="Capture.JPG"/>
          <p:cNvPicPr preferRelativeResize="0"/>
          <p:nvPr/>
        </p:nvPicPr>
        <p:blipFill rotWithShape="1">
          <a:blip r:embed="rId3">
            <a:alphaModFix/>
          </a:blip>
          <a:srcRect/>
          <a:stretch/>
        </p:blipFill>
        <p:spPr>
          <a:xfrm>
            <a:off x="685800" y="2514600"/>
            <a:ext cx="8238600" cy="24384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8"/>
          <p:cNvSpPr txBox="1">
            <a:spLocks noGrp="1"/>
          </p:cNvSpPr>
          <p:nvPr>
            <p:ph type="body" idx="1"/>
          </p:nvPr>
        </p:nvSpPr>
        <p:spPr>
          <a:xfrm>
            <a:off x="381000" y="304800"/>
            <a:ext cx="8610600" cy="62484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rgbClr val="FFFF00"/>
              </a:buClr>
              <a:buSzPct val="100000"/>
              <a:buNone/>
            </a:pPr>
            <a:r>
              <a:rPr lang="en-US" b="1">
                <a:solidFill>
                  <a:srgbClr val="FFFF00"/>
                </a:solidFill>
              </a:rPr>
              <a:t>5- Chèn 1 phần tử vào danh sách</a:t>
            </a:r>
            <a:endParaRPr b="1">
              <a:solidFill>
                <a:srgbClr val="FFFF00"/>
              </a:solidFill>
            </a:endParaRPr>
          </a:p>
          <a:p>
            <a:pPr marL="0" lvl="0" indent="0" algn="l" rtl="0">
              <a:spcBef>
                <a:spcPts val="444"/>
              </a:spcBef>
              <a:spcAft>
                <a:spcPts val="0"/>
              </a:spcAft>
              <a:buClr>
                <a:schemeClr val="lt1"/>
              </a:buClr>
              <a:buSzPct val="100000"/>
              <a:buNone/>
            </a:pPr>
            <a:r>
              <a:rPr lang="en-US" sz="2400"/>
              <a:t> </a:t>
            </a:r>
            <a:r>
              <a:rPr lang="en-US" sz="2400">
                <a:latin typeface="Arial"/>
                <a:ea typeface="Arial"/>
                <a:cs typeface="Arial"/>
                <a:sym typeface="Arial"/>
              </a:rPr>
              <a:t>Chèn một phần tử có giá trị x vào danh sách L tại vị trí k ta cần:</a:t>
            </a:r>
            <a:endParaRPr/>
          </a:p>
          <a:p>
            <a:pPr marL="0" lvl="0" indent="0" algn="l" rtl="0">
              <a:spcBef>
                <a:spcPts val="444"/>
              </a:spcBef>
              <a:spcAft>
                <a:spcPts val="0"/>
              </a:spcAft>
              <a:buClr>
                <a:schemeClr val="lt1"/>
              </a:buClr>
              <a:buSzPct val="100000"/>
              <a:buNone/>
            </a:pPr>
            <a:r>
              <a:rPr lang="en-US" sz="2400">
                <a:latin typeface="Arial"/>
                <a:ea typeface="Arial"/>
                <a:cs typeface="Arial"/>
                <a:sym typeface="Arial"/>
              </a:rPr>
              <a:t>	- </a:t>
            </a:r>
            <a:r>
              <a:rPr lang="en-US" sz="2400" b="1">
                <a:solidFill>
                  <a:srgbClr val="FFC000"/>
                </a:solidFill>
                <a:latin typeface="Arial"/>
                <a:ea typeface="Arial"/>
                <a:cs typeface="Arial"/>
                <a:sym typeface="Arial"/>
              </a:rPr>
              <a:t>Cấp phát </a:t>
            </a:r>
            <a:r>
              <a:rPr lang="en-US" sz="2400">
                <a:latin typeface="Arial"/>
                <a:ea typeface="Arial"/>
                <a:cs typeface="Arial"/>
                <a:sym typeface="Arial"/>
              </a:rPr>
              <a:t>một ô nhớ để lưu trữ phần tử mới này: Giả sử con trỏ </a:t>
            </a:r>
            <a:r>
              <a:rPr lang="en-US" sz="2400" b="1">
                <a:solidFill>
                  <a:srgbClr val="FFC000"/>
                </a:solidFill>
                <a:latin typeface="Arial"/>
                <a:ea typeface="Arial"/>
                <a:cs typeface="Arial"/>
                <a:sym typeface="Arial"/>
              </a:rPr>
              <a:t>p</a:t>
            </a:r>
            <a:r>
              <a:rPr lang="en-US" sz="2400">
                <a:latin typeface="Arial"/>
                <a:ea typeface="Arial"/>
                <a:cs typeface="Arial"/>
                <a:sym typeface="Arial"/>
              </a:rPr>
              <a:t> trỏ tới ô nhớ này</a:t>
            </a:r>
            <a:endParaRPr sz="2400">
              <a:latin typeface="Arial"/>
              <a:ea typeface="Arial"/>
              <a:cs typeface="Arial"/>
              <a:sym typeface="Arial"/>
            </a:endParaRPr>
          </a:p>
          <a:p>
            <a:pPr marL="0" lvl="0" indent="0" algn="l" rtl="0">
              <a:spcBef>
                <a:spcPts val="444"/>
              </a:spcBef>
              <a:spcAft>
                <a:spcPts val="0"/>
              </a:spcAft>
              <a:buClr>
                <a:schemeClr val="lt1"/>
              </a:buClr>
              <a:buSzPct val="100000"/>
              <a:buNone/>
            </a:pPr>
            <a:r>
              <a:rPr lang="en-US" sz="2400">
                <a:latin typeface="Arial"/>
                <a:ea typeface="Arial"/>
                <a:cs typeface="Arial"/>
                <a:sym typeface="Arial"/>
              </a:rPr>
              <a:t>	- Đổ dữ liệu cần chèn vào ô nhớ vừa cấp phát: </a:t>
            </a:r>
            <a:r>
              <a:rPr lang="en-US" sz="2400" b="1">
                <a:solidFill>
                  <a:srgbClr val="FFC000"/>
                </a:solidFill>
                <a:latin typeface="Arial"/>
                <a:ea typeface="Arial"/>
                <a:cs typeface="Arial"/>
                <a:sym typeface="Arial"/>
              </a:rPr>
              <a:t>p-&gt;data= x</a:t>
            </a:r>
            <a:endParaRPr/>
          </a:p>
          <a:p>
            <a:pPr marL="457200" lvl="1" indent="0" algn="l" rtl="0">
              <a:spcBef>
                <a:spcPts val="444"/>
              </a:spcBef>
              <a:spcAft>
                <a:spcPts val="0"/>
              </a:spcAft>
              <a:buClr>
                <a:schemeClr val="lt1"/>
              </a:buClr>
              <a:buSzPct val="100000"/>
              <a:buNone/>
            </a:pPr>
            <a:r>
              <a:rPr lang="en-US" sz="2400">
                <a:latin typeface="Arial"/>
                <a:ea typeface="Arial"/>
                <a:cs typeface="Arial"/>
                <a:sym typeface="Arial"/>
              </a:rPr>
              <a:t>     - </a:t>
            </a:r>
            <a:r>
              <a:rPr lang="en-US" sz="2400" b="1">
                <a:solidFill>
                  <a:srgbClr val="FFC000"/>
                </a:solidFill>
                <a:latin typeface="Arial"/>
                <a:ea typeface="Arial"/>
                <a:cs typeface="Arial"/>
                <a:sym typeface="Arial"/>
              </a:rPr>
              <a:t>Nối kết lại các con trỏ </a:t>
            </a:r>
            <a:r>
              <a:rPr lang="en-US" sz="2400">
                <a:latin typeface="Arial"/>
                <a:ea typeface="Arial"/>
                <a:cs typeface="Arial"/>
                <a:sym typeface="Arial"/>
              </a:rPr>
              <a:t>để đưa ô nhớ mới này vào vị trí 	k.  Gồm:</a:t>
            </a:r>
            <a:endParaRPr sz="2400">
              <a:latin typeface="Arial"/>
              <a:ea typeface="Arial"/>
              <a:cs typeface="Arial"/>
              <a:sym typeface="Arial"/>
            </a:endParaRPr>
          </a:p>
          <a:p>
            <a:pPr marL="457200" lvl="1" indent="0" algn="l" rtl="0">
              <a:spcBef>
                <a:spcPts val="444"/>
              </a:spcBef>
              <a:spcAft>
                <a:spcPts val="0"/>
              </a:spcAft>
              <a:buClr>
                <a:schemeClr val="lt1"/>
              </a:buClr>
              <a:buSzPct val="100000"/>
              <a:buNone/>
            </a:pPr>
            <a:r>
              <a:rPr lang="en-US" sz="2400">
                <a:latin typeface="Arial"/>
                <a:ea typeface="Arial"/>
                <a:cs typeface="Arial"/>
                <a:sym typeface="Arial"/>
              </a:rPr>
              <a:t>	+ Nếu ds rỗng: if (l=null) thì l=p; p&gt;next=null</a:t>
            </a:r>
            <a:endParaRPr/>
          </a:p>
          <a:p>
            <a:pPr marL="457200" lvl="1" indent="0" algn="l" rtl="0">
              <a:spcBef>
                <a:spcPts val="444"/>
              </a:spcBef>
              <a:spcAft>
                <a:spcPts val="0"/>
              </a:spcAft>
              <a:buClr>
                <a:schemeClr val="lt1"/>
              </a:buClr>
              <a:buSzPct val="100000"/>
              <a:buNone/>
            </a:pPr>
            <a:r>
              <a:rPr lang="en-US" sz="2400">
                <a:latin typeface="Arial"/>
                <a:ea typeface="Arial"/>
                <a:cs typeface="Arial"/>
                <a:sym typeface="Arial"/>
              </a:rPr>
              <a:t>	+ Nếu ds khác rỗng: ta ktra vị trí k</a:t>
            </a:r>
            <a:endParaRPr/>
          </a:p>
          <a:p>
            <a:pPr marL="457200" lvl="1" indent="0" algn="l" rtl="0">
              <a:spcBef>
                <a:spcPts val="444"/>
              </a:spcBef>
              <a:spcAft>
                <a:spcPts val="0"/>
              </a:spcAft>
              <a:buClr>
                <a:schemeClr val="lt1"/>
              </a:buClr>
              <a:buSzPct val="100000"/>
              <a:buNone/>
            </a:pPr>
            <a:r>
              <a:rPr lang="en-US" sz="2400">
                <a:latin typeface="Arial"/>
                <a:ea typeface="Arial"/>
                <a:cs typeface="Arial"/>
                <a:sym typeface="Arial"/>
              </a:rPr>
              <a:t>		-) Nếu k=1: ta thêm vào đầu ds p-&gt;next=l; l=p;</a:t>
            </a:r>
            <a:endParaRPr/>
          </a:p>
          <a:p>
            <a:pPr marL="457200" lvl="1" indent="0" algn="l" rtl="0">
              <a:spcBef>
                <a:spcPts val="444"/>
              </a:spcBef>
              <a:spcAft>
                <a:spcPts val="0"/>
              </a:spcAft>
              <a:buClr>
                <a:schemeClr val="lt1"/>
              </a:buClr>
              <a:buSzPct val="100000"/>
              <a:buNone/>
            </a:pPr>
            <a:r>
              <a:rPr lang="en-US" sz="2400">
                <a:latin typeface="Arial"/>
                <a:ea typeface="Arial"/>
                <a:cs typeface="Arial"/>
                <a:sym typeface="Arial"/>
              </a:rPr>
              <a:t>		-) Nếu 1&lt;k&lt;= len(l): ta thêm vào giữa ds như sau:</a:t>
            </a:r>
            <a:endParaRPr sz="2400">
              <a:latin typeface="Arial"/>
              <a:ea typeface="Arial"/>
              <a:cs typeface="Arial"/>
              <a:sym typeface="Arial"/>
            </a:endParaRPr>
          </a:p>
          <a:p>
            <a:pPr marL="2514600" lvl="5" indent="-228600" algn="l" rtl="0">
              <a:spcBef>
                <a:spcPts val="370"/>
              </a:spcBef>
              <a:spcAft>
                <a:spcPts val="0"/>
              </a:spcAft>
              <a:buClr>
                <a:srgbClr val="FFC000"/>
              </a:buClr>
              <a:buSzPct val="100000"/>
              <a:buChar char="•"/>
            </a:pPr>
            <a:r>
              <a:rPr lang="en-US" b="1">
                <a:solidFill>
                  <a:srgbClr val="FFC000"/>
                </a:solidFill>
                <a:latin typeface="Arial"/>
                <a:ea typeface="Arial"/>
                <a:cs typeface="Arial"/>
                <a:sym typeface="Arial"/>
              </a:rPr>
              <a:t>Sử dụng con trỏ phụ M cùng trỏ đến phần tử đầu tiên với L</a:t>
            </a:r>
            <a:endParaRPr/>
          </a:p>
          <a:p>
            <a:pPr marL="2514600" lvl="5" indent="-228600" algn="l" rtl="0">
              <a:spcBef>
                <a:spcPts val="370"/>
              </a:spcBef>
              <a:spcAft>
                <a:spcPts val="0"/>
              </a:spcAft>
              <a:buClr>
                <a:srgbClr val="FFC000"/>
              </a:buClr>
              <a:buSzPct val="100000"/>
              <a:buChar char="•"/>
            </a:pPr>
            <a:r>
              <a:rPr lang="en-US" b="1">
                <a:solidFill>
                  <a:srgbClr val="FFC000"/>
                </a:solidFill>
                <a:latin typeface="Arial"/>
                <a:ea typeface="Arial"/>
                <a:cs typeface="Arial"/>
                <a:sym typeface="Arial"/>
              </a:rPr>
              <a:t> </a:t>
            </a:r>
            <a:r>
              <a:rPr lang="en-US" b="1" i="1">
                <a:solidFill>
                  <a:srgbClr val="FFC000"/>
                </a:solidFill>
                <a:latin typeface="Arial"/>
                <a:ea typeface="Arial"/>
                <a:cs typeface="Arial"/>
                <a:sym typeface="Arial"/>
              </a:rPr>
              <a:t>Di chuyển con trỏ M đến vị trí trước k ( vị trí k-1)</a:t>
            </a:r>
            <a:endParaRPr b="1" i="1">
              <a:solidFill>
                <a:srgbClr val="FFC000"/>
              </a:solidFill>
              <a:latin typeface="Arial"/>
              <a:ea typeface="Arial"/>
              <a:cs typeface="Arial"/>
              <a:sym typeface="Arial"/>
            </a:endParaRPr>
          </a:p>
          <a:p>
            <a:pPr marL="2514600" lvl="5" indent="-228600" algn="l" rtl="0">
              <a:spcBef>
                <a:spcPts val="370"/>
              </a:spcBef>
              <a:spcAft>
                <a:spcPts val="0"/>
              </a:spcAft>
              <a:buClr>
                <a:srgbClr val="FFC000"/>
              </a:buClr>
              <a:buSzPct val="100000"/>
              <a:buChar char="•"/>
            </a:pPr>
            <a:r>
              <a:rPr lang="en-US" b="1" i="1">
                <a:solidFill>
                  <a:srgbClr val="FFC000"/>
                </a:solidFill>
                <a:latin typeface="Arial"/>
                <a:ea typeface="Arial"/>
                <a:cs typeface="Arial"/>
                <a:sym typeface="Arial"/>
              </a:rPr>
              <a:t>Cho con trỏ next của nút mới trỏ tới ô nhớ ứng với phần tử đứng sau nó </a:t>
            </a:r>
            <a:endParaRPr b="1" i="1">
              <a:solidFill>
                <a:srgbClr val="FFC000"/>
              </a:solidFill>
              <a:latin typeface="Arial"/>
              <a:ea typeface="Arial"/>
              <a:cs typeface="Arial"/>
              <a:sym typeface="Arial"/>
            </a:endParaRPr>
          </a:p>
          <a:p>
            <a:pPr marL="2514600" lvl="5" indent="-228600" algn="l" rtl="0">
              <a:spcBef>
                <a:spcPts val="370"/>
              </a:spcBef>
              <a:spcAft>
                <a:spcPts val="0"/>
              </a:spcAft>
              <a:buClr>
                <a:srgbClr val="FFC000"/>
              </a:buClr>
              <a:buSzPct val="100000"/>
              <a:buChar char="•"/>
            </a:pPr>
            <a:r>
              <a:rPr lang="en-US" b="1" i="1">
                <a:solidFill>
                  <a:srgbClr val="FFC000"/>
                </a:solidFill>
                <a:latin typeface="Arial"/>
                <a:ea typeface="Arial"/>
                <a:cs typeface="Arial"/>
                <a:sym typeface="Arial"/>
              </a:rPr>
              <a:t>Xóa liên kết từ B đến C, và tạo liên kết từ phần tử thứ B đến phần tử mới </a:t>
            </a:r>
            <a:endParaRPr b="1" i="1">
              <a:solidFill>
                <a:srgbClr val="FFC000"/>
              </a:solidFill>
              <a:latin typeface="Arial"/>
              <a:ea typeface="Arial"/>
              <a:cs typeface="Arial"/>
              <a:sym typeface="Arial"/>
            </a:endParaRPr>
          </a:p>
          <a:p>
            <a:pPr marL="2057400" lvl="4" indent="-228600" algn="l" rtl="0">
              <a:spcBef>
                <a:spcPts val="370"/>
              </a:spcBef>
              <a:spcAft>
                <a:spcPts val="0"/>
              </a:spcAft>
              <a:buClr>
                <a:schemeClr val="lt1"/>
              </a:buClr>
              <a:buSzPct val="100000"/>
              <a:buNone/>
            </a:pPr>
            <a:r>
              <a:rPr lang="en-US" b="1" i="1">
                <a:latin typeface="Arial"/>
                <a:ea typeface="Arial"/>
                <a:cs typeface="Arial"/>
                <a:sym typeface="Arial"/>
              </a:rPr>
              <a:t>-) Nếu k&gt; len(l): thêm vào cuối ds</a:t>
            </a:r>
            <a:endParaRPr b="1" i="1">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b="1"/>
              <a:t>Chèn Node P vào vị trí đầu tiên</a:t>
            </a:r>
            <a:br>
              <a:rPr lang="en-US" b="1"/>
            </a:br>
            <a:endParaRPr/>
          </a:p>
        </p:txBody>
      </p:sp>
      <p:sp>
        <p:nvSpPr>
          <p:cNvPr id="358" name="Google Shape;358;p59"/>
          <p:cNvSpPr txBox="1">
            <a:spLocks noGrp="1"/>
          </p:cNvSpPr>
          <p:nvPr>
            <p:ph type="body" idx="1"/>
          </p:nvPr>
        </p:nvSpPr>
        <p:spPr>
          <a:xfrm>
            <a:off x="457200" y="1219200"/>
            <a:ext cx="8229600" cy="4906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400"/>
              <a:buChar char="•"/>
            </a:pPr>
            <a:r>
              <a:rPr lang="en-US" sz="2400"/>
              <a:t>Để chèn P vào đầu danh sách trước tiên ta cho P trỏ đến L, sau đó chỉ việc cho L trỏ lại về P</a:t>
            </a:r>
            <a:endParaRPr sz="2400"/>
          </a:p>
          <a:p>
            <a:pPr marL="342900" lvl="0" indent="-139700" algn="l" rtl="0">
              <a:spcBef>
                <a:spcPts val="640"/>
              </a:spcBef>
              <a:spcAft>
                <a:spcPts val="0"/>
              </a:spcAft>
              <a:buClr>
                <a:schemeClr val="lt1"/>
              </a:buClr>
              <a:buSzPts val="3200"/>
              <a:buNone/>
            </a:pPr>
            <a:endParaRPr/>
          </a:p>
        </p:txBody>
      </p:sp>
      <p:pic>
        <p:nvPicPr>
          <p:cNvPr id="359" name="Google Shape;359;p59" descr="Capture.JPG"/>
          <p:cNvPicPr preferRelativeResize="0"/>
          <p:nvPr/>
        </p:nvPicPr>
        <p:blipFill rotWithShape="1">
          <a:blip r:embed="rId3">
            <a:alphaModFix/>
          </a:blip>
          <a:srcRect/>
          <a:stretch/>
        </p:blipFill>
        <p:spPr>
          <a:xfrm>
            <a:off x="533400" y="2286000"/>
            <a:ext cx="8366274" cy="220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50"/>
              </a:buClr>
              <a:buSzPct val="100000"/>
              <a:buFont typeface="Calibri"/>
              <a:buNone/>
            </a:pPr>
            <a:br>
              <a:rPr lang="en-US" b="1">
                <a:solidFill>
                  <a:srgbClr val="00B050"/>
                </a:solidFill>
              </a:rPr>
            </a:br>
            <a:r>
              <a:rPr lang="en-US" b="1">
                <a:solidFill>
                  <a:srgbClr val="FFC000"/>
                </a:solidFill>
              </a:rPr>
              <a:t>1.1. Khái niệm danh sách</a:t>
            </a:r>
            <a:br>
              <a:rPr lang="en-US" b="1">
                <a:solidFill>
                  <a:srgbClr val="00B050"/>
                </a:solidFill>
              </a:rPr>
            </a:br>
            <a:endParaRPr b="1"/>
          </a:p>
        </p:txBody>
      </p:sp>
      <p:sp>
        <p:nvSpPr>
          <p:cNvPr id="112" name="Google Shape;112;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lt1"/>
              </a:buClr>
              <a:buSzPct val="100000"/>
              <a:buChar char="•"/>
            </a:pPr>
            <a:r>
              <a:rPr lang="en-US"/>
              <a:t>Danh sách là một mô hình dữ liệu chứa một</a:t>
            </a:r>
            <a:endParaRPr/>
          </a:p>
          <a:p>
            <a:pPr marL="0" lvl="0" indent="0" algn="l" rtl="0">
              <a:spcBef>
                <a:spcPts val="592"/>
              </a:spcBef>
              <a:spcAft>
                <a:spcPts val="0"/>
              </a:spcAft>
              <a:buClr>
                <a:schemeClr val="lt1"/>
              </a:buClr>
              <a:buSzPct val="100000"/>
              <a:buNone/>
            </a:pPr>
            <a:r>
              <a:rPr lang="en-US"/>
              <a:t>tập hợp </a:t>
            </a:r>
            <a:r>
              <a:rPr lang="en-US" b="1" i="1">
                <a:solidFill>
                  <a:srgbClr val="FFC000"/>
                </a:solidFill>
              </a:rPr>
              <a:t>hữu hạn</a:t>
            </a:r>
            <a:r>
              <a:rPr lang="en-US" b="1" i="1"/>
              <a:t>, </a:t>
            </a:r>
            <a:r>
              <a:rPr lang="en-US" b="1" i="1">
                <a:solidFill>
                  <a:srgbClr val="FFC000"/>
                </a:solidFill>
              </a:rPr>
              <a:t>biến động </a:t>
            </a:r>
            <a:r>
              <a:rPr lang="en-US"/>
              <a:t>các phần tử</a:t>
            </a:r>
            <a:endParaRPr/>
          </a:p>
          <a:p>
            <a:pPr marL="0" lvl="0" indent="0" algn="l" rtl="0">
              <a:spcBef>
                <a:spcPts val="592"/>
              </a:spcBef>
              <a:spcAft>
                <a:spcPts val="0"/>
              </a:spcAft>
              <a:buClr>
                <a:schemeClr val="lt1"/>
              </a:buClr>
              <a:buSzPct val="100000"/>
              <a:buNone/>
            </a:pPr>
            <a:r>
              <a:rPr lang="en-US"/>
              <a:t>thuộc </a:t>
            </a:r>
            <a:r>
              <a:rPr lang="en-US" i="1">
                <a:solidFill>
                  <a:srgbClr val="FFC000"/>
                </a:solidFill>
              </a:rPr>
              <a:t>cùng một lớp đối tượng </a:t>
            </a:r>
            <a:r>
              <a:rPr lang="en-US"/>
              <a:t>nào đó.</a:t>
            </a:r>
            <a:endParaRPr/>
          </a:p>
          <a:p>
            <a:pPr marL="342900" lvl="0" indent="-342900" algn="l" rtl="0">
              <a:spcBef>
                <a:spcPts val="592"/>
              </a:spcBef>
              <a:spcAft>
                <a:spcPts val="0"/>
              </a:spcAft>
              <a:buClr>
                <a:schemeClr val="lt1"/>
              </a:buClr>
              <a:buSzPct val="100000"/>
              <a:buChar char="•"/>
            </a:pPr>
            <a:r>
              <a:rPr lang="en-US"/>
              <a:t>Một đối tượng có thể xuất hiện nhiều lần trong DS</a:t>
            </a:r>
            <a:endParaRPr/>
          </a:p>
          <a:p>
            <a:pPr marL="0" lvl="0" indent="0" algn="l" rtl="0">
              <a:spcBef>
                <a:spcPts val="592"/>
              </a:spcBef>
              <a:spcAft>
                <a:spcPts val="0"/>
              </a:spcAft>
              <a:buClr>
                <a:schemeClr val="lt1"/>
              </a:buClr>
              <a:buSzPct val="100000"/>
              <a:buNone/>
            </a:pPr>
            <a:r>
              <a:rPr lang="en-US" i="1"/>
              <a:t>- </a:t>
            </a:r>
            <a:r>
              <a:rPr lang="en-US" sz="3000" i="1"/>
              <a:t>Gỉa sử xét danh sách L như là một chuỗi các </a:t>
            </a:r>
            <a:r>
              <a:rPr lang="en-US" i="1"/>
              <a:t>phần tử:</a:t>
            </a:r>
            <a:endParaRPr/>
          </a:p>
          <a:p>
            <a:pPr marL="0" lvl="0" indent="0" algn="l" rtl="0">
              <a:spcBef>
                <a:spcPts val="592"/>
              </a:spcBef>
              <a:spcAft>
                <a:spcPts val="0"/>
              </a:spcAft>
              <a:buClr>
                <a:schemeClr val="lt1"/>
              </a:buClr>
              <a:buSzPct val="100000"/>
              <a:buNone/>
            </a:pPr>
            <a:r>
              <a:rPr lang="en-US" b="1" i="1"/>
              <a:t>	</a:t>
            </a:r>
            <a:r>
              <a:rPr lang="en-US" b="1" i="1">
                <a:solidFill>
                  <a:srgbClr val="FFC000"/>
                </a:solidFill>
              </a:rPr>
              <a:t>a1, a2, . . ., an với n ≥ 0.</a:t>
            </a:r>
            <a:endParaRPr/>
          </a:p>
          <a:p>
            <a:pPr marL="0" lvl="0" indent="0" algn="l" rtl="0">
              <a:spcBef>
                <a:spcPts val="592"/>
              </a:spcBef>
              <a:spcAft>
                <a:spcPts val="0"/>
              </a:spcAft>
              <a:buClr>
                <a:schemeClr val="lt1"/>
              </a:buClr>
              <a:buSzPct val="100000"/>
              <a:buNone/>
            </a:pPr>
            <a:r>
              <a:rPr lang="en-US"/>
              <a:t>• Khi đó:</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3600" b="1"/>
              <a:t>Chèn Node P vào vị trí k trong danh sách</a:t>
            </a:r>
            <a:br>
              <a:rPr lang="en-US" b="1"/>
            </a:br>
            <a:endParaRPr/>
          </a:p>
        </p:txBody>
      </p:sp>
      <p:sp>
        <p:nvSpPr>
          <p:cNvPr id="365" name="Google Shape;365;p60"/>
          <p:cNvSpPr txBox="1">
            <a:spLocks noGrp="1"/>
          </p:cNvSpPr>
          <p:nvPr>
            <p:ph type="body" idx="1"/>
          </p:nvPr>
        </p:nvSpPr>
        <p:spPr>
          <a:xfrm>
            <a:off x="533400" y="990600"/>
            <a:ext cx="8229600" cy="5105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000"/>
              <a:buChar char="•"/>
            </a:pPr>
            <a:r>
              <a:rPr lang="en-US" sz="2000"/>
              <a:t>Với k &gt;1 ta thực hiện duyệt bằng Node Q đến vị trí k-1 sau đó cho P-&gt;Next trỏ đến Node Q-&gt;Next, tiếp đến cho Q-&gt;Next trỏ đến P</a:t>
            </a:r>
            <a:endParaRPr sz="2000"/>
          </a:p>
          <a:p>
            <a:pPr marL="342900" lvl="0" indent="-215900" algn="l" rtl="0">
              <a:spcBef>
                <a:spcPts val="400"/>
              </a:spcBef>
              <a:spcAft>
                <a:spcPts val="0"/>
              </a:spcAft>
              <a:buClr>
                <a:schemeClr val="lt1"/>
              </a:buClr>
              <a:buSzPts val="2000"/>
              <a:buNone/>
            </a:pPr>
            <a:endParaRPr sz="2000"/>
          </a:p>
        </p:txBody>
      </p:sp>
      <p:pic>
        <p:nvPicPr>
          <p:cNvPr id="366" name="Google Shape;366;p60" descr="Capture.JPG"/>
          <p:cNvPicPr preferRelativeResize="0"/>
          <p:nvPr/>
        </p:nvPicPr>
        <p:blipFill rotWithShape="1">
          <a:blip r:embed="rId3">
            <a:alphaModFix/>
          </a:blip>
          <a:srcRect/>
          <a:stretch/>
        </p:blipFill>
        <p:spPr>
          <a:xfrm>
            <a:off x="304800" y="1981200"/>
            <a:ext cx="8615516" cy="4419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endParaRPr/>
          </a:p>
        </p:txBody>
      </p:sp>
      <p:pic>
        <p:nvPicPr>
          <p:cNvPr id="372" name="Google Shape;372;p61"/>
          <p:cNvPicPr preferRelativeResize="0">
            <a:picLocks noGrp="1"/>
          </p:cNvPicPr>
          <p:nvPr>
            <p:ph type="body" idx="1"/>
          </p:nvPr>
        </p:nvPicPr>
        <p:blipFill rotWithShape="1">
          <a:blip r:embed="rId3">
            <a:alphaModFix/>
          </a:blip>
          <a:srcRect/>
          <a:stretch/>
        </p:blipFill>
        <p:spPr>
          <a:xfrm>
            <a:off x="304800" y="1905000"/>
            <a:ext cx="8568756" cy="335817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endParaRPr/>
          </a:p>
        </p:txBody>
      </p:sp>
      <p:sp>
        <p:nvSpPr>
          <p:cNvPr id="378" name="Google Shape;378;p6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C000"/>
              </a:buClr>
              <a:buSzPts val="3200"/>
              <a:buChar char="•"/>
            </a:pPr>
            <a:r>
              <a:rPr lang="en-US">
                <a:solidFill>
                  <a:srgbClr val="FFC000"/>
                </a:solidFill>
              </a:rPr>
              <a:t>* Nếu p &gt; len(l): thêm vào cuối ds</a:t>
            </a:r>
            <a:endParaRPr>
              <a:solidFill>
                <a:srgbClr val="FFC000"/>
              </a:solidFill>
            </a:endParaRPr>
          </a:p>
          <a:p>
            <a:pPr marL="342900" lvl="0" indent="-342900" algn="l" rtl="0">
              <a:spcBef>
                <a:spcPts val="480"/>
              </a:spcBef>
              <a:spcAft>
                <a:spcPts val="0"/>
              </a:spcAft>
              <a:buClr>
                <a:schemeClr val="lt1"/>
              </a:buClr>
              <a:buSzPts val="2400"/>
              <a:buChar char="•"/>
            </a:pPr>
            <a:r>
              <a:rPr lang="en-US" sz="2400"/>
              <a:t>While (Q-&gt;next != null) </a:t>
            </a:r>
            <a:endParaRPr/>
          </a:p>
          <a:p>
            <a:pPr marL="742950" lvl="1" indent="-285750" algn="l" rtl="0">
              <a:spcBef>
                <a:spcPts val="480"/>
              </a:spcBef>
              <a:spcAft>
                <a:spcPts val="0"/>
              </a:spcAft>
              <a:buClr>
                <a:schemeClr val="lt1"/>
              </a:buClr>
              <a:buSzPts val="2400"/>
              <a:buNone/>
            </a:pPr>
            <a:r>
              <a:rPr lang="en-US" sz="2400"/>
              <a:t>	{ 		</a:t>
            </a:r>
            <a:endParaRPr/>
          </a:p>
          <a:p>
            <a:pPr marL="742950" lvl="1" indent="-285750" algn="l" rtl="0">
              <a:spcBef>
                <a:spcPts val="480"/>
              </a:spcBef>
              <a:spcAft>
                <a:spcPts val="0"/>
              </a:spcAft>
              <a:buClr>
                <a:schemeClr val="lt1"/>
              </a:buClr>
              <a:buSzPts val="2400"/>
              <a:buNone/>
            </a:pPr>
            <a:r>
              <a:rPr lang="en-US" sz="2400"/>
              <a:t>		    Q=Q-&gt;next;</a:t>
            </a:r>
            <a:endParaRPr/>
          </a:p>
          <a:p>
            <a:pPr marL="742950" lvl="1" indent="-285750" algn="l" rtl="0">
              <a:spcBef>
                <a:spcPts val="480"/>
              </a:spcBef>
              <a:spcAft>
                <a:spcPts val="0"/>
              </a:spcAft>
              <a:buClr>
                <a:schemeClr val="lt1"/>
              </a:buClr>
              <a:buSzPts val="2400"/>
              <a:buNone/>
            </a:pPr>
            <a:r>
              <a:rPr lang="en-US" sz="2400"/>
              <a:t>	}</a:t>
            </a:r>
            <a:endParaRPr/>
          </a:p>
          <a:p>
            <a:pPr marL="1143000" lvl="2" indent="-228600" algn="l" rtl="0">
              <a:spcBef>
                <a:spcPts val="480"/>
              </a:spcBef>
              <a:spcAft>
                <a:spcPts val="0"/>
              </a:spcAft>
              <a:buClr>
                <a:schemeClr val="lt1"/>
              </a:buClr>
              <a:buSzPts val="2400"/>
              <a:buNone/>
            </a:pPr>
            <a:r>
              <a:rPr lang="en-US"/>
              <a:t>Q-&gt;next =p;</a:t>
            </a:r>
            <a:endParaRPr/>
          </a:p>
          <a:p>
            <a:pPr marL="1143000" lvl="2" indent="-228600" algn="l" rtl="0">
              <a:spcBef>
                <a:spcPts val="480"/>
              </a:spcBef>
              <a:spcAft>
                <a:spcPts val="0"/>
              </a:spcAft>
              <a:buClr>
                <a:schemeClr val="lt1"/>
              </a:buClr>
              <a:buSzPts val="2400"/>
              <a:buNone/>
            </a:pPr>
            <a:r>
              <a:rPr lang="en-US"/>
              <a:t>P-&gt;next =null;</a:t>
            </a:r>
            <a:endParaRPr/>
          </a:p>
          <a:p>
            <a:pPr marL="342900" lvl="0" indent="-139700" algn="l" rtl="0">
              <a:spcBef>
                <a:spcPts val="640"/>
              </a:spcBef>
              <a:spcAft>
                <a:spcPts val="0"/>
              </a:spcAft>
              <a:buClr>
                <a:schemeClr val="lt1"/>
              </a:buClr>
              <a:buSzPts val="3200"/>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00"/>
              </a:buClr>
              <a:buSzPts val="3600"/>
              <a:buFont typeface="Calibri"/>
              <a:buNone/>
            </a:pPr>
            <a:r>
              <a:rPr lang="en-US" sz="3600" b="1">
                <a:solidFill>
                  <a:srgbClr val="FFFF00"/>
                </a:solidFill>
              </a:rPr>
              <a:t>6- Tìm phần tử có giá trị x trong danh sách</a:t>
            </a:r>
            <a:endParaRPr sz="3600" b="1">
              <a:solidFill>
                <a:srgbClr val="FFFF00"/>
              </a:solidFill>
            </a:endParaRPr>
          </a:p>
        </p:txBody>
      </p:sp>
      <p:sp>
        <p:nvSpPr>
          <p:cNvPr id="384" name="Google Shape;384;p63"/>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000"/>
              <a:buChar char="•"/>
            </a:pPr>
            <a:r>
              <a:rPr lang="en-US" sz="2000"/>
              <a:t>Ta duyệt danh sách cho đến khi tìm thấy hoặc kết thúc và trả về vị trí nếu tìm thấy, ngược lại trả về 0</a:t>
            </a:r>
            <a:endParaRPr sz="2000"/>
          </a:p>
          <a:p>
            <a:pPr marL="342900" lvl="0" indent="-215900" algn="l" rtl="0">
              <a:spcBef>
                <a:spcPts val="400"/>
              </a:spcBef>
              <a:spcAft>
                <a:spcPts val="0"/>
              </a:spcAft>
              <a:buClr>
                <a:schemeClr val="lt1"/>
              </a:buClr>
              <a:buSzPts val="2000"/>
              <a:buNone/>
            </a:pPr>
            <a:endParaRPr sz="2000"/>
          </a:p>
        </p:txBody>
      </p:sp>
      <p:pic>
        <p:nvPicPr>
          <p:cNvPr id="385" name="Google Shape;385;p63" descr="Capture.JPG"/>
          <p:cNvPicPr preferRelativeResize="0"/>
          <p:nvPr/>
        </p:nvPicPr>
        <p:blipFill rotWithShape="1">
          <a:blip r:embed="rId3">
            <a:alphaModFix/>
          </a:blip>
          <a:srcRect/>
          <a:stretch/>
        </p:blipFill>
        <p:spPr>
          <a:xfrm>
            <a:off x="381000" y="2209800"/>
            <a:ext cx="8309701" cy="26670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4"/>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FF00"/>
              </a:buClr>
              <a:buSzPts val="3600"/>
              <a:buFont typeface="Calibri"/>
              <a:buNone/>
            </a:pPr>
            <a:r>
              <a:rPr lang="en-US" sz="3600">
                <a:solidFill>
                  <a:srgbClr val="FFFF00"/>
                </a:solidFill>
              </a:rPr>
              <a:t>7- xóa phần tử ra khỏi danh sách</a:t>
            </a:r>
            <a:endParaRPr sz="3600">
              <a:solidFill>
                <a:srgbClr val="FFFF00"/>
              </a:solidFill>
            </a:endParaRPr>
          </a:p>
        </p:txBody>
      </p:sp>
      <p:sp>
        <p:nvSpPr>
          <p:cNvPr id="391" name="Google Shape;391;p64"/>
          <p:cNvSpPr txBox="1">
            <a:spLocks noGrp="1"/>
          </p:cNvSpPr>
          <p:nvPr>
            <p:ph type="body" idx="1"/>
          </p:nvPr>
        </p:nvSpPr>
        <p:spPr>
          <a:xfrm>
            <a:off x="381000" y="1219200"/>
            <a:ext cx="8229600" cy="5334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800"/>
              <a:buChar char="•"/>
            </a:pPr>
            <a:r>
              <a:rPr lang="en-US" sz="2800"/>
              <a:t>Tương tự như khi thêm một phần tử vào danh sách liên kết, muốn xóa một phần tử khỏi danh sách ta cần:</a:t>
            </a:r>
            <a:endParaRPr/>
          </a:p>
          <a:p>
            <a:pPr marL="342900" lvl="0" indent="-342900" algn="l" rtl="0">
              <a:spcBef>
                <a:spcPts val="560"/>
              </a:spcBef>
              <a:spcAft>
                <a:spcPts val="0"/>
              </a:spcAft>
              <a:buClr>
                <a:schemeClr val="lt1"/>
              </a:buClr>
              <a:buSzPts val="2800"/>
              <a:buChar char="•"/>
            </a:pPr>
            <a:r>
              <a:rPr lang="en-US" sz="2800"/>
              <a:t>Kiểm tra ds: </a:t>
            </a:r>
            <a:endParaRPr/>
          </a:p>
          <a:p>
            <a:pPr marL="742950" lvl="1" indent="-285750" algn="l" rtl="0">
              <a:spcBef>
                <a:spcPts val="480"/>
              </a:spcBef>
              <a:spcAft>
                <a:spcPts val="0"/>
              </a:spcAft>
              <a:buClr>
                <a:schemeClr val="lt1"/>
              </a:buClr>
              <a:buSzPts val="2400"/>
              <a:buChar char="–"/>
            </a:pPr>
            <a:r>
              <a:rPr lang="en-US" sz="2400"/>
              <a:t>Nếu Ds rỗng (L=NULL): Báo lỗi ds rỗng</a:t>
            </a:r>
            <a:endParaRPr sz="2400"/>
          </a:p>
          <a:p>
            <a:pPr marL="742950" lvl="1" indent="-285750" algn="l" rtl="0">
              <a:spcBef>
                <a:spcPts val="480"/>
              </a:spcBef>
              <a:spcAft>
                <a:spcPts val="0"/>
              </a:spcAft>
              <a:buClr>
                <a:schemeClr val="lt1"/>
              </a:buClr>
              <a:buSzPts val="2400"/>
              <a:buChar char="–"/>
            </a:pPr>
            <a:r>
              <a:rPr lang="en-US" sz="2400"/>
              <a:t>Nếu ds khác rỗng thì ta </a:t>
            </a:r>
            <a:r>
              <a:rPr lang="en-US" sz="2000">
                <a:solidFill>
                  <a:srgbClr val="00B0F0"/>
                </a:solidFill>
              </a:rPr>
              <a:t>Xác định vị trí </a:t>
            </a:r>
            <a:r>
              <a:rPr lang="en-US" sz="2000"/>
              <a:t>của phần tử muốn xóa trong danh sách L, giả sử ví trí thứ K:</a:t>
            </a:r>
            <a:endParaRPr/>
          </a:p>
          <a:p>
            <a:pPr marL="800100" lvl="2" indent="0" algn="l" rtl="0">
              <a:spcBef>
                <a:spcPts val="400"/>
              </a:spcBef>
              <a:spcAft>
                <a:spcPts val="0"/>
              </a:spcAft>
              <a:buClr>
                <a:srgbClr val="FFC000"/>
              </a:buClr>
              <a:buSzPts val="2000"/>
              <a:buNone/>
            </a:pPr>
            <a:r>
              <a:rPr lang="en-US" sz="2000" i="1">
                <a:solidFill>
                  <a:srgbClr val="FFC000"/>
                </a:solidFill>
              </a:rPr>
              <a:t>+ Nếu K&lt;1 or K &gt; len(L): vị trí này ko tồn tại trong danh sách</a:t>
            </a:r>
            <a:endParaRPr sz="2000" i="1">
              <a:solidFill>
                <a:srgbClr val="FFC000"/>
              </a:solidFill>
            </a:endParaRPr>
          </a:p>
          <a:p>
            <a:pPr marL="800100" lvl="2" indent="0" algn="l" rtl="0">
              <a:spcBef>
                <a:spcPts val="400"/>
              </a:spcBef>
              <a:spcAft>
                <a:spcPts val="0"/>
              </a:spcAft>
              <a:buClr>
                <a:srgbClr val="FFC000"/>
              </a:buClr>
              <a:buSzPts val="2000"/>
              <a:buNone/>
            </a:pPr>
            <a:r>
              <a:rPr lang="en-US" sz="2000" i="1">
                <a:solidFill>
                  <a:srgbClr val="FFC000"/>
                </a:solidFill>
              </a:rPr>
              <a:t>+ Nếu K=1: ta thực hiện phép toán xóa phần tử ở vị trí đầu danh sách</a:t>
            </a:r>
            <a:endParaRPr sz="2000" i="1">
              <a:solidFill>
                <a:srgbClr val="FFC000"/>
              </a:solidFill>
            </a:endParaRPr>
          </a:p>
          <a:p>
            <a:pPr marL="800100" lvl="2" indent="0" algn="l" rtl="0">
              <a:spcBef>
                <a:spcPts val="400"/>
              </a:spcBef>
              <a:spcAft>
                <a:spcPts val="0"/>
              </a:spcAft>
              <a:buClr>
                <a:srgbClr val="FFC000"/>
              </a:buClr>
              <a:buSzPts val="2000"/>
              <a:buNone/>
            </a:pPr>
            <a:r>
              <a:rPr lang="en-US" sz="2000" i="1">
                <a:solidFill>
                  <a:srgbClr val="FFC000"/>
                </a:solidFill>
              </a:rPr>
              <a:t>+ Nếu 1&lt; K &lt; len(L): ta thực hiện phép toán xóa phần tử ở giữa danh sách (ở vị trí thứ k bất kỳ)</a:t>
            </a:r>
            <a:endParaRPr/>
          </a:p>
          <a:p>
            <a:pPr marL="800100" lvl="2" indent="0" algn="l" rtl="0">
              <a:spcBef>
                <a:spcPts val="400"/>
              </a:spcBef>
              <a:spcAft>
                <a:spcPts val="0"/>
              </a:spcAft>
              <a:buClr>
                <a:srgbClr val="FFC000"/>
              </a:buClr>
              <a:buSzPts val="2000"/>
              <a:buNone/>
            </a:pPr>
            <a:r>
              <a:rPr lang="en-US" sz="2000" i="1">
                <a:solidFill>
                  <a:srgbClr val="FFC000"/>
                </a:solidFill>
              </a:rPr>
              <a:t>+ Nếu K= len(L): Xóa phần tử ở cuối danh sách</a:t>
            </a:r>
            <a:endParaRPr sz="2000" i="1">
              <a:solidFill>
                <a:srgbClr val="FFC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b="1"/>
              <a:t>Xóa phần tử ở vị trí đầu tiên</a:t>
            </a:r>
            <a:br>
              <a:rPr lang="en-US" b="1"/>
            </a:br>
            <a:endParaRPr/>
          </a:p>
        </p:txBody>
      </p:sp>
      <p:sp>
        <p:nvSpPr>
          <p:cNvPr id="397" name="Google Shape;397;p65"/>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400"/>
              <a:buChar char="•"/>
            </a:pPr>
            <a:r>
              <a:rPr lang="en-US" sz="2400"/>
              <a:t>Trước tiên ta lưu giá trị của phần tử đầu tiên vào biến x, sau đó tiền hành cho L trỏ đến L-&gt;Next</a:t>
            </a:r>
            <a:endParaRPr sz="2400"/>
          </a:p>
          <a:p>
            <a:pPr marL="342900" lvl="0" indent="-190500" algn="l" rtl="0">
              <a:spcBef>
                <a:spcPts val="480"/>
              </a:spcBef>
              <a:spcAft>
                <a:spcPts val="0"/>
              </a:spcAft>
              <a:buClr>
                <a:schemeClr val="lt1"/>
              </a:buClr>
              <a:buSzPts val="2400"/>
              <a:buNone/>
            </a:pPr>
            <a:endParaRPr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a:t>Hàm xóa phần tử ở vị trí đầu</a:t>
            </a:r>
            <a:endParaRPr/>
          </a:p>
        </p:txBody>
      </p:sp>
      <p:pic>
        <p:nvPicPr>
          <p:cNvPr id="403" name="Google Shape;403;p66" descr="Capture.JPG"/>
          <p:cNvPicPr preferRelativeResize="0">
            <a:picLocks noGrp="1"/>
          </p:cNvPicPr>
          <p:nvPr>
            <p:ph type="body" idx="1"/>
          </p:nvPr>
        </p:nvPicPr>
        <p:blipFill rotWithShape="1">
          <a:blip r:embed="rId3">
            <a:alphaModFix/>
          </a:blip>
          <a:srcRect/>
          <a:stretch/>
        </p:blipFill>
        <p:spPr>
          <a:xfrm>
            <a:off x="381000" y="1828800"/>
            <a:ext cx="8382000" cy="20574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7"/>
          <p:cNvSpPr txBox="1">
            <a:spLocks noGrp="1"/>
          </p:cNvSpPr>
          <p:nvPr>
            <p:ph type="title"/>
          </p:nvPr>
        </p:nvSpPr>
        <p:spPr>
          <a:xfrm>
            <a:off x="457200" y="4572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b="1"/>
              <a:t>Xóa phần tử ở vị trí k</a:t>
            </a:r>
            <a:br>
              <a:rPr lang="en-US" b="1"/>
            </a:br>
            <a:endParaRPr/>
          </a:p>
        </p:txBody>
      </p:sp>
      <p:sp>
        <p:nvSpPr>
          <p:cNvPr id="409" name="Google Shape;409;p67"/>
          <p:cNvSpPr txBox="1">
            <a:spLocks noGrp="1"/>
          </p:cNvSpPr>
          <p:nvPr>
            <p:ph type="body" idx="1"/>
          </p:nvPr>
        </p:nvSpPr>
        <p:spPr>
          <a:xfrm>
            <a:off x="457200" y="15240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400"/>
              <a:buChar char="•"/>
            </a:pPr>
            <a:r>
              <a:rPr lang="en-US" sz="2400"/>
              <a:t>Dùng P duyệt đến vị trí k-1 và tiến hành cho P-&gt;Next trỏ đến phần tư kế tiếp k mà bỏ qua k. </a:t>
            </a:r>
            <a:endParaRPr sz="2400"/>
          </a:p>
          <a:p>
            <a:pPr marL="342900" lvl="0" indent="-190500" algn="l" rtl="0">
              <a:spcBef>
                <a:spcPts val="480"/>
              </a:spcBef>
              <a:spcAft>
                <a:spcPts val="0"/>
              </a:spcAft>
              <a:buClr>
                <a:schemeClr val="lt1"/>
              </a:buClr>
              <a:buSzPts val="2400"/>
              <a:buNone/>
            </a:pPr>
            <a:endParaRPr sz="2400"/>
          </a:p>
          <a:p>
            <a:pPr marL="342900" lvl="0" indent="-139700" algn="l" rtl="0">
              <a:spcBef>
                <a:spcPts val="640"/>
              </a:spcBef>
              <a:spcAft>
                <a:spcPts val="0"/>
              </a:spcAft>
              <a:buClr>
                <a:schemeClr val="lt1"/>
              </a:buClr>
              <a:buSzPts val="3200"/>
              <a:buNone/>
            </a:pPr>
            <a:endParaRPr/>
          </a:p>
        </p:txBody>
      </p:sp>
      <p:pic>
        <p:nvPicPr>
          <p:cNvPr id="410" name="Google Shape;410;p67"/>
          <p:cNvPicPr preferRelativeResize="0"/>
          <p:nvPr/>
        </p:nvPicPr>
        <p:blipFill rotWithShape="1">
          <a:blip r:embed="rId3">
            <a:alphaModFix/>
          </a:blip>
          <a:srcRect/>
          <a:stretch/>
        </p:blipFill>
        <p:spPr>
          <a:xfrm>
            <a:off x="1205333" y="2743200"/>
            <a:ext cx="6733334" cy="2180953"/>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8"/>
          <p:cNvSpPr txBox="1">
            <a:spLocks noGrp="1"/>
          </p:cNvSpPr>
          <p:nvPr>
            <p:ph type="title"/>
          </p:nvPr>
        </p:nvSpPr>
        <p:spPr>
          <a:xfrm>
            <a:off x="457200" y="274638"/>
            <a:ext cx="8229600" cy="10207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a:t>Hàm xóa phần tử ở vị trí k</a:t>
            </a:r>
            <a:endParaRPr/>
          </a:p>
        </p:txBody>
      </p:sp>
      <p:pic>
        <p:nvPicPr>
          <p:cNvPr id="416" name="Google Shape;416;p68" descr="Capture.JPG"/>
          <p:cNvPicPr preferRelativeResize="0">
            <a:picLocks noGrp="1"/>
          </p:cNvPicPr>
          <p:nvPr>
            <p:ph type="body" idx="1"/>
          </p:nvPr>
        </p:nvPicPr>
        <p:blipFill rotWithShape="1">
          <a:blip r:embed="rId3">
            <a:alphaModFix/>
          </a:blip>
          <a:srcRect/>
          <a:stretch/>
        </p:blipFill>
        <p:spPr>
          <a:xfrm>
            <a:off x="457200" y="1371600"/>
            <a:ext cx="8104505" cy="45720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a:t>8- Nhập dữ liệu cho danh sách</a:t>
            </a:r>
            <a:endParaRPr/>
          </a:p>
        </p:txBody>
      </p:sp>
      <p:pic>
        <p:nvPicPr>
          <p:cNvPr id="422" name="Google Shape;422;p69"/>
          <p:cNvPicPr preferRelativeResize="0">
            <a:picLocks noGrp="1"/>
          </p:cNvPicPr>
          <p:nvPr>
            <p:ph type="body" idx="1"/>
          </p:nvPr>
        </p:nvPicPr>
        <p:blipFill rotWithShape="1">
          <a:blip r:embed="rId3">
            <a:alphaModFix/>
          </a:blip>
          <a:srcRect/>
          <a:stretch/>
        </p:blipFill>
        <p:spPr>
          <a:xfrm>
            <a:off x="1371600" y="1524000"/>
            <a:ext cx="6666895" cy="403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body" idx="1"/>
          </p:nvPr>
        </p:nvSpPr>
        <p:spPr>
          <a:xfrm>
            <a:off x="457200" y="457200"/>
            <a:ext cx="8229600" cy="5668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lt1"/>
              </a:buClr>
              <a:buSzPct val="100000"/>
              <a:buChar char="•"/>
            </a:pPr>
            <a:r>
              <a:rPr lang="en-US"/>
              <a:t>+ Nếu </a:t>
            </a:r>
            <a:r>
              <a:rPr lang="en-US">
                <a:solidFill>
                  <a:srgbClr val="00B0F0"/>
                </a:solidFill>
              </a:rPr>
              <a:t>n = 0 </a:t>
            </a:r>
            <a:r>
              <a:rPr lang="en-US"/>
              <a:t>ta nói </a:t>
            </a:r>
            <a:r>
              <a:rPr lang="en-US" i="1">
                <a:solidFill>
                  <a:srgbClr val="FFC000"/>
                </a:solidFill>
              </a:rPr>
              <a:t>danh sách rỗng </a:t>
            </a:r>
            <a:r>
              <a:rPr lang="en-US"/>
              <a:t>(empty list).</a:t>
            </a:r>
            <a:endParaRPr/>
          </a:p>
          <a:p>
            <a:pPr marL="342900" lvl="0" indent="-342900" algn="l" rtl="0">
              <a:spcBef>
                <a:spcPts val="544"/>
              </a:spcBef>
              <a:spcAft>
                <a:spcPts val="0"/>
              </a:spcAft>
              <a:buClr>
                <a:schemeClr val="lt1"/>
              </a:buClr>
              <a:buSzPct val="100000"/>
              <a:buChar char="•"/>
            </a:pPr>
            <a:r>
              <a:rPr lang="en-US"/>
              <a:t>+ Nếu </a:t>
            </a:r>
            <a:r>
              <a:rPr lang="en-US">
                <a:solidFill>
                  <a:srgbClr val="00B0F0"/>
                </a:solidFill>
              </a:rPr>
              <a:t>n &gt; 0 </a:t>
            </a:r>
            <a:r>
              <a:rPr lang="en-US"/>
              <a:t>ta gọi </a:t>
            </a:r>
            <a:r>
              <a:rPr lang="en-US">
                <a:solidFill>
                  <a:srgbClr val="00B0F0"/>
                </a:solidFill>
              </a:rPr>
              <a:t>a1</a:t>
            </a:r>
            <a:r>
              <a:rPr lang="en-US"/>
              <a:t> là </a:t>
            </a:r>
            <a:r>
              <a:rPr lang="en-US">
                <a:solidFill>
                  <a:srgbClr val="FFC000"/>
                </a:solidFill>
              </a:rPr>
              <a:t>phần tử đầu tiên </a:t>
            </a:r>
            <a:r>
              <a:rPr lang="en-US"/>
              <a:t>và </a:t>
            </a:r>
            <a:r>
              <a:rPr lang="en-US">
                <a:solidFill>
                  <a:srgbClr val="00B0F0"/>
                </a:solidFill>
              </a:rPr>
              <a:t>an</a:t>
            </a:r>
            <a:r>
              <a:rPr lang="en-US"/>
              <a:t> là </a:t>
            </a:r>
            <a:r>
              <a:rPr lang="en-US">
                <a:solidFill>
                  <a:srgbClr val="FFC000"/>
                </a:solidFill>
              </a:rPr>
              <a:t>phần tử cuối cùng </a:t>
            </a:r>
            <a:r>
              <a:rPr lang="en-US"/>
              <a:t>của danh sách.</a:t>
            </a:r>
            <a:endParaRPr/>
          </a:p>
          <a:p>
            <a:pPr marL="342900" lvl="0" indent="-342900" algn="l" rtl="0">
              <a:spcBef>
                <a:spcPts val="544"/>
              </a:spcBef>
              <a:spcAft>
                <a:spcPts val="0"/>
              </a:spcAft>
              <a:buClr>
                <a:schemeClr val="lt1"/>
              </a:buClr>
              <a:buSzPct val="100000"/>
              <a:buChar char="•"/>
            </a:pPr>
            <a:r>
              <a:rPr lang="en-US"/>
              <a:t>+ Số phần tử của danh sách ta gọi là </a:t>
            </a:r>
            <a:r>
              <a:rPr lang="en-US">
                <a:solidFill>
                  <a:srgbClr val="FFC000"/>
                </a:solidFill>
              </a:rPr>
              <a:t>độ dài của danh sách.</a:t>
            </a:r>
            <a:endParaRPr/>
          </a:p>
          <a:p>
            <a:pPr marL="342900" lvl="0" indent="-342900" algn="l" rtl="0">
              <a:spcBef>
                <a:spcPts val="544"/>
              </a:spcBef>
              <a:spcAft>
                <a:spcPts val="0"/>
              </a:spcAft>
              <a:buClr>
                <a:schemeClr val="lt1"/>
              </a:buClr>
              <a:buSzPct val="100000"/>
              <a:buChar char="•"/>
            </a:pPr>
            <a:r>
              <a:rPr lang="en-US"/>
              <a:t>+ Một tính chất quan trọng của danh sách đó là </a:t>
            </a:r>
            <a:r>
              <a:rPr lang="en-US">
                <a:solidFill>
                  <a:srgbClr val="FFC000"/>
                </a:solidFill>
              </a:rPr>
              <a:t>tính tuyến tính</a:t>
            </a:r>
            <a:r>
              <a:rPr lang="en-US"/>
              <a:t>: Các phần tử của danh sách có thứ tự tuyến tính theo vị trí (position) xuất hiện của các phần tử.</a:t>
            </a:r>
            <a:endParaRPr/>
          </a:p>
          <a:p>
            <a:pPr marL="342900" lvl="0" indent="-342900" algn="l" rtl="0">
              <a:spcBef>
                <a:spcPts val="544"/>
              </a:spcBef>
              <a:spcAft>
                <a:spcPts val="0"/>
              </a:spcAft>
              <a:buClr>
                <a:schemeClr val="lt1"/>
              </a:buClr>
              <a:buSzPct val="100000"/>
              <a:buChar char="•"/>
            </a:pPr>
            <a:r>
              <a:rPr lang="en-US"/>
              <a:t>Ta nói </a:t>
            </a:r>
            <a:r>
              <a:rPr lang="en-US">
                <a:solidFill>
                  <a:srgbClr val="00B0F0"/>
                </a:solidFill>
              </a:rPr>
              <a:t>ai</a:t>
            </a:r>
            <a:r>
              <a:rPr lang="en-US"/>
              <a:t> </a:t>
            </a:r>
            <a:r>
              <a:rPr lang="en-US">
                <a:solidFill>
                  <a:srgbClr val="FFC000"/>
                </a:solidFill>
              </a:rPr>
              <a:t>đứng trước </a:t>
            </a:r>
            <a:r>
              <a:rPr lang="en-US">
                <a:solidFill>
                  <a:srgbClr val="00B0F0"/>
                </a:solidFill>
              </a:rPr>
              <a:t>ai+1</a:t>
            </a:r>
            <a:r>
              <a:rPr lang="en-US">
                <a:solidFill>
                  <a:srgbClr val="FF0000"/>
                </a:solidFill>
              </a:rPr>
              <a:t>, </a:t>
            </a:r>
            <a:r>
              <a:rPr lang="en-US"/>
              <a:t>với </a:t>
            </a:r>
            <a:r>
              <a:rPr lang="en-US">
                <a:solidFill>
                  <a:srgbClr val="00B0F0"/>
                </a:solidFill>
              </a:rPr>
              <a:t>i</a:t>
            </a:r>
            <a:r>
              <a:rPr lang="en-US"/>
              <a:t> từ </a:t>
            </a:r>
            <a:r>
              <a:rPr lang="en-US">
                <a:solidFill>
                  <a:srgbClr val="00B0F0"/>
                </a:solidFill>
              </a:rPr>
              <a:t>0</a:t>
            </a:r>
            <a:r>
              <a:rPr lang="en-US"/>
              <a:t> đến </a:t>
            </a:r>
            <a:r>
              <a:rPr lang="en-US">
                <a:solidFill>
                  <a:srgbClr val="00B0F0"/>
                </a:solidFill>
              </a:rPr>
              <a:t>n-1</a:t>
            </a:r>
            <a:r>
              <a:rPr lang="en-US"/>
              <a:t>; </a:t>
            </a:r>
            <a:endParaRPr/>
          </a:p>
          <a:p>
            <a:pPr marL="342900" lvl="0" indent="-342900" algn="l" rtl="0">
              <a:spcBef>
                <a:spcPts val="544"/>
              </a:spcBef>
              <a:spcAft>
                <a:spcPts val="0"/>
              </a:spcAft>
              <a:buClr>
                <a:schemeClr val="lt1"/>
              </a:buClr>
              <a:buSzPct val="100000"/>
              <a:buChar char="•"/>
            </a:pPr>
            <a:r>
              <a:rPr lang="en-US"/>
              <a:t>Tương tự ta nói </a:t>
            </a:r>
            <a:r>
              <a:rPr lang="en-US">
                <a:solidFill>
                  <a:srgbClr val="00B0F0"/>
                </a:solidFill>
              </a:rPr>
              <a:t>ai</a:t>
            </a:r>
            <a:r>
              <a:rPr lang="en-US">
                <a:solidFill>
                  <a:srgbClr val="FF0000"/>
                </a:solidFill>
              </a:rPr>
              <a:t> </a:t>
            </a:r>
            <a:r>
              <a:rPr lang="en-US"/>
              <a:t>là phần tử </a:t>
            </a:r>
            <a:r>
              <a:rPr lang="en-US">
                <a:solidFill>
                  <a:srgbClr val="FFC000"/>
                </a:solidFill>
              </a:rPr>
              <a:t>đứng sau </a:t>
            </a:r>
            <a:r>
              <a:rPr lang="en-US">
                <a:solidFill>
                  <a:srgbClr val="00B0F0"/>
                </a:solidFill>
              </a:rPr>
              <a:t>ai-1</a:t>
            </a:r>
            <a:r>
              <a:rPr lang="en-US"/>
              <a:t>, với </a:t>
            </a:r>
            <a:r>
              <a:rPr lang="en-US">
                <a:solidFill>
                  <a:srgbClr val="00B0F0"/>
                </a:solidFill>
              </a:rPr>
              <a:t>i</a:t>
            </a:r>
            <a:r>
              <a:rPr lang="en-US"/>
              <a:t> từ </a:t>
            </a:r>
            <a:r>
              <a:rPr lang="en-US">
                <a:solidFill>
                  <a:srgbClr val="00B0F0"/>
                </a:solidFill>
              </a:rPr>
              <a:t>1</a:t>
            </a:r>
            <a:r>
              <a:rPr lang="en-US"/>
              <a:t> đến </a:t>
            </a:r>
            <a:r>
              <a:rPr lang="en-US">
                <a:solidFill>
                  <a:srgbClr val="00B0F0"/>
                </a:solidFill>
              </a:rPr>
              <a:t>n</a:t>
            </a:r>
            <a:r>
              <a:rPr lang="en-US"/>
              <a:t>. </a:t>
            </a:r>
            <a:endParaRPr/>
          </a:p>
          <a:p>
            <a:pPr marL="342900" lvl="0" indent="-342900" algn="l" rtl="0">
              <a:spcBef>
                <a:spcPts val="544"/>
              </a:spcBef>
              <a:spcAft>
                <a:spcPts val="0"/>
              </a:spcAft>
              <a:buClr>
                <a:schemeClr val="lt1"/>
              </a:buClr>
              <a:buSzPct val="100000"/>
              <a:buChar char="•"/>
            </a:pPr>
            <a:r>
              <a:rPr lang="en-US"/>
              <a:t>Ta cũng nói </a:t>
            </a:r>
            <a:r>
              <a:rPr lang="en-US">
                <a:solidFill>
                  <a:srgbClr val="00B0F0"/>
                </a:solidFill>
              </a:rPr>
              <a:t>ai </a:t>
            </a:r>
            <a:r>
              <a:rPr lang="en-US"/>
              <a:t>là phần </a:t>
            </a:r>
            <a:r>
              <a:rPr lang="en-US">
                <a:solidFill>
                  <a:srgbClr val="FFC000"/>
                </a:solidFill>
              </a:rPr>
              <a:t>tử tại vị trí thứ i</a:t>
            </a:r>
            <a:r>
              <a:rPr lang="en-US"/>
              <a:t>, hay phần tử thứ </a:t>
            </a:r>
            <a:r>
              <a:rPr lang="en-US">
                <a:solidFill>
                  <a:srgbClr val="00B0F0"/>
                </a:solidFill>
              </a:rPr>
              <a:t>i</a:t>
            </a:r>
            <a:r>
              <a:rPr lang="en-US"/>
              <a:t> của danh sách.</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7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a:t>9- In dữ liệu trong ds</a:t>
            </a:r>
            <a:endParaRPr/>
          </a:p>
        </p:txBody>
      </p:sp>
      <p:pic>
        <p:nvPicPr>
          <p:cNvPr id="428" name="Google Shape;428;p70"/>
          <p:cNvPicPr preferRelativeResize="0">
            <a:picLocks noGrp="1"/>
          </p:cNvPicPr>
          <p:nvPr>
            <p:ph type="body" idx="1"/>
          </p:nvPr>
        </p:nvPicPr>
        <p:blipFill rotWithShape="1">
          <a:blip r:embed="rId3">
            <a:alphaModFix/>
          </a:blip>
          <a:srcRect/>
          <a:stretch/>
        </p:blipFill>
        <p:spPr>
          <a:xfrm>
            <a:off x="1752600" y="1905000"/>
            <a:ext cx="5791200" cy="387918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7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lt1"/>
              </a:buClr>
              <a:buSzPts val="3200"/>
              <a:buNone/>
            </a:pPr>
            <a:endParaRPr/>
          </a:p>
          <a:p>
            <a:pPr marL="0" lvl="0" indent="0" algn="ctr" rtl="0">
              <a:spcBef>
                <a:spcPts val="720"/>
              </a:spcBef>
              <a:spcAft>
                <a:spcPts val="0"/>
              </a:spcAft>
              <a:buClr>
                <a:srgbClr val="FFC000"/>
              </a:buClr>
              <a:buSzPts val="3600"/>
              <a:buNone/>
            </a:pPr>
            <a:r>
              <a:rPr lang="en-US" sz="3600">
                <a:solidFill>
                  <a:srgbClr val="FFC000"/>
                </a:solidFill>
              </a:rPr>
              <a:t>5- Các phép toán còn lại xem như bài tập SV tự nghiên cứu và cài đặt</a:t>
            </a:r>
            <a:endParaRPr sz="3600">
              <a:solidFill>
                <a:srgbClr val="FFC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2"/>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C000"/>
              </a:buClr>
              <a:buSzPct val="100000"/>
              <a:buFont typeface="Calibri"/>
              <a:buNone/>
            </a:pPr>
            <a:r>
              <a:rPr lang="en-US">
                <a:solidFill>
                  <a:srgbClr val="FFC000"/>
                </a:solidFill>
              </a:rPr>
              <a:t>b) Một số dạng danh sách liên kết khác</a:t>
            </a:r>
            <a:endParaRPr>
              <a:solidFill>
                <a:srgbClr val="FFC000"/>
              </a:solidFill>
            </a:endParaRPr>
          </a:p>
        </p:txBody>
      </p:sp>
      <p:sp>
        <p:nvSpPr>
          <p:cNvPr id="439" name="Google Shape;439;p72"/>
          <p:cNvSpPr txBox="1">
            <a:spLocks noGrp="1"/>
          </p:cNvSpPr>
          <p:nvPr>
            <p:ph type="body" idx="1"/>
          </p:nvPr>
        </p:nvSpPr>
        <p:spPr>
          <a:xfrm>
            <a:off x="381000" y="1219200"/>
            <a:ext cx="8229600" cy="5257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00"/>
              </a:buClr>
              <a:buSzPts val="3000"/>
              <a:buNone/>
            </a:pPr>
            <a:r>
              <a:rPr lang="en-US" sz="3000">
                <a:solidFill>
                  <a:srgbClr val="FFFF00"/>
                </a:solidFill>
              </a:rPr>
              <a:t>1- Danh sách nối vòng (Circularly linked list)</a:t>
            </a:r>
            <a:endParaRPr/>
          </a:p>
          <a:p>
            <a:pPr marL="342900" lvl="0" indent="-342900" algn="l" rtl="0">
              <a:spcBef>
                <a:spcPts val="480"/>
              </a:spcBef>
              <a:spcAft>
                <a:spcPts val="0"/>
              </a:spcAft>
              <a:buClr>
                <a:schemeClr val="lt1"/>
              </a:buClr>
              <a:buSzPts val="2400"/>
              <a:buChar char="•"/>
            </a:pPr>
            <a:r>
              <a:rPr lang="en-US" sz="2400"/>
              <a:t>Danh sách liên kết vòng là một cải tiến của d/s nối đơn. </a:t>
            </a:r>
            <a:endParaRPr sz="2400"/>
          </a:p>
          <a:p>
            <a:pPr marL="342900" lvl="0" indent="-342900" algn="l" rtl="0">
              <a:spcBef>
                <a:spcPts val="480"/>
              </a:spcBef>
              <a:spcAft>
                <a:spcPts val="0"/>
              </a:spcAft>
              <a:buClr>
                <a:schemeClr val="lt1"/>
              </a:buClr>
              <a:buSzPts val="2400"/>
              <a:buChar char="•"/>
            </a:pPr>
            <a:r>
              <a:rPr lang="en-US" sz="2400"/>
              <a:t>Mỗi phần tử trong danh sách được lưu trong một nút, trường Link của nút cuối cùng trong d/s chứa địa chỉ của nút đầu tiên của d/s.</a:t>
            </a:r>
            <a:endParaRPr sz="2400"/>
          </a:p>
          <a:p>
            <a:pPr marL="342900" lvl="0" indent="-342900" algn="l" rtl="0">
              <a:spcBef>
                <a:spcPts val="480"/>
              </a:spcBef>
              <a:spcAft>
                <a:spcPts val="0"/>
              </a:spcAft>
              <a:buClr>
                <a:schemeClr val="lt1"/>
              </a:buClr>
              <a:buSzPts val="2400"/>
              <a:buChar char="•"/>
            </a:pPr>
            <a:r>
              <a:rPr lang="en-US" sz="2400" i="1"/>
              <a:t>Hình ảnh của nó như sau:</a:t>
            </a:r>
            <a:endParaRPr sz="2400" i="1"/>
          </a:p>
          <a:p>
            <a:pPr marL="342900" lvl="0" indent="-190500" algn="l" rtl="0">
              <a:spcBef>
                <a:spcPts val="480"/>
              </a:spcBef>
              <a:spcAft>
                <a:spcPts val="0"/>
              </a:spcAft>
              <a:buClr>
                <a:schemeClr val="lt1"/>
              </a:buClr>
              <a:buSzPts val="2400"/>
              <a:buNone/>
            </a:pPr>
            <a:endParaRPr sz="2400">
              <a:solidFill>
                <a:srgbClr val="FFFF00"/>
              </a:solidFill>
            </a:endParaRPr>
          </a:p>
        </p:txBody>
      </p:sp>
      <p:pic>
        <p:nvPicPr>
          <p:cNvPr id="440" name="Google Shape;440;p72"/>
          <p:cNvPicPr preferRelativeResize="0"/>
          <p:nvPr/>
        </p:nvPicPr>
        <p:blipFill rotWithShape="1">
          <a:blip r:embed="rId3">
            <a:alphaModFix/>
          </a:blip>
          <a:srcRect/>
          <a:stretch/>
        </p:blipFill>
        <p:spPr>
          <a:xfrm>
            <a:off x="990600" y="4114800"/>
            <a:ext cx="6897462" cy="13049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3"/>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92D050"/>
              </a:buClr>
              <a:buSzPts val="3200"/>
              <a:buChar char="•"/>
            </a:pPr>
            <a:r>
              <a:rPr lang="en-US" b="1">
                <a:solidFill>
                  <a:srgbClr val="92D050"/>
                </a:solidFill>
              </a:rPr>
              <a:t>Biểu diễn d/s liên kết vòng</a:t>
            </a:r>
            <a:endParaRPr b="1">
              <a:solidFill>
                <a:srgbClr val="92D050"/>
              </a:solidFill>
            </a:endParaRPr>
          </a:p>
          <a:p>
            <a:pPr marL="400050" lvl="1" indent="0" algn="l" rtl="0">
              <a:spcBef>
                <a:spcPts val="560"/>
              </a:spcBef>
              <a:spcAft>
                <a:spcPts val="0"/>
              </a:spcAft>
              <a:buClr>
                <a:schemeClr val="lt1"/>
              </a:buClr>
              <a:buSzPts val="2800"/>
              <a:buNone/>
            </a:pPr>
            <a:r>
              <a:rPr lang="en-US"/>
              <a:t>Tương tự như danh sách liên kết đơn</a:t>
            </a:r>
            <a:endParaRPr/>
          </a:p>
          <a:p>
            <a:pPr marL="342900" lvl="0" indent="-342900" algn="l" rtl="0">
              <a:spcBef>
                <a:spcPts val="640"/>
              </a:spcBef>
              <a:spcAft>
                <a:spcPts val="0"/>
              </a:spcAft>
              <a:buClr>
                <a:srgbClr val="92D050"/>
              </a:buClr>
              <a:buSzPts val="3200"/>
              <a:buChar char="•"/>
            </a:pPr>
            <a:r>
              <a:rPr lang="en-US" b="1">
                <a:solidFill>
                  <a:srgbClr val="92D050"/>
                </a:solidFill>
              </a:rPr>
              <a:t>Cài đặt các phép toán cơ bản:</a:t>
            </a:r>
            <a:endParaRPr/>
          </a:p>
          <a:p>
            <a:pPr marL="400050" lvl="1" indent="0" algn="l" rtl="0">
              <a:spcBef>
                <a:spcPts val="560"/>
              </a:spcBef>
              <a:spcAft>
                <a:spcPts val="0"/>
              </a:spcAft>
              <a:buClr>
                <a:schemeClr val="lt1"/>
              </a:buClr>
              <a:buSzPts val="2800"/>
              <a:buNone/>
            </a:pPr>
            <a:r>
              <a:rPr lang="en-US"/>
              <a:t>Tương tự như danh sách liên kết đơn, cần</a:t>
            </a:r>
            <a:endParaRPr/>
          </a:p>
          <a:p>
            <a:pPr marL="400050" lvl="1" indent="0" algn="l" rtl="0">
              <a:spcBef>
                <a:spcPts val="560"/>
              </a:spcBef>
              <a:spcAft>
                <a:spcPts val="0"/>
              </a:spcAft>
              <a:buClr>
                <a:schemeClr val="lt1"/>
              </a:buClr>
              <a:buSzPts val="2800"/>
              <a:buNone/>
            </a:pPr>
            <a:r>
              <a:rPr lang="en-US"/>
              <a:t>chú ý, trường Link của phần tử cuối cùng</a:t>
            </a:r>
            <a:endParaRPr/>
          </a:p>
          <a:p>
            <a:pPr marL="400050" lvl="1" indent="0" algn="l" rtl="0">
              <a:spcBef>
                <a:spcPts val="560"/>
              </a:spcBef>
              <a:spcAft>
                <a:spcPts val="0"/>
              </a:spcAft>
              <a:buClr>
                <a:schemeClr val="lt1"/>
              </a:buClr>
              <a:buSzPts val="2800"/>
              <a:buNone/>
            </a:pPr>
            <a:r>
              <a:rPr lang="en-US"/>
              <a:t>trong d/s trỏ tới ptu đầu tiên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4"/>
          <p:cNvSpPr txBox="1">
            <a:spLocks noGrp="1"/>
          </p:cNvSpPr>
          <p:nvPr>
            <p:ph type="body" idx="1"/>
          </p:nvPr>
        </p:nvSpPr>
        <p:spPr>
          <a:xfrm>
            <a:off x="381000" y="838200"/>
            <a:ext cx="8305800" cy="5867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2800"/>
              <a:buNone/>
            </a:pPr>
            <a:r>
              <a:rPr lang="en-US" sz="2800"/>
              <a:t>-  </a:t>
            </a:r>
            <a:r>
              <a:rPr lang="en-US" sz="2800">
                <a:solidFill>
                  <a:srgbClr val="FFFF00"/>
                </a:solidFill>
              </a:rPr>
              <a:t>Ưu điểm </a:t>
            </a:r>
            <a:r>
              <a:rPr lang="en-US" sz="2800"/>
              <a:t>của danh sách liên kết vòng giúp cho việc truy nhập vào các nút được </a:t>
            </a:r>
            <a:r>
              <a:rPr lang="en-US" sz="2800">
                <a:solidFill>
                  <a:srgbClr val="FFFF00"/>
                </a:solidFill>
              </a:rPr>
              <a:t>linh hoạt hơn</a:t>
            </a:r>
            <a:r>
              <a:rPr lang="en-US" sz="2800"/>
              <a:t>, vì nút nào trong danh sách cũng có thể coi là nút đầu tiên và con trỏ L trỏ tới nút nào cũng được, từ một nút trong danh sách ta có thể truy cập được đến các nút khác,</a:t>
            </a:r>
            <a:endParaRPr sz="2800"/>
          </a:p>
          <a:p>
            <a:pPr marL="0" lvl="0" indent="0" algn="l" rtl="0">
              <a:spcBef>
                <a:spcPts val="560"/>
              </a:spcBef>
              <a:spcAft>
                <a:spcPts val="0"/>
              </a:spcAft>
              <a:buClr>
                <a:schemeClr val="lt1"/>
              </a:buClr>
              <a:buSzPts val="2800"/>
              <a:buNone/>
            </a:pPr>
            <a:r>
              <a:rPr lang="en-US" sz="2800"/>
              <a:t>-  </a:t>
            </a:r>
            <a:r>
              <a:rPr lang="en-US" sz="2800">
                <a:solidFill>
                  <a:srgbClr val="FFFF00"/>
                </a:solidFill>
              </a:rPr>
              <a:t>Tuy nhiên </a:t>
            </a:r>
            <a:r>
              <a:rPr lang="en-US" sz="2800"/>
              <a:t>trong xử lý, nếu không cẩn thận sẽ dẫn đến 1 </a:t>
            </a:r>
            <a:r>
              <a:rPr lang="en-US" sz="2800">
                <a:solidFill>
                  <a:srgbClr val="FFFF00"/>
                </a:solidFill>
              </a:rPr>
              <a:t>chu trình không kết thúc </a:t>
            </a:r>
            <a:r>
              <a:rPr lang="en-US" sz="2800"/>
              <a:t>(Vì không biết được chỗ kết thúc d/s)</a:t>
            </a:r>
            <a:endParaRPr sz="2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5"/>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00"/>
              </a:buClr>
              <a:buSzPts val="3600"/>
              <a:buFont typeface="Calibri"/>
              <a:buNone/>
            </a:pPr>
            <a:r>
              <a:rPr lang="en-US" sz="3600" b="1">
                <a:solidFill>
                  <a:srgbClr val="FFFF00"/>
                </a:solidFill>
              </a:rPr>
              <a:t>2-</a:t>
            </a:r>
            <a:r>
              <a:rPr lang="en-US" sz="3600">
                <a:solidFill>
                  <a:srgbClr val="FFFF00"/>
                </a:solidFill>
              </a:rPr>
              <a:t> </a:t>
            </a:r>
            <a:r>
              <a:rPr lang="en-US" sz="3600" b="1">
                <a:solidFill>
                  <a:srgbClr val="FFFF00"/>
                </a:solidFill>
              </a:rPr>
              <a:t>Danh sách nối kép (double link list)</a:t>
            </a:r>
            <a:endParaRPr sz="3600">
              <a:solidFill>
                <a:srgbClr val="FFFF00"/>
              </a:solidFill>
            </a:endParaRPr>
          </a:p>
        </p:txBody>
      </p:sp>
      <p:sp>
        <p:nvSpPr>
          <p:cNvPr id="456" name="Google Shape;456;p75"/>
          <p:cNvSpPr txBox="1">
            <a:spLocks noGrp="1"/>
          </p:cNvSpPr>
          <p:nvPr>
            <p:ph type="body" idx="1"/>
          </p:nvPr>
        </p:nvSpPr>
        <p:spPr>
          <a:xfrm>
            <a:off x="457200" y="1219200"/>
            <a:ext cx="8229600" cy="5181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400"/>
              <a:buChar char="•"/>
            </a:pPr>
            <a:r>
              <a:rPr lang="en-US" sz="2400"/>
              <a:t>Với danh sách móc nối đơn và nối vòng, chỉ có phép duyệt 1 chiều, từ phần tử trước có thể truy nhập đến phần tử đứng sau, nhưng từ phần tử đứng sau không truy cập trực tiếp đến phần tử đứng ngay trước nó được. </a:t>
            </a:r>
            <a:endParaRPr sz="2400"/>
          </a:p>
          <a:p>
            <a:pPr marL="342900" lvl="0" indent="-342900" algn="l" rtl="0">
              <a:spcBef>
                <a:spcPts val="480"/>
              </a:spcBef>
              <a:spcAft>
                <a:spcPts val="0"/>
              </a:spcAft>
              <a:buClr>
                <a:schemeClr val="lt1"/>
              </a:buClr>
              <a:buSzPts val="2400"/>
              <a:buChar char="•"/>
            </a:pPr>
            <a:r>
              <a:rPr lang="en-US" sz="2400"/>
              <a:t>Khắc phục hạn chế này ta có danh sách liên kết kép. Mỗi phần tử trong danh sách nối kép xem là một nút (bản ghi) gồm 3 trường:</a:t>
            </a:r>
            <a:endParaRPr/>
          </a:p>
          <a:p>
            <a:pPr marL="0" lvl="0" indent="0" algn="l" rtl="0">
              <a:spcBef>
                <a:spcPts val="560"/>
              </a:spcBef>
              <a:spcAft>
                <a:spcPts val="0"/>
              </a:spcAft>
              <a:buClr>
                <a:schemeClr val="lt1"/>
              </a:buClr>
              <a:buSzPts val="2800"/>
              <a:buNone/>
            </a:pPr>
            <a:r>
              <a:rPr lang="en-US" sz="2800"/>
              <a:t>	</a:t>
            </a:r>
            <a:r>
              <a:rPr lang="en-US" sz="2200">
                <a:solidFill>
                  <a:srgbClr val="FFC000"/>
                </a:solidFill>
              </a:rPr>
              <a:t>- Info : chứa thông tin về đối tượng.</a:t>
            </a:r>
            <a:endParaRPr/>
          </a:p>
          <a:p>
            <a:pPr marL="0" lvl="0" indent="0" algn="l" rtl="0">
              <a:spcBef>
                <a:spcPts val="440"/>
              </a:spcBef>
              <a:spcAft>
                <a:spcPts val="0"/>
              </a:spcAft>
              <a:buClr>
                <a:srgbClr val="FFC000"/>
              </a:buClr>
              <a:buSzPts val="2200"/>
              <a:buNone/>
            </a:pPr>
            <a:r>
              <a:rPr lang="en-US" sz="2200">
                <a:solidFill>
                  <a:srgbClr val="FFC000"/>
                </a:solidFill>
              </a:rPr>
              <a:t>	- LPTR : con trỏ trỏ tới phần tử bên trái</a:t>
            </a:r>
            <a:endParaRPr sz="2200">
              <a:solidFill>
                <a:srgbClr val="FFC000"/>
              </a:solidFill>
            </a:endParaRPr>
          </a:p>
          <a:p>
            <a:pPr marL="0" lvl="0" indent="0" algn="l" rtl="0">
              <a:spcBef>
                <a:spcPts val="440"/>
              </a:spcBef>
              <a:spcAft>
                <a:spcPts val="0"/>
              </a:spcAft>
              <a:buClr>
                <a:srgbClr val="FFC000"/>
              </a:buClr>
              <a:buSzPts val="2200"/>
              <a:buNone/>
            </a:pPr>
            <a:r>
              <a:rPr lang="en-US" sz="2200">
                <a:solidFill>
                  <a:srgbClr val="FFC000"/>
                </a:solidFill>
              </a:rPr>
              <a:t>	- RPTR : con trỏ trỏ tới phần tử bên phải</a:t>
            </a:r>
            <a:endParaRPr sz="2200">
              <a:solidFill>
                <a:srgbClr val="FFC000"/>
              </a:solidFill>
            </a:endParaRPr>
          </a:p>
        </p:txBody>
      </p:sp>
      <p:pic>
        <p:nvPicPr>
          <p:cNvPr id="457" name="Google Shape;457;p75"/>
          <p:cNvPicPr preferRelativeResize="0"/>
          <p:nvPr/>
        </p:nvPicPr>
        <p:blipFill rotWithShape="1">
          <a:blip r:embed="rId3">
            <a:alphaModFix/>
          </a:blip>
          <a:srcRect/>
          <a:stretch/>
        </p:blipFill>
        <p:spPr>
          <a:xfrm>
            <a:off x="2590800" y="5791200"/>
            <a:ext cx="2819400" cy="492472"/>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6"/>
          <p:cNvSpPr txBox="1">
            <a:spLocks noGrp="1"/>
          </p:cNvSpPr>
          <p:nvPr>
            <p:ph type="body" idx="1"/>
          </p:nvPr>
        </p:nvSpPr>
        <p:spPr>
          <a:xfrm>
            <a:off x="381000" y="304800"/>
            <a:ext cx="8229600" cy="5410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92D050"/>
              </a:buClr>
              <a:buSzPts val="2800"/>
              <a:buChar char="•"/>
            </a:pPr>
            <a:r>
              <a:rPr lang="en-US" sz="2800" b="1">
                <a:solidFill>
                  <a:srgbClr val="92D050"/>
                </a:solidFill>
                <a:latin typeface="Arial"/>
                <a:ea typeface="Arial"/>
                <a:cs typeface="Arial"/>
                <a:sym typeface="Arial"/>
              </a:rPr>
              <a:t>Hình ảnh danh sách móc nối kép có dạng:</a:t>
            </a:r>
            <a:endParaRPr/>
          </a:p>
          <a:p>
            <a:pPr marL="342900" lvl="0" indent="-165100" algn="l" rtl="0">
              <a:spcBef>
                <a:spcPts val="560"/>
              </a:spcBef>
              <a:spcAft>
                <a:spcPts val="0"/>
              </a:spcAft>
              <a:buClr>
                <a:schemeClr val="lt1"/>
              </a:buClr>
              <a:buSzPts val="2800"/>
              <a:buNone/>
            </a:pPr>
            <a:endParaRPr sz="2800"/>
          </a:p>
          <a:p>
            <a:pPr marL="342900" lvl="0" indent="-165100" algn="l" rtl="0">
              <a:spcBef>
                <a:spcPts val="560"/>
              </a:spcBef>
              <a:spcAft>
                <a:spcPts val="0"/>
              </a:spcAft>
              <a:buClr>
                <a:schemeClr val="lt1"/>
              </a:buClr>
              <a:buSzPts val="2800"/>
              <a:buNone/>
            </a:pPr>
            <a:endParaRPr sz="2800"/>
          </a:p>
          <a:p>
            <a:pPr marL="342900" lvl="0" indent="-165100" algn="l" rtl="0">
              <a:spcBef>
                <a:spcPts val="560"/>
              </a:spcBef>
              <a:spcAft>
                <a:spcPts val="0"/>
              </a:spcAft>
              <a:buClr>
                <a:schemeClr val="lt1"/>
              </a:buClr>
              <a:buSzPts val="2800"/>
              <a:buNone/>
            </a:pPr>
            <a:endParaRPr sz="2800"/>
          </a:p>
          <a:p>
            <a:pPr marL="342900" lvl="0" indent="-342900" algn="l" rtl="0">
              <a:spcBef>
                <a:spcPts val="480"/>
              </a:spcBef>
              <a:spcAft>
                <a:spcPts val="0"/>
              </a:spcAft>
              <a:buClr>
                <a:schemeClr val="lt1"/>
              </a:buClr>
              <a:buSzPts val="2400"/>
              <a:buChar char="•"/>
            </a:pPr>
            <a:r>
              <a:rPr lang="en-US" sz="2400"/>
              <a:t>Việc truy nhập các phần tử của d/s phải truy cập xuất phát từ một trong hai đầu của danh sách. Do đó, để quản lý danh sách, dùng 2 con trỏ L, R lần lượt trỏ tới nút trái nhất và phải nhất của danh sách, hai con trỏ này còn gọi là con trỏ cực trái, cực phải của danh sách. </a:t>
            </a:r>
            <a:endParaRPr sz="2400"/>
          </a:p>
          <a:p>
            <a:pPr marL="342900" lvl="0" indent="-342900" algn="l" rtl="0">
              <a:spcBef>
                <a:spcPts val="480"/>
              </a:spcBef>
              <a:spcAft>
                <a:spcPts val="0"/>
              </a:spcAft>
              <a:buClr>
                <a:schemeClr val="lt1"/>
              </a:buClr>
              <a:buSzPts val="2400"/>
              <a:buChar char="•"/>
            </a:pPr>
            <a:r>
              <a:rPr lang="en-US" sz="2400"/>
              <a:t>Khi đó d/s rỗng nếu: L=R= null.</a:t>
            </a:r>
            <a:endParaRPr sz="2400"/>
          </a:p>
        </p:txBody>
      </p:sp>
      <p:pic>
        <p:nvPicPr>
          <p:cNvPr id="463" name="Google Shape;463;p76"/>
          <p:cNvPicPr preferRelativeResize="0"/>
          <p:nvPr/>
        </p:nvPicPr>
        <p:blipFill rotWithShape="1">
          <a:blip r:embed="rId3">
            <a:alphaModFix/>
          </a:blip>
          <a:srcRect/>
          <a:stretch/>
        </p:blipFill>
        <p:spPr>
          <a:xfrm>
            <a:off x="685800" y="1066800"/>
            <a:ext cx="7400928" cy="9525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7"/>
          <p:cNvSpPr txBox="1">
            <a:spLocks noGrp="1"/>
          </p:cNvSpPr>
          <p:nvPr>
            <p:ph type="title"/>
          </p:nvPr>
        </p:nvSpPr>
        <p:spPr>
          <a:xfrm>
            <a:off x="457200" y="21465"/>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C000"/>
              </a:buClr>
              <a:buSzPts val="3200"/>
              <a:buFont typeface="Calibri"/>
              <a:buNone/>
            </a:pPr>
            <a:r>
              <a:rPr lang="en-US" sz="3200">
                <a:solidFill>
                  <a:srgbClr val="FFC000"/>
                </a:solidFill>
              </a:rPr>
              <a:t>1.3.3. So sánh 2 phương pháp cài đặt DS bởi mảng và bởi con trỏ</a:t>
            </a:r>
            <a:endParaRPr sz="3200">
              <a:solidFill>
                <a:srgbClr val="FFC000"/>
              </a:solidFill>
            </a:endParaRPr>
          </a:p>
        </p:txBody>
      </p:sp>
      <p:sp>
        <p:nvSpPr>
          <p:cNvPr id="469" name="Google Shape;469;p77"/>
          <p:cNvSpPr txBox="1">
            <a:spLocks noGrp="1"/>
          </p:cNvSpPr>
          <p:nvPr>
            <p:ph type="body" idx="1"/>
          </p:nvPr>
        </p:nvSpPr>
        <p:spPr>
          <a:xfrm>
            <a:off x="457200" y="1219200"/>
            <a:ext cx="8229600" cy="5410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Font typeface="Noto Sans Symbols"/>
              <a:buChar char="⮚"/>
            </a:pPr>
            <a:r>
              <a:rPr lang="en-US">
                <a:latin typeface="Calibri"/>
                <a:ea typeface="Calibri"/>
                <a:cs typeface="Calibri"/>
                <a:sym typeface="Calibri"/>
              </a:rPr>
              <a:t>Cài đặt bằng mảng đòi hỏi phải xác định số phần tử của mảng</a:t>
            </a:r>
            <a:endParaRPr>
              <a:latin typeface="Calibri"/>
              <a:ea typeface="Calibri"/>
              <a:cs typeface="Calibri"/>
              <a:sym typeface="Calibri"/>
            </a:endParaRPr>
          </a:p>
          <a:p>
            <a:pPr marL="342900" lvl="0" indent="-342900" algn="l" rtl="0">
              <a:spcBef>
                <a:spcPts val="640"/>
              </a:spcBef>
              <a:spcAft>
                <a:spcPts val="0"/>
              </a:spcAft>
              <a:buClr>
                <a:schemeClr val="lt1"/>
              </a:buClr>
              <a:buSzPts val="3200"/>
              <a:buFont typeface="Noto Sans Symbols"/>
              <a:buChar char="⮚"/>
            </a:pPr>
            <a:r>
              <a:rPr lang="en-US">
                <a:latin typeface="Calibri"/>
                <a:ea typeface="Calibri"/>
                <a:cs typeface="Calibri"/>
                <a:sym typeface="Calibri"/>
              </a:rPr>
              <a:t>Cài đặt bằng con trỏ thích hợp cho sự biến động của danh sách, danh sách có thể rỗng hoặc lớn tuỳ ý chỉ phụ thuộc vào bộ nhớ tối đa của máy. Tuy nhiên ta phải tốn thêm vùng nhớ cho các con trỏ.</a:t>
            </a:r>
            <a:endParaRPr/>
          </a:p>
          <a:p>
            <a:pPr marL="342900" lvl="0" indent="-139700" algn="l" rtl="0">
              <a:spcBef>
                <a:spcPts val="640"/>
              </a:spcBef>
              <a:spcAft>
                <a:spcPts val="0"/>
              </a:spcAft>
              <a:buClr>
                <a:schemeClr val="lt1"/>
              </a:buClr>
              <a:buSzPts val="3200"/>
              <a:buFont typeface="Noto Sans Symbols"/>
              <a:buNone/>
            </a:pPr>
            <a:endParaRPr>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8"/>
          <p:cNvSpPr txBox="1">
            <a:spLocks noGrp="1"/>
          </p:cNvSpPr>
          <p:nvPr>
            <p:ph type="body" idx="1"/>
          </p:nvPr>
        </p:nvSpPr>
        <p:spPr>
          <a:xfrm>
            <a:off x="228600" y="914400"/>
            <a:ext cx="8534400" cy="52578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lt1"/>
              </a:buClr>
              <a:buSzPct val="100000"/>
              <a:buFont typeface="Noto Sans Symbols"/>
              <a:buChar char="⮚"/>
            </a:pPr>
            <a:r>
              <a:rPr lang="en-US"/>
              <a:t>Cài đặt bằng mảng thì thời gian thêm hoặc xoá một phần tử tỉ lệ với số phần tử đi sau vị trí thêm/ xóa. </a:t>
            </a:r>
            <a:endParaRPr/>
          </a:p>
          <a:p>
            <a:pPr marL="342900" lvl="0" indent="-342900" algn="l" rtl="0">
              <a:spcBef>
                <a:spcPts val="544"/>
              </a:spcBef>
              <a:spcAft>
                <a:spcPts val="0"/>
              </a:spcAft>
              <a:buClr>
                <a:schemeClr val="lt1"/>
              </a:buClr>
              <a:buSzPct val="100000"/>
              <a:buFont typeface="Noto Sans Symbols"/>
              <a:buChar char="⮚"/>
            </a:pPr>
            <a:r>
              <a:rPr lang="en-US"/>
              <a:t>Trong khi cài đặt bằng con trỏ các phép toán này mất chỉ một hằng thời gian.</a:t>
            </a:r>
            <a:endParaRPr/>
          </a:p>
          <a:p>
            <a:pPr marL="342900" lvl="0" indent="-342900" algn="l" rtl="0">
              <a:spcBef>
                <a:spcPts val="544"/>
              </a:spcBef>
              <a:spcAft>
                <a:spcPts val="0"/>
              </a:spcAft>
              <a:buClr>
                <a:schemeClr val="lt1"/>
              </a:buClr>
              <a:buSzPct val="100000"/>
              <a:buFont typeface="Noto Sans Symbols"/>
              <a:buChar char="⮚"/>
            </a:pPr>
            <a:r>
              <a:rPr lang="en-US"/>
              <a:t>Phép truy nhập vào một phần tử trong danh sách chỉ tốn một hằng thời gian đối với cài đặt bằng mảng </a:t>
            </a:r>
            <a:endParaRPr/>
          </a:p>
          <a:p>
            <a:pPr marL="342900" lvl="0" indent="-342900" algn="l" rtl="0">
              <a:spcBef>
                <a:spcPts val="544"/>
              </a:spcBef>
              <a:spcAft>
                <a:spcPts val="0"/>
              </a:spcAft>
              <a:buClr>
                <a:schemeClr val="lt1"/>
              </a:buClr>
              <a:buSzPct val="100000"/>
              <a:buFont typeface="Noto Sans Symbols"/>
              <a:buChar char="⮚"/>
            </a:pPr>
            <a:r>
              <a:rPr lang="en-US"/>
              <a:t>trong khi đối với danh sách cài đặt bằng con trỏ ta phải tìm từ đầu danh sách cho đến vị trí trước vị trí của phần tử hiện hành. </a:t>
            </a:r>
            <a:endParaRPr/>
          </a:p>
          <a:p>
            <a:pPr marL="342900" lvl="0" indent="-342900" algn="l" rtl="0">
              <a:spcBef>
                <a:spcPts val="544"/>
              </a:spcBef>
              <a:spcAft>
                <a:spcPts val="0"/>
              </a:spcAft>
              <a:buClr>
                <a:schemeClr val="lt1"/>
              </a:buClr>
              <a:buSzPct val="100000"/>
              <a:buFont typeface="Noto Sans Symbols"/>
              <a:buChar char="⮚"/>
            </a:pPr>
            <a:r>
              <a:rPr lang="en-US"/>
              <a:t>Nói chung </a:t>
            </a:r>
            <a:r>
              <a:rPr lang="en-US" i="1"/>
              <a:t>danh sách liên kết thích hợp với danh sách có nhiều biến động</a:t>
            </a:r>
            <a:r>
              <a:rPr lang="en-US"/>
              <a:t>, tức là ta thường xuyên thêm, xoá các phần tử.</a:t>
            </a:r>
            <a:endParaRPr/>
          </a:p>
          <a:p>
            <a:pPr marL="342900" lvl="0" indent="-170180" algn="l" rtl="0">
              <a:spcBef>
                <a:spcPts val="544"/>
              </a:spcBef>
              <a:spcAft>
                <a:spcPts val="0"/>
              </a:spcAft>
              <a:buClr>
                <a:schemeClr val="lt1"/>
              </a:buClr>
              <a:buSzPct val="100000"/>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9"/>
          <p:cNvSpPr txBox="1">
            <a:spLocks noGrp="1"/>
          </p:cNvSpPr>
          <p:nvPr>
            <p:ph type="title"/>
          </p:nvPr>
        </p:nvSpPr>
        <p:spPr>
          <a:xfrm>
            <a:off x="457200" y="274638"/>
            <a:ext cx="8229600" cy="944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C000"/>
              </a:buClr>
              <a:buSzPct val="100000"/>
              <a:buFont typeface="Arial"/>
              <a:buNone/>
            </a:pPr>
            <a:br>
              <a:rPr lang="en-US" sz="4000" b="1">
                <a:solidFill>
                  <a:srgbClr val="FFC000"/>
                </a:solidFill>
                <a:latin typeface="Arial"/>
                <a:ea typeface="Arial"/>
                <a:cs typeface="Arial"/>
                <a:sym typeface="Arial"/>
              </a:rPr>
            </a:br>
            <a:r>
              <a:rPr lang="en-US" sz="6000" b="1">
                <a:solidFill>
                  <a:srgbClr val="FFC000"/>
                </a:solidFill>
                <a:latin typeface="Arial"/>
                <a:ea typeface="Arial"/>
                <a:cs typeface="Arial"/>
                <a:sym typeface="Arial"/>
              </a:rPr>
              <a:t>2. Ngăn xếp</a:t>
            </a:r>
            <a:br>
              <a:rPr lang="en-US" b="1">
                <a:solidFill>
                  <a:srgbClr val="FFC000"/>
                </a:solidFill>
                <a:latin typeface="Arial"/>
                <a:ea typeface="Arial"/>
                <a:cs typeface="Arial"/>
                <a:sym typeface="Arial"/>
              </a:rPr>
            </a:br>
            <a:endParaRPr/>
          </a:p>
        </p:txBody>
      </p:sp>
      <p:sp>
        <p:nvSpPr>
          <p:cNvPr id="480" name="Google Shape;480;p79"/>
          <p:cNvSpPr txBox="1">
            <a:spLocks noGrp="1"/>
          </p:cNvSpPr>
          <p:nvPr>
            <p:ph type="body" idx="1"/>
          </p:nvPr>
        </p:nvSpPr>
        <p:spPr>
          <a:xfrm>
            <a:off x="381000" y="1219200"/>
            <a:ext cx="8763000" cy="5334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2800"/>
              <a:buNone/>
            </a:pPr>
            <a:endParaRPr sz="2800" b="1">
              <a:solidFill>
                <a:srgbClr val="92D050"/>
              </a:solidFill>
              <a:latin typeface="Arial"/>
              <a:ea typeface="Arial"/>
              <a:cs typeface="Arial"/>
              <a:sym typeface="Arial"/>
            </a:endParaRPr>
          </a:p>
          <a:p>
            <a:pPr marL="0" lvl="0" indent="0" algn="l" rtl="0">
              <a:spcBef>
                <a:spcPts val="560"/>
              </a:spcBef>
              <a:spcAft>
                <a:spcPts val="0"/>
              </a:spcAft>
              <a:buClr>
                <a:schemeClr val="lt1"/>
              </a:buClr>
              <a:buSzPts val="2800"/>
              <a:buNone/>
            </a:pPr>
            <a:r>
              <a:rPr lang="en-US" sz="2800" b="1">
                <a:latin typeface="Arial"/>
                <a:ea typeface="Arial"/>
                <a:cs typeface="Arial"/>
                <a:sym typeface="Arial"/>
              </a:rPr>
              <a:t>2.1.   ĐỊNH NGHĨA NGĂN XẾP</a:t>
            </a:r>
            <a:endParaRPr/>
          </a:p>
          <a:p>
            <a:pPr marL="0" lvl="0" indent="0" algn="l" rtl="0">
              <a:spcBef>
                <a:spcPts val="560"/>
              </a:spcBef>
              <a:spcAft>
                <a:spcPts val="0"/>
              </a:spcAft>
              <a:buClr>
                <a:schemeClr val="lt1"/>
              </a:buClr>
              <a:buSzPts val="2800"/>
              <a:buNone/>
            </a:pPr>
            <a:r>
              <a:rPr lang="en-US" sz="2800" b="1">
                <a:latin typeface="Arial"/>
                <a:ea typeface="Arial"/>
                <a:cs typeface="Arial"/>
                <a:sym typeface="Arial"/>
              </a:rPr>
              <a:t>2.2.   CÁC PHÉP TOÁN CƠ BẢN TRÊN  NGĂN XẾP</a:t>
            </a:r>
            <a:endParaRPr sz="2800" b="1">
              <a:latin typeface="Arial"/>
              <a:ea typeface="Arial"/>
              <a:cs typeface="Arial"/>
              <a:sym typeface="Arial"/>
            </a:endParaRPr>
          </a:p>
          <a:p>
            <a:pPr marL="0" lvl="0" indent="0" algn="l" rtl="0">
              <a:spcBef>
                <a:spcPts val="560"/>
              </a:spcBef>
              <a:spcAft>
                <a:spcPts val="0"/>
              </a:spcAft>
              <a:buClr>
                <a:schemeClr val="lt1"/>
              </a:buClr>
              <a:buSzPts val="2800"/>
              <a:buNone/>
            </a:pPr>
            <a:r>
              <a:rPr lang="en-US" sz="2800" b="1">
                <a:latin typeface="Arial"/>
                <a:ea typeface="Arial"/>
                <a:cs typeface="Arial"/>
                <a:sym typeface="Arial"/>
              </a:rPr>
              <a:t>2.3.   BIỂU DIỄN NGĂN XẾP TRÊN MT</a:t>
            </a:r>
            <a:endParaRPr/>
          </a:p>
          <a:p>
            <a:pPr marL="0" lvl="0" indent="0" algn="l" rtl="0">
              <a:spcBef>
                <a:spcPts val="560"/>
              </a:spcBef>
              <a:spcAft>
                <a:spcPts val="0"/>
              </a:spcAft>
              <a:buClr>
                <a:schemeClr val="lt1"/>
              </a:buClr>
              <a:buSzPts val="2800"/>
              <a:buNone/>
            </a:pPr>
            <a:r>
              <a:rPr lang="en-US" sz="2800" b="1">
                <a:latin typeface="Arial"/>
                <a:ea typeface="Arial"/>
                <a:cs typeface="Arial"/>
                <a:sym typeface="Arial"/>
              </a:rPr>
              <a:t>2.4.   CÀI ĐẶT CÁC PHÉP TOÁN CƠ BẢN TRÊN        	NGĂN XẾP</a:t>
            </a:r>
            <a:endParaRPr/>
          </a:p>
          <a:p>
            <a:pPr marL="0" lvl="0" indent="0" algn="l" rtl="0">
              <a:spcBef>
                <a:spcPts val="560"/>
              </a:spcBef>
              <a:spcAft>
                <a:spcPts val="0"/>
              </a:spcAft>
              <a:buClr>
                <a:schemeClr val="lt1"/>
              </a:buClr>
              <a:buSzPts val="2800"/>
              <a:buNone/>
            </a:pPr>
            <a:r>
              <a:rPr lang="en-US" sz="2800" b="1">
                <a:latin typeface="Arial"/>
                <a:ea typeface="Arial"/>
                <a:cs typeface="Arial"/>
                <a:sym typeface="Arial"/>
              </a:rPr>
              <a:t>2.5.  ỨNG DỤNG NGĂN XẾP</a:t>
            </a:r>
            <a:endParaRPr sz="2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body" idx="1"/>
          </p:nvPr>
        </p:nvSpPr>
        <p:spPr>
          <a:xfrm>
            <a:off x="457200" y="304800"/>
            <a:ext cx="8229600" cy="609600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spcBef>
                <a:spcPts val="0"/>
              </a:spcBef>
              <a:spcAft>
                <a:spcPts val="0"/>
              </a:spcAft>
              <a:buClr>
                <a:srgbClr val="00B0F0"/>
              </a:buClr>
              <a:buSzPct val="100000"/>
              <a:buNone/>
            </a:pPr>
            <a:r>
              <a:rPr lang="en-US" sz="4200" b="1">
                <a:solidFill>
                  <a:srgbClr val="00B0F0"/>
                </a:solidFill>
              </a:rPr>
              <a:t>Ví dụ</a:t>
            </a:r>
            <a:endParaRPr sz="4200" b="1">
              <a:solidFill>
                <a:srgbClr val="00B0F0"/>
              </a:solidFill>
            </a:endParaRPr>
          </a:p>
          <a:p>
            <a:pPr marL="0" lvl="0" indent="0" algn="l" rtl="0">
              <a:spcBef>
                <a:spcPts val="518"/>
              </a:spcBef>
              <a:spcAft>
                <a:spcPts val="0"/>
              </a:spcAft>
              <a:buClr>
                <a:schemeClr val="lt1"/>
              </a:buClr>
              <a:buSzPct val="100000"/>
              <a:buNone/>
            </a:pPr>
            <a:r>
              <a:rPr lang="en-US" sz="2800"/>
              <a:t>• Tập hợp họ tên các sinh viên của lớp TINHOC được liệt kê trên giấy như sau:</a:t>
            </a:r>
            <a:endParaRPr/>
          </a:p>
          <a:p>
            <a:pPr marL="400050" lvl="1" indent="0" algn="l" rtl="0">
              <a:spcBef>
                <a:spcPts val="518"/>
              </a:spcBef>
              <a:spcAft>
                <a:spcPts val="0"/>
              </a:spcAft>
              <a:buClr>
                <a:schemeClr val="lt1"/>
              </a:buClr>
              <a:buSzPct val="100000"/>
              <a:buNone/>
            </a:pPr>
            <a:r>
              <a:rPr lang="en-US" i="1"/>
              <a:t>1. Nguyễn Trung Cang</a:t>
            </a:r>
            <a:endParaRPr i="1"/>
          </a:p>
          <a:p>
            <a:pPr marL="400050" lvl="1" indent="0" algn="l" rtl="0">
              <a:spcBef>
                <a:spcPts val="518"/>
              </a:spcBef>
              <a:spcAft>
                <a:spcPts val="0"/>
              </a:spcAft>
              <a:buClr>
                <a:schemeClr val="lt1"/>
              </a:buClr>
              <a:buSzPct val="100000"/>
              <a:buNone/>
            </a:pPr>
            <a:r>
              <a:rPr lang="en-US" i="1"/>
              <a:t>2. Nguyễn Ngọc Chương</a:t>
            </a:r>
            <a:endParaRPr/>
          </a:p>
          <a:p>
            <a:pPr marL="400050" lvl="1" indent="0" algn="l" rtl="0">
              <a:spcBef>
                <a:spcPts val="518"/>
              </a:spcBef>
              <a:spcAft>
                <a:spcPts val="0"/>
              </a:spcAft>
              <a:buClr>
                <a:schemeClr val="lt1"/>
              </a:buClr>
              <a:buSzPct val="100000"/>
              <a:buNone/>
            </a:pPr>
            <a:r>
              <a:rPr lang="en-US" i="1"/>
              <a:t>3. Lê Thị Lệ Sương</a:t>
            </a:r>
            <a:endParaRPr/>
          </a:p>
          <a:p>
            <a:pPr marL="400050" lvl="1" indent="0" algn="l" rtl="0">
              <a:spcBef>
                <a:spcPts val="518"/>
              </a:spcBef>
              <a:spcAft>
                <a:spcPts val="0"/>
              </a:spcAft>
              <a:buClr>
                <a:schemeClr val="lt1"/>
              </a:buClr>
              <a:buSzPct val="100000"/>
              <a:buNone/>
            </a:pPr>
            <a:r>
              <a:rPr lang="en-US" i="1"/>
              <a:t>4. Trịnh Vũ Thành</a:t>
            </a:r>
            <a:endParaRPr i="1"/>
          </a:p>
          <a:p>
            <a:pPr marL="400050" lvl="1" indent="0" algn="l" rtl="0">
              <a:spcBef>
                <a:spcPts val="518"/>
              </a:spcBef>
              <a:spcAft>
                <a:spcPts val="0"/>
              </a:spcAft>
              <a:buClr>
                <a:schemeClr val="lt1"/>
              </a:buClr>
              <a:buSzPct val="100000"/>
              <a:buNone/>
            </a:pPr>
            <a:r>
              <a:rPr lang="en-US" i="1"/>
              <a:t>5. Nguyễn Phú Vĩnh</a:t>
            </a:r>
            <a:endParaRPr i="1"/>
          </a:p>
          <a:p>
            <a:pPr marL="400050" lvl="1" indent="0" algn="l" rtl="0">
              <a:spcBef>
                <a:spcPts val="518"/>
              </a:spcBef>
              <a:spcAft>
                <a:spcPts val="0"/>
              </a:spcAft>
              <a:buClr>
                <a:schemeClr val="lt1"/>
              </a:buClr>
              <a:buSzPct val="100000"/>
              <a:buNone/>
            </a:pPr>
            <a:r>
              <a:rPr lang="en-US" i="1"/>
              <a:t>6. Phạm Quách Què</a:t>
            </a:r>
            <a:endParaRPr i="1"/>
          </a:p>
          <a:p>
            <a:pPr marL="0" lvl="0" indent="0" algn="l" rtl="0">
              <a:spcBef>
                <a:spcPts val="518"/>
              </a:spcBef>
              <a:spcAft>
                <a:spcPts val="0"/>
              </a:spcAft>
              <a:buClr>
                <a:schemeClr val="lt1"/>
              </a:buClr>
              <a:buSzPct val="100000"/>
              <a:buNone/>
            </a:pPr>
            <a:r>
              <a:rPr lang="en-US" sz="2800"/>
              <a:t>• Là một danh sách gồm có 6 phần tử, các pt có kiểu dữ</a:t>
            </a:r>
            <a:endParaRPr sz="2800"/>
          </a:p>
          <a:p>
            <a:pPr marL="0" lvl="0" indent="0" algn="l" rtl="0">
              <a:spcBef>
                <a:spcPts val="518"/>
              </a:spcBef>
              <a:spcAft>
                <a:spcPts val="0"/>
              </a:spcAft>
              <a:buClr>
                <a:schemeClr val="lt1"/>
              </a:buClr>
              <a:buSzPct val="100000"/>
              <a:buNone/>
            </a:pPr>
            <a:r>
              <a:rPr lang="en-US" sz="2800"/>
              <a:t>liệu xâu ký tự, mỗi phần tử có một vị trí trong danh</a:t>
            </a:r>
            <a:endParaRPr sz="2800"/>
          </a:p>
          <a:p>
            <a:pPr marL="0" lvl="0" indent="0" algn="l" rtl="0">
              <a:spcBef>
                <a:spcPts val="518"/>
              </a:spcBef>
              <a:spcAft>
                <a:spcPts val="0"/>
              </a:spcAft>
              <a:buClr>
                <a:schemeClr val="lt1"/>
              </a:buClr>
              <a:buSzPct val="100000"/>
              <a:buNone/>
            </a:pPr>
            <a:r>
              <a:rPr lang="en-US" sz="2800"/>
              <a:t>sách theo thứ tự xuất hiện của nó, có quan hệ tuyến</a:t>
            </a:r>
            <a:endParaRPr sz="2800"/>
          </a:p>
          <a:p>
            <a:pPr marL="0" lvl="0" indent="0" algn="l" rtl="0">
              <a:spcBef>
                <a:spcPts val="518"/>
              </a:spcBef>
              <a:spcAft>
                <a:spcPts val="0"/>
              </a:spcAft>
              <a:buClr>
                <a:schemeClr val="lt1"/>
              </a:buClr>
              <a:buSzPct val="100000"/>
              <a:buNone/>
            </a:pPr>
            <a:r>
              <a:rPr lang="en-US" sz="2800"/>
              <a:t>tính với các phần tử đứng trước, đứng sau.</a:t>
            </a:r>
            <a:endParaRPr sz="2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0"/>
          <p:cNvSpPr txBox="1">
            <a:spLocks noGrp="1"/>
          </p:cNvSpPr>
          <p:nvPr>
            <p:ph type="title"/>
          </p:nvPr>
        </p:nvSpPr>
        <p:spPr>
          <a:xfrm>
            <a:off x="457200" y="274638"/>
            <a:ext cx="8229600" cy="8683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92D050"/>
              </a:buClr>
              <a:buSzPct val="100000"/>
              <a:buFont typeface="Arial"/>
              <a:buNone/>
            </a:pPr>
            <a:br>
              <a:rPr lang="en-US" b="1">
                <a:solidFill>
                  <a:srgbClr val="92D050"/>
                </a:solidFill>
                <a:latin typeface="Arial"/>
                <a:ea typeface="Arial"/>
                <a:cs typeface="Arial"/>
                <a:sym typeface="Arial"/>
              </a:rPr>
            </a:br>
            <a:r>
              <a:rPr lang="en-US" sz="4000" b="1">
                <a:latin typeface="Arial"/>
                <a:ea typeface="Arial"/>
                <a:cs typeface="Arial"/>
                <a:sym typeface="Arial"/>
              </a:rPr>
              <a:t>2.1.   ĐỊNH NGHĨA NGĂN XẾP</a:t>
            </a:r>
            <a:br>
              <a:rPr lang="en-US" b="1">
                <a:solidFill>
                  <a:srgbClr val="92D050"/>
                </a:solidFill>
                <a:latin typeface="Arial"/>
                <a:ea typeface="Arial"/>
                <a:cs typeface="Arial"/>
                <a:sym typeface="Arial"/>
              </a:rPr>
            </a:br>
            <a:endParaRPr/>
          </a:p>
        </p:txBody>
      </p:sp>
      <p:sp>
        <p:nvSpPr>
          <p:cNvPr id="486" name="Google Shape;486;p80"/>
          <p:cNvSpPr txBox="1">
            <a:spLocks noGrp="1"/>
          </p:cNvSpPr>
          <p:nvPr>
            <p:ph type="body" idx="1"/>
          </p:nvPr>
        </p:nvSpPr>
        <p:spPr>
          <a:xfrm>
            <a:off x="304800" y="1295400"/>
            <a:ext cx="8839200" cy="5181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a:t>Ngăn xếp (Stack) là một </a:t>
            </a:r>
            <a:r>
              <a:rPr lang="en-US">
                <a:solidFill>
                  <a:srgbClr val="FFFF00"/>
                </a:solidFill>
              </a:rPr>
              <a:t>danh sách </a:t>
            </a:r>
            <a:r>
              <a:rPr lang="en-US" b="1">
                <a:solidFill>
                  <a:srgbClr val="FFFF00"/>
                </a:solidFill>
              </a:rPr>
              <a:t>đặc biệt</a:t>
            </a:r>
            <a:r>
              <a:rPr lang="en-US"/>
              <a:t>, trong đó việc </a:t>
            </a:r>
            <a:r>
              <a:rPr lang="en-US" b="1">
                <a:solidFill>
                  <a:srgbClr val="FFFF00"/>
                </a:solidFill>
              </a:rPr>
              <a:t>thêm</a:t>
            </a:r>
            <a:r>
              <a:rPr lang="en-US" b="1"/>
              <a:t> </a:t>
            </a:r>
            <a:r>
              <a:rPr lang="en-US"/>
              <a:t>vào, </a:t>
            </a:r>
            <a:r>
              <a:rPr lang="en-US" b="1">
                <a:solidFill>
                  <a:srgbClr val="FFFF00"/>
                </a:solidFill>
              </a:rPr>
              <a:t>lấy</a:t>
            </a:r>
            <a:r>
              <a:rPr lang="en-US" b="1"/>
              <a:t> </a:t>
            </a:r>
            <a:r>
              <a:rPr lang="en-US"/>
              <a:t>một phần tử ra khỏi ngăn xếp chỉ </a:t>
            </a:r>
            <a:r>
              <a:rPr lang="en-US" b="1">
                <a:solidFill>
                  <a:srgbClr val="FFFF00"/>
                </a:solidFill>
              </a:rPr>
              <a:t>thực hiện tại một đầu </a:t>
            </a:r>
            <a:r>
              <a:rPr lang="en-US"/>
              <a:t>của ngăn xếp, đầu này gọi là </a:t>
            </a:r>
            <a:r>
              <a:rPr lang="en-US">
                <a:solidFill>
                  <a:srgbClr val="FFFF00"/>
                </a:solidFill>
              </a:rPr>
              <a:t>đỉnh </a:t>
            </a:r>
            <a:r>
              <a:rPr lang="en-US" b="1"/>
              <a:t>(TOP) </a:t>
            </a:r>
            <a:r>
              <a:rPr lang="en-US"/>
              <a:t>của ngăn xếp.</a:t>
            </a:r>
            <a:endParaRPr/>
          </a:p>
          <a:p>
            <a:pPr marL="342900" lvl="0" indent="-342900" algn="l" rtl="0">
              <a:spcBef>
                <a:spcPts val="640"/>
              </a:spcBef>
              <a:spcAft>
                <a:spcPts val="0"/>
              </a:spcAft>
              <a:buClr>
                <a:schemeClr val="lt1"/>
              </a:buClr>
              <a:buSzPts val="3200"/>
              <a:buChar char="•"/>
            </a:pPr>
            <a:r>
              <a:rPr lang="en-US"/>
              <a:t> Ví dụ: Xếp chồng đĩa CD</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1"/>
          <p:cNvSpPr txBox="1">
            <a:spLocks noGrp="1"/>
          </p:cNvSpPr>
          <p:nvPr>
            <p:ph type="title"/>
          </p:nvPr>
        </p:nvSpPr>
        <p:spPr>
          <a:xfrm>
            <a:off x="457200" y="274638"/>
            <a:ext cx="8229600" cy="868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sz="3600" b="1">
                <a:solidFill>
                  <a:srgbClr val="FFC000"/>
                </a:solidFill>
              </a:rPr>
              <a:t>Hình ảnh của ngăn xếp có dạng như sau:</a:t>
            </a:r>
            <a:endParaRPr sz="3600">
              <a:solidFill>
                <a:srgbClr val="FFC000"/>
              </a:solidFill>
            </a:endParaRPr>
          </a:p>
        </p:txBody>
      </p:sp>
      <p:sp>
        <p:nvSpPr>
          <p:cNvPr id="492" name="Google Shape;492;p81"/>
          <p:cNvSpPr txBox="1">
            <a:spLocks noGrp="1"/>
          </p:cNvSpPr>
          <p:nvPr>
            <p:ph type="body" idx="1"/>
          </p:nvPr>
        </p:nvSpPr>
        <p:spPr>
          <a:xfrm>
            <a:off x="457200" y="1295400"/>
            <a:ext cx="8229600" cy="54864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lt1"/>
              </a:buClr>
              <a:buSzPts val="3200"/>
              <a:buNone/>
            </a:pPr>
            <a:endParaRPr/>
          </a:p>
          <a:p>
            <a:pPr marL="342900" lvl="0" indent="-139700" algn="l" rtl="0">
              <a:spcBef>
                <a:spcPts val="640"/>
              </a:spcBef>
              <a:spcAft>
                <a:spcPts val="0"/>
              </a:spcAft>
              <a:buClr>
                <a:schemeClr val="lt1"/>
              </a:buClr>
              <a:buSzPts val="3200"/>
              <a:buNone/>
            </a:pPr>
            <a:endParaRPr/>
          </a:p>
          <a:p>
            <a:pPr marL="342900" lvl="0" indent="-139700" algn="l" rtl="0">
              <a:spcBef>
                <a:spcPts val="640"/>
              </a:spcBef>
              <a:spcAft>
                <a:spcPts val="0"/>
              </a:spcAft>
              <a:buClr>
                <a:schemeClr val="lt1"/>
              </a:buClr>
              <a:buSzPts val="3200"/>
              <a:buNone/>
            </a:pPr>
            <a:endParaRPr/>
          </a:p>
          <a:p>
            <a:pPr marL="342900" lvl="0" indent="-139700" algn="l" rtl="0">
              <a:spcBef>
                <a:spcPts val="640"/>
              </a:spcBef>
              <a:spcAft>
                <a:spcPts val="0"/>
              </a:spcAft>
              <a:buClr>
                <a:schemeClr val="lt1"/>
              </a:buClr>
              <a:buSzPts val="3200"/>
              <a:buNone/>
            </a:pPr>
            <a:endParaRPr/>
          </a:p>
          <a:p>
            <a:pPr marL="342900" lvl="0" indent="-139700" algn="l" rtl="0">
              <a:spcBef>
                <a:spcPts val="640"/>
              </a:spcBef>
              <a:spcAft>
                <a:spcPts val="0"/>
              </a:spcAft>
              <a:buClr>
                <a:schemeClr val="lt1"/>
              </a:buClr>
              <a:buSzPts val="3200"/>
              <a:buNone/>
            </a:pPr>
            <a:endParaRPr/>
          </a:p>
          <a:p>
            <a:pPr marL="342900" lvl="0" indent="-139700" algn="l" rtl="0">
              <a:spcBef>
                <a:spcPts val="640"/>
              </a:spcBef>
              <a:spcAft>
                <a:spcPts val="0"/>
              </a:spcAft>
              <a:buClr>
                <a:schemeClr val="lt1"/>
              </a:buClr>
              <a:buSzPts val="3200"/>
              <a:buNone/>
            </a:pPr>
            <a:endParaRPr/>
          </a:p>
          <a:p>
            <a:pPr marL="342900" lvl="0" indent="-139700" algn="l" rtl="0">
              <a:spcBef>
                <a:spcPts val="640"/>
              </a:spcBef>
              <a:spcAft>
                <a:spcPts val="0"/>
              </a:spcAft>
              <a:buClr>
                <a:schemeClr val="lt1"/>
              </a:buClr>
              <a:buSzPts val="3200"/>
              <a:buNone/>
            </a:pPr>
            <a:endParaRPr/>
          </a:p>
          <a:p>
            <a:pPr marL="0" lvl="0" indent="0" algn="l" rtl="0">
              <a:spcBef>
                <a:spcPts val="520"/>
              </a:spcBef>
              <a:spcAft>
                <a:spcPts val="0"/>
              </a:spcAft>
              <a:buClr>
                <a:schemeClr val="lt1"/>
              </a:buClr>
              <a:buSzPts val="2600"/>
              <a:buNone/>
            </a:pPr>
            <a:r>
              <a:rPr lang="en-US" sz="2600" b="1" i="1"/>
              <a:t>=&gt; Ngăn xếp có tính chất “vào sau - ra trước” hay “vào trước – ra sau“ </a:t>
            </a:r>
            <a:r>
              <a:rPr lang="en-US" sz="2600" b="1" i="1">
                <a:solidFill>
                  <a:srgbClr val="FFC000"/>
                </a:solidFill>
              </a:rPr>
              <a:t>(LIFO (last in - first out ) hay FILO (first in – last out)).</a:t>
            </a:r>
            <a:endParaRPr sz="2600">
              <a:solidFill>
                <a:srgbClr val="FFC000"/>
              </a:solidFill>
            </a:endParaRPr>
          </a:p>
          <a:p>
            <a:pPr marL="342900" lvl="0" indent="-139700" algn="l" rtl="0">
              <a:spcBef>
                <a:spcPts val="640"/>
              </a:spcBef>
              <a:spcAft>
                <a:spcPts val="0"/>
              </a:spcAft>
              <a:buClr>
                <a:schemeClr val="lt1"/>
              </a:buClr>
              <a:buSzPts val="3200"/>
              <a:buNone/>
            </a:pPr>
            <a:endParaRPr/>
          </a:p>
        </p:txBody>
      </p:sp>
      <p:pic>
        <p:nvPicPr>
          <p:cNvPr id="493" name="Google Shape;493;p81"/>
          <p:cNvPicPr preferRelativeResize="0"/>
          <p:nvPr/>
        </p:nvPicPr>
        <p:blipFill rotWithShape="1">
          <a:blip r:embed="rId3">
            <a:alphaModFix/>
          </a:blip>
          <a:srcRect/>
          <a:stretch/>
        </p:blipFill>
        <p:spPr>
          <a:xfrm>
            <a:off x="1481070" y="1681130"/>
            <a:ext cx="6441764" cy="3176587"/>
          </a:xfrm>
          <a:prstGeom prst="rect">
            <a:avLst/>
          </a:prstGeom>
          <a:noFill/>
          <a:ln>
            <a:noFill/>
          </a:ln>
        </p:spPr>
      </p:pic>
      <p:sp>
        <p:nvSpPr>
          <p:cNvPr id="494" name="Google Shape;494;p81"/>
          <p:cNvSpPr/>
          <p:nvPr/>
        </p:nvSpPr>
        <p:spPr>
          <a:xfrm>
            <a:off x="432515" y="1371600"/>
            <a:ext cx="1661160" cy="1116170"/>
          </a:xfrm>
          <a:prstGeom prst="arc">
            <a:avLst>
              <a:gd name="adj1" fmla="val 16200000"/>
              <a:gd name="adj2" fmla="val 0"/>
            </a:avLst>
          </a:prstGeom>
          <a:noFill/>
          <a:ln w="38100" cap="flat" cmpd="sng">
            <a:solidFill>
              <a:srgbClr val="FF0000"/>
            </a:solidFill>
            <a:prstDash val="solid"/>
            <a:round/>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C00000"/>
              </a:solidFill>
              <a:latin typeface="Calibri"/>
              <a:ea typeface="Calibri"/>
              <a:cs typeface="Calibri"/>
              <a:sym typeface="Calibri"/>
            </a:endParaRPr>
          </a:p>
        </p:txBody>
      </p:sp>
      <p:sp>
        <p:nvSpPr>
          <p:cNvPr id="495" name="Google Shape;495;p81"/>
          <p:cNvSpPr/>
          <p:nvPr/>
        </p:nvSpPr>
        <p:spPr>
          <a:xfrm>
            <a:off x="2286000" y="1175155"/>
            <a:ext cx="1541172" cy="1011951"/>
          </a:xfrm>
          <a:prstGeom prst="arc">
            <a:avLst>
              <a:gd name="adj1" fmla="val 10094540"/>
              <a:gd name="adj2" fmla="val 17344966"/>
            </a:avLst>
          </a:prstGeom>
          <a:noFill/>
          <a:ln w="38100" cap="flat" cmpd="sng">
            <a:solidFill>
              <a:srgbClr val="FF0000"/>
            </a:solidFill>
            <a:prstDash val="solid"/>
            <a:round/>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82"/>
          <p:cNvSpPr txBox="1">
            <a:spLocks noGrp="1"/>
          </p:cNvSpPr>
          <p:nvPr>
            <p:ph type="title"/>
          </p:nvPr>
        </p:nvSpPr>
        <p:spPr>
          <a:xfrm>
            <a:off x="152400" y="34344"/>
            <a:ext cx="8839200" cy="1032456"/>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92D050"/>
              </a:buClr>
              <a:buSzPct val="100000"/>
              <a:buFont typeface="Calibri"/>
              <a:buNone/>
            </a:pPr>
            <a:r>
              <a:rPr lang="en-US" b="1">
                <a:solidFill>
                  <a:srgbClr val="92D050"/>
                </a:solidFill>
              </a:rPr>
              <a:t>2.2 Các phép toán cơ bản trên ngăn xếp</a:t>
            </a:r>
            <a:endParaRPr>
              <a:solidFill>
                <a:srgbClr val="92D050"/>
              </a:solidFill>
            </a:endParaRPr>
          </a:p>
        </p:txBody>
      </p:sp>
      <p:sp>
        <p:nvSpPr>
          <p:cNvPr id="501" name="Google Shape;501;p82"/>
          <p:cNvSpPr txBox="1">
            <a:spLocks noGrp="1"/>
          </p:cNvSpPr>
          <p:nvPr>
            <p:ph type="body" idx="1"/>
          </p:nvPr>
        </p:nvSpPr>
        <p:spPr>
          <a:xfrm>
            <a:off x="228600" y="1066800"/>
            <a:ext cx="8610600" cy="54864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rgbClr val="FFFF00"/>
              </a:buClr>
              <a:buSzPct val="100000"/>
              <a:buNone/>
            </a:pPr>
            <a:r>
              <a:rPr lang="en-US">
                <a:solidFill>
                  <a:srgbClr val="FFFF00"/>
                </a:solidFill>
              </a:rPr>
              <a:t>1- </a:t>
            </a:r>
            <a:r>
              <a:rPr lang="en-US" b="1">
                <a:solidFill>
                  <a:srgbClr val="FFFF00"/>
                </a:solidFill>
              </a:rPr>
              <a:t>MAKENULL_STACK(S):</a:t>
            </a:r>
            <a:endParaRPr/>
          </a:p>
          <a:p>
            <a:pPr marL="0" lvl="0" indent="0" algn="l" rtl="0">
              <a:spcBef>
                <a:spcPts val="592"/>
              </a:spcBef>
              <a:spcAft>
                <a:spcPts val="0"/>
              </a:spcAft>
              <a:buClr>
                <a:schemeClr val="lt1"/>
              </a:buClr>
              <a:buSzPct val="100000"/>
              <a:buNone/>
            </a:pPr>
            <a:r>
              <a:rPr lang="en-US" i="1"/>
              <a:t>	Tạo một ngăn xếp rỗng</a:t>
            </a:r>
            <a:r>
              <a:rPr lang="en-US"/>
              <a:t>.</a:t>
            </a:r>
            <a:endParaRPr/>
          </a:p>
          <a:p>
            <a:pPr marL="0" lvl="0" indent="0" algn="l" rtl="0">
              <a:spcBef>
                <a:spcPts val="592"/>
              </a:spcBef>
              <a:spcAft>
                <a:spcPts val="0"/>
              </a:spcAft>
              <a:buClr>
                <a:srgbClr val="FFFF00"/>
              </a:buClr>
              <a:buSzPct val="100000"/>
              <a:buNone/>
            </a:pPr>
            <a:r>
              <a:rPr lang="en-US">
                <a:solidFill>
                  <a:srgbClr val="FFFF00"/>
                </a:solidFill>
              </a:rPr>
              <a:t>2- </a:t>
            </a:r>
            <a:r>
              <a:rPr lang="en-US" b="1">
                <a:solidFill>
                  <a:srgbClr val="FFFF00"/>
                </a:solidFill>
              </a:rPr>
              <a:t>POP(S,x);</a:t>
            </a:r>
            <a:endParaRPr/>
          </a:p>
          <a:p>
            <a:pPr marL="0" lvl="0" indent="0" algn="l" rtl="0">
              <a:spcBef>
                <a:spcPts val="592"/>
              </a:spcBef>
              <a:spcAft>
                <a:spcPts val="0"/>
              </a:spcAft>
              <a:buClr>
                <a:schemeClr val="lt1"/>
              </a:buClr>
              <a:buSzPct val="100000"/>
              <a:buNone/>
            </a:pPr>
            <a:r>
              <a:rPr lang="en-US"/>
              <a:t>	Lấy phần tử tại đỉnh ngăn xếp S, nội dung</a:t>
            </a:r>
            <a:endParaRPr/>
          </a:p>
          <a:p>
            <a:pPr marL="0" lvl="0" indent="0" algn="l" rtl="0">
              <a:spcBef>
                <a:spcPts val="592"/>
              </a:spcBef>
              <a:spcAft>
                <a:spcPts val="0"/>
              </a:spcAft>
              <a:buClr>
                <a:schemeClr val="lt1"/>
              </a:buClr>
              <a:buSzPct val="100000"/>
              <a:buNone/>
            </a:pPr>
            <a:r>
              <a:rPr lang="en-US"/>
              <a:t>	được lưu vào biến x .</a:t>
            </a:r>
            <a:endParaRPr/>
          </a:p>
          <a:p>
            <a:pPr marL="0" lvl="0" indent="0" algn="l" rtl="0">
              <a:spcBef>
                <a:spcPts val="592"/>
              </a:spcBef>
              <a:spcAft>
                <a:spcPts val="0"/>
              </a:spcAft>
              <a:buClr>
                <a:srgbClr val="FFFF00"/>
              </a:buClr>
              <a:buSzPct val="100000"/>
              <a:buNone/>
            </a:pPr>
            <a:r>
              <a:rPr lang="en-US">
                <a:solidFill>
                  <a:srgbClr val="FFFF00"/>
                </a:solidFill>
              </a:rPr>
              <a:t>3 - </a:t>
            </a:r>
            <a:r>
              <a:rPr lang="en-US" b="1">
                <a:solidFill>
                  <a:srgbClr val="FFFF00"/>
                </a:solidFill>
              </a:rPr>
              <a:t>PUSH(x,S)</a:t>
            </a:r>
            <a:endParaRPr/>
          </a:p>
          <a:p>
            <a:pPr marL="0" lvl="0" indent="0" algn="l" rtl="0">
              <a:spcBef>
                <a:spcPts val="592"/>
              </a:spcBef>
              <a:spcAft>
                <a:spcPts val="0"/>
              </a:spcAft>
              <a:buClr>
                <a:schemeClr val="lt1"/>
              </a:buClr>
              <a:buSzPct val="100000"/>
              <a:buNone/>
            </a:pPr>
            <a:r>
              <a:rPr lang="en-US"/>
              <a:t>	Thêm phần tử x vào ngăn xếp S.</a:t>
            </a:r>
            <a:endParaRPr/>
          </a:p>
          <a:p>
            <a:pPr marL="0" lvl="0" indent="0" algn="l" rtl="0">
              <a:spcBef>
                <a:spcPts val="592"/>
              </a:spcBef>
              <a:spcAft>
                <a:spcPts val="0"/>
              </a:spcAft>
              <a:buClr>
                <a:srgbClr val="FFFF00"/>
              </a:buClr>
              <a:buSzPct val="100000"/>
              <a:buNone/>
            </a:pPr>
            <a:r>
              <a:rPr lang="en-US">
                <a:solidFill>
                  <a:srgbClr val="FFFF00"/>
                </a:solidFill>
              </a:rPr>
              <a:t>4 - </a:t>
            </a:r>
            <a:r>
              <a:rPr lang="en-US" b="1">
                <a:solidFill>
                  <a:srgbClr val="FFFF00"/>
                </a:solidFill>
              </a:rPr>
              <a:t>EMPTY_STACK(S)</a:t>
            </a:r>
            <a:endParaRPr/>
          </a:p>
          <a:p>
            <a:pPr marL="0" lvl="0" indent="0" algn="l" rtl="0">
              <a:spcBef>
                <a:spcPts val="592"/>
              </a:spcBef>
              <a:spcAft>
                <a:spcPts val="0"/>
              </a:spcAft>
              <a:buClr>
                <a:schemeClr val="lt1"/>
              </a:buClr>
              <a:buSzPct val="100000"/>
              <a:buNone/>
            </a:pPr>
            <a:r>
              <a:rPr lang="en-US"/>
              <a:t>	kiểm tra ngăn xếp S có rỗng hay không.</a:t>
            </a:r>
            <a:endParaRPr/>
          </a:p>
          <a:p>
            <a:pPr marL="0" lvl="0" indent="0" algn="l" rtl="0">
              <a:spcBef>
                <a:spcPts val="592"/>
              </a:spcBef>
              <a:spcAft>
                <a:spcPts val="0"/>
              </a:spcAft>
              <a:buClr>
                <a:schemeClr val="lt1"/>
              </a:buClr>
              <a:buSzPct val="100000"/>
              <a:buNone/>
            </a:pPr>
            <a:r>
              <a:rPr lang="en-US"/>
              <a:t>	Hàm cho kết quả </a:t>
            </a:r>
            <a:r>
              <a:rPr lang="en-US" i="1"/>
              <a:t>true </a:t>
            </a:r>
            <a:r>
              <a:rPr lang="en-US"/>
              <a:t>nếu ngăn xếp rỗng và</a:t>
            </a:r>
            <a:endParaRPr/>
          </a:p>
          <a:p>
            <a:pPr marL="0" lvl="0" indent="0" algn="l" rtl="0">
              <a:spcBef>
                <a:spcPts val="592"/>
              </a:spcBef>
              <a:spcAft>
                <a:spcPts val="0"/>
              </a:spcAft>
              <a:buClr>
                <a:schemeClr val="lt1"/>
              </a:buClr>
              <a:buSzPct val="100000"/>
              <a:buNone/>
            </a:pPr>
            <a:r>
              <a:rPr lang="en-US" b="1" i="1"/>
              <a:t>	False </a:t>
            </a:r>
            <a:r>
              <a:rPr lang="en-US"/>
              <a:t>trong trường hợp ngược lại.</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83"/>
          <p:cNvSpPr txBox="1">
            <a:spLocks noGrp="1"/>
          </p:cNvSpPr>
          <p:nvPr>
            <p:ph type="title"/>
          </p:nvPr>
        </p:nvSpPr>
        <p:spPr>
          <a:xfrm>
            <a:off x="457200" y="274638"/>
            <a:ext cx="8229600" cy="868362"/>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92D050"/>
              </a:buClr>
              <a:buSzPct val="100000"/>
              <a:buFont typeface="Arial"/>
              <a:buNone/>
            </a:pPr>
            <a:br>
              <a:rPr lang="en-US" sz="3600" b="1">
                <a:solidFill>
                  <a:srgbClr val="92D050"/>
                </a:solidFill>
                <a:latin typeface="Arial"/>
                <a:ea typeface="Arial"/>
                <a:cs typeface="Arial"/>
                <a:sym typeface="Arial"/>
              </a:rPr>
            </a:br>
            <a:r>
              <a:rPr lang="en-US" sz="3600" b="1">
                <a:solidFill>
                  <a:srgbClr val="92D050"/>
                </a:solidFill>
                <a:latin typeface="Arial"/>
                <a:ea typeface="Arial"/>
                <a:cs typeface="Arial"/>
                <a:sym typeface="Arial"/>
              </a:rPr>
              <a:t>2.3.   BIỂU DIỄN NGĂN XẾP TRÊN MT</a:t>
            </a:r>
            <a:br>
              <a:rPr lang="en-US" b="1">
                <a:solidFill>
                  <a:srgbClr val="92D050"/>
                </a:solidFill>
                <a:latin typeface="Arial"/>
                <a:ea typeface="Arial"/>
                <a:cs typeface="Arial"/>
                <a:sym typeface="Arial"/>
              </a:rPr>
            </a:br>
            <a:endParaRPr/>
          </a:p>
        </p:txBody>
      </p:sp>
      <p:sp>
        <p:nvSpPr>
          <p:cNvPr id="507" name="Google Shape;507;p83"/>
          <p:cNvSpPr txBox="1">
            <a:spLocks noGrp="1"/>
          </p:cNvSpPr>
          <p:nvPr>
            <p:ph type="body" idx="1"/>
          </p:nvPr>
        </p:nvSpPr>
        <p:spPr>
          <a:xfrm>
            <a:off x="457200" y="1219200"/>
            <a:ext cx="8229600" cy="4906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200"/>
              <a:buNone/>
            </a:pPr>
            <a:endParaRPr b="1" i="1">
              <a:solidFill>
                <a:srgbClr val="FFFF00"/>
              </a:solidFill>
              <a:latin typeface="Arial"/>
              <a:ea typeface="Arial"/>
              <a:cs typeface="Arial"/>
              <a:sym typeface="Arial"/>
            </a:endParaRPr>
          </a:p>
          <a:p>
            <a:pPr marL="0" lvl="0" indent="0" algn="l" rtl="0">
              <a:lnSpc>
                <a:spcPct val="150000"/>
              </a:lnSpc>
              <a:spcBef>
                <a:spcPts val="0"/>
              </a:spcBef>
              <a:spcAft>
                <a:spcPts val="0"/>
              </a:spcAft>
              <a:buClr>
                <a:srgbClr val="FFFF00"/>
              </a:buClr>
              <a:buSzPts val="2800"/>
              <a:buNone/>
            </a:pPr>
            <a:r>
              <a:rPr lang="en-US" sz="2800" b="1">
                <a:solidFill>
                  <a:srgbClr val="FFFF00"/>
                </a:solidFill>
                <a:latin typeface="Arial"/>
                <a:ea typeface="Arial"/>
                <a:cs typeface="Arial"/>
                <a:sym typeface="Arial"/>
              </a:rPr>
              <a:t>1.  Có thể dùng cấu trúc dữ liệu danh sách để        	cài đặt ngăn xếp.</a:t>
            </a:r>
            <a:endParaRPr/>
          </a:p>
          <a:p>
            <a:pPr marL="0" lvl="0" indent="0" algn="l" rtl="0">
              <a:lnSpc>
                <a:spcPct val="150000"/>
              </a:lnSpc>
              <a:spcBef>
                <a:spcPts val="0"/>
              </a:spcBef>
              <a:spcAft>
                <a:spcPts val="0"/>
              </a:spcAft>
              <a:buClr>
                <a:srgbClr val="FFFF00"/>
              </a:buClr>
              <a:buSzPts val="2800"/>
              <a:buNone/>
            </a:pPr>
            <a:r>
              <a:rPr lang="en-US" sz="2800" b="1">
                <a:solidFill>
                  <a:srgbClr val="FFFF00"/>
                </a:solidFill>
                <a:latin typeface="Arial"/>
                <a:ea typeface="Arial"/>
                <a:cs typeface="Arial"/>
                <a:sym typeface="Arial"/>
              </a:rPr>
              <a:t>2.  Biểu diễn trực tiếp ngăn xếp và cài đặt các   	Phép toán của nó bởi mảng hoặc con trỏ</a:t>
            </a:r>
            <a:r>
              <a:rPr lang="en-US" sz="2800">
                <a:solidFill>
                  <a:srgbClr val="FFFF00"/>
                </a:solidFill>
                <a:latin typeface="Arial"/>
                <a:ea typeface="Arial"/>
                <a:cs typeface="Arial"/>
                <a:sym typeface="Arial"/>
              </a:rPr>
              <a: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8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FFF00"/>
              </a:buClr>
              <a:buSzPct val="100000"/>
              <a:buFont typeface="Arial"/>
              <a:buNone/>
            </a:pPr>
            <a:br>
              <a:rPr lang="en-US" sz="3100" b="1">
                <a:solidFill>
                  <a:srgbClr val="FFFF00"/>
                </a:solidFill>
                <a:latin typeface="Arial"/>
                <a:ea typeface="Arial"/>
                <a:cs typeface="Arial"/>
                <a:sym typeface="Arial"/>
              </a:rPr>
            </a:br>
            <a:r>
              <a:rPr lang="en-US" sz="3300" b="1">
                <a:solidFill>
                  <a:srgbClr val="FFFF00"/>
                </a:solidFill>
                <a:latin typeface="Arial"/>
                <a:ea typeface="Arial"/>
                <a:cs typeface="Arial"/>
                <a:sym typeface="Arial"/>
              </a:rPr>
              <a:t>a. Dùng cấu trúc dữ liệu danh sách để cài đặt ngăn xếp.</a:t>
            </a:r>
            <a:br>
              <a:rPr lang="en-US" b="1">
                <a:solidFill>
                  <a:srgbClr val="FFFF00"/>
                </a:solidFill>
                <a:latin typeface="Arial"/>
                <a:ea typeface="Arial"/>
                <a:cs typeface="Arial"/>
                <a:sym typeface="Arial"/>
              </a:rPr>
            </a:br>
            <a:endParaRPr/>
          </a:p>
        </p:txBody>
      </p:sp>
      <p:sp>
        <p:nvSpPr>
          <p:cNvPr id="513" name="Google Shape;513;p84"/>
          <p:cNvSpPr txBox="1">
            <a:spLocks noGrp="1"/>
          </p:cNvSpPr>
          <p:nvPr>
            <p:ph type="body" idx="1"/>
          </p:nvPr>
        </p:nvSpPr>
        <p:spPr>
          <a:xfrm>
            <a:off x="228600" y="1371600"/>
            <a:ext cx="8763000" cy="4754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200"/>
              <a:buNone/>
            </a:pPr>
            <a:r>
              <a:rPr lang="en-US" b="1" i="1"/>
              <a:t>	</a:t>
            </a:r>
            <a:r>
              <a:rPr lang="en-US" b="1" i="1">
                <a:solidFill>
                  <a:srgbClr val="00B0F0"/>
                </a:solidFill>
              </a:rPr>
              <a:t>type Stack = List ( hoặc = PList);</a:t>
            </a:r>
            <a:endParaRPr/>
          </a:p>
          <a:p>
            <a:pPr marL="342900" lvl="0" indent="-342900" algn="l" rtl="0">
              <a:spcBef>
                <a:spcPts val="640"/>
              </a:spcBef>
              <a:spcAft>
                <a:spcPts val="0"/>
              </a:spcAft>
              <a:buClr>
                <a:schemeClr val="lt1"/>
              </a:buClr>
              <a:buSzPts val="3200"/>
              <a:buChar char="•"/>
            </a:pPr>
            <a:r>
              <a:rPr lang="en-US"/>
              <a:t>Chú ý:</a:t>
            </a:r>
            <a:endParaRPr/>
          </a:p>
          <a:p>
            <a:pPr marL="0" lvl="0" indent="0" algn="l" rtl="0">
              <a:spcBef>
                <a:spcPts val="640"/>
              </a:spcBef>
              <a:spcAft>
                <a:spcPts val="0"/>
              </a:spcAft>
              <a:buClr>
                <a:schemeClr val="lt1"/>
              </a:buClr>
              <a:buSzPts val="3200"/>
              <a:buNone/>
            </a:pPr>
            <a:r>
              <a:rPr lang="en-US"/>
              <a:t>  </a:t>
            </a:r>
            <a:r>
              <a:rPr lang="en-US" sz="2800"/>
              <a:t>+ Thay trường Count = Top: trong cài đặt bởi mảng</a:t>
            </a:r>
            <a:endParaRPr/>
          </a:p>
          <a:p>
            <a:pPr marL="0" lvl="0" indent="0" algn="l" rtl="0">
              <a:spcBef>
                <a:spcPts val="560"/>
              </a:spcBef>
              <a:spcAft>
                <a:spcPts val="0"/>
              </a:spcAft>
              <a:buClr>
                <a:schemeClr val="lt1"/>
              </a:buClr>
              <a:buSzPts val="2800"/>
              <a:buNone/>
            </a:pPr>
            <a:r>
              <a:rPr lang="en-US" sz="2800"/>
              <a:t>  + Trong cách cài đặt sử dụng con trỏ, </a:t>
            </a:r>
            <a:r>
              <a:rPr lang="en-US" sz="2800" b="1">
                <a:solidFill>
                  <a:srgbClr val="00B0F0"/>
                </a:solidFill>
              </a:rPr>
              <a:t>con trỏ         </a:t>
            </a:r>
            <a:r>
              <a:rPr lang="en-US" sz="2800" b="1">
                <a:solidFill>
                  <a:srgbClr val="FF0000"/>
                </a:solidFill>
              </a:rPr>
              <a:t>	</a:t>
            </a:r>
            <a:r>
              <a:rPr lang="en-US" sz="2800" b="1">
                <a:solidFill>
                  <a:srgbClr val="00B0F0"/>
                </a:solidFill>
              </a:rPr>
              <a:t>quản lý </a:t>
            </a:r>
            <a:r>
              <a:rPr lang="en-US" sz="2800"/>
              <a:t>ngăn xếp đặt tên là </a:t>
            </a:r>
            <a:r>
              <a:rPr lang="en-US" sz="2800" b="1">
                <a:solidFill>
                  <a:srgbClr val="00B0F0"/>
                </a:solidFill>
              </a:rPr>
              <a:t>Top</a:t>
            </a:r>
            <a:endParaRPr/>
          </a:p>
          <a:p>
            <a:pPr marL="0" lvl="0" indent="0" algn="l" rtl="0">
              <a:spcBef>
                <a:spcPts val="560"/>
              </a:spcBef>
              <a:spcAft>
                <a:spcPts val="0"/>
              </a:spcAft>
              <a:buClr>
                <a:schemeClr val="lt1"/>
              </a:buClr>
              <a:buSzPts val="2800"/>
              <a:buNone/>
            </a:pPr>
            <a:r>
              <a:rPr lang="en-US" sz="2800"/>
              <a:t>=&gt; sử dụng các phép toán trên danh sách để cài đặt các 	phép toán trên ngăn xếp.</a:t>
            </a:r>
            <a:endParaRPr sz="2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FFF00"/>
              </a:buClr>
              <a:buSzPct val="100000"/>
              <a:buFont typeface="Arial"/>
              <a:buNone/>
            </a:pPr>
            <a:br>
              <a:rPr lang="en-US" sz="3600" b="1">
                <a:solidFill>
                  <a:srgbClr val="FFFF00"/>
                </a:solidFill>
                <a:latin typeface="Arial"/>
                <a:ea typeface="Arial"/>
                <a:cs typeface="Arial"/>
                <a:sym typeface="Arial"/>
              </a:rPr>
            </a:br>
            <a:r>
              <a:rPr lang="en-US" sz="3600" b="1">
                <a:solidFill>
                  <a:srgbClr val="FFFF00"/>
                </a:solidFill>
                <a:latin typeface="Arial"/>
                <a:ea typeface="Arial"/>
                <a:cs typeface="Arial"/>
                <a:sym typeface="Arial"/>
              </a:rPr>
              <a:t>b.  Biểu diễn và cài đặt các phép toán của ngăn xếp</a:t>
            </a:r>
            <a:br>
              <a:rPr lang="en-US">
                <a:solidFill>
                  <a:srgbClr val="FFFF00"/>
                </a:solidFill>
                <a:latin typeface="Arial"/>
                <a:ea typeface="Arial"/>
                <a:cs typeface="Arial"/>
                <a:sym typeface="Arial"/>
              </a:rPr>
            </a:br>
            <a:endParaRPr/>
          </a:p>
        </p:txBody>
      </p:sp>
      <p:sp>
        <p:nvSpPr>
          <p:cNvPr id="519" name="Google Shape;519;p85"/>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lt1"/>
              </a:buClr>
              <a:buSzPts val="3200"/>
              <a:buNone/>
            </a:pPr>
            <a:endParaRPr/>
          </a:p>
          <a:p>
            <a:pPr marL="342900" lvl="0" indent="-342900" algn="l" rtl="0">
              <a:spcBef>
                <a:spcPts val="800"/>
              </a:spcBef>
              <a:spcAft>
                <a:spcPts val="0"/>
              </a:spcAft>
              <a:buClr>
                <a:schemeClr val="lt1"/>
              </a:buClr>
              <a:buSzPts val="4000"/>
              <a:buChar char="•"/>
            </a:pPr>
            <a:r>
              <a:rPr lang="en-US" sz="4000"/>
              <a:t>b1. Biểu diễn ngăn xếp bằng mảng</a:t>
            </a:r>
            <a:endParaRPr sz="4000"/>
          </a:p>
          <a:p>
            <a:pPr marL="342900" lvl="0" indent="-342900" algn="l" rtl="0">
              <a:spcBef>
                <a:spcPts val="800"/>
              </a:spcBef>
              <a:spcAft>
                <a:spcPts val="0"/>
              </a:spcAft>
              <a:buClr>
                <a:schemeClr val="lt1"/>
              </a:buClr>
              <a:buSzPts val="4000"/>
              <a:buChar char="•"/>
            </a:pPr>
            <a:r>
              <a:rPr lang="en-US" sz="4000"/>
              <a:t>b2. Biểu diễn ngăn xếp bằng con trỏ </a:t>
            </a:r>
            <a:endParaRPr sz="4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F0"/>
              </a:buClr>
              <a:buSzPct val="100000"/>
              <a:buFont typeface="Calibri"/>
              <a:buNone/>
            </a:pPr>
            <a:r>
              <a:rPr lang="en-US">
                <a:solidFill>
                  <a:srgbClr val="00B0F0"/>
                </a:solidFill>
              </a:rPr>
              <a:t>b1. Biểu diễn ngăn xếp băng mảng</a:t>
            </a:r>
            <a:br>
              <a:rPr lang="en-US">
                <a:solidFill>
                  <a:srgbClr val="00B0F0"/>
                </a:solidFill>
              </a:rPr>
            </a:br>
            <a:endParaRPr/>
          </a:p>
        </p:txBody>
      </p:sp>
      <p:sp>
        <p:nvSpPr>
          <p:cNvPr id="525" name="Google Shape;525;p86"/>
          <p:cNvSpPr txBox="1">
            <a:spLocks noGrp="1"/>
          </p:cNvSpPr>
          <p:nvPr>
            <p:ph type="body" idx="1"/>
          </p:nvPr>
        </p:nvSpPr>
        <p:spPr>
          <a:xfrm>
            <a:off x="457200" y="1143000"/>
            <a:ext cx="8229600" cy="57150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rgbClr val="FFFF00"/>
              </a:buClr>
              <a:buSzPts val="3200"/>
              <a:buFont typeface="Noto Sans Symbols"/>
              <a:buChar char="⮚"/>
            </a:pPr>
            <a:r>
              <a:rPr lang="en-US">
                <a:solidFill>
                  <a:srgbClr val="FFFF00"/>
                </a:solidFill>
              </a:rPr>
              <a:t>Biểu diễn ngăn xếp trên máy tính:</a:t>
            </a:r>
            <a:endParaRPr/>
          </a:p>
          <a:p>
            <a:pPr marL="1143000" lvl="2" indent="-228600" algn="l" rtl="0">
              <a:spcBef>
                <a:spcPts val="400"/>
              </a:spcBef>
              <a:spcAft>
                <a:spcPts val="0"/>
              </a:spcAft>
              <a:buClr>
                <a:schemeClr val="lt1"/>
              </a:buClr>
              <a:buSzPts val="2000"/>
              <a:buNone/>
            </a:pPr>
            <a:r>
              <a:rPr lang="en-US" sz="2000" i="1"/>
              <a:t>#define Max 100 //so phan tu toi da cua Stack</a:t>
            </a:r>
            <a:endParaRPr/>
          </a:p>
          <a:p>
            <a:pPr marL="1143000" lvl="2" indent="-228600" algn="l" rtl="0">
              <a:spcBef>
                <a:spcPts val="400"/>
              </a:spcBef>
              <a:spcAft>
                <a:spcPts val="0"/>
              </a:spcAft>
              <a:buClr>
                <a:schemeClr val="lt1"/>
              </a:buClr>
              <a:buSzPts val="2000"/>
              <a:buNone/>
            </a:pPr>
            <a:r>
              <a:rPr lang="en-US" sz="2000" i="1"/>
              <a:t>typedef int item; //kieu du lieu cua Stack</a:t>
            </a:r>
            <a:endParaRPr/>
          </a:p>
          <a:p>
            <a:pPr marL="1143000" lvl="2" indent="-228600" algn="l" rtl="0">
              <a:spcBef>
                <a:spcPts val="400"/>
              </a:spcBef>
              <a:spcAft>
                <a:spcPts val="0"/>
              </a:spcAft>
              <a:buClr>
                <a:schemeClr val="lt1"/>
              </a:buClr>
              <a:buSzPts val="2000"/>
              <a:buNone/>
            </a:pPr>
            <a:r>
              <a:rPr lang="en-US" sz="2000" i="1"/>
              <a:t>Typedef struct Stack</a:t>
            </a:r>
            <a:endParaRPr/>
          </a:p>
          <a:p>
            <a:pPr marL="1143000" lvl="2" indent="-228600" algn="l" rtl="0">
              <a:spcBef>
                <a:spcPts val="400"/>
              </a:spcBef>
              <a:spcAft>
                <a:spcPts val="0"/>
              </a:spcAft>
              <a:buClr>
                <a:schemeClr val="lt1"/>
              </a:buClr>
              <a:buSzPts val="2000"/>
              <a:buNone/>
            </a:pPr>
            <a:r>
              <a:rPr lang="en-US" sz="2000" i="1"/>
              <a:t>{</a:t>
            </a:r>
            <a:endParaRPr/>
          </a:p>
          <a:p>
            <a:pPr marL="1143000" lvl="2" indent="-228600" algn="l" rtl="0">
              <a:spcBef>
                <a:spcPts val="400"/>
              </a:spcBef>
              <a:spcAft>
                <a:spcPts val="0"/>
              </a:spcAft>
              <a:buClr>
                <a:schemeClr val="lt1"/>
              </a:buClr>
              <a:buSzPts val="2000"/>
              <a:buNone/>
            </a:pPr>
            <a:r>
              <a:rPr lang="en-US" sz="2000" i="1"/>
              <a:t>    int Top; //Dinh Top</a:t>
            </a:r>
            <a:endParaRPr/>
          </a:p>
          <a:p>
            <a:pPr marL="1143000" lvl="2" indent="-228600" algn="l" rtl="0">
              <a:spcBef>
                <a:spcPts val="400"/>
              </a:spcBef>
              <a:spcAft>
                <a:spcPts val="0"/>
              </a:spcAft>
              <a:buClr>
                <a:schemeClr val="lt1"/>
              </a:buClr>
              <a:buSzPts val="2000"/>
              <a:buNone/>
            </a:pPr>
            <a:r>
              <a:rPr lang="en-US" sz="2000" i="1"/>
              <a:t>    item Data[Max]; //Mang cac phan tu</a:t>
            </a:r>
            <a:endParaRPr sz="2000" i="1"/>
          </a:p>
          <a:p>
            <a:pPr marL="1143000" lvl="2" indent="-228600" algn="l" rtl="0">
              <a:spcBef>
                <a:spcPts val="400"/>
              </a:spcBef>
              <a:spcAft>
                <a:spcPts val="0"/>
              </a:spcAft>
              <a:buClr>
                <a:schemeClr val="lt1"/>
              </a:buClr>
              <a:buSzPts val="2000"/>
              <a:buNone/>
            </a:pPr>
            <a:r>
              <a:rPr lang="en-US" sz="2000" i="1"/>
              <a:t>};</a:t>
            </a:r>
            <a:endParaRPr/>
          </a:p>
          <a:p>
            <a:pPr marL="1143000" lvl="2" indent="-228600" algn="l" rtl="0">
              <a:spcBef>
                <a:spcPts val="400"/>
              </a:spcBef>
              <a:spcAft>
                <a:spcPts val="0"/>
              </a:spcAft>
              <a:buClr>
                <a:schemeClr val="lt1"/>
              </a:buClr>
              <a:buSzPts val="2000"/>
              <a:buNone/>
            </a:pPr>
            <a:r>
              <a:rPr lang="en-US" sz="2000" i="1"/>
              <a:t>Stack S;</a:t>
            </a:r>
            <a:endParaRPr/>
          </a:p>
          <a:p>
            <a:pPr marL="0" lvl="0" indent="0" algn="l" rtl="0">
              <a:spcBef>
                <a:spcPts val="520"/>
              </a:spcBef>
              <a:spcAft>
                <a:spcPts val="0"/>
              </a:spcAft>
              <a:buClr>
                <a:srgbClr val="FFC000"/>
              </a:buClr>
              <a:buSzPts val="2600"/>
              <a:buNone/>
            </a:pPr>
            <a:r>
              <a:rPr lang="en-US" sz="2600" b="1" i="1" u="sng">
                <a:solidFill>
                  <a:srgbClr val="FFC000"/>
                </a:solidFill>
              </a:rPr>
              <a:t>Nhận xét:</a:t>
            </a:r>
            <a:endParaRPr sz="2600" b="1" u="sng">
              <a:solidFill>
                <a:srgbClr val="FFC000"/>
              </a:solidFill>
            </a:endParaRPr>
          </a:p>
          <a:p>
            <a:pPr marL="342900" lvl="0" indent="-342900" algn="l" rtl="0">
              <a:spcBef>
                <a:spcPts val="640"/>
              </a:spcBef>
              <a:spcAft>
                <a:spcPts val="0"/>
              </a:spcAft>
              <a:buClr>
                <a:schemeClr val="lt1"/>
              </a:buClr>
              <a:buSzPts val="3200"/>
              <a:buChar char="•"/>
            </a:pPr>
            <a:r>
              <a:rPr lang="en-US"/>
              <a:t> </a:t>
            </a:r>
            <a:r>
              <a:rPr lang="en-US" sz="2600"/>
              <a:t>Ngăn xếp S rỗng khi: S.Top=0; </a:t>
            </a:r>
            <a:endParaRPr/>
          </a:p>
          <a:p>
            <a:pPr marL="342900" lvl="0" indent="-342900" algn="l" rtl="0">
              <a:spcBef>
                <a:spcPts val="520"/>
              </a:spcBef>
              <a:spcAft>
                <a:spcPts val="0"/>
              </a:spcAft>
              <a:buClr>
                <a:schemeClr val="lt1"/>
              </a:buClr>
              <a:buSzPts val="2600"/>
              <a:buChar char="•"/>
            </a:pPr>
            <a:r>
              <a:rPr lang="en-US" sz="2600"/>
              <a:t> Ngăn xếp S đầy khi: S.top = n; </a:t>
            </a:r>
            <a:endParaRPr/>
          </a:p>
          <a:p>
            <a:pPr marL="342900" lvl="0" indent="-342900" algn="l" rtl="0">
              <a:spcBef>
                <a:spcPts val="520"/>
              </a:spcBef>
              <a:spcAft>
                <a:spcPts val="0"/>
              </a:spcAft>
              <a:buClr>
                <a:schemeClr val="lt1"/>
              </a:buClr>
              <a:buSzPts val="2600"/>
              <a:buChar char="•"/>
            </a:pPr>
            <a:r>
              <a:rPr lang="en-US" sz="2600"/>
              <a:t> Thêm/lấy một phần tử vào/ra ngăn xếp được thực hiện ở S.top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7"/>
          <p:cNvSpPr txBox="1">
            <a:spLocks noGrp="1"/>
          </p:cNvSpPr>
          <p:nvPr>
            <p:ph type="body" idx="1"/>
          </p:nvPr>
        </p:nvSpPr>
        <p:spPr>
          <a:xfrm>
            <a:off x="228600" y="152400"/>
            <a:ext cx="8458200" cy="6705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FF00"/>
              </a:buClr>
              <a:buSzPts val="3600"/>
              <a:buFont typeface="Noto Sans Symbols"/>
              <a:buChar char="⮚"/>
            </a:pPr>
            <a:r>
              <a:rPr lang="en-US" sz="3600">
                <a:solidFill>
                  <a:srgbClr val="FFFF00"/>
                </a:solidFill>
              </a:rPr>
              <a:t>Cài đặt các phép toán cơ bản của ngăn xếp</a:t>
            </a:r>
            <a:endParaRPr sz="3600">
              <a:solidFill>
                <a:srgbClr val="FFFF00"/>
              </a:solidFill>
            </a:endParaRPr>
          </a:p>
          <a:p>
            <a:pPr marL="0" lvl="0" indent="0" algn="l" rtl="0">
              <a:spcBef>
                <a:spcPts val="560"/>
              </a:spcBef>
              <a:spcAft>
                <a:spcPts val="0"/>
              </a:spcAft>
              <a:buClr>
                <a:schemeClr val="lt1"/>
              </a:buClr>
              <a:buSzPts val="2800"/>
              <a:buNone/>
            </a:pPr>
            <a:r>
              <a:rPr lang="en-US" sz="2800"/>
              <a:t>Xét ngăn xếp S và x là một biến cùng kiểu với kiểu dữ liệu của các phần tử trong ngăn xếp. </a:t>
            </a:r>
            <a:endParaRPr/>
          </a:p>
          <a:p>
            <a:pPr marL="514350" lvl="0" indent="-514350" algn="l" rtl="0">
              <a:spcBef>
                <a:spcPts val="560"/>
              </a:spcBef>
              <a:spcAft>
                <a:spcPts val="0"/>
              </a:spcAft>
              <a:buClr>
                <a:srgbClr val="FFC000"/>
              </a:buClr>
              <a:buSzPts val="2800"/>
              <a:buAutoNum type="arabicParenR"/>
            </a:pPr>
            <a:r>
              <a:rPr lang="en-US" sz="2800" b="1">
                <a:solidFill>
                  <a:srgbClr val="FFC000"/>
                </a:solidFill>
              </a:rPr>
              <a:t>khởi tạo ngăn xếp rỗng</a:t>
            </a:r>
            <a:endParaRPr sz="2800" b="1">
              <a:solidFill>
                <a:srgbClr val="FFC000"/>
              </a:solidFill>
            </a:endParaRPr>
          </a:p>
          <a:p>
            <a:pPr marL="1143000" lvl="2" indent="-228600" algn="l" rtl="0">
              <a:spcBef>
                <a:spcPts val="480"/>
              </a:spcBef>
              <a:spcAft>
                <a:spcPts val="0"/>
              </a:spcAft>
              <a:buClr>
                <a:schemeClr val="lt1"/>
              </a:buClr>
              <a:buSzPts val="2400"/>
              <a:buNone/>
            </a:pPr>
            <a:r>
              <a:rPr lang="en-US" i="1"/>
              <a:t>  </a:t>
            </a:r>
            <a:r>
              <a:rPr lang="en-US" sz="2000"/>
              <a:t>void Init (Stack &amp;S) //khoi tao Stack rong</a:t>
            </a:r>
            <a:endParaRPr sz="2000"/>
          </a:p>
          <a:p>
            <a:pPr marL="1143000" lvl="2" indent="-228600" algn="l" rtl="0">
              <a:spcBef>
                <a:spcPts val="400"/>
              </a:spcBef>
              <a:spcAft>
                <a:spcPts val="0"/>
              </a:spcAft>
              <a:buClr>
                <a:schemeClr val="lt1"/>
              </a:buClr>
              <a:buSzPts val="2000"/>
              <a:buNone/>
            </a:pPr>
            <a:r>
              <a:rPr lang="en-US" sz="2000"/>
              <a:t>	{</a:t>
            </a:r>
            <a:endParaRPr/>
          </a:p>
          <a:p>
            <a:pPr marL="1143000" lvl="2" indent="-228600" algn="l" rtl="0">
              <a:spcBef>
                <a:spcPts val="400"/>
              </a:spcBef>
              <a:spcAft>
                <a:spcPts val="0"/>
              </a:spcAft>
              <a:buClr>
                <a:schemeClr val="lt1"/>
              </a:buClr>
              <a:buSzPts val="2000"/>
              <a:buNone/>
            </a:pPr>
            <a:r>
              <a:rPr lang="en-US" sz="2000"/>
              <a:t>    	S.Top = 0; //Stack rong khi Top la 0</a:t>
            </a:r>
            <a:endParaRPr/>
          </a:p>
          <a:p>
            <a:pPr marL="1143000" lvl="2" indent="-228600" algn="l" rtl="0">
              <a:spcBef>
                <a:spcPts val="400"/>
              </a:spcBef>
              <a:spcAft>
                <a:spcPts val="0"/>
              </a:spcAft>
              <a:buClr>
                <a:schemeClr val="lt1"/>
              </a:buClr>
              <a:buSzPts val="2000"/>
              <a:buNone/>
            </a:pPr>
            <a:r>
              <a:rPr lang="en-US" sz="2000"/>
              <a:t>	}</a:t>
            </a:r>
            <a:endParaRPr/>
          </a:p>
          <a:p>
            <a:pPr marL="0" lvl="0" indent="0" algn="l" rtl="0">
              <a:spcBef>
                <a:spcPts val="560"/>
              </a:spcBef>
              <a:spcAft>
                <a:spcPts val="0"/>
              </a:spcAft>
              <a:buClr>
                <a:srgbClr val="FFC000"/>
              </a:buClr>
              <a:buSzPts val="2800"/>
              <a:buNone/>
            </a:pPr>
            <a:r>
              <a:rPr lang="en-US" sz="2800" b="1">
                <a:solidFill>
                  <a:srgbClr val="FFC000"/>
                </a:solidFill>
              </a:rPr>
              <a:t>2)  Kiểm tra tính rỗng của ngăn xếp </a:t>
            </a:r>
            <a:endParaRPr/>
          </a:p>
          <a:p>
            <a:pPr marL="1143000" lvl="2" indent="-228600" algn="l" rtl="0">
              <a:spcBef>
                <a:spcPts val="400"/>
              </a:spcBef>
              <a:spcAft>
                <a:spcPts val="0"/>
              </a:spcAft>
              <a:buClr>
                <a:schemeClr val="lt1"/>
              </a:buClr>
              <a:buSzPts val="2000"/>
              <a:buNone/>
            </a:pPr>
            <a:r>
              <a:rPr lang="en-US" sz="2000"/>
              <a:t>int Isempty(Stack S) //kiem tra Stack rong</a:t>
            </a:r>
            <a:endParaRPr sz="2000"/>
          </a:p>
          <a:p>
            <a:pPr marL="1143000" lvl="2" indent="-228600" algn="l" rtl="0">
              <a:spcBef>
                <a:spcPts val="400"/>
              </a:spcBef>
              <a:spcAft>
                <a:spcPts val="0"/>
              </a:spcAft>
              <a:buClr>
                <a:schemeClr val="lt1"/>
              </a:buClr>
              <a:buSzPts val="2000"/>
              <a:buNone/>
            </a:pPr>
            <a:r>
              <a:rPr lang="en-US" sz="2000"/>
              <a:t>	{</a:t>
            </a:r>
            <a:endParaRPr/>
          </a:p>
          <a:p>
            <a:pPr marL="1143000" lvl="2" indent="-228600" algn="l" rtl="0">
              <a:spcBef>
                <a:spcPts val="400"/>
              </a:spcBef>
              <a:spcAft>
                <a:spcPts val="0"/>
              </a:spcAft>
              <a:buClr>
                <a:schemeClr val="lt1"/>
              </a:buClr>
              <a:buSzPts val="2000"/>
              <a:buNone/>
            </a:pPr>
            <a:r>
              <a:rPr lang="en-US" sz="2000"/>
              <a:t>    	return (S.Top == 0);</a:t>
            </a:r>
            <a:endParaRPr/>
          </a:p>
          <a:p>
            <a:pPr marL="1143000" lvl="2" indent="-228600" algn="l" rtl="0">
              <a:spcBef>
                <a:spcPts val="400"/>
              </a:spcBef>
              <a:spcAft>
                <a:spcPts val="0"/>
              </a:spcAft>
              <a:buClr>
                <a:schemeClr val="lt1"/>
              </a:buClr>
              <a:buSzPts val="2000"/>
              <a:buNone/>
            </a:pPr>
            <a:r>
              <a:rPr lang="en-US" sz="2000"/>
              <a:t>	}</a:t>
            </a:r>
            <a:endParaRPr/>
          </a:p>
          <a:p>
            <a:pPr marL="514350" lvl="0" indent="-514350" algn="l" rtl="0">
              <a:spcBef>
                <a:spcPts val="640"/>
              </a:spcBef>
              <a:spcAft>
                <a:spcPts val="0"/>
              </a:spcAft>
              <a:buClr>
                <a:schemeClr val="lt1"/>
              </a:buClr>
              <a:buSzPts val="3200"/>
              <a:buNone/>
            </a:pPr>
            <a:endParaRPr>
              <a:solidFill>
                <a:srgbClr val="FFC000"/>
              </a:solidFill>
            </a:endParaRPr>
          </a:p>
          <a:p>
            <a:pPr marL="514350" lvl="0" indent="-311150" algn="l" rtl="0">
              <a:spcBef>
                <a:spcPts val="640"/>
              </a:spcBef>
              <a:spcAft>
                <a:spcPts val="0"/>
              </a:spcAft>
              <a:buClr>
                <a:schemeClr val="lt1"/>
              </a:buClr>
              <a:buSzPts val="3200"/>
              <a:buNone/>
            </a:pPr>
            <a:endParaRPr>
              <a:solidFill>
                <a:srgbClr val="FFC000"/>
              </a:solidFill>
            </a:endParaRPr>
          </a:p>
          <a:p>
            <a:pPr marL="514350" lvl="0" indent="-311150" algn="l" rtl="0">
              <a:spcBef>
                <a:spcPts val="640"/>
              </a:spcBef>
              <a:spcAft>
                <a:spcPts val="0"/>
              </a:spcAft>
              <a:buClr>
                <a:schemeClr val="lt1"/>
              </a:buClr>
              <a:buSzPts val="3200"/>
              <a:buNone/>
            </a:pPr>
            <a:endParaRPr>
              <a:solidFill>
                <a:srgbClr val="FFC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88"/>
          <p:cNvSpPr txBox="1">
            <a:spLocks noGrp="1"/>
          </p:cNvSpPr>
          <p:nvPr>
            <p:ph type="body" idx="1"/>
          </p:nvPr>
        </p:nvSpPr>
        <p:spPr>
          <a:xfrm>
            <a:off x="304800" y="228600"/>
            <a:ext cx="8382000" cy="640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C000"/>
              </a:buClr>
              <a:buSzPts val="3200"/>
              <a:buNone/>
            </a:pPr>
            <a:r>
              <a:rPr lang="en-US" b="1">
                <a:solidFill>
                  <a:srgbClr val="FFC000"/>
                </a:solidFill>
              </a:rPr>
              <a:t>3) Kiểm tra tính đầy của ngăn xếp </a:t>
            </a:r>
            <a:endParaRPr>
              <a:solidFill>
                <a:srgbClr val="FFC000"/>
              </a:solidFill>
            </a:endParaRPr>
          </a:p>
          <a:p>
            <a:pPr marL="0" lvl="0" indent="0" algn="l" rtl="0">
              <a:spcBef>
                <a:spcPts val="640"/>
              </a:spcBef>
              <a:spcAft>
                <a:spcPts val="0"/>
              </a:spcAft>
              <a:buClr>
                <a:schemeClr val="lt1"/>
              </a:buClr>
              <a:buSzPts val="3200"/>
              <a:buNone/>
            </a:pPr>
            <a:r>
              <a:rPr lang="en-US" i="1"/>
              <a:t>	</a:t>
            </a:r>
            <a:endParaRPr/>
          </a:p>
          <a:p>
            <a:pPr marL="742950" lvl="1" indent="-285750" algn="l" rtl="0">
              <a:spcBef>
                <a:spcPts val="560"/>
              </a:spcBef>
              <a:spcAft>
                <a:spcPts val="0"/>
              </a:spcAft>
              <a:buClr>
                <a:schemeClr val="lt1"/>
              </a:buClr>
              <a:buSzPts val="2800"/>
              <a:buNone/>
            </a:pPr>
            <a:r>
              <a:rPr lang="en-US"/>
              <a:t>int isfull(Stack S) //kiem tra Stack day</a:t>
            </a:r>
            <a:endParaRPr/>
          </a:p>
          <a:p>
            <a:pPr marL="742950" lvl="1" indent="-285750" algn="l" rtl="0">
              <a:spcBef>
                <a:spcPts val="560"/>
              </a:spcBef>
              <a:spcAft>
                <a:spcPts val="0"/>
              </a:spcAft>
              <a:buClr>
                <a:schemeClr val="lt1"/>
              </a:buClr>
              <a:buSzPts val="2800"/>
              <a:buNone/>
            </a:pPr>
            <a:r>
              <a:rPr lang="en-US"/>
              <a:t>{</a:t>
            </a:r>
            <a:endParaRPr/>
          </a:p>
          <a:p>
            <a:pPr marL="742950" lvl="1" indent="-285750" algn="l" rtl="0">
              <a:spcBef>
                <a:spcPts val="560"/>
              </a:spcBef>
              <a:spcAft>
                <a:spcPts val="0"/>
              </a:spcAft>
              <a:buClr>
                <a:schemeClr val="lt1"/>
              </a:buClr>
              <a:buSzPts val="2800"/>
              <a:buNone/>
            </a:pPr>
            <a:r>
              <a:rPr lang="en-US"/>
              <a:t>    return (S.Top == Max); //</a:t>
            </a:r>
            <a:endParaRPr/>
          </a:p>
          <a:p>
            <a:pPr marL="742950" lvl="1" indent="-285750" algn="l" rtl="0">
              <a:spcBef>
                <a:spcPts val="560"/>
              </a:spcBef>
              <a:spcAft>
                <a:spcPts val="0"/>
              </a:spcAft>
              <a:buClr>
                <a:schemeClr val="lt1"/>
              </a:buClr>
              <a:buSzPts val="2800"/>
              <a:buNone/>
            </a:pPr>
            <a:r>
              <a:rPr lang="en-US"/>
              <a:t>}</a:t>
            </a:r>
            <a:endParaRPr/>
          </a:p>
          <a:p>
            <a:pPr marL="342900" lvl="0" indent="-139700" algn="l" rtl="0">
              <a:spcBef>
                <a:spcPts val="640"/>
              </a:spcBef>
              <a:spcAft>
                <a:spcPts val="0"/>
              </a:spcAft>
              <a:buClr>
                <a:schemeClr val="lt1"/>
              </a:buClr>
              <a:buSzPts val="3200"/>
              <a:buNone/>
            </a:pP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89"/>
          <p:cNvSpPr txBox="1">
            <a:spLocks noGrp="1"/>
          </p:cNvSpPr>
          <p:nvPr>
            <p:ph type="title"/>
          </p:nvPr>
        </p:nvSpPr>
        <p:spPr>
          <a:xfrm>
            <a:off x="457200" y="609600"/>
            <a:ext cx="8229600" cy="80803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C000"/>
              </a:buClr>
              <a:buSzPct val="100000"/>
              <a:buFont typeface="Calibri"/>
              <a:buNone/>
            </a:pPr>
            <a:r>
              <a:rPr lang="en-US" b="1">
                <a:solidFill>
                  <a:srgbClr val="FFC000"/>
                </a:solidFill>
              </a:rPr>
              <a:t>4) Thêm một phần tử vào đỉnh ngăn xếp </a:t>
            </a:r>
            <a:br>
              <a:rPr lang="en-US">
                <a:solidFill>
                  <a:srgbClr val="FFC000"/>
                </a:solidFill>
              </a:rPr>
            </a:br>
            <a:endParaRPr/>
          </a:p>
        </p:txBody>
      </p:sp>
      <p:sp>
        <p:nvSpPr>
          <p:cNvPr id="541" name="Google Shape;541;p8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FF00"/>
              </a:buClr>
              <a:buSzPts val="3200"/>
              <a:buChar char="•"/>
            </a:pPr>
            <a:r>
              <a:rPr lang="en-US" b="1">
                <a:solidFill>
                  <a:srgbClr val="FFFF00"/>
                </a:solidFill>
              </a:rPr>
              <a:t>Yêu cầu</a:t>
            </a:r>
            <a:r>
              <a:rPr lang="en-US">
                <a:solidFill>
                  <a:srgbClr val="FFFF00"/>
                </a:solidFill>
              </a:rPr>
              <a:t>: </a:t>
            </a:r>
            <a:r>
              <a:rPr lang="en-US"/>
              <a:t>thêm phần tử x vào đỉnh ngăn xếp .</a:t>
            </a:r>
            <a:endParaRPr/>
          </a:p>
          <a:p>
            <a:pPr marL="342900" lvl="0" indent="-342900" algn="l" rtl="0">
              <a:spcBef>
                <a:spcPts val="640"/>
              </a:spcBef>
              <a:spcAft>
                <a:spcPts val="0"/>
              </a:spcAft>
              <a:buClr>
                <a:srgbClr val="FFFF00"/>
              </a:buClr>
              <a:buSzPts val="3200"/>
              <a:buChar char="•"/>
            </a:pPr>
            <a:r>
              <a:rPr lang="en-US" b="1">
                <a:solidFill>
                  <a:srgbClr val="FFFF00"/>
                </a:solidFill>
              </a:rPr>
              <a:t>Cách làm: </a:t>
            </a:r>
            <a:endParaRPr/>
          </a:p>
          <a:p>
            <a:pPr marL="742950" lvl="1" indent="-285750" algn="l" rtl="0">
              <a:spcBef>
                <a:spcPts val="560"/>
              </a:spcBef>
              <a:spcAft>
                <a:spcPts val="0"/>
              </a:spcAft>
              <a:buClr>
                <a:schemeClr val="lt1"/>
              </a:buClr>
              <a:buSzPts val="2800"/>
              <a:buChar char="–"/>
            </a:pPr>
            <a:r>
              <a:rPr lang="en-US"/>
              <a:t>Kiểm tra xem ngăn xếp đầy hay chưa?</a:t>
            </a:r>
            <a:endParaRPr/>
          </a:p>
          <a:p>
            <a:pPr marL="742950" lvl="1" indent="-285750" algn="l" rtl="0">
              <a:spcBef>
                <a:spcPts val="560"/>
              </a:spcBef>
              <a:spcAft>
                <a:spcPts val="0"/>
              </a:spcAft>
              <a:buClr>
                <a:schemeClr val="lt1"/>
              </a:buClr>
              <a:buSzPts val="2800"/>
              <a:buChar char="–"/>
            </a:pPr>
            <a:r>
              <a:rPr lang="en-US"/>
              <a:t> Nếu đầy thì thông báo ngăn xếp đầy không thêm được, ngược lại tiến hành thêm:</a:t>
            </a:r>
            <a:endParaRPr/>
          </a:p>
          <a:p>
            <a:pPr marL="1143000" lvl="2" indent="-228600" algn="l" rtl="0">
              <a:spcBef>
                <a:spcPts val="480"/>
              </a:spcBef>
              <a:spcAft>
                <a:spcPts val="0"/>
              </a:spcAft>
              <a:buClr>
                <a:schemeClr val="lt1"/>
              </a:buClr>
              <a:buSzPts val="2400"/>
              <a:buChar char="•"/>
            </a:pPr>
            <a:r>
              <a:rPr lang="en-US"/>
              <a:t>Tăng  Top lên 1 đơn vị</a:t>
            </a:r>
            <a:endParaRPr/>
          </a:p>
          <a:p>
            <a:pPr marL="1143000" lvl="2" indent="-228600" algn="l" rtl="0">
              <a:spcBef>
                <a:spcPts val="480"/>
              </a:spcBef>
              <a:spcAft>
                <a:spcPts val="0"/>
              </a:spcAft>
              <a:buClr>
                <a:schemeClr val="lt1"/>
              </a:buClr>
              <a:buSzPts val="2400"/>
              <a:buChar char="•"/>
            </a:pPr>
            <a:r>
              <a:rPr lang="en-US"/>
              <a:t>Chèn x vào vị trí Top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body" idx="1"/>
          </p:nvPr>
        </p:nvSpPr>
        <p:spPr>
          <a:xfrm>
            <a:off x="304800" y="381000"/>
            <a:ext cx="8686800" cy="57451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C000"/>
              </a:buClr>
              <a:buSzPts val="3200"/>
              <a:buChar char="•"/>
            </a:pPr>
            <a:r>
              <a:rPr lang="en-US" i="1">
                <a:solidFill>
                  <a:srgbClr val="FFC000"/>
                </a:solidFill>
              </a:rPr>
              <a:t>Danh sách con </a:t>
            </a:r>
            <a:r>
              <a:rPr lang="en-US">
                <a:solidFill>
                  <a:srgbClr val="FFC000"/>
                </a:solidFill>
              </a:rPr>
              <a:t>: </a:t>
            </a:r>
            <a:r>
              <a:rPr lang="en-US"/>
              <a:t>Nếu L = (a1 , a2, . . . , an ) là một danh sách thì ta gọi một danh sách con của L là một đoạn các phần tử kế tiếp của L. Danh sách rỗng được xem là danh sách con của một danh sách bất kỳ.</a:t>
            </a:r>
            <a:endParaRPr b="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90"/>
          <p:cNvSpPr txBox="1">
            <a:spLocks noGrp="1"/>
          </p:cNvSpPr>
          <p:nvPr>
            <p:ph type="body" idx="1"/>
          </p:nvPr>
        </p:nvSpPr>
        <p:spPr>
          <a:xfrm>
            <a:off x="457200" y="152400"/>
            <a:ext cx="8229600" cy="640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C000"/>
              </a:buClr>
              <a:buSzPts val="3200"/>
              <a:buNone/>
            </a:pPr>
            <a:r>
              <a:rPr lang="en-US" b="1">
                <a:solidFill>
                  <a:srgbClr val="FFC000"/>
                </a:solidFill>
              </a:rPr>
              <a:t>Giải thuật:</a:t>
            </a:r>
            <a:endParaRPr>
              <a:solidFill>
                <a:srgbClr val="FFC000"/>
              </a:solidFill>
            </a:endParaRPr>
          </a:p>
          <a:p>
            <a:pPr marL="742950" lvl="1" indent="-285750" algn="l" rtl="0">
              <a:spcBef>
                <a:spcPts val="480"/>
              </a:spcBef>
              <a:spcAft>
                <a:spcPts val="0"/>
              </a:spcAft>
              <a:buClr>
                <a:schemeClr val="lt1"/>
              </a:buClr>
              <a:buSzPts val="2400"/>
              <a:buNone/>
            </a:pPr>
            <a:endParaRPr sz="2400"/>
          </a:p>
          <a:p>
            <a:pPr marL="742950" lvl="1" indent="-285750" algn="l" rtl="0">
              <a:spcBef>
                <a:spcPts val="480"/>
              </a:spcBef>
              <a:spcAft>
                <a:spcPts val="0"/>
              </a:spcAft>
              <a:buClr>
                <a:schemeClr val="lt1"/>
              </a:buClr>
              <a:buSzPts val="2400"/>
              <a:buNone/>
            </a:pPr>
            <a:r>
              <a:rPr lang="en-US" sz="2400"/>
              <a:t>void Push(Stack &amp;S, item x) //them phan tu vao Stack</a:t>
            </a:r>
            <a:endParaRPr/>
          </a:p>
          <a:p>
            <a:pPr marL="742950" lvl="1" indent="-285750" algn="l" rtl="0">
              <a:spcBef>
                <a:spcPts val="480"/>
              </a:spcBef>
              <a:spcAft>
                <a:spcPts val="0"/>
              </a:spcAft>
              <a:buClr>
                <a:schemeClr val="lt1"/>
              </a:buClr>
              <a:buSzPts val="2400"/>
              <a:buNone/>
            </a:pPr>
            <a:r>
              <a:rPr lang="en-US" sz="2400"/>
              <a:t>{</a:t>
            </a:r>
            <a:endParaRPr/>
          </a:p>
          <a:p>
            <a:pPr marL="742950" lvl="1" indent="-285750" algn="l" rtl="0">
              <a:spcBef>
                <a:spcPts val="480"/>
              </a:spcBef>
              <a:spcAft>
                <a:spcPts val="0"/>
              </a:spcAft>
              <a:buClr>
                <a:schemeClr val="lt1"/>
              </a:buClr>
              <a:buSzPts val="2400"/>
              <a:buNone/>
            </a:pPr>
            <a:r>
              <a:rPr lang="en-US" sz="2400"/>
              <a:t>    if (!isfull(S))</a:t>
            </a:r>
            <a:endParaRPr/>
          </a:p>
          <a:p>
            <a:pPr marL="742950" lvl="1" indent="-285750" algn="l" rtl="0">
              <a:spcBef>
                <a:spcPts val="480"/>
              </a:spcBef>
              <a:spcAft>
                <a:spcPts val="0"/>
              </a:spcAft>
              <a:buClr>
                <a:schemeClr val="lt1"/>
              </a:buClr>
              <a:buSzPts val="2400"/>
              <a:buNone/>
            </a:pPr>
            <a:r>
              <a:rPr lang="en-US" sz="2400"/>
              <a:t>    {</a:t>
            </a:r>
            <a:endParaRPr/>
          </a:p>
          <a:p>
            <a:pPr marL="742950" lvl="1" indent="-285750" algn="l" rtl="0">
              <a:spcBef>
                <a:spcPts val="480"/>
              </a:spcBef>
              <a:spcAft>
                <a:spcPts val="0"/>
              </a:spcAft>
              <a:buClr>
                <a:schemeClr val="lt1"/>
              </a:buClr>
              <a:buSzPts val="2400"/>
              <a:buNone/>
            </a:pPr>
            <a:r>
              <a:rPr lang="en-US" sz="2400"/>
              <a:t>        	 S.Top ++; //Tang Top len 1</a:t>
            </a:r>
            <a:endParaRPr/>
          </a:p>
          <a:p>
            <a:pPr marL="742950" lvl="1" indent="-285750" algn="l" rtl="0">
              <a:spcBef>
                <a:spcPts val="480"/>
              </a:spcBef>
              <a:spcAft>
                <a:spcPts val="0"/>
              </a:spcAft>
              <a:buClr>
                <a:schemeClr val="lt1"/>
              </a:buClr>
              <a:buSzPts val="2400"/>
              <a:buNone/>
            </a:pPr>
            <a:r>
              <a:rPr lang="en-US" sz="2400"/>
              <a:t>			S.Data[S.Top] = x; //Gan du lieu</a:t>
            </a:r>
            <a:endParaRPr/>
          </a:p>
          <a:p>
            <a:pPr marL="742950" lvl="1" indent="-285750" algn="l" rtl="0">
              <a:spcBef>
                <a:spcPts val="480"/>
              </a:spcBef>
              <a:spcAft>
                <a:spcPts val="0"/>
              </a:spcAft>
              <a:buClr>
                <a:schemeClr val="lt1"/>
              </a:buClr>
              <a:buSzPts val="2400"/>
              <a:buNone/>
            </a:pPr>
            <a:r>
              <a:rPr lang="en-US" sz="2400"/>
              <a:t>        </a:t>
            </a:r>
            <a:endParaRPr/>
          </a:p>
          <a:p>
            <a:pPr marL="742950" lvl="1" indent="-285750" algn="l" rtl="0">
              <a:spcBef>
                <a:spcPts val="480"/>
              </a:spcBef>
              <a:spcAft>
                <a:spcPts val="0"/>
              </a:spcAft>
              <a:buClr>
                <a:schemeClr val="lt1"/>
              </a:buClr>
              <a:buSzPts val="2400"/>
              <a:buNone/>
            </a:pPr>
            <a:r>
              <a:rPr lang="en-US" sz="2400"/>
              <a:t>    }</a:t>
            </a:r>
            <a:endParaRPr/>
          </a:p>
          <a:p>
            <a:pPr marL="742950" lvl="1" indent="-285750" algn="l" rtl="0">
              <a:spcBef>
                <a:spcPts val="480"/>
              </a:spcBef>
              <a:spcAft>
                <a:spcPts val="0"/>
              </a:spcAft>
              <a:buClr>
                <a:schemeClr val="lt1"/>
              </a:buClr>
              <a:buSzPts val="2400"/>
              <a:buNone/>
            </a:pPr>
            <a:r>
              <a:rPr lang="en-US" sz="2400"/>
              <a:t>}</a:t>
            </a:r>
            <a:endParaRPr/>
          </a:p>
          <a:p>
            <a:pPr marL="342900" lvl="0" indent="-139700" algn="l" rtl="0">
              <a:spcBef>
                <a:spcPts val="640"/>
              </a:spcBef>
              <a:spcAft>
                <a:spcPts val="0"/>
              </a:spcAft>
              <a:buClr>
                <a:schemeClr val="lt1"/>
              </a:buClr>
              <a:buSzPts val="3200"/>
              <a:buNone/>
            </a:pP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91"/>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C000"/>
              </a:buClr>
              <a:buSzPts val="3000"/>
              <a:buNone/>
            </a:pPr>
            <a:r>
              <a:rPr lang="en-US" sz="3000" b="1">
                <a:solidFill>
                  <a:srgbClr val="FFC000"/>
                </a:solidFill>
              </a:rPr>
              <a:t>5) Lấy một phần tử ra khỏi ngăn xếp</a:t>
            </a:r>
            <a:endParaRPr sz="3000">
              <a:solidFill>
                <a:srgbClr val="FFC000"/>
              </a:solidFill>
            </a:endParaRPr>
          </a:p>
          <a:p>
            <a:pPr marL="742950" lvl="1" indent="-285750" algn="l" rtl="0">
              <a:spcBef>
                <a:spcPts val="560"/>
              </a:spcBef>
              <a:spcAft>
                <a:spcPts val="0"/>
              </a:spcAft>
              <a:buClr>
                <a:srgbClr val="FFFF00"/>
              </a:buClr>
              <a:buSzPts val="2800"/>
              <a:buNone/>
            </a:pPr>
            <a:r>
              <a:rPr lang="en-US" b="1" u="sng">
                <a:solidFill>
                  <a:srgbClr val="FFFF00"/>
                </a:solidFill>
              </a:rPr>
              <a:t>Yêu cầu: </a:t>
            </a:r>
            <a:r>
              <a:rPr lang="en-US"/>
              <a:t>lấy 1 phần tử ra khỏi đỉnh ngăn xếp và lưu vào biến x.</a:t>
            </a:r>
            <a:endParaRPr/>
          </a:p>
          <a:p>
            <a:pPr marL="742950" lvl="1" indent="-285750" algn="l" rtl="0">
              <a:spcBef>
                <a:spcPts val="560"/>
              </a:spcBef>
              <a:spcAft>
                <a:spcPts val="0"/>
              </a:spcAft>
              <a:buClr>
                <a:srgbClr val="FFFF00"/>
              </a:buClr>
              <a:buSzPts val="2800"/>
              <a:buNone/>
            </a:pPr>
            <a:r>
              <a:rPr lang="en-US" b="1" u="sng">
                <a:solidFill>
                  <a:srgbClr val="FFFF00"/>
                </a:solidFill>
              </a:rPr>
              <a:t>Cách làm: </a:t>
            </a:r>
            <a:endParaRPr/>
          </a:p>
          <a:p>
            <a:pPr marL="742950" lvl="1" indent="-285750" algn="l" rtl="0">
              <a:spcBef>
                <a:spcPts val="560"/>
              </a:spcBef>
              <a:spcAft>
                <a:spcPts val="0"/>
              </a:spcAft>
              <a:buClr>
                <a:schemeClr val="lt1"/>
              </a:buClr>
              <a:buSzPts val="2800"/>
              <a:buFont typeface="Calibri"/>
              <a:buChar char="-"/>
            </a:pPr>
            <a:r>
              <a:rPr lang="en-US"/>
              <a:t>Kiểm tra xem ngăn xếp có rỗng hay không?</a:t>
            </a:r>
            <a:endParaRPr/>
          </a:p>
          <a:p>
            <a:pPr marL="742950" lvl="1" indent="-285750" algn="l" rtl="0">
              <a:spcBef>
                <a:spcPts val="560"/>
              </a:spcBef>
              <a:spcAft>
                <a:spcPts val="0"/>
              </a:spcAft>
              <a:buClr>
                <a:schemeClr val="lt1"/>
              </a:buClr>
              <a:buSzPts val="2800"/>
              <a:buFont typeface="Calibri"/>
              <a:buChar char="-"/>
            </a:pPr>
            <a:r>
              <a:rPr lang="en-US"/>
              <a:t>Nếu ngăn xếp rỗng thì báo lỗi, ngược lại tiến hành xóa:</a:t>
            </a:r>
            <a:endParaRPr/>
          </a:p>
          <a:p>
            <a:pPr marL="1143000" lvl="2" indent="-228600" algn="l" rtl="0">
              <a:spcBef>
                <a:spcPts val="480"/>
              </a:spcBef>
              <a:spcAft>
                <a:spcPts val="0"/>
              </a:spcAft>
              <a:buClr>
                <a:schemeClr val="lt1"/>
              </a:buClr>
              <a:buSzPts val="2400"/>
              <a:buFont typeface="Calibri"/>
              <a:buChar char="-"/>
            </a:pPr>
            <a:r>
              <a:rPr lang="en-US"/>
              <a:t>Gán x= S.Data[S.Top]; </a:t>
            </a:r>
            <a:endParaRPr/>
          </a:p>
          <a:p>
            <a:pPr marL="1143000" lvl="2" indent="-228600" algn="l" rtl="0">
              <a:spcBef>
                <a:spcPts val="480"/>
              </a:spcBef>
              <a:spcAft>
                <a:spcPts val="0"/>
              </a:spcAft>
              <a:buClr>
                <a:schemeClr val="lt1"/>
              </a:buClr>
              <a:buSzPts val="2400"/>
              <a:buFont typeface="Calibri"/>
              <a:buChar char="-"/>
            </a:pPr>
            <a:r>
              <a:rPr lang="en-US"/>
              <a:t>Giảm biến Top đi 1 đơn vị</a:t>
            </a:r>
            <a:endParaRPr/>
          </a:p>
          <a:p>
            <a:pPr marL="742950" lvl="1" indent="-285750" algn="l" rtl="0">
              <a:spcBef>
                <a:spcPts val="560"/>
              </a:spcBef>
              <a:spcAft>
                <a:spcPts val="0"/>
              </a:spcAft>
              <a:buClr>
                <a:schemeClr val="lt1"/>
              </a:buClr>
              <a:buSzPts val="2800"/>
              <a:buNone/>
            </a:pPr>
            <a:endParaRPr/>
          </a:p>
          <a:p>
            <a:pPr marL="342900" lvl="0" indent="-139700" algn="l" rtl="0">
              <a:spcBef>
                <a:spcPts val="640"/>
              </a:spcBef>
              <a:spcAft>
                <a:spcPts val="0"/>
              </a:spcAft>
              <a:buClr>
                <a:schemeClr val="lt1"/>
              </a:buClr>
              <a:buSzPts val="3200"/>
              <a:buNone/>
            </a:pP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9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00"/>
              </a:buClr>
              <a:buSzPts val="4400"/>
              <a:buFont typeface="Calibri"/>
              <a:buNone/>
            </a:pPr>
            <a:r>
              <a:rPr lang="en-US" b="1">
                <a:solidFill>
                  <a:srgbClr val="FFFF00"/>
                </a:solidFill>
              </a:rPr>
              <a:t>Giải thuật</a:t>
            </a:r>
            <a:endParaRPr b="1">
              <a:solidFill>
                <a:srgbClr val="FFFF00"/>
              </a:solidFill>
            </a:endParaRPr>
          </a:p>
        </p:txBody>
      </p:sp>
      <p:sp>
        <p:nvSpPr>
          <p:cNvPr id="557" name="Google Shape;557;p9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742950" lvl="1" indent="-285750" algn="l" rtl="0">
              <a:spcBef>
                <a:spcPts val="0"/>
              </a:spcBef>
              <a:spcAft>
                <a:spcPts val="0"/>
              </a:spcAft>
              <a:buClr>
                <a:schemeClr val="lt1"/>
              </a:buClr>
              <a:buSzPct val="100000"/>
              <a:buNone/>
            </a:pPr>
            <a:r>
              <a:rPr lang="en-US"/>
              <a:t>int Pop(Stack &amp;S, item &amp;x) //Loai bo phan tu khoi Stack</a:t>
            </a:r>
            <a:endParaRPr/>
          </a:p>
          <a:p>
            <a:pPr marL="742950" lvl="1" indent="-285750" algn="l" rtl="0">
              <a:spcBef>
                <a:spcPts val="518"/>
              </a:spcBef>
              <a:spcAft>
                <a:spcPts val="0"/>
              </a:spcAft>
              <a:buClr>
                <a:schemeClr val="lt1"/>
              </a:buClr>
              <a:buSzPct val="100000"/>
              <a:buNone/>
            </a:pPr>
            <a:r>
              <a:rPr lang="en-US"/>
              <a:t>{</a:t>
            </a:r>
            <a:endParaRPr/>
          </a:p>
          <a:p>
            <a:pPr marL="742950" lvl="1" indent="-285750" algn="l" rtl="0">
              <a:spcBef>
                <a:spcPts val="518"/>
              </a:spcBef>
              <a:spcAft>
                <a:spcPts val="0"/>
              </a:spcAft>
              <a:buClr>
                <a:schemeClr val="lt1"/>
              </a:buClr>
              <a:buSzPct val="100000"/>
              <a:buNone/>
            </a:pPr>
            <a:r>
              <a:rPr lang="en-US"/>
              <a:t>    if (!Isempty(S))</a:t>
            </a:r>
            <a:endParaRPr/>
          </a:p>
          <a:p>
            <a:pPr marL="742950" lvl="1" indent="-285750" algn="l" rtl="0">
              <a:spcBef>
                <a:spcPts val="518"/>
              </a:spcBef>
              <a:spcAft>
                <a:spcPts val="0"/>
              </a:spcAft>
              <a:buClr>
                <a:schemeClr val="lt1"/>
              </a:buClr>
              <a:buSzPct val="100000"/>
              <a:buNone/>
            </a:pPr>
            <a:r>
              <a:rPr lang="en-US"/>
              <a:t>    {</a:t>
            </a:r>
            <a:endParaRPr/>
          </a:p>
          <a:p>
            <a:pPr marL="742950" lvl="1" indent="-285750" algn="l" rtl="0">
              <a:spcBef>
                <a:spcPts val="518"/>
              </a:spcBef>
              <a:spcAft>
                <a:spcPts val="0"/>
              </a:spcAft>
              <a:buClr>
                <a:schemeClr val="lt1"/>
              </a:buClr>
              <a:buSzPct val="100000"/>
              <a:buNone/>
            </a:pPr>
            <a:r>
              <a:rPr lang="en-US"/>
              <a:t>          x=  S.Data[S.Top];      //Lay du lieu tai Top đưa vào x</a:t>
            </a:r>
            <a:endParaRPr/>
          </a:p>
          <a:p>
            <a:pPr marL="742950" lvl="1" indent="-285750" algn="l" rtl="0">
              <a:spcBef>
                <a:spcPts val="518"/>
              </a:spcBef>
              <a:spcAft>
                <a:spcPts val="0"/>
              </a:spcAft>
              <a:buClr>
                <a:schemeClr val="lt1"/>
              </a:buClr>
              <a:buSzPct val="100000"/>
              <a:buNone/>
            </a:pPr>
            <a:r>
              <a:rPr lang="en-US"/>
              <a:t>           S.Top --; //Giam Top</a:t>
            </a:r>
            <a:endParaRPr/>
          </a:p>
          <a:p>
            <a:pPr marL="742950" lvl="1" indent="-285750" algn="l" rtl="0">
              <a:spcBef>
                <a:spcPts val="518"/>
              </a:spcBef>
              <a:spcAft>
                <a:spcPts val="0"/>
              </a:spcAft>
              <a:buClr>
                <a:schemeClr val="lt1"/>
              </a:buClr>
              <a:buSzPct val="100000"/>
              <a:buNone/>
            </a:pPr>
            <a:r>
              <a:rPr lang="en-US"/>
              <a:t>        return x;</a:t>
            </a:r>
            <a:endParaRPr/>
          </a:p>
          <a:p>
            <a:pPr marL="742950" lvl="1" indent="-285750" algn="l" rtl="0">
              <a:spcBef>
                <a:spcPts val="518"/>
              </a:spcBef>
              <a:spcAft>
                <a:spcPts val="0"/>
              </a:spcAft>
              <a:buClr>
                <a:schemeClr val="lt1"/>
              </a:buClr>
              <a:buSzPct val="100000"/>
              <a:buNone/>
            </a:pPr>
            <a:r>
              <a:rPr lang="en-US"/>
              <a:t>    }</a:t>
            </a:r>
            <a:endParaRPr/>
          </a:p>
          <a:p>
            <a:pPr marL="742950" lvl="1" indent="-285750" algn="l" rtl="0">
              <a:spcBef>
                <a:spcPts val="518"/>
              </a:spcBef>
              <a:spcAft>
                <a:spcPts val="0"/>
              </a:spcAft>
              <a:buClr>
                <a:schemeClr val="lt1"/>
              </a:buClr>
              <a:buSzPct val="100000"/>
              <a:buNone/>
            </a:pPr>
            <a:r>
              <a:rPr lang="en-US"/>
              <a:t>}</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9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C000"/>
              </a:buClr>
              <a:buSzPct val="100000"/>
              <a:buFont typeface="Calibri"/>
              <a:buNone/>
            </a:pPr>
            <a:br>
              <a:rPr lang="en-US" b="1">
                <a:solidFill>
                  <a:srgbClr val="FFC000"/>
                </a:solidFill>
              </a:rPr>
            </a:br>
            <a:r>
              <a:rPr lang="en-US" b="1">
                <a:solidFill>
                  <a:srgbClr val="FFC000"/>
                </a:solidFill>
              </a:rPr>
              <a:t>Thêm một phần tử vào vị trí bất kỳ trong ngăn xếp </a:t>
            </a:r>
            <a:br>
              <a:rPr lang="en-US">
                <a:solidFill>
                  <a:srgbClr val="FFC000"/>
                </a:solidFill>
              </a:rPr>
            </a:br>
            <a:endParaRPr/>
          </a:p>
        </p:txBody>
      </p:sp>
      <p:sp>
        <p:nvSpPr>
          <p:cNvPr id="563" name="Google Shape;563;p93"/>
          <p:cNvSpPr txBox="1">
            <a:spLocks noGrp="1"/>
          </p:cNvSpPr>
          <p:nvPr>
            <p:ph type="body" idx="1"/>
          </p:nvPr>
        </p:nvSpPr>
        <p:spPr>
          <a:xfrm>
            <a:off x="457200" y="1600200"/>
            <a:ext cx="8229600"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Font typeface="Calibri"/>
              <a:buChar char="-"/>
            </a:pPr>
            <a:r>
              <a:rPr lang="en-US"/>
              <a:t>Lần lượt lấy các phần tử từ đỉnh ngăn xếp đến vị trí cần chèn lưu tạm vào 1 ngăn xếp trung gian</a:t>
            </a:r>
            <a:endParaRPr/>
          </a:p>
          <a:p>
            <a:pPr marL="342900" lvl="0" indent="-342900" algn="l" rtl="0">
              <a:spcBef>
                <a:spcPts val="640"/>
              </a:spcBef>
              <a:spcAft>
                <a:spcPts val="0"/>
              </a:spcAft>
              <a:buClr>
                <a:schemeClr val="lt1"/>
              </a:buClr>
              <a:buSzPts val="3200"/>
              <a:buFont typeface="Calibri"/>
              <a:buChar char="-"/>
            </a:pPr>
            <a:r>
              <a:rPr lang="en-US"/>
              <a:t>Sd phép toán chèn vào đỉnh ngăn xếp để chèn phần tử cần chèn vào ngăn xếp.</a:t>
            </a:r>
            <a:endParaRPr/>
          </a:p>
          <a:p>
            <a:pPr marL="342900" lvl="0" indent="-342900" algn="l" rtl="0">
              <a:spcBef>
                <a:spcPts val="640"/>
              </a:spcBef>
              <a:spcAft>
                <a:spcPts val="0"/>
              </a:spcAft>
              <a:buClr>
                <a:schemeClr val="lt1"/>
              </a:buClr>
              <a:buSzPts val="3200"/>
              <a:buFont typeface="Calibri"/>
              <a:buChar char="-"/>
            </a:pPr>
            <a:r>
              <a:rPr lang="en-US"/>
              <a:t>Lấy các phần tử lưu tạm trong ngăn xếp trung gian đẩy vào ngăn xếp ban đầu.</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9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B0F0"/>
              </a:buClr>
              <a:buSzPts val="4200"/>
              <a:buFont typeface="Calibri"/>
              <a:buNone/>
            </a:pPr>
            <a:r>
              <a:rPr lang="en-US" sz="4200">
                <a:solidFill>
                  <a:srgbClr val="00B0F0"/>
                </a:solidFill>
              </a:rPr>
              <a:t>b2. Biểu diễn ngăn xếp bằng con trỏ </a:t>
            </a:r>
            <a:br>
              <a:rPr lang="en-US" sz="4200">
                <a:solidFill>
                  <a:srgbClr val="00B0F0"/>
                </a:solidFill>
              </a:rPr>
            </a:br>
            <a:endParaRPr sz="4200"/>
          </a:p>
        </p:txBody>
      </p:sp>
      <p:sp>
        <p:nvSpPr>
          <p:cNvPr id="569" name="Google Shape;569;p94"/>
          <p:cNvSpPr txBox="1">
            <a:spLocks noGrp="1"/>
          </p:cNvSpPr>
          <p:nvPr>
            <p:ph type="body" idx="1"/>
          </p:nvPr>
        </p:nvSpPr>
        <p:spPr>
          <a:xfrm>
            <a:off x="457200" y="914400"/>
            <a:ext cx="8229600" cy="5715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C000"/>
              </a:buClr>
              <a:buSzPts val="3200"/>
              <a:buFont typeface="Noto Sans Symbols"/>
              <a:buChar char="⮚"/>
            </a:pPr>
            <a:r>
              <a:rPr lang="en-US">
                <a:solidFill>
                  <a:srgbClr val="FFC000"/>
                </a:solidFill>
              </a:rPr>
              <a:t>Dạng cài đặt ngăn xếp bằng con trỏ</a:t>
            </a:r>
            <a:endParaRPr>
              <a:solidFill>
                <a:srgbClr val="FFC000"/>
              </a:solidFill>
            </a:endParaRPr>
          </a:p>
          <a:p>
            <a:pPr marL="742950" lvl="1" indent="635000" algn="l" rtl="0">
              <a:spcBef>
                <a:spcPts val="400"/>
              </a:spcBef>
              <a:spcAft>
                <a:spcPts val="0"/>
              </a:spcAft>
              <a:buClr>
                <a:schemeClr val="lt1"/>
              </a:buClr>
              <a:buSzPts val="2000"/>
              <a:buNone/>
            </a:pPr>
            <a:r>
              <a:rPr lang="en-US" sz="2000"/>
              <a:t>typedef int item; //kieu du lieu</a:t>
            </a:r>
            <a:endParaRPr/>
          </a:p>
          <a:p>
            <a:pPr marL="742950" lvl="1" indent="635000" algn="l" rtl="0">
              <a:spcBef>
                <a:spcPts val="400"/>
              </a:spcBef>
              <a:spcAft>
                <a:spcPts val="0"/>
              </a:spcAft>
              <a:buClr>
                <a:schemeClr val="lt1"/>
              </a:buClr>
              <a:buSzPts val="2000"/>
              <a:buNone/>
            </a:pPr>
            <a:r>
              <a:rPr lang="en-US" sz="2000"/>
              <a:t>struct Node</a:t>
            </a:r>
            <a:endParaRPr/>
          </a:p>
          <a:p>
            <a:pPr marL="742950" lvl="1" indent="635000" algn="l" rtl="0">
              <a:spcBef>
                <a:spcPts val="400"/>
              </a:spcBef>
              <a:spcAft>
                <a:spcPts val="0"/>
              </a:spcAft>
              <a:buClr>
                <a:schemeClr val="lt1"/>
              </a:buClr>
              <a:buSzPts val="2000"/>
              <a:buNone/>
            </a:pPr>
            <a:r>
              <a:rPr lang="en-US" sz="2000"/>
              <a:t>{</a:t>
            </a:r>
            <a:endParaRPr/>
          </a:p>
          <a:p>
            <a:pPr marL="742950" lvl="1" indent="635000" algn="l" rtl="0">
              <a:spcBef>
                <a:spcPts val="400"/>
              </a:spcBef>
              <a:spcAft>
                <a:spcPts val="0"/>
              </a:spcAft>
              <a:buClr>
                <a:schemeClr val="lt1"/>
              </a:buClr>
              <a:buSzPts val="2000"/>
              <a:buNone/>
            </a:pPr>
            <a:r>
              <a:rPr lang="en-US" sz="2000"/>
              <a:t>    item Data; //du lieu</a:t>
            </a:r>
            <a:endParaRPr/>
          </a:p>
          <a:p>
            <a:pPr marL="742950" lvl="1" indent="635000" algn="l" rtl="0">
              <a:spcBef>
                <a:spcPts val="400"/>
              </a:spcBef>
              <a:spcAft>
                <a:spcPts val="0"/>
              </a:spcAft>
              <a:buClr>
                <a:schemeClr val="lt1"/>
              </a:buClr>
              <a:buSzPts val="2000"/>
              <a:buNone/>
            </a:pPr>
            <a:r>
              <a:rPr lang="en-US" sz="2000"/>
              <a:t>    Node *Next; //link</a:t>
            </a:r>
            <a:endParaRPr/>
          </a:p>
          <a:p>
            <a:pPr marL="742950" lvl="1" indent="635000" algn="l" rtl="0">
              <a:spcBef>
                <a:spcPts val="400"/>
              </a:spcBef>
              <a:spcAft>
                <a:spcPts val="0"/>
              </a:spcAft>
              <a:buClr>
                <a:schemeClr val="lt1"/>
              </a:buClr>
              <a:buSzPts val="2000"/>
              <a:buNone/>
            </a:pPr>
            <a:r>
              <a:rPr lang="en-US" sz="2000"/>
              <a:t>};</a:t>
            </a:r>
            <a:endParaRPr/>
          </a:p>
          <a:p>
            <a:pPr marL="742950" lvl="1" indent="635000" algn="l" rtl="0">
              <a:spcBef>
                <a:spcPts val="400"/>
              </a:spcBef>
              <a:spcAft>
                <a:spcPts val="0"/>
              </a:spcAft>
              <a:buClr>
                <a:schemeClr val="lt1"/>
              </a:buClr>
              <a:buSzPts val="2000"/>
              <a:buNone/>
            </a:pPr>
            <a:r>
              <a:rPr lang="en-US" sz="2000"/>
              <a:t>typedef struct Stack</a:t>
            </a:r>
            <a:endParaRPr/>
          </a:p>
          <a:p>
            <a:pPr marL="742950" lvl="1" indent="635000" algn="l" rtl="0">
              <a:spcBef>
                <a:spcPts val="400"/>
              </a:spcBef>
              <a:spcAft>
                <a:spcPts val="0"/>
              </a:spcAft>
              <a:buClr>
                <a:schemeClr val="lt1"/>
              </a:buClr>
              <a:buSzPts val="2000"/>
              <a:buNone/>
            </a:pPr>
            <a:r>
              <a:rPr lang="en-US" sz="2000"/>
              <a:t>{</a:t>
            </a:r>
            <a:endParaRPr/>
          </a:p>
          <a:p>
            <a:pPr marL="742950" lvl="1" indent="635000" algn="l" rtl="0">
              <a:spcBef>
                <a:spcPts val="400"/>
              </a:spcBef>
              <a:spcAft>
                <a:spcPts val="0"/>
              </a:spcAft>
              <a:buClr>
                <a:schemeClr val="lt1"/>
              </a:buClr>
              <a:buSzPts val="2000"/>
              <a:buNone/>
            </a:pPr>
            <a:r>
              <a:rPr lang="en-US" sz="2000"/>
              <a:t>    Node *Top;</a:t>
            </a:r>
            <a:endParaRPr/>
          </a:p>
          <a:p>
            <a:pPr marL="742950" lvl="1" indent="635000" algn="l" rtl="0">
              <a:spcBef>
                <a:spcPts val="400"/>
              </a:spcBef>
              <a:spcAft>
                <a:spcPts val="0"/>
              </a:spcAft>
              <a:buClr>
                <a:schemeClr val="lt1"/>
              </a:buClr>
              <a:buSzPts val="2000"/>
              <a:buNone/>
            </a:pPr>
            <a:r>
              <a:rPr lang="en-US" sz="2000"/>
              <a:t>};</a:t>
            </a:r>
            <a:r>
              <a:rPr lang="en-US" sz="2000">
                <a:solidFill>
                  <a:srgbClr val="92D050"/>
                </a:solidFill>
              </a:rPr>
              <a:t> </a:t>
            </a:r>
            <a:endParaRPr/>
          </a:p>
          <a:p>
            <a:pPr marL="0" lvl="0" indent="0" algn="l" rtl="0">
              <a:spcBef>
                <a:spcPts val="640"/>
              </a:spcBef>
              <a:spcAft>
                <a:spcPts val="0"/>
              </a:spcAft>
              <a:buClr>
                <a:schemeClr val="lt1"/>
              </a:buClr>
              <a:buSzPts val="3200"/>
              <a:buNone/>
            </a:pPr>
            <a:endParaRPr>
              <a:solidFill>
                <a:srgbClr val="FFC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9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endParaRPr/>
          </a:p>
        </p:txBody>
      </p:sp>
      <p:pic>
        <p:nvPicPr>
          <p:cNvPr id="575" name="Google Shape;575;p95" descr="stack pointer"/>
          <p:cNvPicPr preferRelativeResize="0">
            <a:picLocks noGrp="1"/>
          </p:cNvPicPr>
          <p:nvPr>
            <p:ph type="body" idx="1"/>
          </p:nvPr>
        </p:nvPicPr>
        <p:blipFill rotWithShape="1">
          <a:blip r:embed="rId3">
            <a:alphaModFix/>
          </a:blip>
          <a:srcRect/>
          <a:stretch/>
        </p:blipFill>
        <p:spPr>
          <a:xfrm>
            <a:off x="1752600" y="609600"/>
            <a:ext cx="4233763" cy="5516563"/>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96"/>
          <p:cNvSpPr txBox="1">
            <a:spLocks noGrp="1"/>
          </p:cNvSpPr>
          <p:nvPr>
            <p:ph type="title"/>
          </p:nvPr>
        </p:nvSpPr>
        <p:spPr>
          <a:xfrm>
            <a:off x="457200" y="5334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4000" b="1"/>
              <a:t>Khởi tạo ngăn xếp rỗng, kiểm tra ngăn xếp rỗng</a:t>
            </a:r>
            <a:br>
              <a:rPr lang="en-US" b="1"/>
            </a:br>
            <a:endParaRPr/>
          </a:p>
        </p:txBody>
      </p:sp>
      <p:pic>
        <p:nvPicPr>
          <p:cNvPr id="581" name="Google Shape;581;p96" descr="Capture.JPG"/>
          <p:cNvPicPr preferRelativeResize="0">
            <a:picLocks noGrp="1"/>
          </p:cNvPicPr>
          <p:nvPr>
            <p:ph type="body" idx="1"/>
          </p:nvPr>
        </p:nvPicPr>
        <p:blipFill rotWithShape="1">
          <a:blip r:embed="rId3">
            <a:alphaModFix/>
          </a:blip>
          <a:srcRect/>
          <a:stretch/>
        </p:blipFill>
        <p:spPr>
          <a:xfrm>
            <a:off x="228600" y="1524000"/>
            <a:ext cx="8687783" cy="41910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9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a:t>Tính độ dài của ngăn xếp</a:t>
            </a:r>
            <a:endParaRPr/>
          </a:p>
        </p:txBody>
      </p:sp>
      <p:pic>
        <p:nvPicPr>
          <p:cNvPr id="587" name="Google Shape;587;p97" descr="Capture.JPG"/>
          <p:cNvPicPr preferRelativeResize="0">
            <a:picLocks noGrp="1"/>
          </p:cNvPicPr>
          <p:nvPr>
            <p:ph type="body" idx="1"/>
          </p:nvPr>
        </p:nvPicPr>
        <p:blipFill rotWithShape="1">
          <a:blip r:embed="rId3">
            <a:alphaModFix/>
          </a:blip>
          <a:srcRect/>
          <a:stretch/>
        </p:blipFill>
        <p:spPr>
          <a:xfrm>
            <a:off x="304800" y="1524000"/>
            <a:ext cx="8621485" cy="32004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98"/>
          <p:cNvSpPr txBox="1">
            <a:spLocks noGrp="1"/>
          </p:cNvSpPr>
          <p:nvPr>
            <p:ph type="title"/>
          </p:nvPr>
        </p:nvSpPr>
        <p:spPr>
          <a:xfrm>
            <a:off x="457200" y="3810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b="1"/>
              <a:t>Tạo 1 Node</a:t>
            </a:r>
            <a:br>
              <a:rPr lang="en-US" b="1"/>
            </a:br>
            <a:endParaRPr/>
          </a:p>
        </p:txBody>
      </p:sp>
      <p:pic>
        <p:nvPicPr>
          <p:cNvPr id="593" name="Google Shape;593;p98" descr="Capture.JPG"/>
          <p:cNvPicPr preferRelativeResize="0">
            <a:picLocks noGrp="1"/>
          </p:cNvPicPr>
          <p:nvPr>
            <p:ph type="body" idx="1"/>
          </p:nvPr>
        </p:nvPicPr>
        <p:blipFill rotWithShape="1">
          <a:blip r:embed="rId3">
            <a:alphaModFix/>
          </a:blip>
          <a:srcRect/>
          <a:stretch/>
        </p:blipFill>
        <p:spPr>
          <a:xfrm>
            <a:off x="523875" y="2209800"/>
            <a:ext cx="8620125" cy="30480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9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b="1"/>
              <a:t>Chèn phần tử vào Stack (Push)</a:t>
            </a:r>
            <a:endParaRPr b="1"/>
          </a:p>
        </p:txBody>
      </p:sp>
      <p:sp>
        <p:nvSpPr>
          <p:cNvPr id="599" name="Google Shape;599;p9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a:t>Để chèn phần tử vào Stack thì chỉ cần cho con trỏ P đó trỏ và Top, rồi Top trỏ lại P là xong</a:t>
            </a:r>
            <a:endParaRPr/>
          </a:p>
          <a:p>
            <a:pPr marL="342900" lvl="0" indent="-139700" algn="l" rtl="0">
              <a:spcBef>
                <a:spcPts val="640"/>
              </a:spcBef>
              <a:spcAft>
                <a:spcPts val="0"/>
              </a:spcAft>
              <a:buClr>
                <a:schemeClr val="lt1"/>
              </a:buClr>
              <a:buSzPts val="3200"/>
              <a:buNone/>
            </a:pPr>
            <a:endParaRPr/>
          </a:p>
        </p:txBody>
      </p:sp>
      <p:pic>
        <p:nvPicPr>
          <p:cNvPr id="600" name="Google Shape;600;p99" descr="Capture.JPG"/>
          <p:cNvPicPr preferRelativeResize="0"/>
          <p:nvPr/>
        </p:nvPicPr>
        <p:blipFill rotWithShape="1">
          <a:blip r:embed="rId3">
            <a:alphaModFix/>
          </a:blip>
          <a:srcRect/>
          <a:stretch/>
        </p:blipFill>
        <p:spPr>
          <a:xfrm>
            <a:off x="304800" y="3733800"/>
            <a:ext cx="8409810" cy="152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228600" y="274638"/>
            <a:ext cx="87630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50"/>
              </a:buClr>
              <a:buSzPct val="100000"/>
              <a:buFont typeface="Calibri"/>
              <a:buNone/>
            </a:pPr>
            <a:br>
              <a:rPr lang="en-US" b="1">
                <a:solidFill>
                  <a:srgbClr val="00B050"/>
                </a:solidFill>
              </a:rPr>
            </a:br>
            <a:r>
              <a:rPr lang="en-US" b="1">
                <a:solidFill>
                  <a:srgbClr val="FFC000"/>
                </a:solidFill>
              </a:rPr>
              <a:t>1.2. Các phép toán cơ bản trên danh sách</a:t>
            </a:r>
            <a:br>
              <a:rPr lang="en-US" b="1">
                <a:solidFill>
                  <a:srgbClr val="00B050"/>
                </a:solidFill>
              </a:rPr>
            </a:br>
            <a:endParaRPr/>
          </a:p>
        </p:txBody>
      </p:sp>
      <p:sp>
        <p:nvSpPr>
          <p:cNvPr id="133" name="Google Shape;133;p21"/>
          <p:cNvSpPr txBox="1">
            <a:spLocks noGrp="1"/>
          </p:cNvSpPr>
          <p:nvPr>
            <p:ph type="body" idx="1"/>
          </p:nvPr>
        </p:nvSpPr>
        <p:spPr>
          <a:xfrm>
            <a:off x="457200" y="1600200"/>
            <a:ext cx="85344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C000"/>
              </a:buClr>
              <a:buSzPts val="3200"/>
              <a:buNone/>
            </a:pPr>
            <a:r>
              <a:rPr lang="en-US" b="1" i="1">
                <a:solidFill>
                  <a:srgbClr val="FFC000"/>
                </a:solidFill>
              </a:rPr>
              <a:t>Một số ký hiệu:</a:t>
            </a:r>
            <a:endParaRPr/>
          </a:p>
          <a:p>
            <a:pPr marL="742950" lvl="1" indent="-285750" algn="l" rtl="0">
              <a:spcBef>
                <a:spcPts val="560"/>
              </a:spcBef>
              <a:spcAft>
                <a:spcPts val="0"/>
              </a:spcAft>
              <a:buClr>
                <a:srgbClr val="FFC000"/>
              </a:buClr>
              <a:buSzPts val="2800"/>
              <a:buChar char="–"/>
            </a:pPr>
            <a:r>
              <a:rPr lang="en-US">
                <a:solidFill>
                  <a:srgbClr val="FFC000"/>
                </a:solidFill>
              </a:rPr>
              <a:t>L</a:t>
            </a:r>
            <a:r>
              <a:rPr lang="en-US"/>
              <a:t> : 	Tên biến danh sách</a:t>
            </a:r>
            <a:endParaRPr/>
          </a:p>
          <a:p>
            <a:pPr marL="742950" lvl="1" indent="-285750" algn="l" rtl="0">
              <a:spcBef>
                <a:spcPts val="560"/>
              </a:spcBef>
              <a:spcAft>
                <a:spcPts val="0"/>
              </a:spcAft>
              <a:buClr>
                <a:srgbClr val="FFC000"/>
              </a:buClr>
              <a:buSzPts val="2800"/>
              <a:buChar char="–"/>
            </a:pPr>
            <a:r>
              <a:rPr lang="en-US">
                <a:solidFill>
                  <a:srgbClr val="FFC000"/>
                </a:solidFill>
              </a:rPr>
              <a:t>Item </a:t>
            </a:r>
            <a:r>
              <a:rPr lang="en-US"/>
              <a:t>: 	Là kiểu dữ liệu của các phần tử trong L</a:t>
            </a:r>
            <a:endParaRPr/>
          </a:p>
          <a:p>
            <a:pPr marL="742950" lvl="1" indent="-285750" algn="l" rtl="0">
              <a:spcBef>
                <a:spcPts val="560"/>
              </a:spcBef>
              <a:spcAft>
                <a:spcPts val="0"/>
              </a:spcAft>
              <a:buClr>
                <a:srgbClr val="FFC000"/>
              </a:buClr>
              <a:buSzPts val="2800"/>
              <a:buChar char="–"/>
            </a:pPr>
            <a:r>
              <a:rPr lang="en-US">
                <a:solidFill>
                  <a:srgbClr val="FFC000"/>
                </a:solidFill>
              </a:rPr>
              <a:t>p:	 </a:t>
            </a:r>
            <a:r>
              <a:rPr lang="en-US"/>
              <a:t>Là một ví trí trong danh sách</a:t>
            </a:r>
            <a:endParaRPr/>
          </a:p>
          <a:p>
            <a:pPr marL="742950" lvl="1" indent="-285750" algn="l" rtl="0">
              <a:spcBef>
                <a:spcPts val="560"/>
              </a:spcBef>
              <a:spcAft>
                <a:spcPts val="0"/>
              </a:spcAft>
              <a:buClr>
                <a:srgbClr val="FFC000"/>
              </a:buClr>
              <a:buSzPts val="2800"/>
              <a:buChar char="–"/>
            </a:pPr>
            <a:r>
              <a:rPr lang="en-US">
                <a:solidFill>
                  <a:srgbClr val="FFC000"/>
                </a:solidFill>
              </a:rPr>
              <a:t>x </a:t>
            </a:r>
            <a:r>
              <a:rPr lang="en-US"/>
              <a:t>: 	Là một phần tử bất kỳ có kiểu Item</a:t>
            </a:r>
            <a:endParaRPr/>
          </a:p>
          <a:p>
            <a:pPr marL="0" lvl="0" indent="0" algn="l" rtl="0">
              <a:spcBef>
                <a:spcPts val="640"/>
              </a:spcBef>
              <a:spcAft>
                <a:spcPts val="0"/>
              </a:spcAft>
              <a:buClr>
                <a:schemeClr val="lt1"/>
              </a:buClr>
              <a:buSzPts val="3200"/>
              <a:buNone/>
            </a:pPr>
            <a:r>
              <a:rPr lang="en-US"/>
              <a:t>=&gt; Ta xét các phép toán cơ bản sau trên L:</a:t>
            </a:r>
            <a:endParaRPr i="1">
              <a:solidFill>
                <a:srgbClr val="FFC00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10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a:t>Giải thuật</a:t>
            </a:r>
            <a:endParaRPr/>
          </a:p>
        </p:txBody>
      </p:sp>
      <p:pic>
        <p:nvPicPr>
          <p:cNvPr id="606" name="Google Shape;606;p100" descr="Capture.JPG"/>
          <p:cNvPicPr preferRelativeResize="0">
            <a:picLocks noGrp="1"/>
          </p:cNvPicPr>
          <p:nvPr>
            <p:ph type="body" idx="1"/>
          </p:nvPr>
        </p:nvPicPr>
        <p:blipFill rotWithShape="1">
          <a:blip r:embed="rId3">
            <a:alphaModFix/>
          </a:blip>
          <a:srcRect/>
          <a:stretch/>
        </p:blipFill>
        <p:spPr>
          <a:xfrm>
            <a:off x="762000" y="2743200"/>
            <a:ext cx="7851449" cy="19050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101"/>
          <p:cNvSpPr txBox="1">
            <a:spLocks noGrp="1"/>
          </p:cNvSpPr>
          <p:nvPr>
            <p:ph type="title"/>
          </p:nvPr>
        </p:nvSpPr>
        <p:spPr>
          <a:xfrm>
            <a:off x="457200" y="6858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b="1"/>
              <a:t>Xóa và lấy dữ liệu tại Top (Pop)</a:t>
            </a:r>
            <a:br>
              <a:rPr lang="en-US" b="1"/>
            </a:br>
            <a:endParaRPr/>
          </a:p>
        </p:txBody>
      </p:sp>
      <p:pic>
        <p:nvPicPr>
          <p:cNvPr id="612" name="Google Shape;612;p101" descr="Capture.JPG"/>
          <p:cNvPicPr preferRelativeResize="0">
            <a:picLocks noGrp="1"/>
          </p:cNvPicPr>
          <p:nvPr>
            <p:ph type="body" idx="1"/>
          </p:nvPr>
        </p:nvPicPr>
        <p:blipFill rotWithShape="1">
          <a:blip r:embed="rId3">
            <a:alphaModFix/>
          </a:blip>
          <a:srcRect/>
          <a:stretch/>
        </p:blipFill>
        <p:spPr>
          <a:xfrm>
            <a:off x="381000" y="2895600"/>
            <a:ext cx="8532530" cy="19812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10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a:t>Giải thuật</a:t>
            </a:r>
            <a:endParaRPr/>
          </a:p>
        </p:txBody>
      </p:sp>
      <p:pic>
        <p:nvPicPr>
          <p:cNvPr id="618" name="Google Shape;618;p102" descr="Capture.JPG"/>
          <p:cNvPicPr preferRelativeResize="0">
            <a:picLocks noGrp="1"/>
          </p:cNvPicPr>
          <p:nvPr>
            <p:ph type="body" idx="1"/>
          </p:nvPr>
        </p:nvPicPr>
        <p:blipFill rotWithShape="1">
          <a:blip r:embed="rId3">
            <a:alphaModFix/>
          </a:blip>
          <a:srcRect/>
          <a:stretch/>
        </p:blipFill>
        <p:spPr>
          <a:xfrm>
            <a:off x="762000" y="2286000"/>
            <a:ext cx="7610534" cy="30480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103"/>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92D050"/>
              </a:buClr>
              <a:buSzPct val="100000"/>
              <a:buFont typeface="Arial"/>
              <a:buNone/>
            </a:pPr>
            <a:br>
              <a:rPr lang="en-US" sz="3600" b="1">
                <a:solidFill>
                  <a:srgbClr val="92D050"/>
                </a:solidFill>
                <a:latin typeface="Arial"/>
                <a:ea typeface="Arial"/>
                <a:cs typeface="Arial"/>
                <a:sym typeface="Arial"/>
              </a:rPr>
            </a:br>
            <a:r>
              <a:rPr lang="en-US" sz="3600" b="1">
                <a:solidFill>
                  <a:srgbClr val="92D050"/>
                </a:solidFill>
                <a:latin typeface="Arial"/>
                <a:ea typeface="Arial"/>
                <a:cs typeface="Arial"/>
                <a:sym typeface="Arial"/>
              </a:rPr>
              <a:t>2.5.  ỨNG DỤNG NGĂN XẾP</a:t>
            </a:r>
            <a:br>
              <a:rPr lang="en-US">
                <a:solidFill>
                  <a:srgbClr val="92D050"/>
                </a:solidFill>
                <a:latin typeface="Arial"/>
                <a:ea typeface="Arial"/>
                <a:cs typeface="Arial"/>
                <a:sym typeface="Arial"/>
              </a:rPr>
            </a:br>
            <a:endParaRPr/>
          </a:p>
        </p:txBody>
      </p:sp>
      <p:sp>
        <p:nvSpPr>
          <p:cNvPr id="624" name="Google Shape;624;p103"/>
          <p:cNvSpPr txBox="1">
            <a:spLocks noGrp="1"/>
          </p:cNvSpPr>
          <p:nvPr>
            <p:ph type="body" idx="1"/>
          </p:nvPr>
        </p:nvSpPr>
        <p:spPr>
          <a:xfrm>
            <a:off x="381000" y="1143000"/>
            <a:ext cx="8382000" cy="5181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a:t>Cấu trúc ngăn xếp thích hợp với việc lưu trữ các loại dữ liệu mà có trình tự lưu trữ ngược với trình tự truy xuất dữ liệu.</a:t>
            </a:r>
            <a:endParaRPr/>
          </a:p>
          <a:p>
            <a:pPr marL="342900" lvl="0" indent="-342900" algn="l" rtl="0">
              <a:spcBef>
                <a:spcPts val="640"/>
              </a:spcBef>
              <a:spcAft>
                <a:spcPts val="0"/>
              </a:spcAft>
              <a:buClr>
                <a:schemeClr val="lt1"/>
              </a:buClr>
              <a:buSzPts val="3200"/>
              <a:buChar char="•"/>
            </a:pPr>
            <a:r>
              <a:rPr lang="en-US"/>
              <a:t> Nó đóng vai trò là vùng nhớ tam thời. </a:t>
            </a:r>
            <a:endParaRPr/>
          </a:p>
          <a:p>
            <a:pPr marL="342900" lvl="0" indent="-342900" algn="l" rtl="0">
              <a:spcBef>
                <a:spcPts val="640"/>
              </a:spcBef>
              <a:spcAft>
                <a:spcPts val="0"/>
              </a:spcAft>
              <a:buClr>
                <a:schemeClr val="lt1"/>
              </a:buClr>
              <a:buSzPts val="3200"/>
              <a:buChar char="•"/>
            </a:pPr>
            <a:r>
              <a:rPr lang="en-US"/>
              <a:t>Trong trình biên dịch khi thực hiện các chương trình con, ngăn xếp được sử dụng để lưu trữ </a:t>
            </a:r>
            <a:r>
              <a:rPr lang="en-US" b="1" i="1"/>
              <a:t>môi trường</a:t>
            </a:r>
            <a:r>
              <a:rPr lang="en-US"/>
              <a:t> của các chương trình con này. </a:t>
            </a:r>
            <a:endParaRPr/>
          </a:p>
          <a:p>
            <a:pPr marL="342900" lvl="0" indent="-342900" algn="l" rtl="0">
              <a:spcBef>
                <a:spcPts val="640"/>
              </a:spcBef>
              <a:spcAft>
                <a:spcPts val="0"/>
              </a:spcAft>
              <a:buClr>
                <a:schemeClr val="lt1"/>
              </a:buClr>
              <a:buSzPts val="3200"/>
              <a:buChar char="•"/>
            </a:pPr>
            <a:r>
              <a:rPr lang="en-US"/>
              <a:t>Ngoài ra nó còn được sử dụng để khử đệ quy/loại bỏ tính đệ qui của chương trình. </a:t>
            </a:r>
            <a:endParaRPr/>
          </a:p>
          <a:p>
            <a:pPr marL="342900" lvl="0" indent="-139700" algn="l" rtl="0">
              <a:spcBef>
                <a:spcPts val="640"/>
              </a:spcBef>
              <a:spcAft>
                <a:spcPts val="0"/>
              </a:spcAft>
              <a:buClr>
                <a:schemeClr val="lt1"/>
              </a:buClr>
              <a:buSzPts val="3200"/>
              <a:buNone/>
            </a:pP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104"/>
          <p:cNvSpPr txBox="1">
            <a:spLocks noGrp="1"/>
          </p:cNvSpPr>
          <p:nvPr>
            <p:ph type="title"/>
          </p:nvPr>
        </p:nvSpPr>
        <p:spPr>
          <a:xfrm>
            <a:off x="381000" y="34344"/>
            <a:ext cx="8229600" cy="103245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C000"/>
              </a:buClr>
              <a:buSzPts val="4400"/>
              <a:buFont typeface="Calibri"/>
              <a:buNone/>
            </a:pPr>
            <a:r>
              <a:rPr lang="en-US">
                <a:solidFill>
                  <a:srgbClr val="FFC000"/>
                </a:solidFill>
              </a:rPr>
              <a:t>3. HÀNG ĐỢI (QUEUE)</a:t>
            </a:r>
            <a:endParaRPr>
              <a:solidFill>
                <a:srgbClr val="FFC000"/>
              </a:solidFill>
            </a:endParaRPr>
          </a:p>
        </p:txBody>
      </p:sp>
      <p:sp>
        <p:nvSpPr>
          <p:cNvPr id="630" name="Google Shape;630;p104"/>
          <p:cNvSpPr txBox="1">
            <a:spLocks noGrp="1"/>
          </p:cNvSpPr>
          <p:nvPr>
            <p:ph type="body" idx="1"/>
          </p:nvPr>
        </p:nvSpPr>
        <p:spPr>
          <a:xfrm>
            <a:off x="457200" y="1066800"/>
            <a:ext cx="8229600" cy="5486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00B050"/>
              </a:buClr>
              <a:buSzPts val="2800"/>
              <a:buChar char="•"/>
            </a:pPr>
            <a:r>
              <a:rPr lang="en-US" sz="2800">
                <a:solidFill>
                  <a:srgbClr val="00B050"/>
                </a:solidFill>
                <a:latin typeface="Arial"/>
                <a:ea typeface="Arial"/>
                <a:cs typeface="Arial"/>
                <a:sym typeface="Arial"/>
              </a:rPr>
              <a:t>3.1 ĐỊNH NGHĨA HÀNG ĐỢI</a:t>
            </a:r>
            <a:endParaRPr/>
          </a:p>
          <a:p>
            <a:pPr marL="342900" lvl="0" indent="-342900" algn="l" rtl="0">
              <a:spcBef>
                <a:spcPts val="560"/>
              </a:spcBef>
              <a:spcAft>
                <a:spcPts val="0"/>
              </a:spcAft>
              <a:buClr>
                <a:srgbClr val="00B050"/>
              </a:buClr>
              <a:buSzPts val="2800"/>
              <a:buChar char="•"/>
            </a:pPr>
            <a:r>
              <a:rPr lang="en-US" sz="2800">
                <a:solidFill>
                  <a:srgbClr val="00B050"/>
                </a:solidFill>
                <a:latin typeface="Arial"/>
                <a:ea typeface="Arial"/>
                <a:cs typeface="Arial"/>
                <a:sym typeface="Arial"/>
              </a:rPr>
              <a:t>3.2 CÁC PHÉP TOÁN CƠ BẢN TRÊN</a:t>
            </a:r>
            <a:endParaRPr/>
          </a:p>
          <a:p>
            <a:pPr marL="0" lvl="0" indent="0" algn="l" rtl="0">
              <a:spcBef>
                <a:spcPts val="560"/>
              </a:spcBef>
              <a:spcAft>
                <a:spcPts val="0"/>
              </a:spcAft>
              <a:buClr>
                <a:srgbClr val="00B050"/>
              </a:buClr>
              <a:buSzPts val="2800"/>
              <a:buNone/>
            </a:pPr>
            <a:r>
              <a:rPr lang="en-US" sz="2800">
                <a:solidFill>
                  <a:srgbClr val="00B050"/>
                </a:solidFill>
                <a:latin typeface="Arial"/>
                <a:ea typeface="Arial"/>
                <a:cs typeface="Arial"/>
                <a:sym typeface="Arial"/>
              </a:rPr>
              <a:t>          HÀNG ĐỢI</a:t>
            </a:r>
            <a:endParaRPr/>
          </a:p>
          <a:p>
            <a:pPr marL="342900" lvl="0" indent="-342900" algn="l" rtl="0">
              <a:spcBef>
                <a:spcPts val="560"/>
              </a:spcBef>
              <a:spcAft>
                <a:spcPts val="0"/>
              </a:spcAft>
              <a:buClr>
                <a:srgbClr val="00B050"/>
              </a:buClr>
              <a:buSzPts val="2800"/>
              <a:buChar char="•"/>
            </a:pPr>
            <a:r>
              <a:rPr lang="en-US" sz="2800">
                <a:solidFill>
                  <a:srgbClr val="00B050"/>
                </a:solidFill>
                <a:latin typeface="Arial"/>
                <a:ea typeface="Arial"/>
                <a:cs typeface="Arial"/>
                <a:sym typeface="Arial"/>
              </a:rPr>
              <a:t>3.3 BIỂU DIỄN HÀNG ĐỢI TRÊN MT</a:t>
            </a:r>
            <a:endParaRPr/>
          </a:p>
          <a:p>
            <a:pPr marL="342900" lvl="0" indent="-342900" algn="l" rtl="0">
              <a:spcBef>
                <a:spcPts val="560"/>
              </a:spcBef>
              <a:spcAft>
                <a:spcPts val="0"/>
              </a:spcAft>
              <a:buClr>
                <a:srgbClr val="00B050"/>
              </a:buClr>
              <a:buSzPts val="2800"/>
              <a:buChar char="•"/>
            </a:pPr>
            <a:r>
              <a:rPr lang="en-US" sz="2800">
                <a:solidFill>
                  <a:srgbClr val="00B050"/>
                </a:solidFill>
                <a:latin typeface="Arial"/>
                <a:ea typeface="Arial"/>
                <a:cs typeface="Arial"/>
                <a:sym typeface="Arial"/>
              </a:rPr>
              <a:t>3.4 CÀI ĐẶT CÁC PHÉP TOÁN CƠ BẢN</a:t>
            </a:r>
            <a:endParaRPr/>
          </a:p>
          <a:p>
            <a:pPr marL="0" lvl="0" indent="0" algn="l" rtl="0">
              <a:spcBef>
                <a:spcPts val="560"/>
              </a:spcBef>
              <a:spcAft>
                <a:spcPts val="0"/>
              </a:spcAft>
              <a:buClr>
                <a:srgbClr val="00B050"/>
              </a:buClr>
              <a:buSzPts val="2800"/>
              <a:buNone/>
            </a:pPr>
            <a:r>
              <a:rPr lang="en-US" sz="2800">
                <a:solidFill>
                  <a:srgbClr val="00B050"/>
                </a:solidFill>
                <a:latin typeface="Arial"/>
                <a:ea typeface="Arial"/>
                <a:cs typeface="Arial"/>
                <a:sym typeface="Arial"/>
              </a:rPr>
              <a:t>          TRÊN HÀNG ĐỢI</a:t>
            </a:r>
            <a:endParaRPr/>
          </a:p>
          <a:p>
            <a:pPr marL="342900" lvl="0" indent="-342900" algn="l" rtl="0">
              <a:spcBef>
                <a:spcPts val="560"/>
              </a:spcBef>
              <a:spcAft>
                <a:spcPts val="0"/>
              </a:spcAft>
              <a:buClr>
                <a:srgbClr val="00B050"/>
              </a:buClr>
              <a:buSzPts val="2800"/>
              <a:buChar char="•"/>
            </a:pPr>
            <a:r>
              <a:rPr lang="en-US" sz="2800">
                <a:solidFill>
                  <a:srgbClr val="00B050"/>
                </a:solidFill>
                <a:latin typeface="Arial"/>
                <a:ea typeface="Arial"/>
                <a:cs typeface="Arial"/>
                <a:sym typeface="Arial"/>
              </a:rPr>
              <a:t>3.5 ỨNG DỤNG HÀNG ĐỢI</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105"/>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50"/>
              </a:buClr>
              <a:buSzPct val="100000"/>
              <a:buFont typeface="Calibri"/>
              <a:buNone/>
            </a:pPr>
            <a:br>
              <a:rPr lang="en-US" b="1">
                <a:solidFill>
                  <a:srgbClr val="00B050"/>
                </a:solidFill>
              </a:rPr>
            </a:br>
            <a:r>
              <a:rPr lang="en-US" b="1">
                <a:solidFill>
                  <a:srgbClr val="00B050"/>
                </a:solidFill>
              </a:rPr>
              <a:t>3.1 ĐỊNH NGHĨA HÀNG ĐỢI</a:t>
            </a:r>
            <a:br>
              <a:rPr lang="en-US" b="1">
                <a:solidFill>
                  <a:srgbClr val="00B050"/>
                </a:solidFill>
              </a:rPr>
            </a:br>
            <a:endParaRPr/>
          </a:p>
        </p:txBody>
      </p:sp>
      <p:sp>
        <p:nvSpPr>
          <p:cNvPr id="636" name="Google Shape;636;p105"/>
          <p:cNvSpPr txBox="1">
            <a:spLocks noGrp="1"/>
          </p:cNvSpPr>
          <p:nvPr>
            <p:ph type="body" idx="1"/>
          </p:nvPr>
        </p:nvSpPr>
        <p:spPr>
          <a:xfrm>
            <a:off x="457200" y="1143000"/>
            <a:ext cx="8229600" cy="5486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a:t>Hàng đợi, hay ngắn gọn là hàng (queue) là </a:t>
            </a:r>
            <a:r>
              <a:rPr lang="en-US">
                <a:solidFill>
                  <a:srgbClr val="FFC000"/>
                </a:solidFill>
              </a:rPr>
              <a:t>một danh sách đặc biệt </a:t>
            </a:r>
            <a:r>
              <a:rPr lang="en-US"/>
              <a:t>mà phép </a:t>
            </a:r>
            <a:r>
              <a:rPr lang="en-US">
                <a:solidFill>
                  <a:srgbClr val="FFC000"/>
                </a:solidFill>
              </a:rPr>
              <a:t>thêm</a:t>
            </a:r>
            <a:r>
              <a:rPr lang="en-US"/>
              <a:t> một phần tử vào hàng </a:t>
            </a:r>
            <a:r>
              <a:rPr lang="en-US">
                <a:solidFill>
                  <a:srgbClr val="FFC000"/>
                </a:solidFill>
              </a:rPr>
              <a:t>chỉ thực hiện tại một đầu </a:t>
            </a:r>
            <a:r>
              <a:rPr lang="en-US"/>
              <a:t>của hàng, gọi là </a:t>
            </a:r>
            <a:r>
              <a:rPr lang="en-US">
                <a:solidFill>
                  <a:srgbClr val="FFC000"/>
                </a:solidFill>
              </a:rPr>
              <a:t>cuối hàng </a:t>
            </a:r>
            <a:r>
              <a:rPr lang="en-US"/>
              <a:t>(REAR), còn phép </a:t>
            </a:r>
            <a:r>
              <a:rPr lang="en-US">
                <a:solidFill>
                  <a:srgbClr val="FFC000"/>
                </a:solidFill>
              </a:rPr>
              <a:t>lấy </a:t>
            </a:r>
            <a:r>
              <a:rPr lang="en-US"/>
              <a:t>một phần tử ra khỏi hàng thì thực hiện ở </a:t>
            </a:r>
            <a:r>
              <a:rPr lang="en-US">
                <a:solidFill>
                  <a:srgbClr val="FFC000"/>
                </a:solidFill>
              </a:rPr>
              <a:t>đầu còn lại</a:t>
            </a:r>
            <a:r>
              <a:rPr lang="en-US"/>
              <a:t> của hàng, gọi là </a:t>
            </a:r>
            <a:r>
              <a:rPr lang="en-US">
                <a:solidFill>
                  <a:srgbClr val="FFC000"/>
                </a:solidFill>
              </a:rPr>
              <a:t>đầu hàng </a:t>
            </a:r>
            <a:r>
              <a:rPr lang="en-US"/>
              <a:t>(FRONT).</a:t>
            </a:r>
            <a:endParaRPr/>
          </a:p>
          <a:p>
            <a:pPr marL="342900" lvl="0" indent="-342900" algn="l" rtl="0">
              <a:spcBef>
                <a:spcPts val="640"/>
              </a:spcBef>
              <a:spcAft>
                <a:spcPts val="0"/>
              </a:spcAft>
              <a:buClr>
                <a:schemeClr val="lt1"/>
              </a:buClr>
              <a:buSzPts val="3200"/>
              <a:buChar char="•"/>
            </a:pPr>
            <a:r>
              <a:rPr lang="en-US"/>
              <a:t>Ví dụ: Khi ta xếp hàng mua vé xem phim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06"/>
          <p:cNvSpPr txBox="1">
            <a:spLocks noGrp="1"/>
          </p:cNvSpPr>
          <p:nvPr>
            <p:ph type="body" idx="1"/>
          </p:nvPr>
        </p:nvSpPr>
        <p:spPr>
          <a:xfrm>
            <a:off x="450028" y="609600"/>
            <a:ext cx="8229600" cy="59737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a:t>Hình ảnh của hàng có dạng như sau:</a:t>
            </a:r>
            <a:endParaRPr/>
          </a:p>
          <a:p>
            <a:pPr marL="342900" lvl="0" indent="-139700" algn="l" rtl="0">
              <a:spcBef>
                <a:spcPts val="640"/>
              </a:spcBef>
              <a:spcAft>
                <a:spcPts val="0"/>
              </a:spcAft>
              <a:buClr>
                <a:schemeClr val="lt1"/>
              </a:buClr>
              <a:buSzPts val="3200"/>
              <a:buNone/>
            </a:pPr>
            <a:endParaRPr/>
          </a:p>
          <a:p>
            <a:pPr marL="342900" lvl="0" indent="-139700" algn="l" rtl="0">
              <a:spcBef>
                <a:spcPts val="640"/>
              </a:spcBef>
              <a:spcAft>
                <a:spcPts val="0"/>
              </a:spcAft>
              <a:buClr>
                <a:schemeClr val="lt1"/>
              </a:buClr>
              <a:buSzPts val="3200"/>
              <a:buNone/>
            </a:pPr>
            <a:endParaRPr/>
          </a:p>
          <a:p>
            <a:pPr marL="342900" lvl="0" indent="-139700" algn="l" rtl="0">
              <a:spcBef>
                <a:spcPts val="640"/>
              </a:spcBef>
              <a:spcAft>
                <a:spcPts val="0"/>
              </a:spcAft>
              <a:buClr>
                <a:schemeClr val="lt1"/>
              </a:buClr>
              <a:buSzPts val="3200"/>
              <a:buNone/>
            </a:pPr>
            <a:endParaRPr/>
          </a:p>
          <a:p>
            <a:pPr marL="0" lvl="0" indent="0" algn="l" rtl="0">
              <a:spcBef>
                <a:spcPts val="640"/>
              </a:spcBef>
              <a:spcAft>
                <a:spcPts val="0"/>
              </a:spcAft>
              <a:buClr>
                <a:schemeClr val="lt1"/>
              </a:buClr>
              <a:buSzPts val="3200"/>
              <a:buNone/>
            </a:pPr>
            <a:r>
              <a:rPr lang="en-US"/>
              <a:t>=&gt; hàng còn được gọi là cấu trúc </a:t>
            </a:r>
            <a:r>
              <a:rPr lang="en-US" b="1" i="1">
                <a:solidFill>
                  <a:srgbClr val="FFC000"/>
                </a:solidFill>
              </a:rPr>
              <a:t>FIFO</a:t>
            </a:r>
            <a:r>
              <a:rPr lang="en-US" b="1" i="1"/>
              <a:t> (first in - first out; hay "</a:t>
            </a:r>
            <a:r>
              <a:rPr lang="en-US" b="1" i="1">
                <a:solidFill>
                  <a:srgbClr val="FFC000"/>
                </a:solidFill>
              </a:rPr>
              <a:t>vào trước - ra trước</a:t>
            </a:r>
            <a:r>
              <a:rPr lang="en-US" b="1" i="1"/>
              <a:t>“ )</a:t>
            </a:r>
            <a:endParaRPr/>
          </a:p>
        </p:txBody>
      </p:sp>
      <p:pic>
        <p:nvPicPr>
          <p:cNvPr id="642" name="Google Shape;642;p106"/>
          <p:cNvPicPr preferRelativeResize="0"/>
          <p:nvPr/>
        </p:nvPicPr>
        <p:blipFill rotWithShape="1">
          <a:blip r:embed="rId3">
            <a:alphaModFix/>
          </a:blip>
          <a:srcRect/>
          <a:stretch/>
        </p:blipFill>
        <p:spPr>
          <a:xfrm>
            <a:off x="762000" y="1447800"/>
            <a:ext cx="7605656" cy="11430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107"/>
          <p:cNvSpPr txBox="1">
            <a:spLocks noGrp="1"/>
          </p:cNvSpPr>
          <p:nvPr>
            <p:ph type="title"/>
          </p:nvPr>
        </p:nvSpPr>
        <p:spPr>
          <a:xfrm>
            <a:off x="533400" y="2286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50"/>
              </a:buClr>
              <a:buSzPct val="100000"/>
              <a:buFont typeface="Arial"/>
              <a:buNone/>
            </a:pPr>
            <a:br>
              <a:rPr lang="en-US" sz="3600">
                <a:solidFill>
                  <a:srgbClr val="00B050"/>
                </a:solidFill>
                <a:latin typeface="Arial"/>
                <a:ea typeface="Arial"/>
                <a:cs typeface="Arial"/>
                <a:sym typeface="Arial"/>
              </a:rPr>
            </a:br>
            <a:r>
              <a:rPr lang="en-US" sz="3600" b="1">
                <a:solidFill>
                  <a:srgbClr val="00B050"/>
                </a:solidFill>
                <a:latin typeface="Arial"/>
                <a:ea typeface="Arial"/>
                <a:cs typeface="Arial"/>
                <a:sym typeface="Arial"/>
              </a:rPr>
              <a:t>3.2 CÁC PHÉP TOÁN CƠ BẢN TRÊN</a:t>
            </a:r>
            <a:br>
              <a:rPr lang="en-US" sz="3600" b="1">
                <a:solidFill>
                  <a:srgbClr val="00B050"/>
                </a:solidFill>
                <a:latin typeface="Arial"/>
                <a:ea typeface="Arial"/>
                <a:cs typeface="Arial"/>
                <a:sym typeface="Arial"/>
              </a:rPr>
            </a:br>
            <a:r>
              <a:rPr lang="en-US" sz="3600" b="1">
                <a:solidFill>
                  <a:srgbClr val="00B050"/>
                </a:solidFill>
                <a:latin typeface="Arial"/>
                <a:ea typeface="Arial"/>
                <a:cs typeface="Arial"/>
                <a:sym typeface="Arial"/>
              </a:rPr>
              <a:t>HÀNG ĐỢI</a:t>
            </a:r>
            <a:br>
              <a:rPr lang="en-US">
                <a:solidFill>
                  <a:srgbClr val="00B050"/>
                </a:solidFill>
                <a:latin typeface="Arial"/>
                <a:ea typeface="Arial"/>
                <a:cs typeface="Arial"/>
                <a:sym typeface="Arial"/>
              </a:rPr>
            </a:br>
            <a:endParaRPr/>
          </a:p>
        </p:txBody>
      </p:sp>
      <p:sp>
        <p:nvSpPr>
          <p:cNvPr id="648" name="Google Shape;648;p107"/>
          <p:cNvSpPr txBox="1">
            <a:spLocks noGrp="1"/>
          </p:cNvSpPr>
          <p:nvPr>
            <p:ph type="body" idx="1"/>
          </p:nvPr>
        </p:nvSpPr>
        <p:spPr>
          <a:xfrm>
            <a:off x="457200" y="1600200"/>
            <a:ext cx="8229600" cy="5029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200"/>
              <a:buNone/>
            </a:pPr>
            <a:r>
              <a:rPr lang="en-US"/>
              <a:t>- </a:t>
            </a:r>
            <a:r>
              <a:rPr lang="en-US" b="1">
                <a:solidFill>
                  <a:srgbClr val="FFC000"/>
                </a:solidFill>
              </a:rPr>
              <a:t>MAKENULL_QUEUE(Q) :</a:t>
            </a:r>
            <a:endParaRPr/>
          </a:p>
          <a:p>
            <a:pPr marL="0" lvl="0" indent="0" algn="l" rtl="0">
              <a:spcBef>
                <a:spcPts val="640"/>
              </a:spcBef>
              <a:spcAft>
                <a:spcPts val="0"/>
              </a:spcAft>
              <a:buClr>
                <a:schemeClr val="lt1"/>
              </a:buClr>
              <a:buSzPts val="3200"/>
              <a:buNone/>
            </a:pPr>
            <a:r>
              <a:rPr lang="en-US" i="1"/>
              <a:t>	Khởi tạo một hàng rỗng.</a:t>
            </a:r>
            <a:endParaRPr/>
          </a:p>
          <a:p>
            <a:pPr marL="0" lvl="0" indent="0" algn="l" rtl="0">
              <a:spcBef>
                <a:spcPts val="640"/>
              </a:spcBef>
              <a:spcAft>
                <a:spcPts val="0"/>
              </a:spcAft>
              <a:buClr>
                <a:schemeClr val="lt1"/>
              </a:buClr>
              <a:buSzPts val="3200"/>
              <a:buNone/>
            </a:pPr>
            <a:r>
              <a:rPr lang="en-US"/>
              <a:t>- </a:t>
            </a:r>
            <a:r>
              <a:rPr lang="en-US" b="1">
                <a:solidFill>
                  <a:srgbClr val="FFC000"/>
                </a:solidFill>
              </a:rPr>
              <a:t>INSERT_QUEUE(x,Q):</a:t>
            </a:r>
            <a:endParaRPr/>
          </a:p>
          <a:p>
            <a:pPr marL="0" lvl="0" indent="0" algn="l" rtl="0">
              <a:spcBef>
                <a:spcPts val="640"/>
              </a:spcBef>
              <a:spcAft>
                <a:spcPts val="0"/>
              </a:spcAft>
              <a:buClr>
                <a:schemeClr val="lt1"/>
              </a:buClr>
              <a:buSzPts val="3200"/>
              <a:buNone/>
            </a:pPr>
            <a:r>
              <a:rPr lang="en-US" b="1" i="1"/>
              <a:t>	T</a:t>
            </a:r>
            <a:r>
              <a:rPr lang="en-US" i="1"/>
              <a:t>hêm phần tử x vào cuối hàng Q.</a:t>
            </a:r>
            <a:endParaRPr/>
          </a:p>
          <a:p>
            <a:pPr marL="0" lvl="0" indent="0" algn="l" rtl="0">
              <a:spcBef>
                <a:spcPts val="640"/>
              </a:spcBef>
              <a:spcAft>
                <a:spcPts val="0"/>
              </a:spcAft>
              <a:buClr>
                <a:schemeClr val="lt1"/>
              </a:buClr>
              <a:buSzPts val="3200"/>
              <a:buNone/>
            </a:pPr>
            <a:r>
              <a:rPr lang="en-US"/>
              <a:t>- </a:t>
            </a:r>
            <a:r>
              <a:rPr lang="en-US" b="1">
                <a:solidFill>
                  <a:srgbClr val="FFC000"/>
                </a:solidFill>
              </a:rPr>
              <a:t>DEQUEUE(Q):</a:t>
            </a:r>
            <a:endParaRPr/>
          </a:p>
          <a:p>
            <a:pPr marL="0" lvl="0" indent="0" algn="l" rtl="0">
              <a:spcBef>
                <a:spcPts val="640"/>
              </a:spcBef>
              <a:spcAft>
                <a:spcPts val="0"/>
              </a:spcAft>
              <a:buClr>
                <a:schemeClr val="lt1"/>
              </a:buClr>
              <a:buSzPts val="3200"/>
              <a:buNone/>
            </a:pPr>
            <a:r>
              <a:rPr lang="en-US" i="1"/>
              <a:t>	Xoá phần tử tại đầu của hàng Q.</a:t>
            </a:r>
            <a:endParaRPr/>
          </a:p>
          <a:p>
            <a:pPr marL="0" lvl="0" indent="0" algn="l" rtl="0">
              <a:spcBef>
                <a:spcPts val="640"/>
              </a:spcBef>
              <a:spcAft>
                <a:spcPts val="0"/>
              </a:spcAft>
              <a:buClr>
                <a:schemeClr val="lt1"/>
              </a:buClr>
              <a:buSzPts val="3200"/>
              <a:buNone/>
            </a:pPr>
            <a:r>
              <a:rPr lang="en-US"/>
              <a:t>- </a:t>
            </a:r>
            <a:r>
              <a:rPr lang="en-US" b="1">
                <a:solidFill>
                  <a:srgbClr val="FFC000"/>
                </a:solidFill>
              </a:rPr>
              <a:t>EMPTY_QUEUE(Q):</a:t>
            </a:r>
            <a:endParaRPr/>
          </a:p>
          <a:p>
            <a:pPr marL="0" lvl="0" indent="0" algn="l" rtl="0">
              <a:spcBef>
                <a:spcPts val="640"/>
              </a:spcBef>
              <a:spcAft>
                <a:spcPts val="0"/>
              </a:spcAft>
              <a:buClr>
                <a:schemeClr val="lt1"/>
              </a:buClr>
              <a:buSzPts val="3200"/>
              <a:buNone/>
            </a:pPr>
            <a:r>
              <a:rPr lang="en-US" b="1"/>
              <a:t>	K</a:t>
            </a:r>
            <a:r>
              <a:rPr lang="en-US"/>
              <a:t>iểm tra hàng Q có rỗng hay không?</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108"/>
          <p:cNvSpPr txBox="1">
            <a:spLocks noGrp="1"/>
          </p:cNvSpPr>
          <p:nvPr>
            <p:ph type="title"/>
          </p:nvPr>
        </p:nvSpPr>
        <p:spPr>
          <a:xfrm>
            <a:off x="457200" y="274638"/>
            <a:ext cx="8229600" cy="8683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50"/>
              </a:buClr>
              <a:buSzPct val="100000"/>
              <a:buFont typeface="Arial"/>
              <a:buNone/>
            </a:pPr>
            <a:br>
              <a:rPr lang="en-US" sz="3600">
                <a:solidFill>
                  <a:srgbClr val="00B050"/>
                </a:solidFill>
                <a:latin typeface="Arial"/>
                <a:ea typeface="Arial"/>
                <a:cs typeface="Arial"/>
                <a:sym typeface="Arial"/>
              </a:rPr>
            </a:br>
            <a:r>
              <a:rPr lang="en-US" sz="3600">
                <a:solidFill>
                  <a:srgbClr val="00B050"/>
                </a:solidFill>
                <a:latin typeface="Arial"/>
                <a:ea typeface="Arial"/>
                <a:cs typeface="Arial"/>
                <a:sym typeface="Arial"/>
              </a:rPr>
              <a:t>3.3 BIỂU DIỄN HÀNG ĐỢI TRÊN MT</a:t>
            </a:r>
            <a:br>
              <a:rPr lang="en-US">
                <a:solidFill>
                  <a:srgbClr val="00B050"/>
                </a:solidFill>
                <a:latin typeface="Arial"/>
                <a:ea typeface="Arial"/>
                <a:cs typeface="Arial"/>
                <a:sym typeface="Arial"/>
              </a:rPr>
            </a:br>
            <a:endParaRPr/>
          </a:p>
        </p:txBody>
      </p:sp>
      <p:sp>
        <p:nvSpPr>
          <p:cNvPr id="654" name="Google Shape;654;p108"/>
          <p:cNvSpPr txBox="1">
            <a:spLocks noGrp="1"/>
          </p:cNvSpPr>
          <p:nvPr>
            <p:ph type="body" idx="1"/>
          </p:nvPr>
        </p:nvSpPr>
        <p:spPr>
          <a:xfrm>
            <a:off x="457200" y="1219200"/>
            <a:ext cx="8229600" cy="5181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200"/>
              <a:buNone/>
            </a:pPr>
            <a:endParaRPr>
              <a:solidFill>
                <a:srgbClr val="FFC000"/>
              </a:solidFill>
              <a:latin typeface="Arial"/>
              <a:ea typeface="Arial"/>
              <a:cs typeface="Arial"/>
              <a:sym typeface="Arial"/>
            </a:endParaRPr>
          </a:p>
          <a:p>
            <a:pPr marL="0" lvl="0" indent="0" algn="l" rtl="0">
              <a:spcBef>
                <a:spcPts val="800"/>
              </a:spcBef>
              <a:spcAft>
                <a:spcPts val="0"/>
              </a:spcAft>
              <a:buClr>
                <a:srgbClr val="FFC000"/>
              </a:buClr>
              <a:buSzPts val="4000"/>
              <a:buNone/>
            </a:pPr>
            <a:r>
              <a:rPr lang="en-US" sz="4000">
                <a:solidFill>
                  <a:srgbClr val="FFC000"/>
                </a:solidFill>
                <a:latin typeface="Arial"/>
                <a:ea typeface="Arial"/>
                <a:cs typeface="Arial"/>
                <a:sym typeface="Arial"/>
              </a:rPr>
              <a:t>a, Biểu diễn hàng bởi mảng</a:t>
            </a:r>
            <a:endParaRPr sz="4000">
              <a:solidFill>
                <a:srgbClr val="FFC000"/>
              </a:solidFill>
              <a:latin typeface="Arial"/>
              <a:ea typeface="Arial"/>
              <a:cs typeface="Arial"/>
              <a:sym typeface="Arial"/>
            </a:endParaRPr>
          </a:p>
          <a:p>
            <a:pPr marL="0" lvl="0" indent="0" algn="l" rtl="0">
              <a:spcBef>
                <a:spcPts val="800"/>
              </a:spcBef>
              <a:spcAft>
                <a:spcPts val="0"/>
              </a:spcAft>
              <a:buClr>
                <a:schemeClr val="lt1"/>
              </a:buClr>
              <a:buSzPts val="4000"/>
              <a:buNone/>
            </a:pPr>
            <a:endParaRPr sz="4000">
              <a:solidFill>
                <a:srgbClr val="FFC000"/>
              </a:solidFill>
              <a:latin typeface="Arial"/>
              <a:ea typeface="Arial"/>
              <a:cs typeface="Arial"/>
              <a:sym typeface="Arial"/>
            </a:endParaRPr>
          </a:p>
          <a:p>
            <a:pPr marL="0" lvl="0" indent="0" algn="l" rtl="0">
              <a:spcBef>
                <a:spcPts val="800"/>
              </a:spcBef>
              <a:spcAft>
                <a:spcPts val="0"/>
              </a:spcAft>
              <a:buClr>
                <a:srgbClr val="FFC000"/>
              </a:buClr>
              <a:buSzPts val="4000"/>
              <a:buNone/>
            </a:pPr>
            <a:r>
              <a:rPr lang="en-US" sz="4000">
                <a:solidFill>
                  <a:srgbClr val="FFC000"/>
                </a:solidFill>
                <a:latin typeface="Arial"/>
                <a:ea typeface="Arial"/>
                <a:cs typeface="Arial"/>
                <a:sym typeface="Arial"/>
              </a:rPr>
              <a:t>b, Biểu diễn hàng bởi con trỏ</a:t>
            </a:r>
            <a:endParaRPr sz="4000">
              <a:solidFill>
                <a:srgbClr val="FFC000"/>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109"/>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C000"/>
              </a:buClr>
              <a:buSzPct val="100000"/>
              <a:buFont typeface="Arial"/>
              <a:buNone/>
            </a:pPr>
            <a:br>
              <a:rPr lang="en-US">
                <a:solidFill>
                  <a:srgbClr val="FFC000"/>
                </a:solidFill>
                <a:latin typeface="Arial"/>
                <a:ea typeface="Arial"/>
                <a:cs typeface="Arial"/>
                <a:sym typeface="Arial"/>
              </a:rPr>
            </a:br>
            <a:r>
              <a:rPr lang="en-US">
                <a:solidFill>
                  <a:srgbClr val="FFC000"/>
                </a:solidFill>
                <a:latin typeface="Arial"/>
                <a:ea typeface="Arial"/>
                <a:cs typeface="Arial"/>
                <a:sym typeface="Arial"/>
              </a:rPr>
              <a:t>a, Biểu diễn hàng bởi mảng</a:t>
            </a:r>
            <a:br>
              <a:rPr lang="en-US">
                <a:solidFill>
                  <a:srgbClr val="FFC000"/>
                </a:solidFill>
                <a:latin typeface="Arial"/>
                <a:ea typeface="Arial"/>
                <a:cs typeface="Arial"/>
                <a:sym typeface="Arial"/>
              </a:rPr>
            </a:br>
            <a:endParaRPr/>
          </a:p>
        </p:txBody>
      </p:sp>
      <p:sp>
        <p:nvSpPr>
          <p:cNvPr id="660" name="Google Shape;660;p109"/>
          <p:cNvSpPr txBox="1">
            <a:spLocks noGrp="1"/>
          </p:cNvSpPr>
          <p:nvPr>
            <p:ph type="body" idx="1"/>
          </p:nvPr>
        </p:nvSpPr>
        <p:spPr>
          <a:xfrm>
            <a:off x="533400" y="1371600"/>
            <a:ext cx="8229600" cy="5181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a:t>Sử dụng một mảng để chứa các phần tử của hàng.</a:t>
            </a:r>
            <a:endParaRPr/>
          </a:p>
          <a:p>
            <a:pPr marL="342900" lvl="0" indent="-342900" algn="l" rtl="0">
              <a:spcBef>
                <a:spcPts val="640"/>
              </a:spcBef>
              <a:spcAft>
                <a:spcPts val="0"/>
              </a:spcAft>
              <a:buClr>
                <a:schemeClr val="lt1"/>
              </a:buClr>
              <a:buSzPts val="3200"/>
              <a:buChar char="•"/>
            </a:pPr>
            <a:r>
              <a:rPr lang="en-US"/>
              <a:t>Giả sử hàng có n phần tử, ta có front=1 và rear=n.</a:t>
            </a:r>
            <a:endParaRPr/>
          </a:p>
          <a:p>
            <a:pPr marL="342900" lvl="0" indent="-342900" algn="l" rtl="0">
              <a:spcBef>
                <a:spcPts val="640"/>
              </a:spcBef>
              <a:spcAft>
                <a:spcPts val="0"/>
              </a:spcAft>
              <a:buClr>
                <a:schemeClr val="lt1"/>
              </a:buClr>
              <a:buSzPts val="3200"/>
              <a:buChar char="•"/>
            </a:pPr>
            <a:r>
              <a:rPr lang="en-US"/>
              <a:t> Khi xoá một phần tử front tăng lên 1. Khi thêm một phần tử rear tăng lên 1. </a:t>
            </a:r>
            <a:endParaRPr/>
          </a:p>
          <a:p>
            <a:pPr marL="342900" lvl="0" indent="-139700" algn="l" rtl="0">
              <a:spcBef>
                <a:spcPts val="640"/>
              </a:spcBef>
              <a:spcAft>
                <a:spcPts val="0"/>
              </a:spcAft>
              <a:buClr>
                <a:schemeClr val="lt1"/>
              </a:buClr>
              <a:buSzPts val="3200"/>
              <a:buNone/>
            </a:pPr>
            <a:endParaRPr/>
          </a:p>
          <a:p>
            <a:pPr marL="342900" lvl="0" indent="-139700" algn="l" rtl="0">
              <a:spcBef>
                <a:spcPts val="640"/>
              </a:spcBef>
              <a:spcAft>
                <a:spcPts val="0"/>
              </a:spcAft>
              <a:buClr>
                <a:schemeClr val="lt1"/>
              </a:buClr>
              <a:buSzPts val="3200"/>
              <a:buNone/>
            </a:pPr>
            <a:endParaRPr/>
          </a:p>
        </p:txBody>
      </p:sp>
    </p:spTree>
  </p:cSld>
  <p:clrMapOvr>
    <a:masterClrMapping/>
  </p:clrMapOvr>
</p:sld>
</file>

<file path=ppt/theme/theme1.xml><?xml version="1.0" encoding="utf-8"?>
<a:theme xmlns:a="http://schemas.openxmlformats.org/drawingml/2006/main" name="Office Them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8704</Words>
  <Application>Microsoft Office PowerPoint</Application>
  <PresentationFormat>On-screen Show (4:3)</PresentationFormat>
  <Paragraphs>779</Paragraphs>
  <Slides>121</Slides>
  <Notes>118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121</vt:i4>
      </vt:variant>
    </vt:vector>
  </HeadingPairs>
  <TitlesOfParts>
    <vt:vector size="128" baseType="lpstr">
      <vt:lpstr>Algerian</vt:lpstr>
      <vt:lpstr>Arial</vt:lpstr>
      <vt:lpstr>Calibri</vt:lpstr>
      <vt:lpstr>Courier New</vt:lpstr>
      <vt:lpstr>Noto Sans Symbols</vt:lpstr>
      <vt:lpstr>Times New Roman</vt:lpstr>
      <vt:lpstr>Office Theme</vt:lpstr>
      <vt:lpstr>PowerPoint Presentation</vt:lpstr>
      <vt:lpstr> MỤC TIÊU </vt:lpstr>
      <vt:lpstr>NỘI DUNG</vt:lpstr>
      <vt:lpstr> 1. Mô hình dữ liệu danh sách </vt:lpstr>
      <vt:lpstr> 1.1. Khái niệm danh sách </vt:lpstr>
      <vt:lpstr>PowerPoint Presentation</vt:lpstr>
      <vt:lpstr>PowerPoint Presentation</vt:lpstr>
      <vt:lpstr>PowerPoint Presentation</vt:lpstr>
      <vt:lpstr> 1.2. Các phép toán cơ bản trên danh sách </vt:lpstr>
      <vt:lpstr>PowerPoint Presentation</vt:lpstr>
      <vt:lpstr>PowerPoint Presentation</vt:lpstr>
      <vt:lpstr> 1.3. Biểu diễn danh sách trên máy tính </vt:lpstr>
      <vt:lpstr> 1.3.1. Danh sách cài đặt bằng mảng </vt:lpstr>
      <vt:lpstr>a, Mô tả cài đặt</vt:lpstr>
      <vt:lpstr>PowerPoint Presentation</vt:lpstr>
      <vt:lpstr>b, Dạng biểu diễn cài đặt bằng mảng</vt:lpstr>
      <vt:lpstr>c, Cài đặt các phép toán cơ bản của danh sách</vt:lpstr>
      <vt:lpstr>Hàm khởi tạo DS rỗng</vt:lpstr>
      <vt:lpstr>PowerPoint Presentation</vt:lpstr>
      <vt:lpstr>PowerPoint Presentation</vt:lpstr>
      <vt:lpstr>PowerPoint Presentation</vt:lpstr>
      <vt:lpstr>PowerPoint Presentation</vt:lpstr>
      <vt:lpstr>3) Thêm một phần tử vào danh sách</vt:lpstr>
      <vt:lpstr>PowerPoint Presentation</vt:lpstr>
      <vt:lpstr>Giải thuật thêm</vt:lpstr>
      <vt:lpstr>PowerPoint Presentation</vt:lpstr>
      <vt:lpstr>4. Nhập danh sách</vt:lpstr>
      <vt:lpstr> Xuất danh sách</vt:lpstr>
      <vt:lpstr>5. Tìm phần tử x trong danh sách  </vt:lpstr>
      <vt:lpstr>Giải thuật</vt:lpstr>
      <vt:lpstr>6). Xóa 1 phần tử thứ k ra khỏi danh sách</vt:lpstr>
      <vt:lpstr>Giải thuật xóa</vt:lpstr>
      <vt:lpstr>7. Xóa phần tử có nội dung x trong danh sách  </vt:lpstr>
      <vt:lpstr>PowerPoint Presentation</vt:lpstr>
      <vt:lpstr> 1.3.2. Danh sách cài đặt bằng con trỏ </vt:lpstr>
      <vt:lpstr>Một số kiến thức về Con trỏ?</vt:lpstr>
      <vt:lpstr>PowerPoint Presentation</vt:lpstr>
      <vt:lpstr>Cấp phát và thu hồi vùng nhớ </vt:lpstr>
      <vt:lpstr>Các hình thức tổ chức liên kết các phần tử trong d/s:</vt:lpstr>
      <vt:lpstr>a) Danh sách liên kết đơn (Single Link List)</vt:lpstr>
      <vt:lpstr>Ví dụ:</vt:lpstr>
      <vt:lpstr>Hình ảnh danh sách có dạng như sau:</vt:lpstr>
      <vt:lpstr>Mô tả dạng biểu diễn danh sách trên máy tính (mô tả cài đặt)</vt:lpstr>
      <vt:lpstr>Dạng biểu diễn danh sách:</vt:lpstr>
      <vt:lpstr>Cài đặt các phép toán cơ bản của ds liên kết đơn</vt:lpstr>
      <vt:lpstr>3- Tính độ dài danh sách </vt:lpstr>
      <vt:lpstr>4- Tạo 1 Node trong danh sách </vt:lpstr>
      <vt:lpstr>PowerPoint Presentation</vt:lpstr>
      <vt:lpstr>Chèn Node P vào vị trí đầu tiên </vt:lpstr>
      <vt:lpstr>Chèn Node P vào vị trí k trong danh sách </vt:lpstr>
      <vt:lpstr>PowerPoint Presentation</vt:lpstr>
      <vt:lpstr>PowerPoint Presentation</vt:lpstr>
      <vt:lpstr>6- Tìm phần tử có giá trị x trong danh sách</vt:lpstr>
      <vt:lpstr>7- xóa phần tử ra khỏi danh sách</vt:lpstr>
      <vt:lpstr>Xóa phần tử ở vị trí đầu tiên </vt:lpstr>
      <vt:lpstr>Hàm xóa phần tử ở vị trí đầu</vt:lpstr>
      <vt:lpstr>Xóa phần tử ở vị trí k </vt:lpstr>
      <vt:lpstr>Hàm xóa phần tử ở vị trí k</vt:lpstr>
      <vt:lpstr>8- Nhập dữ liệu cho danh sách</vt:lpstr>
      <vt:lpstr>9- In dữ liệu trong ds</vt:lpstr>
      <vt:lpstr>PowerPoint Presentation</vt:lpstr>
      <vt:lpstr>b) Một số dạng danh sách liên kết khác</vt:lpstr>
      <vt:lpstr>PowerPoint Presentation</vt:lpstr>
      <vt:lpstr>PowerPoint Presentation</vt:lpstr>
      <vt:lpstr>2- Danh sách nối kép (double link list)</vt:lpstr>
      <vt:lpstr>PowerPoint Presentation</vt:lpstr>
      <vt:lpstr>1.3.3. So sánh 2 phương pháp cài đặt DS bởi mảng và bởi con trỏ</vt:lpstr>
      <vt:lpstr>PowerPoint Presentation</vt:lpstr>
      <vt:lpstr> 2. Ngăn xếp </vt:lpstr>
      <vt:lpstr> 2.1.   ĐỊNH NGHĨA NGĂN XẾP </vt:lpstr>
      <vt:lpstr>Hình ảnh của ngăn xếp có dạng như sau:</vt:lpstr>
      <vt:lpstr>2.2 Các phép toán cơ bản trên ngăn xếp</vt:lpstr>
      <vt:lpstr> 2.3.   BIỂU DIỄN NGĂN XẾP TRÊN MT </vt:lpstr>
      <vt:lpstr> a. Dùng cấu trúc dữ liệu danh sách để cài đặt ngăn xếp. </vt:lpstr>
      <vt:lpstr> b.  Biểu diễn và cài đặt các phép toán của ngăn xếp </vt:lpstr>
      <vt:lpstr>b1. Biểu diễn ngăn xếp băng mảng </vt:lpstr>
      <vt:lpstr>PowerPoint Presentation</vt:lpstr>
      <vt:lpstr>PowerPoint Presentation</vt:lpstr>
      <vt:lpstr>4) Thêm một phần tử vào đỉnh ngăn xếp  </vt:lpstr>
      <vt:lpstr>PowerPoint Presentation</vt:lpstr>
      <vt:lpstr>PowerPoint Presentation</vt:lpstr>
      <vt:lpstr>Giải thuật</vt:lpstr>
      <vt:lpstr> Thêm một phần tử vào vị trí bất kỳ trong ngăn xếp  </vt:lpstr>
      <vt:lpstr>b2. Biểu diễn ngăn xếp bằng con trỏ  </vt:lpstr>
      <vt:lpstr>PowerPoint Presentation</vt:lpstr>
      <vt:lpstr>Khởi tạo ngăn xếp rỗng, kiểm tra ngăn xếp rỗng </vt:lpstr>
      <vt:lpstr>Tính độ dài của ngăn xếp</vt:lpstr>
      <vt:lpstr>Tạo 1 Node </vt:lpstr>
      <vt:lpstr>Chèn phần tử vào Stack (Push)</vt:lpstr>
      <vt:lpstr>Giải thuật</vt:lpstr>
      <vt:lpstr>Xóa và lấy dữ liệu tại Top (Pop) </vt:lpstr>
      <vt:lpstr>Giải thuật</vt:lpstr>
      <vt:lpstr> 2.5.  ỨNG DỤNG NGĂN XẾP </vt:lpstr>
      <vt:lpstr>3. HÀNG ĐỢI (QUEUE)</vt:lpstr>
      <vt:lpstr> 3.1 ĐỊNH NGHĨA HÀNG ĐỢI </vt:lpstr>
      <vt:lpstr>PowerPoint Presentation</vt:lpstr>
      <vt:lpstr> 3.2 CÁC PHÉP TOÁN CƠ BẢN TRÊN HÀNG ĐỢI </vt:lpstr>
      <vt:lpstr> 3.3 BIỂU DIỄN HÀNG ĐỢI TRÊN MT </vt:lpstr>
      <vt:lpstr> a, Biểu diễn hàng bởi mảng </vt:lpstr>
      <vt:lpstr>Nhược điểm của hàng cài đặt bằng mảng</vt:lpstr>
      <vt:lpstr>Cách khắc phục hàng bị tràn</vt:lpstr>
      <vt:lpstr>PowerPoint Presentation</vt:lpstr>
      <vt:lpstr>PowerPoint Presentation</vt:lpstr>
      <vt:lpstr>Các phép toán trên hàng tròn</vt:lpstr>
      <vt:lpstr>PowerPoint Presentation</vt:lpstr>
      <vt:lpstr>PowerPoint Presentation</vt:lpstr>
      <vt:lpstr>Giải thuật</vt:lpstr>
      <vt:lpstr>Thêm một phần tử vào hàng</vt:lpstr>
      <vt:lpstr>Giải thuật</vt:lpstr>
      <vt:lpstr>b, Cài đặt hàng bởi con trỏ </vt:lpstr>
      <vt:lpstr>PowerPoint Presentation</vt:lpstr>
      <vt:lpstr>PowerPoint Presentation</vt:lpstr>
      <vt:lpstr>1- Khởi tạo hàng rỗng</vt:lpstr>
      <vt:lpstr>3-  Tạo 1 Node P </vt:lpstr>
      <vt:lpstr>4- Thêm phần tử vào cuối Queue </vt:lpstr>
      <vt:lpstr>PowerPoint Presentation</vt:lpstr>
      <vt:lpstr>PowerPoint Presentation</vt:lpstr>
      <vt:lpstr>5- Xóa phần tử đầu Queue </vt:lpstr>
      <vt:lpstr>PowerPoint Presentation</vt:lpstr>
      <vt:lpstr>PowerPoint Presentation</vt:lpstr>
      <vt:lpstr> 3.5 ỨNG DỤNG HÀNG ĐỢI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Administrator</cp:lastModifiedBy>
  <cp:revision>14</cp:revision>
  <dcterms:modified xsi:type="dcterms:W3CDTF">2022-09-19T09:13:19Z</dcterms:modified>
</cp:coreProperties>
</file>