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>
        <p:scale>
          <a:sx n="100" d="100"/>
          <a:sy n="100" d="100"/>
        </p:scale>
        <p:origin x="-84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17:31:43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24575,'0'4'0,"0"5"0,-9 6 0,-6 4 0,-5-1 0,1-4-8191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17:31:43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24575,'0'4'0,"0"5"0,-9 6 0,-6 4 0,-5-1 0,1-4-8191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2700-E272-5ED2-3071-08FB791E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9A580-EC5D-E3DC-4109-67BCF45E2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C393D-92D8-E88D-C629-BDB9E0D2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26FF-9A41-43DB-9597-DF6C1FA05A4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14CD1-E1F3-8868-E71A-18ED7B20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9677E-ECEA-4211-4AAD-7B82A689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8E66-2BB4-414D-B9D9-AD7FC54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3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7049-0941-533A-D0BC-F0083781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29869-01FF-5A38-9B12-E7B822D28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E299-9B32-9623-6D9D-416F044E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26FF-9A41-43DB-9597-DF6C1FA05A4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226F-51CE-7C7C-C066-4BFFEECD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3BF8B-D2D1-B23F-57EE-57BD7A1A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8E66-2BB4-414D-B9D9-AD7FC54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3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702C8-2928-DEE5-8FD4-68D4A455C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FA84D-C565-7AC4-B63C-37D81CD89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2A7D7-B18B-E99E-1F0A-B08005AA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26FF-9A41-43DB-9597-DF6C1FA05A4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58311-9CA3-C490-DC7E-ED13E457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5F0BA-ADCA-E43B-38BB-BFCB46A4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8E66-2BB4-414D-B9D9-AD7FC54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6E34-E035-035A-7965-3731F93A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AB3C-C9BE-C9D4-D70F-8058D0053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E1D92-82CB-2C1E-65FF-9F57A09C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26FF-9A41-43DB-9597-DF6C1FA05A4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B88B-F46E-7A45-8E5A-B45E8A34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1AE0-04F9-7D41-E480-A7FEDC8F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8E66-2BB4-414D-B9D9-AD7FC54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5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83C4-0F2F-D3E8-9329-42A3CCEF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7CD1C-7003-7016-D80E-5EA1B4FA9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DE213-39E3-07F5-23F5-04B283D0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26FF-9A41-43DB-9597-DF6C1FA05A4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BB385-4EEF-7B20-D260-E5AF3FB4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8375-13AC-BC8E-8F51-45119630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8E66-2BB4-414D-B9D9-AD7FC54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9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F7BA-05BA-52EB-B552-9FBD74DF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4452D-52B1-6977-F1BC-D7B2F0261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682D2-1239-45DD-67EB-9218BB745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BEB73-8AD0-4C54-E7C9-7E7CD02F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26FF-9A41-43DB-9597-DF6C1FA05A4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E32FD-8FDF-6916-8D91-E0117D17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5438C-956F-27C7-3F07-E625310D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8E66-2BB4-414D-B9D9-AD7FC54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0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35F4-4D81-BC5D-D1E1-0E88998C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B9E82-4D33-3571-1C9C-731450090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C84A5-017F-D7CB-2B7D-5F639745F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114DF-0D47-734E-4F38-846CB0A7B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6218C-477F-D7EC-2A8A-B1C71DAC8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FBF91-5219-56AF-AAFF-8E5B38B2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26FF-9A41-43DB-9597-DF6C1FA05A4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8C174-F4CA-5A86-6954-85F66BCE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39CBD-E39D-A7D1-00F6-3A8FA854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8E66-2BB4-414D-B9D9-AD7FC54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9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E459-3023-2321-CA3B-10FAE39C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FAFD9-4F78-5CFC-722A-4B987399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26FF-9A41-43DB-9597-DF6C1FA05A4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CC845-BF69-E84C-52FB-B796F103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9C03C-F292-2DDE-58E8-7110F5C3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8E66-2BB4-414D-B9D9-AD7FC54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2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E33FF-2B99-B7EA-85BE-AF5B578C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26FF-9A41-43DB-9597-DF6C1FA05A4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B26D8-370D-43AB-04D0-3776F67B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9554D-6AB4-9245-DB15-2203BC95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8E66-2BB4-414D-B9D9-AD7FC54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3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ACEE-3D91-5D48-E825-1FA806CE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508A-5B40-9801-DCD9-B8314B915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3C81E-39DA-1F17-3C43-E61536D8C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8D3A8-4CFF-C741-3383-95861F37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26FF-9A41-43DB-9597-DF6C1FA05A4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7EC67-B262-4DD7-3D56-F795463F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E9C97-4E15-F35E-A4B2-CE495AD4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8E66-2BB4-414D-B9D9-AD7FC54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8EFA-4956-FE25-97E6-27CB746C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F32DD-5D92-4949-CA53-DB8407410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39B47-5BD4-B0CD-6EAF-1676FC22B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ADC94-3550-D5B4-6A36-15E7146A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26FF-9A41-43DB-9597-DF6C1FA05A4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9CA8-A01B-5016-674D-7070FF87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046EB-BD97-8F15-3D95-183B4524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8E66-2BB4-414D-B9D9-AD7FC54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3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A2D50-6448-3FEC-2530-A94AA19F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11BC-4A7E-9F01-1247-A07D71906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EF9B2-94DB-89E9-72E9-EB9577A8F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26FF-9A41-43DB-9597-DF6C1FA05A4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73168-8DD2-64CC-0EDF-FAF2B6D65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5A4F3-3BFE-5218-4965-FB7BEDA2B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D8E66-2BB4-414D-B9D9-AD7FC54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5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FF41CF-F15B-523E-BA53-98CF6AE5995B}"/>
              </a:ext>
            </a:extLst>
          </p:cNvPr>
          <p:cNvSpPr/>
          <p:nvPr/>
        </p:nvSpPr>
        <p:spPr>
          <a:xfrm>
            <a:off x="5271955" y="2069100"/>
            <a:ext cx="2818308" cy="20574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Arduino uno R3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2DEEBB-CEC1-1901-EBAA-8D673A95F01F}"/>
              </a:ext>
            </a:extLst>
          </p:cNvPr>
          <p:cNvSpPr/>
          <p:nvPr/>
        </p:nvSpPr>
        <p:spPr>
          <a:xfrm>
            <a:off x="2455817" y="787758"/>
            <a:ext cx="7959634" cy="5573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Khối nguồn 12v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EC1BB7-2A13-1275-E827-98CC8969C2A7}"/>
              </a:ext>
            </a:extLst>
          </p:cNvPr>
          <p:cNvSpPr/>
          <p:nvPr/>
        </p:nvSpPr>
        <p:spPr>
          <a:xfrm>
            <a:off x="8926286" y="2069100"/>
            <a:ext cx="1306286" cy="653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Máy bơm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1447D-CAB0-3EFA-6E54-D3BD4F82445B}"/>
              </a:ext>
            </a:extLst>
          </p:cNvPr>
          <p:cNvSpPr/>
          <p:nvPr/>
        </p:nvSpPr>
        <p:spPr>
          <a:xfrm>
            <a:off x="8879357" y="3184976"/>
            <a:ext cx="1306286" cy="7199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Servo điều khiển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9B2FDA-F756-8D8C-7FCE-2C077D813ED0}"/>
              </a:ext>
            </a:extLst>
          </p:cNvPr>
          <p:cNvSpPr/>
          <p:nvPr/>
        </p:nvSpPr>
        <p:spPr>
          <a:xfrm>
            <a:off x="2403565" y="4120920"/>
            <a:ext cx="1079864" cy="9126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Động cơ xe di chuyển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626A23-421B-5C37-651F-A1F0D3309AB9}"/>
              </a:ext>
            </a:extLst>
          </p:cNvPr>
          <p:cNvSpPr/>
          <p:nvPr/>
        </p:nvSpPr>
        <p:spPr>
          <a:xfrm>
            <a:off x="2351314" y="2027644"/>
            <a:ext cx="1976845" cy="14717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Mạch cầu H</a:t>
            </a:r>
          </a:p>
          <a:p>
            <a:pPr algn="ctr"/>
            <a:r>
              <a:rPr lang="vi-VN" dirty="0"/>
              <a:t>L298N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7B63-E353-C158-57B3-01184DC5C67D}"/>
              </a:ext>
            </a:extLst>
          </p:cNvPr>
          <p:cNvSpPr/>
          <p:nvPr/>
        </p:nvSpPr>
        <p:spPr>
          <a:xfrm>
            <a:off x="7361405" y="4796875"/>
            <a:ext cx="1254034" cy="5573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Bluetooth hc05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2DD68-451B-D685-1BE7-6088BB968578}"/>
              </a:ext>
            </a:extLst>
          </p:cNvPr>
          <p:cNvSpPr/>
          <p:nvPr/>
        </p:nvSpPr>
        <p:spPr>
          <a:xfrm>
            <a:off x="2838877" y="5667461"/>
            <a:ext cx="734676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Nguồn 5v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33F39D4-7A15-682C-D06E-889C196EFA57}"/>
              </a:ext>
            </a:extLst>
          </p:cNvPr>
          <p:cNvSpPr/>
          <p:nvPr/>
        </p:nvSpPr>
        <p:spPr>
          <a:xfrm>
            <a:off x="8249679" y="2214693"/>
            <a:ext cx="365760" cy="332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603DAF5-1EAB-2039-9604-0A0E75B55D2E}"/>
              </a:ext>
            </a:extLst>
          </p:cNvPr>
          <p:cNvSpPr/>
          <p:nvPr/>
        </p:nvSpPr>
        <p:spPr>
          <a:xfrm>
            <a:off x="8281852" y="3212551"/>
            <a:ext cx="405916" cy="332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8AC63A18-F448-DD6D-A69A-CB29F691D31D}"/>
              </a:ext>
            </a:extLst>
          </p:cNvPr>
          <p:cNvSpPr/>
          <p:nvPr/>
        </p:nvSpPr>
        <p:spPr>
          <a:xfrm>
            <a:off x="7519850" y="4205841"/>
            <a:ext cx="322217" cy="435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F8E1E2C-4E8D-4E83-6097-EDDE64825440}"/>
              </a:ext>
            </a:extLst>
          </p:cNvPr>
          <p:cNvSpPr/>
          <p:nvPr/>
        </p:nvSpPr>
        <p:spPr>
          <a:xfrm rot="10800000">
            <a:off x="4633555" y="2648626"/>
            <a:ext cx="365760" cy="332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AD8DFAF-0079-C3FA-E996-A3451B59963B}"/>
              </a:ext>
            </a:extLst>
          </p:cNvPr>
          <p:cNvSpPr/>
          <p:nvPr/>
        </p:nvSpPr>
        <p:spPr>
          <a:xfrm rot="16200000">
            <a:off x="5905548" y="4548062"/>
            <a:ext cx="1060171" cy="672981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EA3BA95-2B25-681B-CFE3-EA3A3B8FE87E}"/>
              </a:ext>
            </a:extLst>
          </p:cNvPr>
          <p:cNvSpPr/>
          <p:nvPr/>
        </p:nvSpPr>
        <p:spPr>
          <a:xfrm rot="5400000">
            <a:off x="2899470" y="3662790"/>
            <a:ext cx="365760" cy="332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322DC29-3D3A-BA9D-CAD2-3A57318269D7}"/>
              </a:ext>
            </a:extLst>
          </p:cNvPr>
          <p:cNvSpPr/>
          <p:nvPr/>
        </p:nvSpPr>
        <p:spPr>
          <a:xfrm rot="5400000">
            <a:off x="3325963" y="1487457"/>
            <a:ext cx="486682" cy="42043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F3FB8B2-DD00-3971-95B2-3DADA31A04C5}"/>
              </a:ext>
            </a:extLst>
          </p:cNvPr>
          <p:cNvSpPr/>
          <p:nvPr/>
        </p:nvSpPr>
        <p:spPr>
          <a:xfrm rot="5400000">
            <a:off x="9359824" y="1460819"/>
            <a:ext cx="433401" cy="42043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DAFA84E-B40E-06B6-4161-54FCC119F769}"/>
              </a:ext>
            </a:extLst>
          </p:cNvPr>
          <p:cNvSpPr/>
          <p:nvPr/>
        </p:nvSpPr>
        <p:spPr>
          <a:xfrm rot="5400000">
            <a:off x="3188864" y="4428870"/>
            <a:ext cx="1703710" cy="463608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C2F032D-97B0-254D-2945-D44F1E917D29}"/>
                  </a:ext>
                </a:extLst>
              </p14:cNvPr>
              <p14:cNvContentPartPr/>
              <p14:nvPr/>
            </p14:nvContentPartPr>
            <p14:xfrm>
              <a:off x="804429" y="461263"/>
              <a:ext cx="23040" cy="28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C2F032D-97B0-254D-2945-D44F1E917D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789" y="452623"/>
                <a:ext cx="40680" cy="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923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C3A8-BD66-4D5B-9A62-48809522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D3C2E-BB20-4974-AA50-12A834B71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4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FF41CF-F15B-523E-BA53-98CF6AE5995B}"/>
              </a:ext>
            </a:extLst>
          </p:cNvPr>
          <p:cNvSpPr/>
          <p:nvPr/>
        </p:nvSpPr>
        <p:spPr>
          <a:xfrm>
            <a:off x="6496309" y="1954372"/>
            <a:ext cx="2271840" cy="20574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ESP8266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2DEEBB-CEC1-1901-EBAA-8D673A95F01F}"/>
              </a:ext>
            </a:extLst>
          </p:cNvPr>
          <p:cNvSpPr/>
          <p:nvPr/>
        </p:nvSpPr>
        <p:spPr>
          <a:xfrm>
            <a:off x="2455817" y="787758"/>
            <a:ext cx="7959634" cy="5573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Khối nguồn 12v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EC1BB7-2A13-1275-E827-98CC8969C2A7}"/>
              </a:ext>
            </a:extLst>
          </p:cNvPr>
          <p:cNvSpPr/>
          <p:nvPr/>
        </p:nvSpPr>
        <p:spPr>
          <a:xfrm>
            <a:off x="3829018" y="4122613"/>
            <a:ext cx="1244495" cy="9126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Máy bơm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̣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1447D-CAB0-3EFA-6E54-D3BD4F82445B}"/>
              </a:ext>
            </a:extLst>
          </p:cNvPr>
          <p:cNvSpPr/>
          <p:nvPr/>
        </p:nvSpPr>
        <p:spPr>
          <a:xfrm>
            <a:off x="9642388" y="2097018"/>
            <a:ext cx="1306286" cy="7199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Arial" panose="020B0604020202020204" pitchFamily="34" charset="0"/>
              </a:rPr>
              <a:t>Khối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Arial" panose="020B0604020202020204" pitchFamily="34" charset="0"/>
              </a:rPr>
              <a:t>cảm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Arial" panose="020B0604020202020204" pitchFamily="34" charset="0"/>
              </a:rPr>
              <a:t>biến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9B2FDA-F756-8D8C-7FCE-2C077D813ED0}"/>
              </a:ext>
            </a:extLst>
          </p:cNvPr>
          <p:cNvSpPr/>
          <p:nvPr/>
        </p:nvSpPr>
        <p:spPr>
          <a:xfrm>
            <a:off x="2403565" y="4120920"/>
            <a:ext cx="1244495" cy="9126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Máy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chính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626A23-421B-5C37-651F-A1F0D3309AB9}"/>
              </a:ext>
            </a:extLst>
          </p:cNvPr>
          <p:cNvSpPr/>
          <p:nvPr/>
        </p:nvSpPr>
        <p:spPr>
          <a:xfrm>
            <a:off x="2351314" y="2027644"/>
            <a:ext cx="3222573" cy="14717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Mạch cầu 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L298N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7B63-E353-C158-57B3-01184DC5C67D}"/>
              </a:ext>
            </a:extLst>
          </p:cNvPr>
          <p:cNvSpPr/>
          <p:nvPr/>
        </p:nvSpPr>
        <p:spPr>
          <a:xfrm>
            <a:off x="9631670" y="3424706"/>
            <a:ext cx="1254034" cy="5573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Khối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hiển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̣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2DD68-451B-D685-1BE7-6088BB968578}"/>
              </a:ext>
            </a:extLst>
          </p:cNvPr>
          <p:cNvSpPr/>
          <p:nvPr/>
        </p:nvSpPr>
        <p:spPr>
          <a:xfrm>
            <a:off x="2838877" y="5667461"/>
            <a:ext cx="734676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Nguồn 5v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33F39D4-7A15-682C-D06E-889C196EFA57}"/>
              </a:ext>
            </a:extLst>
          </p:cNvPr>
          <p:cNvSpPr/>
          <p:nvPr/>
        </p:nvSpPr>
        <p:spPr>
          <a:xfrm rot="10800000">
            <a:off x="8995258" y="2227363"/>
            <a:ext cx="365760" cy="332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603DAF5-1EAB-2039-9604-0A0E75B55D2E}"/>
              </a:ext>
            </a:extLst>
          </p:cNvPr>
          <p:cNvSpPr/>
          <p:nvPr/>
        </p:nvSpPr>
        <p:spPr>
          <a:xfrm rot="5400000">
            <a:off x="4389794" y="3682868"/>
            <a:ext cx="405916" cy="332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8AC63A18-F448-DD6D-A69A-CB29F691D31D}"/>
              </a:ext>
            </a:extLst>
          </p:cNvPr>
          <p:cNvSpPr/>
          <p:nvPr/>
        </p:nvSpPr>
        <p:spPr>
          <a:xfrm rot="5400000">
            <a:off x="9038801" y="3499392"/>
            <a:ext cx="322217" cy="435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F8E1E2C-4E8D-4E83-6097-EDDE64825440}"/>
              </a:ext>
            </a:extLst>
          </p:cNvPr>
          <p:cNvSpPr/>
          <p:nvPr/>
        </p:nvSpPr>
        <p:spPr>
          <a:xfrm rot="10800000">
            <a:off x="5913120" y="2650737"/>
            <a:ext cx="365760" cy="332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AD8DFAF-0079-C3FA-E996-A3451B59963B}"/>
              </a:ext>
            </a:extLst>
          </p:cNvPr>
          <p:cNvSpPr/>
          <p:nvPr/>
        </p:nvSpPr>
        <p:spPr>
          <a:xfrm rot="16200000">
            <a:off x="7235210" y="4503170"/>
            <a:ext cx="1060171" cy="672981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EA3BA95-2B25-681B-CFE3-EA3A3B8FE87E}"/>
              </a:ext>
            </a:extLst>
          </p:cNvPr>
          <p:cNvSpPr/>
          <p:nvPr/>
        </p:nvSpPr>
        <p:spPr>
          <a:xfrm rot="5400000">
            <a:off x="2899470" y="3662790"/>
            <a:ext cx="365760" cy="332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322DC29-3D3A-BA9D-CAD2-3A57318269D7}"/>
              </a:ext>
            </a:extLst>
          </p:cNvPr>
          <p:cNvSpPr/>
          <p:nvPr/>
        </p:nvSpPr>
        <p:spPr>
          <a:xfrm rot="5400000">
            <a:off x="3325963" y="1487457"/>
            <a:ext cx="486682" cy="42043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DAFA84E-B40E-06B6-4161-54FCC119F769}"/>
              </a:ext>
            </a:extLst>
          </p:cNvPr>
          <p:cNvSpPr/>
          <p:nvPr/>
        </p:nvSpPr>
        <p:spPr>
          <a:xfrm rot="5400000">
            <a:off x="4538411" y="4505795"/>
            <a:ext cx="1703710" cy="463608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C2F032D-97B0-254D-2945-D44F1E917D29}"/>
                  </a:ext>
                </a:extLst>
              </p14:cNvPr>
              <p14:cNvContentPartPr/>
              <p14:nvPr/>
            </p14:nvContentPartPr>
            <p14:xfrm>
              <a:off x="804429" y="461263"/>
              <a:ext cx="23040" cy="28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C2F032D-97B0-254D-2945-D44F1E917D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789" y="452623"/>
                <a:ext cx="40680" cy="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12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cnleminhhuu@gmail.com</dc:creator>
  <cp:lastModifiedBy>LeHuu</cp:lastModifiedBy>
  <cp:revision>2</cp:revision>
  <dcterms:created xsi:type="dcterms:W3CDTF">2022-10-16T17:12:35Z</dcterms:created>
  <dcterms:modified xsi:type="dcterms:W3CDTF">2023-09-29T05:18:10Z</dcterms:modified>
</cp:coreProperties>
</file>