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6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Carme"/>
      <p:regular r:id="rId16"/>
    </p:embeddedFont>
    <p:embeddedFont>
      <p:font typeface="Source Sans Pr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SansPro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SourceSansPro-regular.fntdata"/><Relationship Id="rId16" Type="http://schemas.openxmlformats.org/officeDocument/2006/relationships/font" Target="fonts/Carme-regular.fntdata"/><Relationship Id="rId5" Type="http://schemas.openxmlformats.org/officeDocument/2006/relationships/slide" Target="slides/slide1.xml"/><Relationship Id="rId19" Type="http://schemas.openxmlformats.org/officeDocument/2006/relationships/font" Target="fonts/SourceSansPro-italic.fntdata"/><Relationship Id="rId6" Type="http://schemas.openxmlformats.org/officeDocument/2006/relationships/slide" Target="slides/slide2.xml"/><Relationship Id="rId18" Type="http://schemas.openxmlformats.org/officeDocument/2006/relationships/font" Target="fonts/SourceSansPr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>
  <p:cSld name="OBJECT_1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title"/>
          </p:nvPr>
        </p:nvSpPr>
        <p:spPr>
          <a:xfrm>
            <a:off x="1228725" y="85725"/>
            <a:ext cx="6946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>
            <a:off x="774700" y="1000125"/>
            <a:ext cx="7772400" cy="3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rgbClr val="000080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3C0000"/>
              </a:buClr>
              <a:buSzPts val="2800"/>
              <a:buFont typeface="Noto Sans Symbols"/>
              <a:buChar char="−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3C0000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5" name="Shape 15"/>
          <p:cNvCxnSpPr/>
          <p:nvPr/>
        </p:nvCxnSpPr>
        <p:spPr>
          <a:xfrm>
            <a:off x="525462" y="866775"/>
            <a:ext cx="8618400" cy="0"/>
          </a:xfrm>
          <a:prstGeom prst="straightConnector1">
            <a:avLst/>
          </a:prstGeom>
          <a:noFill/>
          <a:ln cap="flat" cmpd="sng" w="38100">
            <a:solidFill>
              <a:srgbClr val="FF8000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6" name="Shape 16"/>
          <p:cNvSpPr txBox="1"/>
          <p:nvPr/>
        </p:nvSpPr>
        <p:spPr>
          <a:xfrm>
            <a:off x="0" y="4856162"/>
            <a:ext cx="22653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r>
              <a:rPr b="0" i="0" lang="en" sz="12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OSG </a:t>
            </a:r>
            <a:r>
              <a:rPr lang="en" sz="1200">
                <a:solidFill>
                  <a:srgbClr val="FF8000"/>
                </a:solidFill>
              </a:rPr>
              <a:t>User </a:t>
            </a:r>
            <a:r>
              <a:rPr b="0" i="0" lang="en" sz="12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School 201</a:t>
            </a:r>
            <a:r>
              <a:rPr lang="en" sz="1200">
                <a:solidFill>
                  <a:srgbClr val="FF8000"/>
                </a:solidFill>
              </a:rPr>
              <a:t>8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ctrTitle"/>
          </p:nvPr>
        </p:nvSpPr>
        <p:spPr>
          <a:xfrm>
            <a:off x="1546025" y="1526194"/>
            <a:ext cx="5832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9pPr>
          </a:lstStyle>
          <a:p/>
        </p:txBody>
      </p:sp>
      <p:sp>
        <p:nvSpPr>
          <p:cNvPr id="64" name="Shape 64"/>
          <p:cNvSpPr txBox="1"/>
          <p:nvPr>
            <p:ph idx="1" type="subTitle"/>
          </p:nvPr>
        </p:nvSpPr>
        <p:spPr>
          <a:xfrm>
            <a:off x="1546025" y="2782911"/>
            <a:ext cx="58326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200"/>
              <a:buNone/>
              <a:defRPr>
                <a:solidFill>
                  <a:srgbClr val="607D8B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31800" lvl="0" marL="457200" rtl="0">
              <a:spcBef>
                <a:spcPts val="640"/>
              </a:spcBef>
              <a:spcAft>
                <a:spcPts val="0"/>
              </a:spcAft>
              <a:buSzPts val="3200"/>
              <a:buChar char="•"/>
              <a:defRPr/>
            </a:lvl1pPr>
            <a:lvl2pPr indent="-406400" lvl="1" marL="914400" rtl="0">
              <a:spcBef>
                <a:spcPts val="560"/>
              </a:spcBef>
              <a:spcAft>
                <a:spcPts val="0"/>
              </a:spcAft>
              <a:buSzPts val="2800"/>
              <a:buChar char="−"/>
              <a:defRPr/>
            </a:lvl2pPr>
            <a:lvl3pPr indent="-381000" lvl="2" marL="1371600" rtl="0">
              <a:spcBef>
                <a:spcPts val="480"/>
              </a:spcBef>
              <a:spcAft>
                <a:spcPts val="0"/>
              </a:spcAft>
              <a:buSzPts val="2400"/>
              <a:buChar char="▪"/>
              <a:defRPr/>
            </a:lvl3pPr>
            <a:lvl4pPr indent="-355600" lvl="3" marL="18288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4pPr>
            <a:lvl5pPr indent="-355600" lvl="4" marL="22860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5pPr>
            <a:lvl6pPr indent="-355600" lvl="5" marL="27432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indent="-355600" lvl="6" marL="32004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indent="-355600" lvl="7" marL="36576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indent="-355600" lvl="8" marL="41148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ctrTitle"/>
          </p:nvPr>
        </p:nvSpPr>
        <p:spPr>
          <a:xfrm>
            <a:off x="1700185" y="1020263"/>
            <a:ext cx="58074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9pPr>
          </a:lstStyle>
          <a:p/>
        </p:txBody>
      </p:sp>
      <p:sp>
        <p:nvSpPr>
          <p:cNvPr id="72" name="Shape 72"/>
          <p:cNvSpPr/>
          <p:nvPr/>
        </p:nvSpPr>
        <p:spPr>
          <a:xfrm>
            <a:off x="6897625" y="4649963"/>
            <a:ext cx="126900" cy="951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7454375" y="4229100"/>
            <a:ext cx="126900" cy="951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/>
          <p:nvPr/>
        </p:nvSpPr>
        <p:spPr>
          <a:xfrm>
            <a:off x="8827727" y="3448165"/>
            <a:ext cx="75900" cy="570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Shape 75"/>
          <p:cNvSpPr/>
          <p:nvPr/>
        </p:nvSpPr>
        <p:spPr>
          <a:xfrm>
            <a:off x="8677050" y="4933406"/>
            <a:ext cx="126900" cy="951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Shape 76"/>
          <p:cNvSpPr/>
          <p:nvPr/>
        </p:nvSpPr>
        <p:spPr>
          <a:xfrm>
            <a:off x="2972225" y="475050"/>
            <a:ext cx="126900" cy="951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Shape 77"/>
          <p:cNvSpPr/>
          <p:nvPr/>
        </p:nvSpPr>
        <p:spPr>
          <a:xfrm>
            <a:off x="579635" y="2530109"/>
            <a:ext cx="126900" cy="951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Shape 78"/>
          <p:cNvSpPr/>
          <p:nvPr/>
        </p:nvSpPr>
        <p:spPr>
          <a:xfrm>
            <a:off x="311843" y="593639"/>
            <a:ext cx="126900" cy="951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/>
          <p:nvPr/>
        </p:nvSpPr>
        <p:spPr>
          <a:xfrm>
            <a:off x="626322" y="1004904"/>
            <a:ext cx="253800" cy="1902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Shape 80"/>
          <p:cNvSpPr/>
          <p:nvPr/>
        </p:nvSpPr>
        <p:spPr>
          <a:xfrm>
            <a:off x="8104500" y="3722325"/>
            <a:ext cx="190200" cy="1428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Shape 81"/>
          <p:cNvSpPr/>
          <p:nvPr/>
        </p:nvSpPr>
        <p:spPr>
          <a:xfrm>
            <a:off x="8803950" y="4240992"/>
            <a:ext cx="190200" cy="1428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/>
        </p:nvSpPr>
        <p:spPr>
          <a:xfrm>
            <a:off x="196310" y="1493168"/>
            <a:ext cx="75900" cy="570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Shape 83"/>
          <p:cNvSpPr/>
          <p:nvPr/>
        </p:nvSpPr>
        <p:spPr>
          <a:xfrm>
            <a:off x="1738050" y="203491"/>
            <a:ext cx="253800" cy="1902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Shape 84"/>
          <p:cNvSpPr/>
          <p:nvPr/>
        </p:nvSpPr>
        <p:spPr>
          <a:xfrm>
            <a:off x="771659" y="1878364"/>
            <a:ext cx="75900" cy="570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Shape 85"/>
          <p:cNvSpPr/>
          <p:nvPr/>
        </p:nvSpPr>
        <p:spPr>
          <a:xfrm>
            <a:off x="4271584" y="356119"/>
            <a:ext cx="75900" cy="570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/>
          <p:nvPr/>
        </p:nvSpPr>
        <p:spPr>
          <a:xfrm>
            <a:off x="7729213" y="4595578"/>
            <a:ext cx="253800" cy="1905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_1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nnections-05.png" id="88" name="Shape 8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5945" y="-1"/>
            <a:ext cx="684908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Shape 89"/>
          <p:cNvSpPr txBox="1"/>
          <p:nvPr>
            <p:ph idx="1" type="body"/>
          </p:nvPr>
        </p:nvSpPr>
        <p:spPr>
          <a:xfrm>
            <a:off x="1215300" y="1876050"/>
            <a:ext cx="67134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57200" lvl="0" marL="457200" rtl="0" algn="ctr">
              <a:spcBef>
                <a:spcPts val="640"/>
              </a:spcBef>
              <a:spcAft>
                <a:spcPts val="0"/>
              </a:spcAft>
              <a:buClr>
                <a:srgbClr val="263238"/>
              </a:buClr>
              <a:buSzPts val="3600"/>
              <a:buChar char="•"/>
              <a:defRPr i="1" sz="3600"/>
            </a:lvl1pPr>
            <a:lvl2pPr indent="-457200" lvl="1" marL="914400" rtl="0" algn="ctr">
              <a:spcBef>
                <a:spcPts val="560"/>
              </a:spcBef>
              <a:spcAft>
                <a:spcPts val="0"/>
              </a:spcAft>
              <a:buClr>
                <a:srgbClr val="263238"/>
              </a:buClr>
              <a:buSzPts val="3600"/>
              <a:buChar char="−"/>
              <a:defRPr i="1" sz="3600"/>
            </a:lvl2pPr>
            <a:lvl3pPr indent="-457200" lvl="2" marL="1371600" rtl="0" algn="ctr">
              <a:spcBef>
                <a:spcPts val="480"/>
              </a:spcBef>
              <a:spcAft>
                <a:spcPts val="0"/>
              </a:spcAft>
              <a:buClr>
                <a:srgbClr val="263238"/>
              </a:buClr>
              <a:buSzPts val="3600"/>
              <a:buChar char="▪"/>
              <a:defRPr i="1" sz="3600"/>
            </a:lvl3pPr>
            <a:lvl4pPr indent="-457200" lvl="3" marL="1828800" rtl="0" algn="ctr">
              <a:spcBef>
                <a:spcPts val="400"/>
              </a:spcBef>
              <a:spcAft>
                <a:spcPts val="0"/>
              </a:spcAft>
              <a:buClr>
                <a:srgbClr val="263238"/>
              </a:buClr>
              <a:buSzPts val="3600"/>
              <a:buChar char="•"/>
              <a:defRPr i="1" sz="3600"/>
            </a:lvl4pPr>
            <a:lvl5pPr indent="-457200" lvl="4" marL="2286000" rtl="0" algn="ctr">
              <a:spcBef>
                <a:spcPts val="400"/>
              </a:spcBef>
              <a:spcAft>
                <a:spcPts val="0"/>
              </a:spcAft>
              <a:buClr>
                <a:srgbClr val="263238"/>
              </a:buClr>
              <a:buSzPts val="3600"/>
              <a:buChar char="•"/>
              <a:defRPr i="1" sz="3600"/>
            </a:lvl5pPr>
            <a:lvl6pPr indent="-457200" lvl="5" marL="2743200" rtl="0" algn="ctr">
              <a:spcBef>
                <a:spcPts val="400"/>
              </a:spcBef>
              <a:spcAft>
                <a:spcPts val="0"/>
              </a:spcAft>
              <a:buClr>
                <a:srgbClr val="263238"/>
              </a:buClr>
              <a:buSzPts val="3600"/>
              <a:buChar char="•"/>
              <a:defRPr i="1" sz="3600"/>
            </a:lvl6pPr>
            <a:lvl7pPr indent="-457200" lvl="6" marL="3200400" rtl="0" algn="ctr">
              <a:spcBef>
                <a:spcPts val="400"/>
              </a:spcBef>
              <a:spcAft>
                <a:spcPts val="0"/>
              </a:spcAft>
              <a:buClr>
                <a:srgbClr val="263238"/>
              </a:buClr>
              <a:buSzPts val="3600"/>
              <a:buChar char="•"/>
              <a:defRPr i="1" sz="3600"/>
            </a:lvl7pPr>
            <a:lvl8pPr indent="-457200" lvl="7" marL="3657600" rtl="0" algn="ctr">
              <a:spcBef>
                <a:spcPts val="400"/>
              </a:spcBef>
              <a:spcAft>
                <a:spcPts val="0"/>
              </a:spcAft>
              <a:buClr>
                <a:srgbClr val="263238"/>
              </a:buClr>
              <a:buSzPts val="3600"/>
              <a:buChar char="•"/>
              <a:defRPr i="1" sz="3600"/>
            </a:lvl8pPr>
            <a:lvl9pPr indent="-457200" lvl="8" marL="4114800" rtl="0" algn="ctr">
              <a:spcBef>
                <a:spcPts val="400"/>
              </a:spcBef>
              <a:spcAft>
                <a:spcPts val="0"/>
              </a:spcAft>
              <a:buClr>
                <a:srgbClr val="263238"/>
              </a:buClr>
              <a:buSzPts val="3600"/>
              <a:buChar char="•"/>
              <a:defRPr i="1" sz="3600"/>
            </a:lvl9pPr>
          </a:lstStyle>
          <a:p/>
        </p:txBody>
      </p:sp>
      <p:grpSp>
        <p:nvGrpSpPr>
          <p:cNvPr id="90" name="Shape 90"/>
          <p:cNvGrpSpPr/>
          <p:nvPr/>
        </p:nvGrpSpPr>
        <p:grpSpPr>
          <a:xfrm>
            <a:off x="3593400" y="805714"/>
            <a:ext cx="1957200" cy="819900"/>
            <a:chOff x="3593400" y="1760085"/>
            <a:chExt cx="1957200" cy="1093200"/>
          </a:xfrm>
        </p:grpSpPr>
        <p:sp>
          <p:nvSpPr>
            <p:cNvPr id="91" name="Shape 91"/>
            <p:cNvSpPr txBox="1"/>
            <p:nvPr/>
          </p:nvSpPr>
          <p:spPr>
            <a:xfrm>
              <a:off x="3593400" y="1872097"/>
              <a:ext cx="19572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6000">
                  <a:solidFill>
                    <a:srgbClr val="0091EA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“</a:t>
              </a:r>
              <a:endParaRPr b="1" sz="60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92" name="Shape 92"/>
            <p:cNvSpPr/>
            <p:nvPr/>
          </p:nvSpPr>
          <p:spPr>
            <a:xfrm>
              <a:off x="4025400" y="1760085"/>
              <a:ext cx="1093200" cy="1093200"/>
            </a:xfrm>
            <a:prstGeom prst="ellipse">
              <a:avLst/>
            </a:prstGeom>
            <a:noFill/>
            <a:ln cap="flat" cmpd="sng" w="9525">
              <a:solidFill>
                <a:srgbClr val="CFD8DC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4190700" y="1925385"/>
              <a:ext cx="762600" cy="762600"/>
            </a:xfrm>
            <a:prstGeom prst="ellipse">
              <a:avLst/>
            </a:prstGeom>
            <a:noFill/>
            <a:ln cap="flat" cmpd="sng" w="19050">
              <a:solidFill>
                <a:srgbClr val="CFD8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94" name="Shape 94"/>
          <p:cNvCxnSpPr>
            <a:endCxn id="92" idx="1"/>
          </p:cNvCxnSpPr>
          <p:nvPr/>
        </p:nvCxnSpPr>
        <p:spPr>
          <a:xfrm>
            <a:off x="3742095" y="653985"/>
            <a:ext cx="443400" cy="2718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" name="Shape 95"/>
          <p:cNvCxnSpPr/>
          <p:nvPr/>
        </p:nvCxnSpPr>
        <p:spPr>
          <a:xfrm rot="10800000">
            <a:off x="4114800" y="202414"/>
            <a:ext cx="457200" cy="6033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" name="Shape 96"/>
          <p:cNvCxnSpPr/>
          <p:nvPr/>
        </p:nvCxnSpPr>
        <p:spPr>
          <a:xfrm flipH="1" rot="10800000">
            <a:off x="4749075" y="564919"/>
            <a:ext cx="95100" cy="261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7" name="Shape 9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 1">
  <p:cSld name="TITLE_1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ctrTitle"/>
          </p:nvPr>
        </p:nvSpPr>
        <p:spPr>
          <a:xfrm>
            <a:off x="1546025" y="1526194"/>
            <a:ext cx="5832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9pPr>
          </a:lstStyle>
          <a:p/>
        </p:txBody>
      </p:sp>
      <p:sp>
        <p:nvSpPr>
          <p:cNvPr id="100" name="Shape 100"/>
          <p:cNvSpPr txBox="1"/>
          <p:nvPr>
            <p:ph idx="1" type="subTitle"/>
          </p:nvPr>
        </p:nvSpPr>
        <p:spPr>
          <a:xfrm>
            <a:off x="1546025" y="2782911"/>
            <a:ext cx="58326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200"/>
              <a:buNone/>
              <a:defRPr>
                <a:solidFill>
                  <a:srgbClr val="607D8B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9pPr>
          </a:lstStyle>
          <a:p/>
        </p:txBody>
      </p:sp>
      <p:sp>
        <p:nvSpPr>
          <p:cNvPr id="19" name="Shape 19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rgbClr val="000080"/>
              </a:buClr>
              <a:buSzPts val="1400"/>
              <a:buFont typeface="Times New Roman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rgbClr val="3C0000"/>
              </a:buClr>
              <a:buSzPts val="1400"/>
              <a:buFont typeface="Noto Sans Symbols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rgbClr val="3C0000"/>
              </a:buClr>
              <a:buSzPts val="1400"/>
              <a:buFont typeface="Noto Sans Symbols"/>
              <a:buNone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" type="body"/>
          </p:nvPr>
        </p:nvSpPr>
        <p:spPr>
          <a:xfrm>
            <a:off x="1792288" y="4025503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rgbClr val="000080"/>
              </a:buClr>
              <a:buSzPts val="3200"/>
              <a:buFont typeface="Times New Roman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rgbClr val="3C0000"/>
              </a:buClr>
              <a:buSzPts val="2800"/>
              <a:buFont typeface="Noto Sans Symbols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rgbClr val="3C0000"/>
              </a:buClr>
              <a:buSzPts val="2400"/>
              <a:buFont typeface="Noto Sans Symbols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" name="Shape 22"/>
          <p:cNvSpPr txBox="1"/>
          <p:nvPr/>
        </p:nvSpPr>
        <p:spPr>
          <a:xfrm>
            <a:off x="0" y="4856162"/>
            <a:ext cx="22653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r>
              <a:rPr b="0" i="0" lang="en" sz="12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OSG </a:t>
            </a:r>
            <a:r>
              <a:rPr lang="en" sz="1200">
                <a:solidFill>
                  <a:srgbClr val="FF8000"/>
                </a:solidFill>
              </a:rPr>
              <a:t>User </a:t>
            </a:r>
            <a:r>
              <a:rPr b="0" i="0" lang="en" sz="12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School 201</a:t>
            </a:r>
            <a:r>
              <a:rPr lang="en" sz="1200">
                <a:solidFill>
                  <a:srgbClr val="FF8000"/>
                </a:solidFill>
              </a:rPr>
              <a:t>8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457201" y="204787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575050" y="204788"/>
            <a:ext cx="5111700" cy="43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rgbClr val="000080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3C0000"/>
              </a:buClr>
              <a:buSzPts val="2800"/>
              <a:buFont typeface="Noto Sans Symbols"/>
              <a:buChar char="−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3C0000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57201" y="1076326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rgbClr val="000080"/>
              </a:buClr>
              <a:buSzPts val="3200"/>
              <a:buFont typeface="Times New Roman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rgbClr val="3C0000"/>
              </a:buClr>
              <a:buSzPts val="2800"/>
              <a:buFont typeface="Noto Sans Symbols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rgbClr val="3C0000"/>
              </a:buClr>
              <a:buSzPts val="2400"/>
              <a:buFont typeface="Noto Sans Symbols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" name="Shape 28"/>
          <p:cNvSpPr txBox="1"/>
          <p:nvPr/>
        </p:nvSpPr>
        <p:spPr>
          <a:xfrm>
            <a:off x="0" y="4856162"/>
            <a:ext cx="22653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r>
              <a:rPr b="0" i="0" lang="en" sz="12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OSG </a:t>
            </a:r>
            <a:r>
              <a:rPr lang="en" sz="1200">
                <a:solidFill>
                  <a:srgbClr val="FF8000"/>
                </a:solidFill>
              </a:rPr>
              <a:t>User </a:t>
            </a:r>
            <a:r>
              <a:rPr b="0" i="0" lang="en" sz="12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School 201</a:t>
            </a:r>
            <a:r>
              <a:rPr lang="en" sz="1200">
                <a:solidFill>
                  <a:srgbClr val="FF8000"/>
                </a:solidFill>
              </a:rPr>
              <a:t>8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Shape 31"/>
          <p:cNvSpPr txBox="1"/>
          <p:nvPr/>
        </p:nvSpPr>
        <p:spPr>
          <a:xfrm>
            <a:off x="0" y="4856162"/>
            <a:ext cx="22653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r>
              <a:rPr b="0" i="0" lang="en" sz="12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OSG </a:t>
            </a:r>
            <a:r>
              <a:rPr lang="en" sz="1200">
                <a:solidFill>
                  <a:srgbClr val="FF8000"/>
                </a:solidFill>
              </a:rPr>
              <a:t>User </a:t>
            </a:r>
            <a:r>
              <a:rPr b="0" i="0" lang="en" sz="12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School 201</a:t>
            </a:r>
            <a:r>
              <a:rPr lang="en" sz="1200">
                <a:solidFill>
                  <a:srgbClr val="FF8000"/>
                </a:solidFill>
              </a:rPr>
              <a:t>8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1228725" y="85725"/>
            <a:ext cx="6946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5" name="Shape 35"/>
          <p:cNvCxnSpPr/>
          <p:nvPr/>
        </p:nvCxnSpPr>
        <p:spPr>
          <a:xfrm>
            <a:off x="525462" y="866775"/>
            <a:ext cx="8618400" cy="0"/>
          </a:xfrm>
          <a:prstGeom prst="straightConnector1">
            <a:avLst/>
          </a:prstGeom>
          <a:noFill/>
          <a:ln cap="flat" cmpd="sng" w="38100">
            <a:solidFill>
              <a:srgbClr val="FF8000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36" name="Shape 36"/>
          <p:cNvSpPr txBox="1"/>
          <p:nvPr/>
        </p:nvSpPr>
        <p:spPr>
          <a:xfrm>
            <a:off x="0" y="4856162"/>
            <a:ext cx="22653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r>
              <a:rPr b="0" i="0" lang="en" sz="12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OSG </a:t>
            </a:r>
            <a:r>
              <a:rPr lang="en" sz="1200">
                <a:solidFill>
                  <a:srgbClr val="FF8000"/>
                </a:solidFill>
              </a:rPr>
              <a:t>User </a:t>
            </a:r>
            <a:r>
              <a:rPr b="0" i="0" lang="en" sz="12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School 201</a:t>
            </a:r>
            <a:r>
              <a:rPr lang="en" sz="1200">
                <a:solidFill>
                  <a:srgbClr val="FF8000"/>
                </a:solidFill>
              </a:rPr>
              <a:t>8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457200" y="1151335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000080"/>
              </a:buClr>
              <a:buSzPts val="3200"/>
              <a:buFont typeface="Times New Roman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800"/>
              <a:buFont typeface="Noto Sans Symbols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3C0000"/>
              </a:buClr>
              <a:buSzPts val="2400"/>
              <a:buFont typeface="Noto Sans Symbols"/>
              <a:buNone/>
              <a:defRPr b="1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2" type="body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000080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−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3C0000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3" type="body"/>
          </p:nvPr>
        </p:nvSpPr>
        <p:spPr>
          <a:xfrm>
            <a:off x="4645026" y="1151335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000080"/>
              </a:buClr>
              <a:buSzPts val="3200"/>
              <a:buFont typeface="Times New Roman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800"/>
              <a:buFont typeface="Noto Sans Symbols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3C0000"/>
              </a:buClr>
              <a:buSzPts val="2400"/>
              <a:buFont typeface="Noto Sans Symbols"/>
              <a:buNone/>
              <a:defRPr b="1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4" type="body"/>
          </p:nvPr>
        </p:nvSpPr>
        <p:spPr>
          <a:xfrm>
            <a:off x="4645026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000080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−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3C0000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4" name="Shape 44"/>
          <p:cNvCxnSpPr/>
          <p:nvPr/>
        </p:nvCxnSpPr>
        <p:spPr>
          <a:xfrm>
            <a:off x="525462" y="866775"/>
            <a:ext cx="8618400" cy="0"/>
          </a:xfrm>
          <a:prstGeom prst="straightConnector1">
            <a:avLst/>
          </a:prstGeom>
          <a:noFill/>
          <a:ln cap="flat" cmpd="sng" w="38100">
            <a:solidFill>
              <a:srgbClr val="FF8000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45" name="Shape 45"/>
          <p:cNvSpPr txBox="1"/>
          <p:nvPr/>
        </p:nvSpPr>
        <p:spPr>
          <a:xfrm>
            <a:off x="0" y="4856162"/>
            <a:ext cx="22653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r>
              <a:rPr b="0" i="0" lang="en" sz="12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OSG </a:t>
            </a:r>
            <a:r>
              <a:rPr lang="en" sz="1200">
                <a:solidFill>
                  <a:srgbClr val="FF8000"/>
                </a:solidFill>
              </a:rPr>
              <a:t>User </a:t>
            </a:r>
            <a:r>
              <a:rPr b="0" i="0" lang="en" sz="12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School 201</a:t>
            </a:r>
            <a:r>
              <a:rPr lang="en" sz="1200">
                <a:solidFill>
                  <a:srgbClr val="FF8000"/>
                </a:solidFill>
              </a:rPr>
              <a:t>8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1228725" y="85725"/>
            <a:ext cx="6946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774700" y="1000125"/>
            <a:ext cx="3810000" cy="3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rgbClr val="000080"/>
              </a:buClr>
              <a:buSzPts val="2800"/>
              <a:buFont typeface="Times New Roman"/>
              <a:buChar char="•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rgbClr val="3C0000"/>
              </a:buClr>
              <a:buSzPts val="2400"/>
              <a:buFont typeface="Noto Sans Symbols"/>
              <a:buChar char="−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rgbClr val="3C0000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rgbClr val="3C0000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rgbClr val="3C0000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rgbClr val="3C0000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rgbClr val="3C0000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rgbClr val="3C0000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2" type="body"/>
          </p:nvPr>
        </p:nvSpPr>
        <p:spPr>
          <a:xfrm>
            <a:off x="4737100" y="1000125"/>
            <a:ext cx="3810000" cy="3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rgbClr val="000080"/>
              </a:buClr>
              <a:buSzPts val="2800"/>
              <a:buFont typeface="Times New Roman"/>
              <a:buChar char="•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rgbClr val="3C0000"/>
              </a:buClr>
              <a:buSzPts val="2400"/>
              <a:buFont typeface="Noto Sans Symbols"/>
              <a:buChar char="−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rgbClr val="3C0000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rgbClr val="3C0000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rgbClr val="3C0000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rgbClr val="3C0000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rgbClr val="3C0000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rgbClr val="3C0000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1" name="Shape 51"/>
          <p:cNvCxnSpPr/>
          <p:nvPr/>
        </p:nvCxnSpPr>
        <p:spPr>
          <a:xfrm>
            <a:off x="525462" y="866775"/>
            <a:ext cx="8618400" cy="0"/>
          </a:xfrm>
          <a:prstGeom prst="straightConnector1">
            <a:avLst/>
          </a:prstGeom>
          <a:noFill/>
          <a:ln cap="flat" cmpd="sng" w="38100">
            <a:solidFill>
              <a:srgbClr val="FF8000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52" name="Shape 52"/>
          <p:cNvSpPr txBox="1"/>
          <p:nvPr/>
        </p:nvSpPr>
        <p:spPr>
          <a:xfrm>
            <a:off x="0" y="4856162"/>
            <a:ext cx="22653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r>
              <a:rPr b="0" i="0" lang="en" sz="12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OSG </a:t>
            </a:r>
            <a:r>
              <a:rPr lang="en" sz="1200">
                <a:solidFill>
                  <a:srgbClr val="FF8000"/>
                </a:solidFill>
              </a:rPr>
              <a:t>User </a:t>
            </a:r>
            <a:r>
              <a:rPr b="0" i="0" lang="en" sz="12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School 201</a:t>
            </a:r>
            <a:r>
              <a:rPr lang="en" sz="1200">
                <a:solidFill>
                  <a:srgbClr val="FF8000"/>
                </a:solidFill>
              </a:rPr>
              <a:t>8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722313" y="3305176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722313" y="2180035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000080"/>
              </a:buClr>
              <a:buSzPts val="3200"/>
              <a:buFont typeface="Times New Roman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3C0000"/>
              </a:buClr>
              <a:buSzPts val="2800"/>
              <a:buFont typeface="Noto Sans Symbols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2400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" name="Shape 57"/>
          <p:cNvSpPr txBox="1"/>
          <p:nvPr/>
        </p:nvSpPr>
        <p:spPr>
          <a:xfrm>
            <a:off x="0" y="4856162"/>
            <a:ext cx="22653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r>
              <a:rPr b="0" i="0" lang="en" sz="12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OSG </a:t>
            </a:r>
            <a:r>
              <a:rPr lang="en" sz="1200">
                <a:solidFill>
                  <a:srgbClr val="FF8000"/>
                </a:solidFill>
              </a:rPr>
              <a:t>User </a:t>
            </a:r>
            <a:r>
              <a:rPr b="0" i="0" lang="en" sz="12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School 201</a:t>
            </a:r>
            <a:r>
              <a:rPr lang="en" sz="1200">
                <a:solidFill>
                  <a:srgbClr val="FF8000"/>
                </a:solidFill>
              </a:rPr>
              <a:t>8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685800" y="1714500"/>
            <a:ext cx="7772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647700" y="2914650"/>
            <a:ext cx="8127900" cy="13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480"/>
              </a:spcBef>
              <a:spcAft>
                <a:spcPts val="0"/>
              </a:spcAft>
              <a:buClr>
                <a:srgbClr val="000080"/>
              </a:buClr>
              <a:buSzPts val="3200"/>
              <a:buFont typeface="Times New Roman"/>
              <a:buNone/>
              <a:defRPr b="0" i="0" sz="24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rgbClr val="3C0000"/>
              </a:buClr>
              <a:buSzPts val="2800"/>
              <a:buFont typeface="Noto Sans Symbols"/>
              <a:buChar char="−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l">
              <a:spcBef>
                <a:spcPts val="480"/>
              </a:spcBef>
              <a:spcAft>
                <a:spcPts val="0"/>
              </a:spcAft>
              <a:buClr>
                <a:srgbClr val="3C0000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5146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29718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4290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38862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1228725" y="85725"/>
            <a:ext cx="6946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774700" y="1000125"/>
            <a:ext cx="7772400" cy="3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rgbClr val="000080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3C0000"/>
              </a:buClr>
              <a:buSzPts val="2800"/>
              <a:buFont typeface="Noto Sans Symbols"/>
              <a:buChar char="−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3C0000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/>
        </p:nvSpPr>
        <p:spPr>
          <a:xfrm>
            <a:off x="-1266825" y="4506912"/>
            <a:ext cx="1842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Shape 9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000000"/>
              </a:solidFill>
            </a:endParaRPr>
          </a:p>
        </p:txBody>
      </p:sp>
      <p:pic>
        <p:nvPicPr>
          <p:cNvPr descr="osg_logo_4c_white" id="10" name="Shape 1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123825"/>
            <a:ext cx="1393800" cy="6936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flickr.com/photos/wfryer/3241454187/in/photolist-5Wripa-r7knpG-nnAyKa-aZgdXF-fhEj4k-nFn9c1-cgB9p-4raeCY-dsHQtm-9FqzXA-24CTQFH-h3f3gR-V8w3c2-pddrrN-dBjaCt-WdMacp-FnAYv-7AMgZC-26NqmmK-CKrEpN-dd1iXA-6mdm1C-GKEBP-aw6bT7-qod7WJ-WixiB3-9CWWHF-21oEmaw-h9BKVy-ZNJfof-2DRY7q-XFignb-Cs5vZ4-8vxyXu-Auxaq-ehdtFn-X9mMkG-VRz1KE-95si3q-8ASZLa-9hAuUg-89MDZq-dsHRyj-q93Msi-eHQr8u-XKpWF4-9CWJPe-6EQE8L-WLKbEM-7HtDCE" TargetMode="External"/><Relationship Id="rId4" Type="http://schemas.openxmlformats.org/officeDocument/2006/relationships/hyperlink" Target="https://creativecommons.org/licenses/by-sa/2.0/" TargetMode="External"/><Relationship Id="rId5" Type="http://schemas.openxmlformats.org/officeDocument/2006/relationships/image" Target="../media/image9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unsplash.com/photos/UETa8mfu38k?utm_source=unsplash&amp;utm_medium=referral&amp;utm_content=creditCopyText" TargetMode="External"/><Relationship Id="rId4" Type="http://schemas.openxmlformats.org/officeDocument/2006/relationships/hyperlink" Target="https://unsplash.com/photos/UETa8mfu38k?utm_source=unsplash&amp;utm_medium=referral&amp;utm_content=creditCopyText" TargetMode="External"/><Relationship Id="rId5" Type="http://schemas.openxmlformats.org/officeDocument/2006/relationships/hyperlink" Target="https://unsplash.com/?utm_source=unsplash&amp;utm_medium=referral&amp;utm_content=creditCopyText" TargetMode="External"/><Relationship Id="rId6" Type="http://schemas.openxmlformats.org/officeDocument/2006/relationships/hyperlink" Target="https://unsplash.com/?utm_source=unsplash&amp;utm_medium=referral&amp;utm_content=creditCopyText" TargetMode="External"/><Relationship Id="rId7" Type="http://schemas.openxmlformats.org/officeDocument/2006/relationships/hyperlink" Target="https://unsplash.com/?utm_source=unsplash&amp;utm_medium=referral&amp;utm_content=creditCopyText" TargetMode="External"/><Relationship Id="rId8" Type="http://schemas.openxmlformats.org/officeDocument/2006/relationships/image" Target="../media/image1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jpg"/><Relationship Id="rId4" Type="http://schemas.openxmlformats.org/officeDocument/2006/relationships/hyperlink" Target="https://www.flickr.com/photos/expertinfantry/5354133649/" TargetMode="External"/><Relationship Id="rId5" Type="http://schemas.openxmlformats.org/officeDocument/2006/relationships/hyperlink" Target="https://creativecommons.org/licenses/by-sa/2.0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flickr.com/photos/jmv/11706163/" TargetMode="External"/><Relationship Id="rId4" Type="http://schemas.openxmlformats.org/officeDocument/2006/relationships/hyperlink" Target="https://creativecommons.org/licenses/by-sa/2.0/" TargetMode="External"/><Relationship Id="rId5" Type="http://schemas.openxmlformats.org/officeDocument/2006/relationships/image" Target="../media/image6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jpg"/><Relationship Id="rId4" Type="http://schemas.openxmlformats.org/officeDocument/2006/relationships/hyperlink" Target="https://unsplash.com/photos/RChZT-JlI9g?utm_source=unsplash&amp;utm_medium=referral&amp;utm_content=creditCopyText" TargetMode="External"/><Relationship Id="rId5" Type="http://schemas.openxmlformats.org/officeDocument/2006/relationships/hyperlink" Target="https://unsplash.com/photos/RChZT-JlI9g?utm_source=unsplash&amp;utm_medium=referral&amp;utm_content=creditCopyText" TargetMode="External"/><Relationship Id="rId6" Type="http://schemas.openxmlformats.org/officeDocument/2006/relationships/hyperlink" Target="https://unsplash.com/?utm_source=unsplash&amp;utm_medium=referral&amp;utm_content=creditCopyText" TargetMode="External"/><Relationship Id="rId7" Type="http://schemas.openxmlformats.org/officeDocument/2006/relationships/hyperlink" Target="https://unsplash.com/?utm_source=unsplash&amp;utm_medium=referral&amp;utm_content=creditCopyText" TargetMode="External"/><Relationship Id="rId8" Type="http://schemas.openxmlformats.org/officeDocument/2006/relationships/hyperlink" Target="https://unsplash.com/?utm_source=unsplash&amp;utm_medium=referral&amp;utm_content=creditCopyText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ctrTitle"/>
          </p:nvPr>
        </p:nvSpPr>
        <p:spPr>
          <a:xfrm>
            <a:off x="685800" y="1714500"/>
            <a:ext cx="77724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Security in the OSG</a:t>
            </a:r>
            <a:endParaRPr sz="4800"/>
          </a:p>
        </p:txBody>
      </p:sp>
      <p:sp>
        <p:nvSpPr>
          <p:cNvPr id="107" name="Shape 107"/>
          <p:cNvSpPr txBox="1"/>
          <p:nvPr>
            <p:ph idx="1" type="subTitle"/>
          </p:nvPr>
        </p:nvSpPr>
        <p:spPr>
          <a:xfrm>
            <a:off x="647700" y="2914650"/>
            <a:ext cx="8127900" cy="13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80"/>
                </a:solidFill>
              </a:rPr>
              <a:t>King of France, Louis XVI Restorer of French Liberty</a:t>
            </a:r>
            <a:endParaRPr>
              <a:solidFill>
                <a:srgbClr val="000080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80"/>
                </a:solidFill>
              </a:rPr>
              <a:t>Place d'Armes, 78000 </a:t>
            </a:r>
            <a:endParaRPr>
              <a:solidFill>
                <a:srgbClr val="000080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80"/>
                </a:solidFill>
              </a:rPr>
              <a:t>Versailles, France</a:t>
            </a:r>
            <a:endParaRPr>
              <a:solidFill>
                <a:srgbClr val="00008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1228725" y="85725"/>
            <a:ext cx="69468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Security in the OSG</a:t>
            </a:r>
            <a:endParaRPr sz="3200"/>
          </a:p>
        </p:txBody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774700" y="1000125"/>
            <a:ext cx="7772400" cy="35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640"/>
              </a:spcBef>
              <a:spcAft>
                <a:spcPts val="0"/>
              </a:spcAft>
              <a:buSzPts val="2400"/>
              <a:buChar char="•"/>
            </a:pPr>
            <a:r>
              <a:rPr lang="en" sz="2400">
                <a:solidFill>
                  <a:srgbClr val="000080"/>
                </a:solidFill>
              </a:rPr>
              <a:t>Certificate-based security for pilots jobs and servers</a:t>
            </a:r>
            <a:endParaRPr sz="2400">
              <a:solidFill>
                <a:srgbClr val="000080"/>
              </a:solidFill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2400"/>
              <a:buChar char="•"/>
            </a:pPr>
            <a:r>
              <a:rPr lang="en" sz="2400">
                <a:solidFill>
                  <a:srgbClr val="000080"/>
                </a:solidFill>
              </a:rPr>
              <a:t>Pilot jobs run under the same Unix user, Singularity containers provide some separation between VO users</a:t>
            </a:r>
            <a:endParaRPr sz="2400">
              <a:solidFill>
                <a:srgbClr val="000080"/>
              </a:solidFill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sz="2400">
                <a:solidFill>
                  <a:srgbClr val="000080"/>
                </a:solidFill>
              </a:rPr>
              <a:t>VOs vet users; system administrators vet servers</a:t>
            </a:r>
            <a:endParaRPr sz="2400">
              <a:solidFill>
                <a:srgbClr val="000080"/>
              </a:solidFill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2400"/>
              <a:buChar char="•"/>
            </a:pPr>
            <a:r>
              <a:rPr lang="en" sz="2400">
                <a:solidFill>
                  <a:srgbClr val="000080"/>
                </a:solidFill>
              </a:rPr>
              <a:t>The OSG Security Team tracks software vulnerabilities and responds to security incidents</a:t>
            </a:r>
            <a:endParaRPr sz="2400">
              <a:solidFill>
                <a:srgbClr val="000080"/>
              </a:solidFill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2400"/>
              <a:buChar char="•"/>
            </a:pPr>
            <a:r>
              <a:rPr lang="en" sz="2400">
                <a:solidFill>
                  <a:srgbClr val="000080"/>
                </a:solidFill>
              </a:rPr>
              <a:t>Certificate revocation of compromised machines</a:t>
            </a:r>
            <a:endParaRPr sz="2400">
              <a:solidFill>
                <a:srgbClr val="000080"/>
              </a:solidFill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2400"/>
              <a:buChar char="•"/>
            </a:pPr>
            <a:r>
              <a:rPr lang="en" sz="2400">
                <a:solidFill>
                  <a:srgbClr val="000080"/>
                </a:solidFill>
              </a:rPr>
              <a:t>Site administrators keep audit logs for traceability in case of security issues</a:t>
            </a:r>
            <a:endParaRPr sz="2400">
              <a:solidFill>
                <a:srgbClr val="000080"/>
              </a:solidFill>
            </a:endParaRPr>
          </a:p>
        </p:txBody>
      </p:sp>
      <p:sp>
        <p:nvSpPr>
          <p:cNvPr id="181" name="Shape 181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idx="4294967295" type="subTitle"/>
          </p:nvPr>
        </p:nvSpPr>
        <p:spPr>
          <a:xfrm>
            <a:off x="1804500" y="1796275"/>
            <a:ext cx="5535000" cy="13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39700" lvl="0" marL="342900" rtl="0">
              <a:spcBef>
                <a:spcPts val="64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rgbClr val="000080"/>
                </a:solidFill>
              </a:rPr>
              <a:t>Questions?</a:t>
            </a:r>
            <a:endParaRPr b="1" sz="7200">
              <a:solidFill>
                <a:srgbClr val="000080"/>
              </a:solidFill>
            </a:endParaRPr>
          </a:p>
        </p:txBody>
      </p:sp>
      <p:sp>
        <p:nvSpPr>
          <p:cNvPr id="187" name="Shape 187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1228725" y="85725"/>
            <a:ext cx="69468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Real King Louis XVI?</a:t>
            </a:r>
            <a:endParaRPr/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50225" y="1751900"/>
            <a:ext cx="4422600" cy="15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65100" lvl="0" marL="342900" rtl="0" algn="r">
              <a:spcBef>
                <a:spcPts val="56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000080"/>
                </a:solidFill>
              </a:rPr>
              <a:t>Nope, he was a decoy because I’m not about those guillotines</a:t>
            </a:r>
            <a:endParaRPr sz="2600">
              <a:solidFill>
                <a:srgbClr val="000080"/>
              </a:solidFill>
            </a:endParaRPr>
          </a:p>
        </p:txBody>
      </p:sp>
      <p:sp>
        <p:nvSpPr>
          <p:cNvPr id="114" name="Shape 114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5504475" y="1643675"/>
            <a:ext cx="2715600" cy="2753700"/>
          </a:xfrm>
          <a:prstGeom prst="ellipse">
            <a:avLst/>
          </a:prstGeom>
          <a:noFill/>
          <a:ln cap="flat" cmpd="sng" w="9525">
            <a:solidFill>
              <a:srgbClr val="CFD8D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Shape 116"/>
          <p:cNvPicPr preferRelativeResize="0"/>
          <p:nvPr/>
        </p:nvPicPr>
        <p:blipFill rotWithShape="1">
          <a:blip r:embed="rId3">
            <a:alphaModFix/>
          </a:blip>
          <a:srcRect b="41056" l="22970" r="25024" t="22039"/>
          <a:stretch/>
        </p:blipFill>
        <p:spPr>
          <a:xfrm>
            <a:off x="5633925" y="1792163"/>
            <a:ext cx="2456700" cy="24567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ctrTitle"/>
          </p:nvPr>
        </p:nvSpPr>
        <p:spPr>
          <a:xfrm>
            <a:off x="685800" y="1714500"/>
            <a:ext cx="77724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Security in the OSG</a:t>
            </a:r>
            <a:endParaRPr sz="4800"/>
          </a:p>
        </p:txBody>
      </p:sp>
      <p:sp>
        <p:nvSpPr>
          <p:cNvPr id="122" name="Shape 122"/>
          <p:cNvSpPr txBox="1"/>
          <p:nvPr>
            <p:ph idx="1" type="subTitle"/>
          </p:nvPr>
        </p:nvSpPr>
        <p:spPr>
          <a:xfrm>
            <a:off x="647700" y="2914650"/>
            <a:ext cx="8127900" cy="13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80"/>
                </a:solidFill>
              </a:rPr>
              <a:t>Brian Lin</a:t>
            </a:r>
            <a:endParaRPr>
              <a:solidFill>
                <a:srgbClr val="000080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80"/>
                </a:solidFill>
              </a:rPr>
              <a:t>OSG Software Team</a:t>
            </a:r>
            <a:endParaRPr>
              <a:solidFill>
                <a:srgbClr val="000080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80"/>
                </a:solidFill>
              </a:rPr>
              <a:t>University of Wisconsin - Madison</a:t>
            </a:r>
            <a:endParaRPr>
              <a:solidFill>
                <a:srgbClr val="00008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1228725" y="85725"/>
            <a:ext cx="69468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What is Trust?</a:t>
            </a:r>
            <a:endParaRPr sz="3200"/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4737025" y="1000125"/>
            <a:ext cx="3810000" cy="35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640"/>
              </a:spcBef>
              <a:spcAft>
                <a:spcPts val="0"/>
              </a:spcAft>
              <a:buSzPts val="2400"/>
              <a:buChar char="•"/>
            </a:pPr>
            <a:r>
              <a:rPr b="1" lang="en" sz="2400">
                <a:solidFill>
                  <a:srgbClr val="000080"/>
                </a:solidFill>
              </a:rPr>
              <a:t>Trust:</a:t>
            </a:r>
            <a:r>
              <a:rPr lang="en" sz="2400">
                <a:solidFill>
                  <a:srgbClr val="000080"/>
                </a:solidFill>
              </a:rPr>
              <a:t> reliance on the integrity or surety of a person or thing</a:t>
            </a:r>
            <a:endParaRPr sz="2400">
              <a:solidFill>
                <a:srgbClr val="000080"/>
              </a:solidFill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sz="2400">
                <a:solidFill>
                  <a:srgbClr val="000080"/>
                </a:solidFill>
              </a:rPr>
              <a:t>Obtaining trust:</a:t>
            </a:r>
            <a:endParaRPr sz="2400">
              <a:solidFill>
                <a:srgbClr val="000080"/>
              </a:solidFill>
            </a:endParaRPr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−"/>
            </a:pPr>
            <a:r>
              <a:rPr lang="en" sz="2400">
                <a:solidFill>
                  <a:srgbClr val="000080"/>
                </a:solidFill>
              </a:rPr>
              <a:t>Prior knowledge and/or experience</a:t>
            </a:r>
            <a:endParaRPr sz="2400">
              <a:solidFill>
                <a:srgbClr val="000080"/>
              </a:solidFill>
            </a:endParaRPr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−"/>
            </a:pPr>
            <a:r>
              <a:rPr lang="en" sz="2400">
                <a:solidFill>
                  <a:srgbClr val="000080"/>
                </a:solidFill>
              </a:rPr>
              <a:t>Appeal to authority</a:t>
            </a:r>
            <a:endParaRPr sz="2400">
              <a:solidFill>
                <a:srgbClr val="000080"/>
              </a:solidFill>
            </a:endParaRPr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−"/>
            </a:pPr>
            <a:r>
              <a:rPr lang="en" sz="2400">
                <a:solidFill>
                  <a:srgbClr val="000080"/>
                </a:solidFill>
              </a:rPr>
              <a:t>Chains of trust</a:t>
            </a:r>
            <a:endParaRPr sz="2400">
              <a:solidFill>
                <a:srgbClr val="000080"/>
              </a:solidFill>
            </a:endParaRPr>
          </a:p>
          <a:p>
            <a:pPr indent="0" lvl="0" marL="457200" rtl="0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80"/>
              </a:solidFill>
            </a:endParaRPr>
          </a:p>
        </p:txBody>
      </p:sp>
      <p:sp>
        <p:nvSpPr>
          <p:cNvPr id="129" name="Shape 129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0" name="Shape 130"/>
          <p:cNvSpPr txBox="1"/>
          <p:nvPr/>
        </p:nvSpPr>
        <p:spPr>
          <a:xfrm>
            <a:off x="6611700" y="4824000"/>
            <a:ext cx="2341800" cy="2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111A99"/>
                </a:solidFill>
                <a:hlinkClick r:id="rId3"/>
              </a:rPr>
              <a:t>Photo</a:t>
            </a:r>
            <a:r>
              <a:rPr lang="en" sz="1000"/>
              <a:t> by wfryerCC </a:t>
            </a:r>
            <a:r>
              <a:rPr lang="en" sz="1000" u="sng">
                <a:solidFill>
                  <a:srgbClr val="111A99"/>
                </a:solidFill>
                <a:hlinkClick r:id="rId4"/>
              </a:rPr>
              <a:t>BY-SA</a:t>
            </a:r>
            <a:endParaRPr sz="1000"/>
          </a:p>
        </p:txBody>
      </p:sp>
      <p:pic>
        <p:nvPicPr>
          <p:cNvPr id="131" name="Shape 131"/>
          <p:cNvPicPr preferRelativeResize="0"/>
          <p:nvPr/>
        </p:nvPicPr>
        <p:blipFill rotWithShape="1">
          <a:blip r:embed="rId5">
            <a:alphaModFix/>
          </a:blip>
          <a:srcRect b="5775" l="3674" r="2101" t="0"/>
          <a:stretch/>
        </p:blipFill>
        <p:spPr>
          <a:xfrm>
            <a:off x="622150" y="1171725"/>
            <a:ext cx="3910376" cy="2932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1228725" y="85725"/>
            <a:ext cx="69468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Identity and Identification</a:t>
            </a:r>
            <a:endParaRPr sz="3200"/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774700" y="1000125"/>
            <a:ext cx="5119200" cy="35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640"/>
              </a:spcBef>
              <a:spcAft>
                <a:spcPts val="0"/>
              </a:spcAft>
              <a:buSzPts val="2400"/>
              <a:buChar char="•"/>
            </a:pPr>
            <a:r>
              <a:rPr b="1" lang="en" sz="2400">
                <a:solidFill>
                  <a:srgbClr val="000080"/>
                </a:solidFill>
              </a:rPr>
              <a:t>Identity:</a:t>
            </a:r>
            <a:r>
              <a:rPr lang="en" sz="2400">
                <a:solidFill>
                  <a:srgbClr val="000080"/>
                </a:solidFill>
              </a:rPr>
              <a:t> who someone is, Willie the Cat</a:t>
            </a:r>
            <a:endParaRPr sz="2400">
              <a:solidFill>
                <a:srgbClr val="000080"/>
              </a:solidFill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2400"/>
              <a:buChar char="•"/>
            </a:pPr>
            <a:r>
              <a:rPr b="1" lang="en" sz="2400">
                <a:solidFill>
                  <a:srgbClr val="000080"/>
                </a:solidFill>
              </a:rPr>
              <a:t>Identification</a:t>
            </a:r>
            <a:r>
              <a:rPr b="1" lang="en" sz="2400">
                <a:solidFill>
                  <a:srgbClr val="000080"/>
                </a:solidFill>
              </a:rPr>
              <a:t>:</a:t>
            </a:r>
            <a:r>
              <a:rPr lang="en" sz="2400">
                <a:solidFill>
                  <a:srgbClr val="000080"/>
                </a:solidFill>
              </a:rPr>
              <a:t> proof of who someone is, Willie’s collar</a:t>
            </a:r>
            <a:endParaRPr sz="2400">
              <a:solidFill>
                <a:srgbClr val="000080"/>
              </a:solidFill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b="1" lang="en" sz="2400">
                <a:solidFill>
                  <a:srgbClr val="000080"/>
                </a:solidFill>
              </a:rPr>
              <a:t>R</a:t>
            </a:r>
            <a:r>
              <a:rPr b="1" lang="en" sz="2400">
                <a:solidFill>
                  <a:srgbClr val="000080"/>
                </a:solidFill>
              </a:rPr>
              <a:t>eal word ID:</a:t>
            </a:r>
            <a:r>
              <a:rPr lang="en" sz="2400">
                <a:solidFill>
                  <a:srgbClr val="000080"/>
                </a:solidFill>
              </a:rPr>
              <a:t> </a:t>
            </a:r>
            <a:r>
              <a:rPr lang="en" sz="2400">
                <a:solidFill>
                  <a:srgbClr val="000080"/>
                </a:solidFill>
              </a:rPr>
              <a:t>photos, SSN, driver’s license, passport, etc.</a:t>
            </a:r>
            <a:endParaRPr sz="2400">
              <a:solidFill>
                <a:srgbClr val="000080"/>
              </a:solidFill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b="1" lang="en" sz="2400">
                <a:solidFill>
                  <a:srgbClr val="000080"/>
                </a:solidFill>
              </a:rPr>
              <a:t>Internet ID:</a:t>
            </a:r>
            <a:r>
              <a:rPr lang="en" sz="2400">
                <a:solidFill>
                  <a:srgbClr val="000080"/>
                </a:solidFill>
              </a:rPr>
              <a:t> usernames </a:t>
            </a:r>
            <a:r>
              <a:rPr lang="en" sz="2400">
                <a:solidFill>
                  <a:srgbClr val="000080"/>
                </a:solidFill>
              </a:rPr>
              <a:t>(kinglouis16</a:t>
            </a:r>
            <a:r>
              <a:rPr lang="en" sz="2400">
                <a:solidFill>
                  <a:srgbClr val="000080"/>
                </a:solidFill>
              </a:rPr>
              <a:t>), certificates</a:t>
            </a:r>
            <a:endParaRPr sz="2400">
              <a:solidFill>
                <a:srgbClr val="000080"/>
              </a:solidFill>
            </a:endParaRPr>
          </a:p>
        </p:txBody>
      </p:sp>
      <p:sp>
        <p:nvSpPr>
          <p:cNvPr id="138" name="Shape 138"/>
          <p:cNvSpPr txBox="1"/>
          <p:nvPr>
            <p:ph idx="12" type="sldNum"/>
          </p:nvPr>
        </p:nvSpPr>
        <p:spPr>
          <a:xfrm>
            <a:off x="8724900" y="4724400"/>
            <a:ext cx="4191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9" name="Shape 139"/>
          <p:cNvSpPr txBox="1"/>
          <p:nvPr/>
        </p:nvSpPr>
        <p:spPr>
          <a:xfrm>
            <a:off x="5958425" y="4824000"/>
            <a:ext cx="2919000" cy="2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Photo by</a:t>
            </a:r>
            <a:r>
              <a:rPr lang="en" sz="1000">
                <a:solidFill>
                  <a:schemeClr val="dk1"/>
                </a:solidFill>
                <a:uFill>
                  <a:noFill/>
                </a:uFill>
                <a:hlinkClick r:id="rId3"/>
              </a:rPr>
              <a:t> </a:t>
            </a:r>
            <a:r>
              <a:rPr lang="en" sz="1000" u="sng">
                <a:solidFill>
                  <a:schemeClr val="hlink"/>
                </a:solidFill>
                <a:hlinkClick r:id="rId4"/>
              </a:rPr>
              <a:t>NeONBRAND</a:t>
            </a:r>
            <a:r>
              <a:rPr lang="en" sz="1000">
                <a:solidFill>
                  <a:schemeClr val="dk1"/>
                </a:solidFill>
              </a:rPr>
              <a:t> on</a:t>
            </a:r>
            <a:r>
              <a:rPr lang="en" sz="1000">
                <a:solidFill>
                  <a:schemeClr val="dk1"/>
                </a:solidFill>
                <a:uFill>
                  <a:noFill/>
                </a:uFill>
                <a:hlinkClick r:id="rId5"/>
              </a:rPr>
              <a:t> </a:t>
            </a:r>
            <a:r>
              <a:rPr lang="en" sz="1000" u="sng">
                <a:solidFill>
                  <a:schemeClr val="hlink"/>
                </a:solidFill>
                <a:hlinkClick r:id="rId6"/>
              </a:rPr>
              <a:t>Unsplash</a:t>
            </a:r>
            <a:endParaRPr sz="1000" u="sng">
              <a:solidFill>
                <a:schemeClr val="hlink"/>
              </a:solidFill>
              <a:hlinkClick r:id="rId7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pic>
        <p:nvPicPr>
          <p:cNvPr id="140" name="Shape 140"/>
          <p:cNvPicPr preferRelativeResize="0"/>
          <p:nvPr/>
        </p:nvPicPr>
        <p:blipFill rotWithShape="1">
          <a:blip r:embed="rId8">
            <a:alphaModFix/>
          </a:blip>
          <a:srcRect b="2448" l="9670" r="18319" t="25541"/>
          <a:stretch/>
        </p:blipFill>
        <p:spPr>
          <a:xfrm>
            <a:off x="6269000" y="1045725"/>
            <a:ext cx="2341304" cy="357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1228725" y="85725"/>
            <a:ext cx="69468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Authentication (AuthN)</a:t>
            </a:r>
            <a:endParaRPr sz="3200"/>
          </a:p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4813300" y="1000125"/>
            <a:ext cx="3813900" cy="35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640"/>
              </a:spcBef>
              <a:spcAft>
                <a:spcPts val="0"/>
              </a:spcAft>
              <a:buSzPts val="2400"/>
              <a:buChar char="•"/>
            </a:pPr>
            <a:r>
              <a:rPr lang="en" sz="2400">
                <a:solidFill>
                  <a:srgbClr val="000080"/>
                </a:solidFill>
              </a:rPr>
              <a:t>Authentication: trusting identification</a:t>
            </a:r>
            <a:endParaRPr sz="2400">
              <a:solidFill>
                <a:srgbClr val="000080"/>
              </a:solidFill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sz="2400">
                <a:solidFill>
                  <a:srgbClr val="000080"/>
                </a:solidFill>
              </a:rPr>
              <a:t>Username + password, shared secret (public key cryptography), two-factor, etc.</a:t>
            </a:r>
            <a:endParaRPr sz="2400">
              <a:solidFill>
                <a:srgbClr val="000080"/>
              </a:solidFill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sz="2400">
                <a:solidFill>
                  <a:srgbClr val="000080"/>
                </a:solidFill>
              </a:rPr>
              <a:t>Authentication online often goes both ways</a:t>
            </a:r>
            <a:endParaRPr sz="2400">
              <a:solidFill>
                <a:srgbClr val="000080"/>
              </a:solidFill>
            </a:endParaRPr>
          </a:p>
        </p:txBody>
      </p:sp>
      <p:sp>
        <p:nvSpPr>
          <p:cNvPr id="147" name="Shape 147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8" name="Shape 148"/>
          <p:cNvPicPr preferRelativeResize="0"/>
          <p:nvPr/>
        </p:nvPicPr>
        <p:blipFill rotWithShape="1">
          <a:blip r:embed="rId3">
            <a:alphaModFix/>
          </a:blip>
          <a:srcRect b="0" l="5080" r="4845" t="0"/>
          <a:stretch/>
        </p:blipFill>
        <p:spPr>
          <a:xfrm>
            <a:off x="627250" y="1145125"/>
            <a:ext cx="4060898" cy="300565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Shape 149"/>
          <p:cNvSpPr txBox="1"/>
          <p:nvPr/>
        </p:nvSpPr>
        <p:spPr>
          <a:xfrm>
            <a:off x="6611700" y="4824000"/>
            <a:ext cx="2341800" cy="2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111A99"/>
                </a:solidFill>
                <a:hlinkClick r:id="rId4"/>
              </a:rPr>
              <a:t>Photo</a:t>
            </a:r>
            <a:r>
              <a:rPr lang="en" sz="1000"/>
              <a:t> by expertinfrantry </a:t>
            </a:r>
            <a:r>
              <a:rPr lang="en" sz="1000" u="sng">
                <a:solidFill>
                  <a:srgbClr val="111A99"/>
                </a:solidFill>
                <a:hlinkClick r:id="rId5"/>
              </a:rPr>
              <a:t>BY-SA</a:t>
            </a:r>
            <a:endParaRPr sz="1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1228725" y="85725"/>
            <a:ext cx="69468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Authorization (AuthZ)</a:t>
            </a:r>
            <a:endParaRPr sz="3200"/>
          </a:p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774700" y="1000125"/>
            <a:ext cx="3798300" cy="35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640"/>
              </a:spcBef>
              <a:spcAft>
                <a:spcPts val="0"/>
              </a:spcAft>
              <a:buSzPts val="2400"/>
              <a:buChar char="•"/>
            </a:pPr>
            <a:r>
              <a:rPr lang="en" sz="2400">
                <a:solidFill>
                  <a:srgbClr val="000080"/>
                </a:solidFill>
              </a:rPr>
              <a:t>Authorization: trusting identities</a:t>
            </a:r>
            <a:endParaRPr sz="2400">
              <a:solidFill>
                <a:srgbClr val="000080"/>
              </a:solidFill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sz="2400">
                <a:solidFill>
                  <a:srgbClr val="000080"/>
                </a:solidFill>
              </a:rPr>
              <a:t>A description of the </a:t>
            </a:r>
            <a:r>
              <a:rPr lang="en" sz="2400">
                <a:solidFill>
                  <a:srgbClr val="000080"/>
                </a:solidFill>
              </a:rPr>
              <a:t>privilege level of an identity</a:t>
            </a:r>
            <a:endParaRPr sz="2400">
              <a:solidFill>
                <a:srgbClr val="000080"/>
              </a:solidFill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2400"/>
              <a:buChar char="•"/>
            </a:pPr>
            <a:r>
              <a:rPr lang="en" sz="2400">
                <a:solidFill>
                  <a:srgbClr val="000080"/>
                </a:solidFill>
              </a:rPr>
              <a:t>What are you authorized to do on our submit nodes?</a:t>
            </a:r>
            <a:endParaRPr sz="2400">
              <a:solidFill>
                <a:srgbClr val="000080"/>
              </a:solidFill>
            </a:endParaRPr>
          </a:p>
        </p:txBody>
      </p:sp>
      <p:sp>
        <p:nvSpPr>
          <p:cNvPr id="156" name="Shape 156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7" name="Shape 157"/>
          <p:cNvSpPr txBox="1"/>
          <p:nvPr/>
        </p:nvSpPr>
        <p:spPr>
          <a:xfrm>
            <a:off x="6611700" y="4824000"/>
            <a:ext cx="2341800" cy="2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111A99"/>
                </a:solidFill>
                <a:hlinkClick r:id="rId3"/>
              </a:rPr>
              <a:t>Photo</a:t>
            </a:r>
            <a:r>
              <a:rPr lang="en" sz="1000"/>
              <a:t> by jmv </a:t>
            </a:r>
            <a:r>
              <a:rPr lang="en" sz="1000" u="sng">
                <a:solidFill>
                  <a:srgbClr val="111A99"/>
                </a:solidFill>
                <a:hlinkClick r:id="rId4"/>
              </a:rPr>
              <a:t>BY-SA</a:t>
            </a:r>
            <a:endParaRPr sz="1000"/>
          </a:p>
        </p:txBody>
      </p:sp>
      <p:pic>
        <p:nvPicPr>
          <p:cNvPr id="158" name="Shape 158"/>
          <p:cNvPicPr preferRelativeResize="0"/>
          <p:nvPr/>
        </p:nvPicPr>
        <p:blipFill rotWithShape="1">
          <a:blip r:embed="rId5">
            <a:alphaModFix/>
          </a:blip>
          <a:srcRect b="0" l="10695" r="4017" t="0"/>
          <a:stretch/>
        </p:blipFill>
        <p:spPr>
          <a:xfrm>
            <a:off x="4877800" y="1095525"/>
            <a:ext cx="3638651" cy="3161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1228725" y="85725"/>
            <a:ext cx="69468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HTCondor AuthN and AuthZ</a:t>
            </a:r>
            <a:endParaRPr sz="3200"/>
          </a:p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774700" y="1000125"/>
            <a:ext cx="7772400" cy="35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640"/>
              </a:spcBef>
              <a:spcAft>
                <a:spcPts val="0"/>
              </a:spcAft>
              <a:buSzPts val="2400"/>
              <a:buChar char="•"/>
            </a:pPr>
            <a:r>
              <a:rPr lang="en" sz="2400">
                <a:solidFill>
                  <a:srgbClr val="000080"/>
                </a:solidFill>
              </a:rPr>
              <a:t>Many different authentication methods (Unix file system, SSL, Kerberos, etc)</a:t>
            </a:r>
            <a:endParaRPr sz="2400">
              <a:solidFill>
                <a:srgbClr val="000080"/>
              </a:solidFill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2400"/>
              <a:buChar char="•"/>
            </a:pPr>
            <a:r>
              <a:rPr lang="en" sz="2400">
                <a:solidFill>
                  <a:srgbClr val="000080"/>
                </a:solidFill>
              </a:rPr>
              <a:t>Fine grained control over authorization levels and who belongs to each authorization level</a:t>
            </a:r>
            <a:endParaRPr sz="2400">
              <a:solidFill>
                <a:srgbClr val="000080"/>
              </a:solidFill>
            </a:endParaRPr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2400"/>
              <a:buFont typeface="Times New Roman"/>
              <a:buChar char="−"/>
            </a:pPr>
            <a:r>
              <a:rPr lang="en" sz="2400">
                <a:solidFill>
                  <a:srgbClr val="000080"/>
                </a:solidFill>
              </a:rPr>
              <a:t>Not just any server can join the pool</a:t>
            </a:r>
            <a:endParaRPr sz="2400">
              <a:solidFill>
                <a:srgbClr val="000080"/>
              </a:solidFill>
            </a:endParaRPr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2400"/>
              <a:buFont typeface="Times New Roman"/>
              <a:buChar char="−"/>
            </a:pPr>
            <a:r>
              <a:rPr lang="en" sz="2400">
                <a:solidFill>
                  <a:srgbClr val="000080"/>
                </a:solidFill>
              </a:rPr>
              <a:t>Not just any user can submit jobs</a:t>
            </a:r>
            <a:endParaRPr sz="2400">
              <a:solidFill>
                <a:srgbClr val="000080"/>
              </a:solidFill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2400"/>
              <a:buChar char="•"/>
            </a:pPr>
            <a:r>
              <a:rPr lang="en" sz="2400">
                <a:solidFill>
                  <a:srgbClr val="000080"/>
                </a:solidFill>
              </a:rPr>
              <a:t>Jobs run as your Unix user on the execute servers</a:t>
            </a:r>
            <a:endParaRPr sz="2400">
              <a:solidFill>
                <a:srgbClr val="000080"/>
              </a:solidFill>
            </a:endParaRPr>
          </a:p>
        </p:txBody>
      </p:sp>
      <p:sp>
        <p:nvSpPr>
          <p:cNvPr id="165" name="Shape 165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1228725" y="85725"/>
            <a:ext cx="69468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Is Your Data Secure?</a:t>
            </a:r>
            <a:endParaRPr sz="3200"/>
          </a:p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4299275" y="1076325"/>
            <a:ext cx="4081500" cy="35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>
              <a:spcBef>
                <a:spcPts val="640"/>
              </a:spcBef>
              <a:spcAft>
                <a:spcPts val="0"/>
              </a:spcAft>
              <a:buSzPts val="2200"/>
              <a:buChar char="•"/>
            </a:pPr>
            <a:r>
              <a:rPr lang="en" sz="2200">
                <a:solidFill>
                  <a:srgbClr val="000080"/>
                </a:solidFill>
              </a:rPr>
              <a:t>You are using a shared computer so take basic precautions (no world-</a:t>
            </a:r>
            <a:r>
              <a:rPr lang="en" sz="2200">
                <a:solidFill>
                  <a:srgbClr val="000080"/>
                </a:solidFill>
              </a:rPr>
              <a:t>writable</a:t>
            </a:r>
            <a:r>
              <a:rPr lang="en" sz="2200">
                <a:solidFill>
                  <a:srgbClr val="000080"/>
                </a:solidFill>
              </a:rPr>
              <a:t> files)!</a:t>
            </a:r>
            <a:endParaRPr sz="2200">
              <a:solidFill>
                <a:srgbClr val="000080"/>
              </a:solidFill>
            </a:endParaRPr>
          </a:p>
          <a:p>
            <a:pPr indent="-368300" lvl="0" marL="457200" rtl="0"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2200"/>
              <a:buChar char="•"/>
            </a:pPr>
            <a:r>
              <a:rPr lang="en" sz="2200">
                <a:solidFill>
                  <a:srgbClr val="000080"/>
                </a:solidFill>
              </a:rPr>
              <a:t>Save strong login credentials in a password store</a:t>
            </a:r>
            <a:endParaRPr sz="2200">
              <a:solidFill>
                <a:srgbClr val="000080"/>
              </a:solidFill>
            </a:endParaRPr>
          </a:p>
          <a:p>
            <a: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" sz="2200">
                <a:solidFill>
                  <a:srgbClr val="000080"/>
                </a:solidFill>
              </a:rPr>
              <a:t>NO sensitive data (e.g. HIPAA)</a:t>
            </a:r>
            <a:endParaRPr sz="2200">
              <a:solidFill>
                <a:srgbClr val="000080"/>
              </a:solidFill>
            </a:endParaRPr>
          </a:p>
          <a:p>
            <a:pPr indent="-368300" lvl="0" marL="457200" rtl="0"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2200"/>
              <a:buChar char="•"/>
            </a:pPr>
            <a:r>
              <a:rPr lang="en" sz="2200">
                <a:solidFill>
                  <a:srgbClr val="000080"/>
                </a:solidFill>
              </a:rPr>
              <a:t>Otherwise, relatively low risk</a:t>
            </a:r>
            <a:endParaRPr sz="2200">
              <a:solidFill>
                <a:srgbClr val="000080"/>
              </a:solidFill>
            </a:endParaRPr>
          </a:p>
          <a:p>
            <a:pPr indent="-139700" lvl="0" marL="342900" rtl="0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00080"/>
              </a:solidFill>
            </a:endParaRPr>
          </a:p>
        </p:txBody>
      </p:sp>
      <p:sp>
        <p:nvSpPr>
          <p:cNvPr id="172" name="Shape 172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3" name="Shape 173"/>
          <p:cNvPicPr preferRelativeResize="0"/>
          <p:nvPr/>
        </p:nvPicPr>
        <p:blipFill rotWithShape="1">
          <a:blip r:embed="rId3">
            <a:alphaModFix/>
          </a:blip>
          <a:srcRect b="6534" l="25753" r="29174" t="17569"/>
          <a:stretch/>
        </p:blipFill>
        <p:spPr>
          <a:xfrm>
            <a:off x="1019650" y="1107550"/>
            <a:ext cx="3131103" cy="3514801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Shape 174"/>
          <p:cNvSpPr txBox="1"/>
          <p:nvPr/>
        </p:nvSpPr>
        <p:spPr>
          <a:xfrm>
            <a:off x="5958425" y="4824000"/>
            <a:ext cx="2919000" cy="2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Photo by</a:t>
            </a:r>
            <a:r>
              <a:rPr lang="en" sz="1000">
                <a:solidFill>
                  <a:schemeClr val="dk1"/>
                </a:solidFill>
                <a:uFill>
                  <a:noFill/>
                </a:uFill>
                <a:hlinkClick r:id="rId4"/>
              </a:rPr>
              <a:t> </a:t>
            </a:r>
            <a:r>
              <a:rPr lang="en" sz="1000" u="sng">
                <a:solidFill>
                  <a:schemeClr val="hlink"/>
                </a:solidFill>
                <a:hlinkClick r:id="rId5"/>
              </a:rPr>
              <a:t>sebastiaan stam</a:t>
            </a:r>
            <a:r>
              <a:rPr lang="en" sz="1000">
                <a:solidFill>
                  <a:schemeClr val="dk1"/>
                </a:solidFill>
              </a:rPr>
              <a:t> on</a:t>
            </a:r>
            <a:r>
              <a:rPr lang="en" sz="1000">
                <a:solidFill>
                  <a:schemeClr val="dk1"/>
                </a:solidFill>
                <a:uFill>
                  <a:noFill/>
                </a:uFill>
                <a:hlinkClick r:id="rId6"/>
              </a:rPr>
              <a:t> </a:t>
            </a:r>
            <a:r>
              <a:rPr lang="en" sz="1000" u="sng">
                <a:solidFill>
                  <a:schemeClr val="hlink"/>
                </a:solidFill>
                <a:hlinkClick r:id="rId7"/>
              </a:rPr>
              <a:t>Unsplash</a:t>
            </a:r>
            <a:endParaRPr sz="1000" u="sng">
              <a:solidFill>
                <a:schemeClr val="hlink"/>
              </a:solidFill>
              <a:hlinkClick r:id="rId8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SG-Summer-School-Template">
  <a:themeElements>
    <a:clrScheme name="">
      <a:dk1>
        <a:srgbClr val="000000"/>
      </a:dk1>
      <a:lt1>
        <a:srgbClr val="FFFFFF"/>
      </a:lt1>
      <a:dk2>
        <a:srgbClr val="23005F"/>
      </a:dk2>
      <a:lt2>
        <a:srgbClr val="808080"/>
      </a:lt2>
      <a:accent1>
        <a:srgbClr val="C70000"/>
      </a:accent1>
      <a:accent2>
        <a:srgbClr val="5554FF"/>
      </a:accent2>
      <a:accent3>
        <a:srgbClr val="FFFFFF"/>
      </a:accent3>
      <a:accent4>
        <a:srgbClr val="000000"/>
      </a:accent4>
      <a:accent5>
        <a:srgbClr val="E0AAAA"/>
      </a:accent5>
      <a:accent6>
        <a:srgbClr val="4C4BE7"/>
      </a:accent6>
      <a:hlink>
        <a:srgbClr val="111A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