
<file path=[Content_Types].xml><?xml version="1.0" encoding="utf-8"?>
<Types xmlns="http://schemas.openxmlformats.org/package/2006/content-types">
  <Override PartName="/ppt/slideLayouts/slideLayout10.xml" ContentType="application/vnd.openxmlformats-officedocument.presentationml.slideLayout+xml"/>
  <Default Extension="gif" ContentType="image/gif"/>
  <Override PartName="/ppt/slides/slide69.xml" ContentType="application/vnd.openxmlformats-officedocument.presentationml.slide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notesSlides/notesSlide8.xml" ContentType="application/vnd.openxmlformats-officedocument.presentationml.notes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60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slides/slide64.xml" ContentType="application/vnd.openxmlformats-officedocument.presentationml.slide+xml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s/slide70.xml" ContentType="application/vnd.openxmlformats-officedocument.presentationml.slide+xml"/>
  <Override PartName="/ppt/slides/slide31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72"/>
  </p:notesMasterIdLst>
  <p:handoutMasterIdLst>
    <p:handoutMasterId r:id="rId73"/>
  </p:handoutMasterIdLst>
  <p:sldIdLst>
    <p:sldId id="272" r:id="rId2"/>
    <p:sldId id="343" r:id="rId3"/>
    <p:sldId id="282" r:id="rId4"/>
    <p:sldId id="276" r:id="rId5"/>
    <p:sldId id="283" r:id="rId6"/>
    <p:sldId id="278" r:id="rId7"/>
    <p:sldId id="285" r:id="rId8"/>
    <p:sldId id="284" r:id="rId9"/>
    <p:sldId id="286" r:id="rId10"/>
    <p:sldId id="293" r:id="rId11"/>
    <p:sldId id="287" r:id="rId12"/>
    <p:sldId id="291" r:id="rId13"/>
    <p:sldId id="288" r:id="rId14"/>
    <p:sldId id="292" r:id="rId15"/>
    <p:sldId id="289" r:id="rId16"/>
    <p:sldId id="338" r:id="rId17"/>
    <p:sldId id="340" r:id="rId18"/>
    <p:sldId id="341" r:id="rId19"/>
    <p:sldId id="290" r:id="rId20"/>
    <p:sldId id="294" r:id="rId21"/>
    <p:sldId id="336" r:id="rId22"/>
    <p:sldId id="301" r:id="rId23"/>
    <p:sldId id="300" r:id="rId24"/>
    <p:sldId id="323" r:id="rId25"/>
    <p:sldId id="324" r:id="rId26"/>
    <p:sldId id="295" r:id="rId27"/>
    <p:sldId id="296" r:id="rId28"/>
    <p:sldId id="298" r:id="rId29"/>
    <p:sldId id="302" r:id="rId30"/>
    <p:sldId id="303" r:id="rId31"/>
    <p:sldId id="297" r:id="rId32"/>
    <p:sldId id="299" r:id="rId33"/>
    <p:sldId id="279" r:id="rId34"/>
    <p:sldId id="281" r:id="rId35"/>
    <p:sldId id="280" r:id="rId36"/>
    <p:sldId id="322" r:id="rId37"/>
    <p:sldId id="306" r:id="rId38"/>
    <p:sldId id="307" r:id="rId39"/>
    <p:sldId id="312" r:id="rId40"/>
    <p:sldId id="313" r:id="rId41"/>
    <p:sldId id="315" r:id="rId42"/>
    <p:sldId id="316" r:id="rId43"/>
    <p:sldId id="309" r:id="rId44"/>
    <p:sldId id="314" r:id="rId45"/>
    <p:sldId id="310" r:id="rId46"/>
    <p:sldId id="311" r:id="rId47"/>
    <p:sldId id="317" r:id="rId48"/>
    <p:sldId id="318" r:id="rId49"/>
    <p:sldId id="319" r:id="rId50"/>
    <p:sldId id="320" r:id="rId51"/>
    <p:sldId id="332" r:id="rId52"/>
    <p:sldId id="334" r:id="rId53"/>
    <p:sldId id="335" r:id="rId54"/>
    <p:sldId id="333" r:id="rId55"/>
    <p:sldId id="325" r:id="rId56"/>
    <p:sldId id="328" r:id="rId57"/>
    <p:sldId id="330" r:id="rId58"/>
    <p:sldId id="331" r:id="rId59"/>
    <p:sldId id="329" r:id="rId60"/>
    <p:sldId id="326" r:id="rId61"/>
    <p:sldId id="321" r:id="rId62"/>
    <p:sldId id="327" r:id="rId63"/>
    <p:sldId id="304" r:id="rId64"/>
    <p:sldId id="337" r:id="rId65"/>
    <p:sldId id="344" r:id="rId66"/>
    <p:sldId id="305" r:id="rId67"/>
    <p:sldId id="342" r:id="rId68"/>
    <p:sldId id="277" r:id="rId69"/>
    <p:sldId id="275" r:id="rId70"/>
    <p:sldId id="273" r:id="rId7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9FA70"/>
    <a:srgbClr val="FF9315"/>
    <a:srgbClr val="D4D35E"/>
    <a:srgbClr val="D4AD16"/>
    <a:srgbClr val="D4CD33"/>
    <a:srgbClr val="5AFB21"/>
    <a:srgbClr val="0DFB6F"/>
    <a:srgbClr val="666666"/>
    <a:srgbClr val="CC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17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848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4D00F-07F8-D24D-A257-E8C022381A63}" type="datetimeFigureOut">
              <a:rPr lang="fr-FR" smtClean="0"/>
              <a:pPr/>
              <a:t>21/02/12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9193F-C184-354B-AD11-311B5CB11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89040-D2DA-FA4A-941C-FD8F350D7EA2}" type="datetimeFigureOut">
              <a:rPr lang="fr-FR" smtClean="0"/>
              <a:pPr/>
              <a:t>21/02/12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A2549-C304-AB43-BC0C-EC6E6185A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 dirty="0" smtClean="0"/>
              <a:t>Saada </a:t>
            </a:r>
            <a:r>
              <a:rPr kumimoji="0" lang="fr-FR" dirty="0" err="1" smtClean="0"/>
              <a:t>Key-points</a:t>
            </a:r>
            <a:endParaRPr kumimoji="0" lang="en-US" dirty="0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2064101" y="6305550"/>
            <a:ext cx="2596799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r>
              <a:rPr lang="fr-FR" dirty="0" err="1" smtClean="0"/>
              <a:t>Interop</a:t>
            </a:r>
            <a:r>
              <a:rPr lang="fr-FR" dirty="0" smtClean="0"/>
              <a:t> Naples May 2011 17th </a:t>
            </a: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4965700" y="6305550"/>
            <a:ext cx="3644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fr-FR" dirty="0" smtClean="0"/>
              <a:t>Observatoire de Strasbourg http://</a:t>
            </a:r>
            <a:r>
              <a:rPr lang="fr-FR" dirty="0" err="1" smtClean="0"/>
              <a:t>saada.u-strasbg.fr</a:t>
            </a:r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4" name="Image 13" descr="saadatransp-text-small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1102"/>
            <a:ext cx="1036587" cy="554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None/>
        <a:defRPr kumimoji="0"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10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672939" y="5207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pic>
          <p:nvPicPr>
            <p:cNvPr id="9" name="Image 8" descr="cle.png"/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11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er 25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9" name="Image 8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4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2" name="Forme libre 21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12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22" name="Image 21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3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4" name="Forme libre 23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330948" y="1316602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13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avec flèche vers le bas 8"/>
            <p:cNvSpPr/>
            <p:nvPr/>
          </p:nvSpPr>
          <p:spPr>
            <a:xfrm>
              <a:off x="3365500" y="1054100"/>
              <a:ext cx="3657600" cy="4051300"/>
            </a:xfrm>
            <a:prstGeom prst="downArrowCallout">
              <a:avLst>
                <a:gd name="adj1" fmla="val 27105"/>
                <a:gd name="adj2" fmla="val 50000"/>
                <a:gd name="adj3" fmla="val 86067"/>
                <a:gd name="adj4" fmla="val 2339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14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701800" y="520700"/>
              <a:ext cx="6718300" cy="5067300"/>
              <a:chOff x="1701800" y="520700"/>
              <a:chExt cx="6718300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avec flèche vers le bas 8"/>
              <p:cNvSpPr/>
              <p:nvPr/>
            </p:nvSpPr>
            <p:spPr>
              <a:xfrm>
                <a:off x="3365500" y="1054100"/>
                <a:ext cx="3657600" cy="4051300"/>
              </a:xfrm>
              <a:prstGeom prst="downArrowCallout">
                <a:avLst>
                  <a:gd name="adj1" fmla="val 27105"/>
                  <a:gd name="adj2" fmla="val 50000"/>
                  <a:gd name="adj3" fmla="val 86067"/>
                  <a:gd name="adj4" fmla="val 2339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15</a:t>
            </a:fld>
            <a:endParaRPr lang="fr-FR"/>
          </a:p>
        </p:txBody>
      </p:sp>
      <p:grpSp>
        <p:nvGrpSpPr>
          <p:cNvPr id="12" name="Grouper 1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0700" y="2578100"/>
              <a:ext cx="1435100" cy="2527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330700" y="1066800"/>
              <a:ext cx="1435100" cy="1168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16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17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3386904"/>
              <a:ext cx="4944784" cy="768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18</a:t>
            </a:fld>
            <a:endParaRPr lang="fr-FR"/>
          </a:p>
        </p:txBody>
      </p:sp>
      <p:grpSp>
        <p:nvGrpSpPr>
          <p:cNvPr id="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2671795"/>
              <a:ext cx="4944784" cy="2235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5" name="Image 4" descr="cadd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968500"/>
            <a:ext cx="292100" cy="228600"/>
          </a:xfrm>
          <a:prstGeom prst="rect">
            <a:avLst/>
          </a:prstGeom>
        </p:spPr>
      </p:pic>
      <p:pic>
        <p:nvPicPr>
          <p:cNvPr id="6" name="Image 5" descr="inf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0" y="1968500"/>
            <a:ext cx="292100" cy="228600"/>
          </a:xfrm>
          <a:prstGeom prst="rect">
            <a:avLst/>
          </a:prstGeom>
        </p:spPr>
      </p:pic>
      <p:pic>
        <p:nvPicPr>
          <p:cNvPr id="7" name="Image 6" descr="telecharg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0" y="1968500"/>
            <a:ext cx="292100" cy="228600"/>
          </a:xfrm>
          <a:prstGeom prst="rect">
            <a:avLst/>
          </a:prstGeom>
        </p:spPr>
      </p:pic>
      <p:pic>
        <p:nvPicPr>
          <p:cNvPr id="8" name="Image 7" descr="ivo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250" y="1968500"/>
            <a:ext cx="292100" cy="228600"/>
          </a:xfrm>
          <a:prstGeom prst="rect">
            <a:avLst/>
          </a:prstGeom>
        </p:spPr>
      </p:pic>
      <p:sp>
        <p:nvSpPr>
          <p:cNvPr id="10" name="Flèche vers la gauche 9"/>
          <p:cNvSpPr/>
          <p:nvPr/>
        </p:nvSpPr>
        <p:spPr>
          <a:xfrm rot="10800000">
            <a:off x="1949450" y="16827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a gauche 10"/>
          <p:cNvSpPr/>
          <p:nvPr/>
        </p:nvSpPr>
        <p:spPr>
          <a:xfrm rot="16200000">
            <a:off x="1949449" y="31940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2908300" y="698500"/>
            <a:ext cx="3924300" cy="4368800"/>
            <a:chOff x="2908300" y="698500"/>
            <a:chExt cx="3924300" cy="4368800"/>
          </a:xfrm>
        </p:grpSpPr>
        <p:sp>
          <p:nvSpPr>
            <p:cNvPr id="5" name="Rectangle 4"/>
            <p:cNvSpPr/>
            <p:nvPr/>
          </p:nvSpPr>
          <p:spPr>
            <a:xfrm>
              <a:off x="2908300" y="698500"/>
              <a:ext cx="3924300" cy="436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rectangle 5"/>
            <p:cNvSpPr/>
            <p:nvPr/>
          </p:nvSpPr>
          <p:spPr>
            <a:xfrm>
              <a:off x="2908300" y="4457700"/>
              <a:ext cx="508000" cy="6096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6300" y="698500"/>
              <a:ext cx="2895600" cy="2260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76700" y="3949700"/>
              <a:ext cx="2222500" cy="1117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27500" y="3949700"/>
              <a:ext cx="1524000" cy="1117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3550" y="4124325"/>
              <a:ext cx="387350" cy="6667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7000" y="927100"/>
              <a:ext cx="184150" cy="228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67050" y="927100"/>
              <a:ext cx="18415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20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 vers la droite 13"/>
            <p:cNvSpPr/>
            <p:nvPr/>
          </p:nvSpPr>
          <p:spPr>
            <a:xfrm>
              <a:off x="2908300" y="1701800"/>
              <a:ext cx="3987800" cy="2628900"/>
            </a:xfrm>
            <a:prstGeom prst="rightArrow">
              <a:avLst>
                <a:gd name="adj1" fmla="val 50000"/>
                <a:gd name="adj2" fmla="val 858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21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" name="Grouper 8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304113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22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48400" y="4241800"/>
              <a:ext cx="4781200" cy="546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20038933" flipH="1">
              <a:off x="6740866" y="2549766"/>
              <a:ext cx="245314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1783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/>
            <p:cNvSpPr/>
            <p:nvPr/>
          </p:nvSpPr>
          <p:spPr>
            <a:xfrm rot="17760843">
              <a:off x="2127600" y="3732607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56134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0003921">
              <a:off x="2993240" y="1858893"/>
              <a:ext cx="5000722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 rot="6026288" flipH="1">
              <a:off x="2809715" y="2003277"/>
              <a:ext cx="77503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apèze 21"/>
            <p:cNvSpPr/>
            <p:nvPr/>
          </p:nvSpPr>
          <p:spPr>
            <a:xfrm>
              <a:off x="1632301" y="5359399"/>
              <a:ext cx="2018674" cy="248155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23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24</a:t>
            </a:fld>
            <a:endParaRPr lang="fr-FR"/>
          </a:p>
        </p:txBody>
      </p:sp>
      <p:grpSp>
        <p:nvGrpSpPr>
          <p:cNvPr id="2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25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17907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5560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2768600" y="24638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17907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5560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75300" y="838200"/>
              <a:ext cx="2476500" cy="45085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5994400" y="42799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5994400" y="32766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994400" y="22860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26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2" name="Grouper 11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28868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27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2870200" y="17399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2946400" y="43180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946400" y="2374900"/>
              <a:ext cx="3759200" cy="1130300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28</a:t>
            </a:fld>
            <a:endParaRPr lang="fr-FR"/>
          </a:p>
        </p:txBody>
      </p:sp>
      <p:grpSp>
        <p:nvGrpSpPr>
          <p:cNvPr id="17" name="Grouper 1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29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994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636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797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796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939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796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796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 rot="16200000" flipH="1">
              <a:off x="22617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H="1">
              <a:off x="4559695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H="1">
              <a:off x="33793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rot="16200000" flipH="1">
              <a:off x="5613800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3340100" y="2555081"/>
              <a:ext cx="5245102" cy="1588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30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121722"/>
            <a:ext cx="7162800" cy="5669478"/>
            <a:chOff x="1257300" y="121722"/>
            <a:chExt cx="7162800" cy="56694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86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509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670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669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812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669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669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934337" y="121722"/>
              <a:ext cx="3308017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344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31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4" name="Grouper 13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2870200" y="17399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2946400" y="43180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>
                <a:off x="2946400" y="2374900"/>
                <a:ext cx="3759200" cy="1130300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ZoneTexte 12"/>
            <p:cNvSpPr txBox="1"/>
            <p:nvPr/>
          </p:nvSpPr>
          <p:spPr>
            <a:xfrm>
              <a:off x="28741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32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1451737" y="1036122"/>
              <a:ext cx="267642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33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grpSp>
          <p:nvGrpSpPr>
            <p:cNvPr id="17" name="Grouper 16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avec flèche vers le bas 11"/>
              <p:cNvSpPr/>
              <p:nvPr/>
            </p:nvSpPr>
            <p:spPr>
              <a:xfrm>
                <a:off x="3009900" y="762000"/>
                <a:ext cx="3657600" cy="4775200"/>
              </a:xfrm>
              <a:prstGeom prst="downArrowCallout">
                <a:avLst>
                  <a:gd name="adj1" fmla="val 25000"/>
                  <a:gd name="adj2" fmla="val 50000"/>
                  <a:gd name="adj3" fmla="val 34375"/>
                  <a:gd name="adj4" fmla="val 6497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049354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Vot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34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347675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Fits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35</a:t>
            </a:fld>
            <a:endParaRPr lang="fr-FR"/>
          </a:p>
        </p:txBody>
      </p:sp>
      <p:grpSp>
        <p:nvGrpSpPr>
          <p:cNvPr id="23" name="Grouper 22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6816750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Meta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36</a:t>
            </a:fld>
            <a:endParaRPr lang="fr-FR"/>
          </a:p>
        </p:txBody>
      </p:sp>
      <p:grpSp>
        <p:nvGrpSpPr>
          <p:cNvPr id="11" name="Grouper 1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704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38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568801" y="7493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1723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39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362700" y="2635250"/>
              <a:ext cx="1612800" cy="1054100"/>
            </a:xfrm>
            <a:prstGeom prst="roundRect">
              <a:avLst/>
            </a:prstGeom>
            <a:noFill/>
            <a:ln w="31750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44600" y="304800"/>
            <a:ext cx="7616500" cy="2682000"/>
            <a:chOff x="1244600" y="304800"/>
            <a:chExt cx="7616500" cy="26820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333500" y="304800"/>
              <a:ext cx="7527600" cy="26820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2514600"/>
            </a:xfrm>
            <a:prstGeom prst="roundRect">
              <a:avLst>
                <a:gd name="adj" fmla="val 7809"/>
              </a:avLst>
            </a:prstGeom>
            <a:solidFill>
              <a:srgbClr val="CCFFCC"/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èche vers la droite 20"/>
            <p:cNvSpPr/>
            <p:nvPr/>
          </p:nvSpPr>
          <p:spPr>
            <a:xfrm rot="5400000">
              <a:off x="3924300" y="-1816100"/>
              <a:ext cx="2171700" cy="692150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244600" y="558800"/>
              <a:ext cx="75657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lairMdITC TT-Medium"/>
                  <a:cs typeface="BlairMdITC TT-Medium"/>
                </a:rPr>
                <a:t>Submit</a:t>
              </a:r>
              <a:endParaRPr lang="fr-FR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BlairMdITC TT-Medium"/>
                <a:cs typeface="BlairMdITC TT-Medium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1333500" y="4083050"/>
            <a:ext cx="1638300" cy="1587500"/>
            <a:chOff x="3022600" y="4241800"/>
            <a:chExt cx="1638300" cy="1587500"/>
          </a:xfrm>
        </p:grpSpPr>
        <p:sp>
          <p:nvSpPr>
            <p:cNvPr id="16" name="Triangle isocèle 15"/>
            <p:cNvSpPr/>
            <p:nvPr/>
          </p:nvSpPr>
          <p:spPr>
            <a:xfrm>
              <a:off x="3022600" y="4876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/>
            <p:cNvSpPr/>
            <p:nvPr/>
          </p:nvSpPr>
          <p:spPr>
            <a:xfrm rot="10800000">
              <a:off x="3022600" y="4241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4187513" y="3839971"/>
            <a:ext cx="1556374" cy="1830579"/>
            <a:chOff x="6070600" y="3757420"/>
            <a:chExt cx="1556374" cy="1830579"/>
          </a:xfrm>
        </p:grpSpPr>
        <p:sp>
          <p:nvSpPr>
            <p:cNvPr id="19" name="Rectangle 18"/>
            <p:cNvSpPr/>
            <p:nvPr/>
          </p:nvSpPr>
          <p:spPr>
            <a:xfrm>
              <a:off x="6070600" y="4504538"/>
              <a:ext cx="1447800" cy="1083461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193997">
              <a:off x="6179174" y="3757420"/>
              <a:ext cx="1447800" cy="350328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6794500" y="3838574"/>
            <a:ext cx="1117600" cy="1831976"/>
            <a:chOff x="6794500" y="3838574"/>
            <a:chExt cx="1117600" cy="1831976"/>
          </a:xfrm>
        </p:grpSpPr>
        <p:sp>
          <p:nvSpPr>
            <p:cNvPr id="24" name="Trapèze 23"/>
            <p:cNvSpPr/>
            <p:nvPr/>
          </p:nvSpPr>
          <p:spPr>
            <a:xfrm rot="10800000">
              <a:off x="6794500" y="4718050"/>
              <a:ext cx="1117600" cy="9525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 rot="2828642">
              <a:off x="6940549" y="4311650"/>
              <a:ext cx="1117601" cy="1714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069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905601" y="2425700"/>
            <a:ext cx="1987199" cy="1536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3124200" y="3162300"/>
            <a:ext cx="12573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6159500" y="8318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159500" y="431800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6172200" y="25844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5803900" y="30988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 flipV="1">
            <a:off x="5803900" y="13462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702300" y="3162300"/>
            <a:ext cx="9525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41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5965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42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84644" cy="5448300"/>
            <a:chOff x="1257300" y="342900"/>
            <a:chExt cx="7184644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096000" y="2094984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rgbClr val="35436A"/>
                  </a:solidFill>
                </a:rPr>
                <a:t>I…</a:t>
              </a:r>
              <a:endParaRPr lang="fr-FR" sz="11500" b="1" i="1" dirty="0">
                <a:solidFill>
                  <a:srgbClr val="35436A"/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924300" y="-405725"/>
            <a:ext cx="393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>
              <a:solidFill>
                <a:srgbClr val="FF6600"/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0" name="Grouper 19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16069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3905601" y="2425700"/>
                <a:ext cx="1987199" cy="15367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1" name="Connecteur droit 10"/>
              <p:cNvCxnSpPr/>
              <p:nvPr/>
            </p:nvCxnSpPr>
            <p:spPr>
              <a:xfrm>
                <a:off x="3124200" y="3162300"/>
                <a:ext cx="12573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à coins arrondis 8"/>
              <p:cNvSpPr/>
              <p:nvPr/>
            </p:nvSpPr>
            <p:spPr>
              <a:xfrm>
                <a:off x="6159500" y="8318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6159500" y="431800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6172200" y="25844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03900" y="30988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 16"/>
              <p:cNvSpPr/>
              <p:nvPr/>
            </p:nvSpPr>
            <p:spPr>
              <a:xfrm flipV="1">
                <a:off x="5803900" y="13462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>
                <a:off x="5702300" y="3162300"/>
                <a:ext cx="9525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 rot="2079061" flipH="1">
              <a:off x="5648058" y="76421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 rot="19520939">
              <a:off x="5665778" y="82039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44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266530"/>
            <a:ext cx="7162800" cy="5588706"/>
            <a:chOff x="1257300" y="266530"/>
            <a:chExt cx="7162800" cy="5588706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 rot="19520939">
              <a:off x="4446441" y="30657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 rot="2079061" flipH="1">
              <a:off x="4425681" y="26653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45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-14595"/>
            <a:ext cx="7264400" cy="6037778"/>
            <a:chOff x="1257300" y="-14595"/>
            <a:chExt cx="7264400" cy="60377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413500" y="-1459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477000" y="33763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46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226300" cy="5448300"/>
            <a:chOff x="1257300" y="342900"/>
            <a:chExt cx="72263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47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374900" y="831850"/>
            <a:ext cx="5080000" cy="4476750"/>
            <a:chOff x="2374900" y="831850"/>
            <a:chExt cx="5080000" cy="447675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2374900" y="831850"/>
              <a:ext cx="5080000" cy="44767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48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578100" y="927100"/>
            <a:ext cx="3937000" cy="4381500"/>
            <a:chOff x="2578100" y="927100"/>
            <a:chExt cx="3937000" cy="4381500"/>
          </a:xfrm>
        </p:grpSpPr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806700" y="1517650"/>
              <a:ext cx="2590800" cy="26225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67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er 8"/>
          <p:cNvGrpSpPr/>
          <p:nvPr/>
        </p:nvGrpSpPr>
        <p:grpSpPr>
          <a:xfrm>
            <a:off x="2463800" y="889000"/>
            <a:ext cx="5613400" cy="4089400"/>
            <a:chOff x="2463800" y="889000"/>
            <a:chExt cx="5613400" cy="4089400"/>
          </a:xfrm>
        </p:grpSpPr>
        <p:sp>
          <p:nvSpPr>
            <p:cNvPr id="10" name="Forme libre 9"/>
            <p:cNvSpPr/>
            <p:nvPr/>
          </p:nvSpPr>
          <p:spPr>
            <a:xfrm rot="16200000" flipV="1">
              <a:off x="3225800" y="127000"/>
              <a:ext cx="4089400" cy="56134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2933700" y="1320800"/>
              <a:ext cx="4064000" cy="3140916"/>
            </a:xfrm>
            <a:custGeom>
              <a:avLst/>
              <a:gdLst>
                <a:gd name="connsiteX0" fmla="*/ 0 w 4064000"/>
                <a:gd name="connsiteY0" fmla="*/ 3111500 h 3140916"/>
                <a:gd name="connsiteX1" fmla="*/ 215900 w 4064000"/>
                <a:gd name="connsiteY1" fmla="*/ 3124200 h 3140916"/>
                <a:gd name="connsiteX2" fmla="*/ 292100 w 4064000"/>
                <a:gd name="connsiteY2" fmla="*/ 3136900 h 3140916"/>
                <a:gd name="connsiteX3" fmla="*/ 596900 w 4064000"/>
                <a:gd name="connsiteY3" fmla="*/ 0 h 3140916"/>
                <a:gd name="connsiteX4" fmla="*/ 698500 w 4064000"/>
                <a:gd name="connsiteY4" fmla="*/ 2667000 h 3140916"/>
                <a:gd name="connsiteX5" fmla="*/ 711200 w 4064000"/>
                <a:gd name="connsiteY5" fmla="*/ 2540000 h 3140916"/>
                <a:gd name="connsiteX6" fmla="*/ 723900 w 4064000"/>
                <a:gd name="connsiteY6" fmla="*/ 2489200 h 3140916"/>
                <a:gd name="connsiteX7" fmla="*/ 774700 w 4064000"/>
                <a:gd name="connsiteY7" fmla="*/ 2336800 h 3140916"/>
                <a:gd name="connsiteX8" fmla="*/ 812800 w 4064000"/>
                <a:gd name="connsiteY8" fmla="*/ 2222500 h 3140916"/>
                <a:gd name="connsiteX9" fmla="*/ 825500 w 4064000"/>
                <a:gd name="connsiteY9" fmla="*/ 2184400 h 3140916"/>
                <a:gd name="connsiteX10" fmla="*/ 838200 w 4064000"/>
                <a:gd name="connsiteY10" fmla="*/ 2146300 h 3140916"/>
                <a:gd name="connsiteX11" fmla="*/ 850900 w 4064000"/>
                <a:gd name="connsiteY11" fmla="*/ 2133600 h 3140916"/>
                <a:gd name="connsiteX12" fmla="*/ 1016000 w 4064000"/>
                <a:gd name="connsiteY12" fmla="*/ 3022600 h 3140916"/>
                <a:gd name="connsiteX13" fmla="*/ 1295400 w 4064000"/>
                <a:gd name="connsiteY13" fmla="*/ 3136900 h 3140916"/>
                <a:gd name="connsiteX14" fmla="*/ 2197100 w 4064000"/>
                <a:gd name="connsiteY14" fmla="*/ 3124200 h 3140916"/>
                <a:gd name="connsiteX15" fmla="*/ 2590800 w 4064000"/>
                <a:gd name="connsiteY15" fmla="*/ 660400 h 3140916"/>
                <a:gd name="connsiteX16" fmla="*/ 2603500 w 4064000"/>
                <a:gd name="connsiteY16" fmla="*/ 838200 h 3140916"/>
                <a:gd name="connsiteX17" fmla="*/ 2679700 w 4064000"/>
                <a:gd name="connsiteY17" fmla="*/ 1041400 h 3140916"/>
                <a:gd name="connsiteX18" fmla="*/ 2705100 w 4064000"/>
                <a:gd name="connsiteY18" fmla="*/ 1130300 h 3140916"/>
                <a:gd name="connsiteX19" fmla="*/ 2755900 w 4064000"/>
                <a:gd name="connsiteY19" fmla="*/ 1384300 h 3140916"/>
                <a:gd name="connsiteX20" fmla="*/ 2743200 w 4064000"/>
                <a:gd name="connsiteY20" fmla="*/ 2095500 h 3140916"/>
                <a:gd name="connsiteX21" fmla="*/ 2755900 w 4064000"/>
                <a:gd name="connsiteY21" fmla="*/ 2324100 h 3140916"/>
                <a:gd name="connsiteX22" fmla="*/ 2768600 w 4064000"/>
                <a:gd name="connsiteY22" fmla="*/ 2476500 h 3140916"/>
                <a:gd name="connsiteX23" fmla="*/ 2832100 w 4064000"/>
                <a:gd name="connsiteY23" fmla="*/ 2984500 h 3140916"/>
                <a:gd name="connsiteX24" fmla="*/ 4064000 w 4064000"/>
                <a:gd name="connsiteY24" fmla="*/ 3073400 h 3140916"/>
                <a:gd name="connsiteX25" fmla="*/ 4064000 w 4064000"/>
                <a:gd name="connsiteY25" fmla="*/ 3073400 h 314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64000" h="3140916">
                  <a:moveTo>
                    <a:pt x="0" y="3111500"/>
                  </a:moveTo>
                  <a:cubicBezTo>
                    <a:pt x="71967" y="3115733"/>
                    <a:pt x="144167" y="3117027"/>
                    <a:pt x="215900" y="3124200"/>
                  </a:cubicBezTo>
                  <a:cubicBezTo>
                    <a:pt x="383061" y="3140916"/>
                    <a:pt x="129605" y="3136900"/>
                    <a:pt x="292100" y="3136900"/>
                  </a:cubicBezTo>
                  <a:lnTo>
                    <a:pt x="596900" y="0"/>
                  </a:lnTo>
                  <a:cubicBezTo>
                    <a:pt x="630767" y="889000"/>
                    <a:pt x="658506" y="1778255"/>
                    <a:pt x="698500" y="2667000"/>
                  </a:cubicBezTo>
                  <a:cubicBezTo>
                    <a:pt x="700413" y="2709501"/>
                    <a:pt x="705183" y="2582117"/>
                    <a:pt x="711200" y="2540000"/>
                  </a:cubicBezTo>
                  <a:cubicBezTo>
                    <a:pt x="713668" y="2522721"/>
                    <a:pt x="718694" y="2505860"/>
                    <a:pt x="723900" y="2489200"/>
                  </a:cubicBezTo>
                  <a:cubicBezTo>
                    <a:pt x="739872" y="2438090"/>
                    <a:pt x="757767" y="2387600"/>
                    <a:pt x="774700" y="2336800"/>
                  </a:cubicBezTo>
                  <a:lnTo>
                    <a:pt x="812800" y="2222500"/>
                  </a:lnTo>
                  <a:lnTo>
                    <a:pt x="825500" y="2184400"/>
                  </a:lnTo>
                  <a:cubicBezTo>
                    <a:pt x="829733" y="2171700"/>
                    <a:pt x="828734" y="2155766"/>
                    <a:pt x="838200" y="2146300"/>
                  </a:cubicBezTo>
                  <a:lnTo>
                    <a:pt x="850900" y="2133600"/>
                  </a:lnTo>
                  <a:lnTo>
                    <a:pt x="1016000" y="3022600"/>
                  </a:lnTo>
                  <a:lnTo>
                    <a:pt x="1295400" y="3136900"/>
                  </a:lnTo>
                  <a:lnTo>
                    <a:pt x="2197100" y="3124200"/>
                  </a:lnTo>
                  <a:cubicBezTo>
                    <a:pt x="2328333" y="2302933"/>
                    <a:pt x="2445227" y="1479247"/>
                    <a:pt x="2590800" y="660400"/>
                  </a:cubicBezTo>
                  <a:cubicBezTo>
                    <a:pt x="2601200" y="601900"/>
                    <a:pt x="2589999" y="780337"/>
                    <a:pt x="2603500" y="838200"/>
                  </a:cubicBezTo>
                  <a:cubicBezTo>
                    <a:pt x="2619938" y="908647"/>
                    <a:pt x="2659827" y="971844"/>
                    <a:pt x="2679700" y="1041400"/>
                  </a:cubicBezTo>
                  <a:cubicBezTo>
                    <a:pt x="2688167" y="1071033"/>
                    <a:pt x="2698751" y="1100142"/>
                    <a:pt x="2705100" y="1130300"/>
                  </a:cubicBezTo>
                  <a:cubicBezTo>
                    <a:pt x="2788137" y="1524727"/>
                    <a:pt x="2682831" y="1092023"/>
                    <a:pt x="2755900" y="1384300"/>
                  </a:cubicBezTo>
                  <a:cubicBezTo>
                    <a:pt x="2751667" y="1621367"/>
                    <a:pt x="2743200" y="1858396"/>
                    <a:pt x="2743200" y="2095500"/>
                  </a:cubicBezTo>
                  <a:cubicBezTo>
                    <a:pt x="2743200" y="2171818"/>
                    <a:pt x="2750262" y="2247991"/>
                    <a:pt x="2755900" y="2324100"/>
                  </a:cubicBezTo>
                  <a:cubicBezTo>
                    <a:pt x="2770002" y="2514483"/>
                    <a:pt x="2768600" y="2379041"/>
                    <a:pt x="2768600" y="2476500"/>
                  </a:cubicBezTo>
                  <a:lnTo>
                    <a:pt x="2832100" y="2984500"/>
                  </a:lnTo>
                  <a:lnTo>
                    <a:pt x="4064000" y="3073400"/>
                  </a:lnTo>
                  <a:lnTo>
                    <a:pt x="4064000" y="3073400"/>
                  </a:lnTo>
                </a:path>
              </a:pathLst>
            </a:custGeom>
            <a:ln w="2063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2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46448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ZIP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1" name="Image 10" descr="grid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88" y="844550"/>
            <a:ext cx="5203825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50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er 27"/>
          <p:cNvGrpSpPr/>
          <p:nvPr/>
        </p:nvGrpSpPr>
        <p:grpSpPr>
          <a:xfrm>
            <a:off x="1600200" y="673100"/>
            <a:ext cx="4381500" cy="4864894"/>
            <a:chOff x="1600200" y="673100"/>
            <a:chExt cx="4381500" cy="4864894"/>
          </a:xfrm>
        </p:grpSpPr>
        <p:cxnSp>
          <p:nvCxnSpPr>
            <p:cNvPr id="11" name="Connecteur en arc 10"/>
            <p:cNvCxnSpPr/>
            <p:nvPr/>
          </p:nvCxnSpPr>
          <p:spPr>
            <a:xfrm>
              <a:off x="2565400" y="3263900"/>
              <a:ext cx="3416300" cy="1727200"/>
            </a:xfrm>
            <a:prstGeom prst="curvedConnector3">
              <a:avLst>
                <a:gd name="adj1" fmla="val 98699"/>
              </a:avLst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 flipH="1" flipV="1">
              <a:off x="3092450" y="1289050"/>
              <a:ext cx="2844800" cy="1612900"/>
            </a:xfrm>
            <a:prstGeom prst="line">
              <a:avLst/>
            </a:prstGeom>
            <a:ln w="635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1600200" y="3249612"/>
              <a:ext cx="21336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5400000" flipH="1" flipV="1">
              <a:off x="5264150" y="4845050"/>
              <a:ext cx="13843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51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52</a:t>
            </a:fld>
            <a:endParaRPr lang="fr-FR"/>
          </a:p>
        </p:txBody>
      </p:sp>
      <p:grpSp>
        <p:nvGrpSpPr>
          <p:cNvPr id="2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53</a:t>
            </a:fld>
            <a:endParaRPr lang="fr-FR"/>
          </a:p>
        </p:txBody>
      </p:sp>
      <p:grpSp>
        <p:nvGrpSpPr>
          <p:cNvPr id="59" name="Grouper 58"/>
          <p:cNvGrpSpPr/>
          <p:nvPr/>
        </p:nvGrpSpPr>
        <p:grpSpPr>
          <a:xfrm>
            <a:off x="156172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er 17"/>
            <p:cNvGrpSpPr/>
            <p:nvPr/>
          </p:nvGrpSpPr>
          <p:grpSpPr>
            <a:xfrm>
              <a:off x="4272796" y="3146976"/>
              <a:ext cx="1930418" cy="2001623"/>
              <a:chOff x="3578713" y="846729"/>
              <a:chExt cx="3251752" cy="4098925"/>
            </a:xfrm>
          </p:grpSpPr>
          <p:sp>
            <p:nvSpPr>
              <p:cNvPr id="12" name="Corde 11"/>
              <p:cNvSpPr/>
              <p:nvPr/>
            </p:nvSpPr>
            <p:spPr>
              <a:xfrm rot="5400000">
                <a:off x="3694138" y="1077692"/>
                <a:ext cx="3020901" cy="3251752"/>
              </a:xfrm>
              <a:prstGeom prst="chord">
                <a:avLst>
                  <a:gd name="adj1" fmla="val 4265478"/>
                  <a:gd name="adj2" fmla="val 1734981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94156" y="3405772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965700" y="846729"/>
                <a:ext cx="537054" cy="20205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4965700" y="1731943"/>
                <a:ext cx="537054" cy="48109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829980" y="4117799"/>
                <a:ext cx="537054" cy="8278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r 26"/>
            <p:cNvGrpSpPr/>
            <p:nvPr/>
          </p:nvGrpSpPr>
          <p:grpSpPr>
            <a:xfrm>
              <a:off x="4160565" y="785493"/>
              <a:ext cx="1854200" cy="2075646"/>
              <a:chOff x="2578100" y="927100"/>
              <a:chExt cx="3937000" cy="4381500"/>
            </a:xfrm>
          </p:grpSpPr>
          <p:sp>
            <p:nvSpPr>
              <p:cNvPr id="28" name="Étoile à 6 branches 27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Étoile à 4 branches 28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Étoile à 4 branches 29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2806700" y="1517650"/>
                <a:ext cx="2590800" cy="26225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67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er 31"/>
            <p:cNvGrpSpPr/>
            <p:nvPr/>
          </p:nvGrpSpPr>
          <p:grpSpPr>
            <a:xfrm>
              <a:off x="6418869" y="1038180"/>
              <a:ext cx="1956619" cy="1806233"/>
              <a:chOff x="2374900" y="831850"/>
              <a:chExt cx="5080000" cy="4476750"/>
            </a:xfrm>
          </p:grpSpPr>
          <p:sp>
            <p:nvSpPr>
              <p:cNvPr id="33" name="Rectangle à coins arrondis 32"/>
              <p:cNvSpPr/>
              <p:nvPr/>
            </p:nvSpPr>
            <p:spPr>
              <a:xfrm>
                <a:off x="2374900" y="831850"/>
                <a:ext cx="5080000" cy="44767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Étoile à 6 branches 33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Étoile à 4 branches 34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Étoile à 4 branches 35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1" name="Connecteur en arc 40"/>
            <p:cNvCxnSpPr/>
            <p:nvPr/>
          </p:nvCxnSpPr>
          <p:spPr>
            <a:xfrm>
              <a:off x="2424360" y="4233635"/>
              <a:ext cx="1291007" cy="491473"/>
            </a:xfrm>
            <a:prstGeom prst="curvedConnector3">
              <a:avLst>
                <a:gd name="adj1" fmla="val 98699"/>
              </a:avLst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rot="5400000" flipH="1" flipV="1">
              <a:off x="2756308" y="3596414"/>
              <a:ext cx="809485" cy="609509"/>
            </a:xfrm>
            <a:prstGeom prst="line">
              <a:avLst/>
            </a:prstGeom>
            <a:ln w="190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2059615" y="4229570"/>
              <a:ext cx="806279" cy="452"/>
            </a:xfrm>
            <a:prstGeom prst="line">
              <a:avLst/>
            </a:prstGeom>
            <a:ln w="260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rot="5400000" flipH="1" flipV="1">
              <a:off x="3508818" y="4683475"/>
              <a:ext cx="393901" cy="600"/>
            </a:xfrm>
            <a:prstGeom prst="line">
              <a:avLst/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er 44"/>
            <p:cNvGrpSpPr/>
            <p:nvPr/>
          </p:nvGrpSpPr>
          <p:grpSpPr>
            <a:xfrm>
              <a:off x="2113982" y="1038181"/>
              <a:ext cx="2046584" cy="1578020"/>
              <a:chOff x="2463800" y="889000"/>
              <a:chExt cx="5613400" cy="4089400"/>
            </a:xfrm>
          </p:grpSpPr>
          <p:sp>
            <p:nvSpPr>
              <p:cNvPr id="46" name="Forme libre 45"/>
              <p:cNvSpPr/>
              <p:nvPr/>
            </p:nvSpPr>
            <p:spPr>
              <a:xfrm rot="16200000" flipV="1">
                <a:off x="3225800" y="127000"/>
                <a:ext cx="4089400" cy="56134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152400"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>
                <a:off x="2933700" y="1320800"/>
                <a:ext cx="4064000" cy="3140916"/>
              </a:xfrm>
              <a:custGeom>
                <a:avLst/>
                <a:gdLst>
                  <a:gd name="connsiteX0" fmla="*/ 0 w 4064000"/>
                  <a:gd name="connsiteY0" fmla="*/ 3111500 h 3140916"/>
                  <a:gd name="connsiteX1" fmla="*/ 215900 w 4064000"/>
                  <a:gd name="connsiteY1" fmla="*/ 3124200 h 3140916"/>
                  <a:gd name="connsiteX2" fmla="*/ 292100 w 4064000"/>
                  <a:gd name="connsiteY2" fmla="*/ 3136900 h 3140916"/>
                  <a:gd name="connsiteX3" fmla="*/ 596900 w 4064000"/>
                  <a:gd name="connsiteY3" fmla="*/ 0 h 3140916"/>
                  <a:gd name="connsiteX4" fmla="*/ 698500 w 4064000"/>
                  <a:gd name="connsiteY4" fmla="*/ 2667000 h 3140916"/>
                  <a:gd name="connsiteX5" fmla="*/ 711200 w 4064000"/>
                  <a:gd name="connsiteY5" fmla="*/ 2540000 h 3140916"/>
                  <a:gd name="connsiteX6" fmla="*/ 723900 w 4064000"/>
                  <a:gd name="connsiteY6" fmla="*/ 2489200 h 3140916"/>
                  <a:gd name="connsiteX7" fmla="*/ 774700 w 4064000"/>
                  <a:gd name="connsiteY7" fmla="*/ 2336800 h 3140916"/>
                  <a:gd name="connsiteX8" fmla="*/ 812800 w 4064000"/>
                  <a:gd name="connsiteY8" fmla="*/ 2222500 h 3140916"/>
                  <a:gd name="connsiteX9" fmla="*/ 825500 w 4064000"/>
                  <a:gd name="connsiteY9" fmla="*/ 2184400 h 3140916"/>
                  <a:gd name="connsiteX10" fmla="*/ 838200 w 4064000"/>
                  <a:gd name="connsiteY10" fmla="*/ 2146300 h 3140916"/>
                  <a:gd name="connsiteX11" fmla="*/ 850900 w 4064000"/>
                  <a:gd name="connsiteY11" fmla="*/ 2133600 h 3140916"/>
                  <a:gd name="connsiteX12" fmla="*/ 1016000 w 4064000"/>
                  <a:gd name="connsiteY12" fmla="*/ 3022600 h 3140916"/>
                  <a:gd name="connsiteX13" fmla="*/ 1295400 w 4064000"/>
                  <a:gd name="connsiteY13" fmla="*/ 3136900 h 3140916"/>
                  <a:gd name="connsiteX14" fmla="*/ 2197100 w 4064000"/>
                  <a:gd name="connsiteY14" fmla="*/ 3124200 h 3140916"/>
                  <a:gd name="connsiteX15" fmla="*/ 2590800 w 4064000"/>
                  <a:gd name="connsiteY15" fmla="*/ 660400 h 3140916"/>
                  <a:gd name="connsiteX16" fmla="*/ 2603500 w 4064000"/>
                  <a:gd name="connsiteY16" fmla="*/ 838200 h 3140916"/>
                  <a:gd name="connsiteX17" fmla="*/ 2679700 w 4064000"/>
                  <a:gd name="connsiteY17" fmla="*/ 1041400 h 3140916"/>
                  <a:gd name="connsiteX18" fmla="*/ 2705100 w 4064000"/>
                  <a:gd name="connsiteY18" fmla="*/ 1130300 h 3140916"/>
                  <a:gd name="connsiteX19" fmla="*/ 2755900 w 4064000"/>
                  <a:gd name="connsiteY19" fmla="*/ 1384300 h 3140916"/>
                  <a:gd name="connsiteX20" fmla="*/ 2743200 w 4064000"/>
                  <a:gd name="connsiteY20" fmla="*/ 2095500 h 3140916"/>
                  <a:gd name="connsiteX21" fmla="*/ 2755900 w 4064000"/>
                  <a:gd name="connsiteY21" fmla="*/ 2324100 h 3140916"/>
                  <a:gd name="connsiteX22" fmla="*/ 2768600 w 4064000"/>
                  <a:gd name="connsiteY22" fmla="*/ 2476500 h 3140916"/>
                  <a:gd name="connsiteX23" fmla="*/ 2832100 w 4064000"/>
                  <a:gd name="connsiteY23" fmla="*/ 2984500 h 3140916"/>
                  <a:gd name="connsiteX24" fmla="*/ 4064000 w 4064000"/>
                  <a:gd name="connsiteY24" fmla="*/ 3073400 h 3140916"/>
                  <a:gd name="connsiteX25" fmla="*/ 4064000 w 4064000"/>
                  <a:gd name="connsiteY25" fmla="*/ 3073400 h 314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4000" h="3140916">
                    <a:moveTo>
                      <a:pt x="0" y="3111500"/>
                    </a:moveTo>
                    <a:cubicBezTo>
                      <a:pt x="71967" y="3115733"/>
                      <a:pt x="144167" y="3117027"/>
                      <a:pt x="215900" y="3124200"/>
                    </a:cubicBezTo>
                    <a:cubicBezTo>
                      <a:pt x="383061" y="3140916"/>
                      <a:pt x="129605" y="3136900"/>
                      <a:pt x="292100" y="3136900"/>
                    </a:cubicBezTo>
                    <a:lnTo>
                      <a:pt x="596900" y="0"/>
                    </a:lnTo>
                    <a:cubicBezTo>
                      <a:pt x="630767" y="889000"/>
                      <a:pt x="658506" y="1778255"/>
                      <a:pt x="698500" y="2667000"/>
                    </a:cubicBezTo>
                    <a:cubicBezTo>
                      <a:pt x="700413" y="2709501"/>
                      <a:pt x="705183" y="2582117"/>
                      <a:pt x="711200" y="2540000"/>
                    </a:cubicBezTo>
                    <a:cubicBezTo>
                      <a:pt x="713668" y="2522721"/>
                      <a:pt x="718694" y="2505860"/>
                      <a:pt x="723900" y="2489200"/>
                    </a:cubicBezTo>
                    <a:cubicBezTo>
                      <a:pt x="739872" y="2438090"/>
                      <a:pt x="757767" y="2387600"/>
                      <a:pt x="774700" y="2336800"/>
                    </a:cubicBezTo>
                    <a:lnTo>
                      <a:pt x="812800" y="2222500"/>
                    </a:lnTo>
                    <a:lnTo>
                      <a:pt x="825500" y="2184400"/>
                    </a:lnTo>
                    <a:cubicBezTo>
                      <a:pt x="829733" y="2171700"/>
                      <a:pt x="828734" y="2155766"/>
                      <a:pt x="838200" y="2146300"/>
                    </a:cubicBezTo>
                    <a:lnTo>
                      <a:pt x="850900" y="2133600"/>
                    </a:lnTo>
                    <a:lnTo>
                      <a:pt x="1016000" y="3022600"/>
                    </a:lnTo>
                    <a:lnTo>
                      <a:pt x="1295400" y="3136900"/>
                    </a:lnTo>
                    <a:lnTo>
                      <a:pt x="2197100" y="3124200"/>
                    </a:lnTo>
                    <a:cubicBezTo>
                      <a:pt x="2328333" y="2302933"/>
                      <a:pt x="2445227" y="1479247"/>
                      <a:pt x="2590800" y="660400"/>
                    </a:cubicBezTo>
                    <a:cubicBezTo>
                      <a:pt x="2601200" y="601900"/>
                      <a:pt x="2589999" y="780337"/>
                      <a:pt x="2603500" y="838200"/>
                    </a:cubicBezTo>
                    <a:cubicBezTo>
                      <a:pt x="2619938" y="908647"/>
                      <a:pt x="2659827" y="971844"/>
                      <a:pt x="2679700" y="1041400"/>
                    </a:cubicBezTo>
                    <a:cubicBezTo>
                      <a:pt x="2688167" y="1071033"/>
                      <a:pt x="2698751" y="1100142"/>
                      <a:pt x="2705100" y="1130300"/>
                    </a:cubicBezTo>
                    <a:cubicBezTo>
                      <a:pt x="2788137" y="1524727"/>
                      <a:pt x="2682831" y="1092023"/>
                      <a:pt x="2755900" y="1384300"/>
                    </a:cubicBezTo>
                    <a:cubicBezTo>
                      <a:pt x="2751667" y="1621367"/>
                      <a:pt x="2743200" y="1858396"/>
                      <a:pt x="2743200" y="2095500"/>
                    </a:cubicBezTo>
                    <a:cubicBezTo>
                      <a:pt x="2743200" y="2171818"/>
                      <a:pt x="2750262" y="2247991"/>
                      <a:pt x="2755900" y="2324100"/>
                    </a:cubicBezTo>
                    <a:cubicBezTo>
                      <a:pt x="2770002" y="2514483"/>
                      <a:pt x="2768600" y="2379041"/>
                      <a:pt x="2768600" y="2476500"/>
                    </a:cubicBezTo>
                    <a:lnTo>
                      <a:pt x="2832100" y="2984500"/>
                    </a:lnTo>
                    <a:lnTo>
                      <a:pt x="4064000" y="3073400"/>
                    </a:lnTo>
                    <a:lnTo>
                      <a:pt x="4064000" y="3073400"/>
                    </a:lnTo>
                  </a:path>
                </a:pathLst>
              </a:custGeom>
              <a:ln w="1524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6631814" y="3534913"/>
              <a:ext cx="1046791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254" y="4399341"/>
              <a:ext cx="894391" cy="6372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904051" y="4091437"/>
              <a:ext cx="523394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en angle 51"/>
            <p:cNvCxnSpPr>
              <a:stCxn id="50" idx="0"/>
              <a:endCxn id="48" idx="3"/>
            </p:cNvCxnSpPr>
            <p:nvPr/>
          </p:nvCxnSpPr>
          <p:spPr>
            <a:xfrm rot="16200000" flipV="1">
              <a:off x="7723355" y="3649043"/>
              <a:ext cx="397645" cy="487143"/>
            </a:xfrm>
            <a:prstGeom prst="bentConnector2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en angle 51"/>
            <p:cNvCxnSpPr>
              <a:stCxn id="49" idx="0"/>
              <a:endCxn id="48" idx="2"/>
            </p:cNvCxnSpPr>
            <p:nvPr/>
          </p:nvCxnSpPr>
          <p:spPr>
            <a:xfrm rot="5400000" flipH="1" flipV="1">
              <a:off x="6881495" y="4125626"/>
              <a:ext cx="546670" cy="760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diamond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54</a:t>
            </a:fld>
            <a:endParaRPr lang="fr-FR"/>
          </a:p>
        </p:txBody>
      </p:sp>
      <p:grpSp>
        <p:nvGrpSpPr>
          <p:cNvPr id="38" name="Grouper 37"/>
          <p:cNvGrpSpPr/>
          <p:nvPr/>
        </p:nvGrpSpPr>
        <p:grpSpPr>
          <a:xfrm>
            <a:off x="1001780" y="342900"/>
            <a:ext cx="7703508" cy="5448679"/>
            <a:chOff x="1001780" y="342900"/>
            <a:chExt cx="7703508" cy="5448679"/>
          </a:xfrm>
        </p:grpSpPr>
        <p:grpSp>
          <p:nvGrpSpPr>
            <p:cNvPr id="28" name="Grouper 27"/>
            <p:cNvGrpSpPr/>
            <p:nvPr/>
          </p:nvGrpSpPr>
          <p:grpSpPr>
            <a:xfrm>
              <a:off x="1542488" y="343279"/>
              <a:ext cx="7162800" cy="5448300"/>
              <a:chOff x="1542488" y="343279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542488" y="343279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62640" y="1231609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915402" y="3749246"/>
                <a:ext cx="1745498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02755" y="3749246"/>
                <a:ext cx="2503059" cy="9079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" name="Forme 20"/>
              <p:cNvCxnSpPr>
                <a:stCxn id="19" idx="0"/>
                <a:endCxn id="13" idx="3"/>
              </p:cNvCxnSpPr>
              <p:nvPr/>
            </p:nvCxnSpPr>
            <p:spPr>
              <a:xfrm rot="16200000" flipV="1">
                <a:off x="5245050" y="2240010"/>
                <a:ext cx="1766940" cy="1251531"/>
              </a:xfrm>
              <a:prstGeom prst="bentConnector2">
                <a:avLst/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Forme 23"/>
              <p:cNvCxnSpPr/>
              <p:nvPr/>
            </p:nvCxnSpPr>
            <p:spPr>
              <a:xfrm rot="5400000" flipH="1" flipV="1">
                <a:off x="3205241" y="3048686"/>
                <a:ext cx="1401121" cy="1588"/>
              </a:xfrm>
              <a:prstGeom prst="bentConnector3">
                <a:avLst>
                  <a:gd name="adj1" fmla="val 50000"/>
                </a:avLst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diamond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à coins arrondis 29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Image 30" descr="ivoa_logoc.png"/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1001780" y="1030200"/>
              <a:ext cx="7620000" cy="4279900"/>
            </a:xfrm>
            <a:prstGeom prst="rect">
              <a:avLst/>
            </a:prstGeom>
          </p:spPr>
        </p:pic>
        <p:grpSp>
          <p:nvGrpSpPr>
            <p:cNvPr id="37" name="Grouper 36"/>
            <p:cNvGrpSpPr/>
            <p:nvPr/>
          </p:nvGrpSpPr>
          <p:grpSpPr>
            <a:xfrm>
              <a:off x="1542488" y="750507"/>
              <a:ext cx="6463327" cy="4500132"/>
              <a:chOff x="1542488" y="750507"/>
              <a:chExt cx="6463327" cy="45001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064101" y="3675777"/>
                <a:ext cx="5612819" cy="3073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542488" y="4657182"/>
                <a:ext cx="6463327" cy="59345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160660" y="3002029"/>
                <a:ext cx="1303624" cy="9810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43940" y="750507"/>
                <a:ext cx="421760" cy="24997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906597" y="1231609"/>
                <a:ext cx="4099218" cy="36661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55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 rot="19537640">
              <a:off x="1543050" y="1739900"/>
              <a:ext cx="6559550" cy="3302000"/>
              <a:chOff x="1454150" y="1536700"/>
              <a:chExt cx="6559550" cy="3302000"/>
            </a:xfrm>
          </p:grpSpPr>
          <p:sp>
            <p:nvSpPr>
              <p:cNvPr id="13" name="Forme libre 12"/>
              <p:cNvSpPr/>
              <p:nvPr/>
            </p:nvSpPr>
            <p:spPr>
              <a:xfrm>
                <a:off x="6578600" y="15367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 13"/>
              <p:cNvSpPr/>
              <p:nvPr/>
            </p:nvSpPr>
            <p:spPr>
              <a:xfrm flipV="1">
                <a:off x="6692900" y="31496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16600" y="1536700"/>
                <a:ext cx="774700" cy="3302000"/>
              </a:xfrm>
              <a:custGeom>
                <a:avLst/>
                <a:gdLst>
                  <a:gd name="connsiteX0" fmla="*/ 774700 w 774700"/>
                  <a:gd name="connsiteY0" fmla="*/ 0 h 3302000"/>
                  <a:gd name="connsiteX1" fmla="*/ 774700 w 774700"/>
                  <a:gd name="connsiteY1" fmla="*/ 3302000 h 3302000"/>
                  <a:gd name="connsiteX2" fmla="*/ 0 w 774700"/>
                  <a:gd name="connsiteY2" fmla="*/ 2692400 h 3302000"/>
                  <a:gd name="connsiteX3" fmla="*/ 50800 w 774700"/>
                  <a:gd name="connsiteY3" fmla="*/ 88900 h 3302000"/>
                  <a:gd name="connsiteX4" fmla="*/ 774700 w 774700"/>
                  <a:gd name="connsiteY4" fmla="*/ 0 h 330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700" h="3302000">
                    <a:moveTo>
                      <a:pt x="774700" y="0"/>
                    </a:moveTo>
                    <a:lnTo>
                      <a:pt x="774700" y="3302000"/>
                    </a:lnTo>
                    <a:lnTo>
                      <a:pt x="0" y="2692400"/>
                    </a:lnTo>
                    <a:lnTo>
                      <a:pt x="50800" y="88900"/>
                    </a:lnTo>
                    <a:lnTo>
                      <a:pt x="7747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64101" y="2501900"/>
                <a:ext cx="3790599" cy="1066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ogner un rectangle avec un coin du même côté 17"/>
              <p:cNvSpPr/>
              <p:nvPr/>
            </p:nvSpPr>
            <p:spPr>
              <a:xfrm rot="16200000">
                <a:off x="1454150" y="2501900"/>
                <a:ext cx="1066800" cy="1066800"/>
              </a:xfrm>
              <a:prstGeom prst="snip2SameRect">
                <a:avLst>
                  <a:gd name="adj1" fmla="val 24310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1739900" y="2794000"/>
                <a:ext cx="508000" cy="508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56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006381" y="342900"/>
              <a:ext cx="5105651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b="1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Σ</a:t>
              </a:r>
              <a:endParaRPr lang="fr-FR" sz="28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57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8" name="Trapèze 7"/>
            <p:cNvSpPr/>
            <p:nvPr/>
          </p:nvSpPr>
          <p:spPr>
            <a:xfrm rot="10800000">
              <a:off x="3155429" y="1173865"/>
              <a:ext cx="3386311" cy="2867323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3155428" y="788992"/>
              <a:ext cx="3386312" cy="5965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4280985" y="4214392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222225" y="4328304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701225" y="4846340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58</a:t>
            </a:fld>
            <a:endParaRPr lang="fr-FR"/>
          </a:p>
        </p:txBody>
      </p:sp>
      <p:grpSp>
        <p:nvGrpSpPr>
          <p:cNvPr id="24" name="Grouper 2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grpSp>
          <p:nvGrpSpPr>
            <p:cNvPr id="13" name="Grouper 12"/>
            <p:cNvGrpSpPr/>
            <p:nvPr/>
          </p:nvGrpSpPr>
          <p:grpSpPr>
            <a:xfrm>
              <a:off x="3953909" y="1424045"/>
              <a:ext cx="3386312" cy="3252196"/>
              <a:chOff x="3155428" y="788992"/>
              <a:chExt cx="3386312" cy="3252196"/>
            </a:xfrm>
          </p:grpSpPr>
          <p:sp>
            <p:nvSpPr>
              <p:cNvPr id="8" name="Trapèze 7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13"/>
            <p:cNvGrpSpPr/>
            <p:nvPr/>
          </p:nvGrpSpPr>
          <p:grpSpPr>
            <a:xfrm>
              <a:off x="1771305" y="888694"/>
              <a:ext cx="1109377" cy="1262014"/>
              <a:chOff x="3155428" y="788992"/>
              <a:chExt cx="3386312" cy="3252196"/>
            </a:xfrm>
          </p:grpSpPr>
          <p:sp>
            <p:nvSpPr>
              <p:cNvPr id="16" name="Trapèze 15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r 17"/>
            <p:cNvGrpSpPr/>
            <p:nvPr/>
          </p:nvGrpSpPr>
          <p:grpSpPr>
            <a:xfrm>
              <a:off x="1771302" y="2405482"/>
              <a:ext cx="1109377" cy="1262014"/>
              <a:chOff x="3155428" y="788992"/>
              <a:chExt cx="3386312" cy="3252196"/>
            </a:xfrm>
          </p:grpSpPr>
          <p:sp>
            <p:nvSpPr>
              <p:cNvPr id="19" name="Trapèze 18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>
              <a:off x="1771303" y="3970751"/>
              <a:ext cx="1109377" cy="1262014"/>
              <a:chOff x="3155428" y="788992"/>
              <a:chExt cx="3386312" cy="3252196"/>
            </a:xfrm>
          </p:grpSpPr>
          <p:sp>
            <p:nvSpPr>
              <p:cNvPr id="22" name="Trapèze 21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59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028700" y="342900"/>
            <a:ext cx="7620000" cy="5448300"/>
            <a:chOff x="1028700" y="342900"/>
            <a:chExt cx="76200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 20" descr="ivoa_logoc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700" y="869950"/>
              <a:ext cx="7620000" cy="4279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Image 13" descr="black_shopping_car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0100" y="603249"/>
              <a:ext cx="4838700" cy="49689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60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Ellipse 144"/>
          <p:cNvSpPr/>
          <p:nvPr/>
        </p:nvSpPr>
        <p:spPr>
          <a:xfrm>
            <a:off x="2318101" y="597694"/>
            <a:ext cx="5327299" cy="4965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4" name="Grouper 143"/>
          <p:cNvGrpSpPr/>
          <p:nvPr/>
        </p:nvGrpSpPr>
        <p:grpSpPr>
          <a:xfrm>
            <a:off x="1447800" y="559594"/>
            <a:ext cx="6972300" cy="4965700"/>
            <a:chOff x="1447800" y="559594"/>
            <a:chExt cx="6972300" cy="4965700"/>
          </a:xfrm>
        </p:grpSpPr>
        <p:cxnSp>
          <p:nvCxnSpPr>
            <p:cNvPr id="41" name="Connecteur droit 40"/>
            <p:cNvCxnSpPr/>
            <p:nvPr/>
          </p:nvCxnSpPr>
          <p:spPr>
            <a:xfrm rot="5400000">
              <a:off x="2482850" y="3041650"/>
              <a:ext cx="49657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1447800" y="3060700"/>
              <a:ext cx="69723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549400" y="559594"/>
              <a:ext cx="6794500" cy="49657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1600200" y="559594"/>
              <a:ext cx="6642100" cy="4952206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2921000" y="762000"/>
              <a:ext cx="20439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rot="5400000">
              <a:off x="1924448" y="2064148"/>
              <a:ext cx="1535906" cy="4572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rot="16200000" flipV="1">
              <a:off x="1936751" y="3587749"/>
              <a:ext cx="1511300" cy="4572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2921000" y="4572000"/>
              <a:ext cx="2043906" cy="953294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10800000" flipV="1">
              <a:off x="4966494" y="4572000"/>
              <a:ext cx="1955006" cy="939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 flipH="1" flipV="1">
              <a:off x="6381750" y="3600450"/>
              <a:ext cx="1511300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16200000" flipH="1">
              <a:off x="6368256" y="2077244"/>
              <a:ext cx="1538288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4966494" y="762000"/>
              <a:ext cx="19550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rot="5400000">
              <a:off x="3066258" y="2420149"/>
              <a:ext cx="992187" cy="2920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V="1">
              <a:off x="3708402" y="1701803"/>
              <a:ext cx="1256504" cy="3683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4966495" y="1701806"/>
              <a:ext cx="1091405" cy="3683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16200000" flipV="1">
              <a:off x="5777709" y="2350300"/>
              <a:ext cx="992186" cy="431799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rot="5400000">
              <a:off x="5835650" y="3282950"/>
              <a:ext cx="876304" cy="431803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V="1">
              <a:off x="4964906" y="3937004"/>
              <a:ext cx="109299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10800000">
              <a:off x="3708402" y="3937004"/>
              <a:ext cx="125650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rot="16200000" flipH="1">
              <a:off x="3124200" y="3352802"/>
              <a:ext cx="876304" cy="2921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61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5969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62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-63500"/>
            <a:ext cx="6878173" cy="5727700"/>
            <a:chOff x="1672939" y="-63500"/>
            <a:chExt cx="6878173" cy="5727700"/>
          </a:xfrm>
        </p:grpSpPr>
        <p:grpSp>
          <p:nvGrpSpPr>
            <p:cNvPr id="3" name="Grouper 9"/>
            <p:cNvGrpSpPr/>
            <p:nvPr/>
          </p:nvGrpSpPr>
          <p:grpSpPr>
            <a:xfrm>
              <a:off x="1672939" y="5969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sp>
          <p:nvSpPr>
            <p:cNvPr id="9" name="ZoneTexte 8"/>
            <p:cNvSpPr txBox="1"/>
            <p:nvPr/>
          </p:nvSpPr>
          <p:spPr>
            <a:xfrm>
              <a:off x="3590088" y="-63500"/>
              <a:ext cx="4961024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Reg</a:t>
              </a:r>
              <a:endParaRPr lang="fr-FR" sz="239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63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62506" y="3213100"/>
            <a:ext cx="6365494" cy="2815722"/>
            <a:chOff x="1762506" y="3213100"/>
            <a:chExt cx="6365494" cy="2815722"/>
          </a:xfrm>
        </p:grpSpPr>
        <p:grpSp>
          <p:nvGrpSpPr>
            <p:cNvPr id="25" name="Grouper 24"/>
            <p:cNvGrpSpPr/>
            <p:nvPr/>
          </p:nvGrpSpPr>
          <p:grpSpPr>
            <a:xfrm>
              <a:off x="1762506" y="3213100"/>
              <a:ext cx="6233535" cy="2815722"/>
              <a:chOff x="1762506" y="3213100"/>
              <a:chExt cx="6233535" cy="2815722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3098800" y="3213100"/>
                <a:ext cx="3733800" cy="19939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" name="Grouper 16"/>
              <p:cNvGrpSpPr/>
              <p:nvPr/>
            </p:nvGrpSpPr>
            <p:grpSpPr>
              <a:xfrm>
                <a:off x="1762506" y="3629148"/>
                <a:ext cx="1691894" cy="2399674"/>
                <a:chOff x="1762506" y="3629148"/>
                <a:chExt cx="1691894" cy="2399674"/>
              </a:xfrm>
            </p:grpSpPr>
            <p:sp>
              <p:nvSpPr>
                <p:cNvPr id="13" name="Demi-cadre 12"/>
                <p:cNvSpPr/>
                <p:nvPr/>
              </p:nvSpPr>
              <p:spPr>
                <a:xfrm rot="1579727">
                  <a:off x="2336800" y="3911600"/>
                  <a:ext cx="1117600" cy="1790700"/>
                </a:xfrm>
                <a:prstGeom prst="halfFram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Demi-cadre 13"/>
                <p:cNvSpPr/>
                <p:nvPr/>
              </p:nvSpPr>
              <p:spPr>
                <a:xfrm rot="2452975">
                  <a:off x="1762506" y="3629148"/>
                  <a:ext cx="1571448" cy="2399674"/>
                </a:xfrm>
                <a:prstGeom prst="halfFrame">
                  <a:avLst>
                    <a:gd name="adj1" fmla="val 33333"/>
                    <a:gd name="adj2" fmla="val 2034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Ellipse 14"/>
              <p:cNvSpPr/>
              <p:nvPr/>
            </p:nvSpPr>
            <p:spPr>
              <a:xfrm>
                <a:off x="39275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Corde 17"/>
              <p:cNvSpPr/>
              <p:nvPr/>
            </p:nvSpPr>
            <p:spPr>
              <a:xfrm>
                <a:off x="4165600" y="4419600"/>
                <a:ext cx="1638300" cy="457200"/>
              </a:xfrm>
              <a:prstGeom prst="chord">
                <a:avLst>
                  <a:gd name="adj1" fmla="val 21011236"/>
                  <a:gd name="adj2" fmla="val 1620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52610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Demi-cadre 19"/>
              <p:cNvSpPr/>
              <p:nvPr/>
            </p:nvSpPr>
            <p:spPr>
              <a:xfrm rot="20518152" flipH="1">
                <a:off x="6162815" y="3360795"/>
                <a:ext cx="1833226" cy="2117608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540000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 flipH="1">
              <a:off x="6436106" y="3611675"/>
              <a:ext cx="1691894" cy="2399674"/>
              <a:chOff x="1762506" y="3629148"/>
              <a:chExt cx="1691894" cy="2399674"/>
            </a:xfrm>
          </p:grpSpPr>
          <p:sp>
            <p:nvSpPr>
              <p:cNvPr id="23" name="Demi-cadre 22"/>
              <p:cNvSpPr/>
              <p:nvPr/>
            </p:nvSpPr>
            <p:spPr>
              <a:xfrm rot="1579727">
                <a:off x="2336800" y="3911600"/>
                <a:ext cx="1117600" cy="1790700"/>
              </a:xfrm>
              <a:prstGeom prst="halfFram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Demi-cadre 23"/>
              <p:cNvSpPr/>
              <p:nvPr/>
            </p:nvSpPr>
            <p:spPr>
              <a:xfrm rot="2452975">
                <a:off x="1762506" y="3629148"/>
                <a:ext cx="1571448" cy="2399674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64</a:t>
            </a:fld>
            <a:endParaRPr lang="fr-FR"/>
          </a:p>
        </p:txBody>
      </p:sp>
      <p:grpSp>
        <p:nvGrpSpPr>
          <p:cNvPr id="54" name="Grouper 53"/>
          <p:cNvGrpSpPr/>
          <p:nvPr/>
        </p:nvGrpSpPr>
        <p:grpSpPr>
          <a:xfrm>
            <a:off x="4579188" y="288479"/>
            <a:ext cx="3944282" cy="4945826"/>
            <a:chOff x="3290108" y="288479"/>
            <a:chExt cx="3944282" cy="4945826"/>
          </a:xfrm>
        </p:grpSpPr>
        <p:sp>
          <p:nvSpPr>
            <p:cNvPr id="53" name="Carré corné 52"/>
            <p:cNvSpPr/>
            <p:nvPr/>
          </p:nvSpPr>
          <p:spPr>
            <a:xfrm>
              <a:off x="3290108" y="288479"/>
              <a:ext cx="3944282" cy="494582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r 51"/>
            <p:cNvGrpSpPr/>
            <p:nvPr/>
          </p:nvGrpSpPr>
          <p:grpSpPr>
            <a:xfrm rot="16200000">
              <a:off x="2892613" y="1015270"/>
              <a:ext cx="4726598" cy="3273017"/>
              <a:chOff x="3489053" y="495682"/>
              <a:chExt cx="4726598" cy="3273017"/>
            </a:xfrm>
          </p:grpSpPr>
          <p:sp>
            <p:nvSpPr>
              <p:cNvPr id="21" name="Larme 20"/>
              <p:cNvSpPr/>
              <p:nvPr/>
            </p:nvSpPr>
            <p:spPr>
              <a:xfrm rot="2287217">
                <a:off x="6650685" y="1654973"/>
                <a:ext cx="1028700" cy="923702"/>
              </a:xfrm>
              <a:prstGeom prst="teardrop">
                <a:avLst>
                  <a:gd name="adj" fmla="val 890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 rot="5400000">
                <a:off x="5658834" y="1460482"/>
                <a:ext cx="733312" cy="130796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3489053" y="1546840"/>
                <a:ext cx="1882454" cy="115462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/>
              <p:cNvCxnSpPr>
                <a:stCxn id="21" idx="6"/>
              </p:cNvCxnSpPr>
              <p:nvPr/>
            </p:nvCxnSpPr>
            <p:spPr>
              <a:xfrm rot="5400000" flipH="1" flipV="1">
                <a:off x="7266443" y="1165131"/>
                <a:ext cx="772046" cy="404648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>
                <a:endCxn id="21" idx="0"/>
              </p:cNvCxnSpPr>
              <p:nvPr/>
            </p:nvCxnSpPr>
            <p:spPr>
              <a:xfrm rot="10800000">
                <a:off x="7569683" y="2434340"/>
                <a:ext cx="645968" cy="363346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orme libre 44"/>
              <p:cNvSpPr/>
              <p:nvPr/>
            </p:nvSpPr>
            <p:spPr>
              <a:xfrm>
                <a:off x="6349332" y="69277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Forme libre 45"/>
              <p:cNvSpPr/>
              <p:nvPr/>
            </p:nvSpPr>
            <p:spPr>
              <a:xfrm flipV="1">
                <a:off x="6367052" y="219225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 flipH="1" flipV="1">
                <a:off x="5211132" y="2479366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orme libre 47"/>
              <p:cNvSpPr/>
              <p:nvPr/>
            </p:nvSpPr>
            <p:spPr>
              <a:xfrm flipH="1">
                <a:off x="5209612" y="495682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Forme libre 49"/>
              <p:cNvSpPr/>
              <p:nvPr/>
            </p:nvSpPr>
            <p:spPr>
              <a:xfrm flipH="1" flipV="1">
                <a:off x="3684250" y="2320758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Forme libre 50"/>
              <p:cNvSpPr/>
              <p:nvPr/>
            </p:nvSpPr>
            <p:spPr>
              <a:xfrm flipH="1">
                <a:off x="3817410" y="587246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3" name="Grouper 22"/>
          <p:cNvGrpSpPr/>
          <p:nvPr/>
        </p:nvGrpSpPr>
        <p:grpSpPr>
          <a:xfrm>
            <a:off x="1164040" y="312685"/>
            <a:ext cx="1481510" cy="1511973"/>
            <a:chOff x="1269870" y="857471"/>
            <a:chExt cx="1481510" cy="1511973"/>
          </a:xfrm>
        </p:grpSpPr>
        <p:sp>
          <p:nvSpPr>
            <p:cNvPr id="20" name="Rectangle 19"/>
            <p:cNvSpPr/>
            <p:nvPr/>
          </p:nvSpPr>
          <p:spPr>
            <a:xfrm>
              <a:off x="1269870" y="857471"/>
              <a:ext cx="1481510" cy="1511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1423790" y="1053989"/>
              <a:ext cx="1173664" cy="110081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1352207" y="2154799"/>
            <a:ext cx="1423787" cy="2049509"/>
            <a:chOff x="1352207" y="2965568"/>
            <a:chExt cx="1423787" cy="2049509"/>
          </a:xfrm>
        </p:grpSpPr>
        <p:sp>
          <p:nvSpPr>
            <p:cNvPr id="24" name="Triangle rectangle 23"/>
            <p:cNvSpPr/>
            <p:nvPr/>
          </p:nvSpPr>
          <p:spPr>
            <a:xfrm rot="13447476">
              <a:off x="1352207" y="3253212"/>
              <a:ext cx="1423787" cy="1474224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35430" y="2965568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r 29"/>
          <p:cNvGrpSpPr/>
          <p:nvPr/>
        </p:nvGrpSpPr>
        <p:grpSpPr>
          <a:xfrm>
            <a:off x="3340920" y="4256041"/>
            <a:ext cx="788850" cy="2049509"/>
            <a:chOff x="3340920" y="4256041"/>
            <a:chExt cx="788850" cy="2049509"/>
          </a:xfrm>
        </p:grpSpPr>
        <p:sp>
          <p:nvSpPr>
            <p:cNvPr id="27" name="Rectangle 26"/>
            <p:cNvSpPr/>
            <p:nvPr/>
          </p:nvSpPr>
          <p:spPr>
            <a:xfrm>
              <a:off x="3340920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60405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1422270" y="4793577"/>
            <a:ext cx="1481510" cy="1511973"/>
            <a:chOff x="1269870" y="857471"/>
            <a:chExt cx="1481510" cy="1511973"/>
          </a:xfrm>
        </p:grpSpPr>
        <p:sp>
          <p:nvSpPr>
            <p:cNvPr id="32" name="Rectangle 31"/>
            <p:cNvSpPr/>
            <p:nvPr/>
          </p:nvSpPr>
          <p:spPr>
            <a:xfrm>
              <a:off x="1269870" y="857471"/>
              <a:ext cx="1481510" cy="1511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1423790" y="1053989"/>
              <a:ext cx="1173664" cy="110081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65</a:t>
            </a:fld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1576190" y="1130965"/>
            <a:ext cx="1173664" cy="1100810"/>
          </a:xfrm>
          <a:prstGeom prst="roundRect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1576190" y="2912114"/>
            <a:ext cx="1173664" cy="110081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r 14"/>
          <p:cNvGrpSpPr/>
          <p:nvPr/>
        </p:nvGrpSpPr>
        <p:grpSpPr>
          <a:xfrm>
            <a:off x="3728288" y="306066"/>
            <a:ext cx="3944282" cy="4945826"/>
            <a:chOff x="3728288" y="306066"/>
            <a:chExt cx="3944282" cy="4945826"/>
          </a:xfrm>
        </p:grpSpPr>
        <p:sp>
          <p:nvSpPr>
            <p:cNvPr id="53" name="Carré corné 52"/>
            <p:cNvSpPr/>
            <p:nvPr/>
          </p:nvSpPr>
          <p:spPr>
            <a:xfrm>
              <a:off x="3728288" y="306066"/>
              <a:ext cx="3944282" cy="494582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5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815081" y="369550"/>
              <a:ext cx="3373119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i="1" dirty="0" smtClean="0">
                  <a:solidFill>
                    <a:schemeClr val="bg1">
                      <a:lumMod val="50000"/>
                    </a:schemeClr>
                  </a:solidFill>
                  <a:latin typeface="Courier"/>
                  <a:cs typeface="Courier"/>
                </a:rPr>
                <a:t>XML</a:t>
              </a:r>
              <a:endParaRPr lang="fr-FR" sz="11500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335781" y="2476500"/>
              <a:ext cx="25222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&lt;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/&gt;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916681" y="1784171"/>
              <a:ext cx="29413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&lt;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----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916681" y="3663771"/>
              <a:ext cx="29413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&lt;/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</a:rPr>
                <a:t>----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66</a:t>
            </a:fld>
            <a:endParaRPr lang="fr-FR"/>
          </a:p>
        </p:txBody>
      </p:sp>
      <p:sp>
        <p:nvSpPr>
          <p:cNvPr id="5" name="Signalisation droite 4"/>
          <p:cNvSpPr/>
          <p:nvPr/>
        </p:nvSpPr>
        <p:spPr>
          <a:xfrm rot="10800000">
            <a:off x="1778000" y="393700"/>
            <a:ext cx="2679700" cy="1727200"/>
          </a:xfrm>
          <a:prstGeom prst="homePlate">
            <a:avLst>
              <a:gd name="adj" fmla="val 7426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778000" y="2254250"/>
            <a:ext cx="1879600" cy="2451100"/>
            <a:chOff x="3683000" y="3098800"/>
            <a:chExt cx="1879600" cy="2451100"/>
          </a:xfrm>
        </p:grpSpPr>
        <p:sp>
          <p:nvSpPr>
            <p:cNvPr id="6" name="Rectangle 5"/>
            <p:cNvSpPr/>
            <p:nvPr/>
          </p:nvSpPr>
          <p:spPr>
            <a:xfrm>
              <a:off x="3683000" y="4038600"/>
              <a:ext cx="2921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3500" y="4038600"/>
              <a:ext cx="2667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75100" y="4038600"/>
              <a:ext cx="12700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75100" y="5067300"/>
              <a:ext cx="641350" cy="482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16450" y="4305300"/>
              <a:ext cx="628650" cy="190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57700" y="4044950"/>
              <a:ext cx="241300" cy="15049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5400" y="3540125"/>
              <a:ext cx="165100" cy="5651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rectangle 13"/>
            <p:cNvSpPr/>
            <p:nvPr/>
          </p:nvSpPr>
          <p:spPr>
            <a:xfrm rot="8075651">
              <a:off x="3853070" y="3457549"/>
              <a:ext cx="1370474" cy="1382961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Pensées 14"/>
            <p:cNvSpPr/>
            <p:nvPr/>
          </p:nvSpPr>
          <p:spPr>
            <a:xfrm>
              <a:off x="5143500" y="3098800"/>
              <a:ext cx="419100" cy="381000"/>
            </a:xfrm>
            <a:prstGeom prst="cloudCallout">
              <a:avLst>
                <a:gd name="adj1" fmla="val -20833"/>
                <a:gd name="adj2" fmla="val 4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3657600" y="4021665"/>
            <a:ext cx="2054098" cy="2114550"/>
            <a:chOff x="6559550" y="1930400"/>
            <a:chExt cx="2054098" cy="2114550"/>
          </a:xfrm>
        </p:grpSpPr>
        <p:sp>
          <p:nvSpPr>
            <p:cNvPr id="18" name="Ellipse 17"/>
            <p:cNvSpPr/>
            <p:nvPr/>
          </p:nvSpPr>
          <p:spPr>
            <a:xfrm>
              <a:off x="6568948" y="2089150"/>
              <a:ext cx="2044700" cy="1955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6559550" y="1930400"/>
              <a:ext cx="2044700" cy="1955800"/>
            </a:xfrm>
            <a:prstGeom prst="ellipse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Bauhaus 93"/>
                  <a:cs typeface="Bauhaus 93"/>
                </a:rPr>
                <a:t>?</a:t>
              </a:r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</p:grpSp>
      <p:grpSp>
        <p:nvGrpSpPr>
          <p:cNvPr id="58" name="Grouper 57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53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46" name="Connecteur droit 45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55" name="Connecteur droit 54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67</a:t>
            </a:fld>
            <a:endParaRPr lang="fr-FR"/>
          </a:p>
        </p:txBody>
      </p:sp>
      <p:grpSp>
        <p:nvGrpSpPr>
          <p:cNvPr id="5" name="Grouper 4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6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12" name="Connecteur droit 11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9" name="Connecteur droit 8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r 19"/>
          <p:cNvGrpSpPr/>
          <p:nvPr/>
        </p:nvGrpSpPr>
        <p:grpSpPr>
          <a:xfrm>
            <a:off x="1186570" y="861503"/>
            <a:ext cx="1074658" cy="914400"/>
            <a:chOff x="1186570" y="861503"/>
            <a:chExt cx="1074658" cy="914400"/>
          </a:xfrm>
        </p:grpSpPr>
        <p:sp>
          <p:nvSpPr>
            <p:cNvPr id="16" name="Ellipse 15"/>
            <p:cNvSpPr/>
            <p:nvPr/>
          </p:nvSpPr>
          <p:spPr>
            <a:xfrm>
              <a:off x="1346828" y="861503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apèze 17"/>
            <p:cNvSpPr/>
            <p:nvPr/>
          </p:nvSpPr>
          <p:spPr>
            <a:xfrm rot="5977651">
              <a:off x="1389581" y="671453"/>
              <a:ext cx="297745" cy="703767"/>
            </a:xfrm>
            <a:prstGeom prst="trapezoi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720850" y="1240405"/>
              <a:ext cx="171450" cy="1715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Cylindre 20"/>
          <p:cNvSpPr/>
          <p:nvPr/>
        </p:nvSpPr>
        <p:spPr>
          <a:xfrm>
            <a:off x="3213100" y="1147059"/>
            <a:ext cx="1130300" cy="1216152"/>
          </a:xfrm>
          <a:prstGeom prst="can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68</a:t>
            </a:fld>
            <a:endParaRPr lang="fr-FR"/>
          </a:p>
        </p:txBody>
      </p:sp>
      <p:grpSp>
        <p:nvGrpSpPr>
          <p:cNvPr id="8" name="Grouper 7"/>
          <p:cNvGrpSpPr/>
          <p:nvPr/>
        </p:nvGrpSpPr>
        <p:grpSpPr>
          <a:xfrm>
            <a:off x="1409700" y="800100"/>
            <a:ext cx="4508500" cy="4279900"/>
            <a:chOff x="1409700" y="800100"/>
            <a:chExt cx="4508500" cy="4279900"/>
          </a:xfrm>
        </p:grpSpPr>
        <p:sp>
          <p:nvSpPr>
            <p:cNvPr id="7" name="Croix 6"/>
            <p:cNvSpPr/>
            <p:nvPr/>
          </p:nvSpPr>
          <p:spPr>
            <a:xfrm>
              <a:off x="1473200" y="863600"/>
              <a:ext cx="4445000" cy="4216400"/>
            </a:xfrm>
            <a:prstGeom prst="mathPlus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ix 5"/>
            <p:cNvSpPr/>
            <p:nvPr/>
          </p:nvSpPr>
          <p:spPr>
            <a:xfrm>
              <a:off x="1409700" y="800100"/>
              <a:ext cx="4445000" cy="4216400"/>
            </a:xfrm>
            <a:prstGeom prst="mathPlus">
              <a:avLst/>
            </a:prstGeom>
            <a:solidFill>
              <a:srgbClr val="3366FF"/>
            </a:solidFill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381000" h="381000"/>
              <a:bevelB w="381000" h="38100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69</a:t>
            </a:fld>
            <a:endParaRPr lang="fr-FR"/>
          </a:p>
        </p:txBody>
      </p:sp>
      <p:grpSp>
        <p:nvGrpSpPr>
          <p:cNvPr id="2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avec flèche vers le bas 11"/>
          <p:cNvSpPr/>
          <p:nvPr/>
        </p:nvSpPr>
        <p:spPr>
          <a:xfrm>
            <a:off x="3009900" y="762000"/>
            <a:ext cx="3657600" cy="4775200"/>
          </a:xfrm>
          <a:prstGeom prst="downArrowCallout">
            <a:avLst>
              <a:gd name="adj1" fmla="val 25000"/>
              <a:gd name="adj2" fmla="val 50000"/>
              <a:gd name="adj3" fmla="val 34375"/>
              <a:gd name="adj4" fmla="val 6497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70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2166540" y="2800747"/>
              <a:ext cx="19423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384300" y="3975100"/>
              <a:ext cx="7200900" cy="16636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1422400" y="37719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 descr="black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603249"/>
            <a:ext cx="4737100" cy="48646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9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19313</TotalTime>
  <Words>1183</Words>
  <Application>Microsoft Macintosh PowerPoint</Application>
  <PresentationFormat>Présentation à l'écran (4:3)</PresentationFormat>
  <Paragraphs>254</Paragraphs>
  <Slides>70</Slides>
  <Notes>18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70</vt:i4>
      </vt:variant>
    </vt:vector>
  </HeadingPairs>
  <TitlesOfParts>
    <vt:vector size="71" baseType="lpstr">
      <vt:lpstr>Solstice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Diapositive 68</vt:lpstr>
      <vt:lpstr>Diapositive 69</vt:lpstr>
      <vt:lpstr>Diapositive 70</vt:lpstr>
    </vt:vector>
  </TitlesOfParts>
  <Company>Observatoire Astronomique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Laurent MICHEL</dc:creator>
  <cp:lastModifiedBy>Laurent MICHEL</cp:lastModifiedBy>
  <cp:revision>161</cp:revision>
  <dcterms:created xsi:type="dcterms:W3CDTF">2012-02-21T13:01:57Z</dcterms:created>
  <dcterms:modified xsi:type="dcterms:W3CDTF">2012-02-22T09:57:15Z</dcterms:modified>
</cp:coreProperties>
</file>