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0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72" r:id="rId2"/>
    <p:sldId id="343" r:id="rId3"/>
    <p:sldId id="345" r:id="rId4"/>
    <p:sldId id="282" r:id="rId5"/>
    <p:sldId id="276" r:id="rId6"/>
    <p:sldId id="283" r:id="rId7"/>
    <p:sldId id="278" r:id="rId8"/>
    <p:sldId id="285" r:id="rId9"/>
    <p:sldId id="284" r:id="rId10"/>
    <p:sldId id="286" r:id="rId11"/>
    <p:sldId id="293" r:id="rId12"/>
    <p:sldId id="287" r:id="rId13"/>
    <p:sldId id="291" r:id="rId14"/>
    <p:sldId id="288" r:id="rId15"/>
    <p:sldId id="292" r:id="rId16"/>
    <p:sldId id="289" r:id="rId17"/>
    <p:sldId id="338" r:id="rId18"/>
    <p:sldId id="340" r:id="rId19"/>
    <p:sldId id="341" r:id="rId20"/>
    <p:sldId id="290" r:id="rId21"/>
    <p:sldId id="294" r:id="rId22"/>
    <p:sldId id="336" r:id="rId23"/>
    <p:sldId id="301" r:id="rId24"/>
    <p:sldId id="300" r:id="rId25"/>
    <p:sldId id="323" r:id="rId26"/>
    <p:sldId id="324" r:id="rId27"/>
    <p:sldId id="295" r:id="rId28"/>
    <p:sldId id="296" r:id="rId29"/>
    <p:sldId id="298" r:id="rId30"/>
    <p:sldId id="302" r:id="rId31"/>
    <p:sldId id="303" r:id="rId32"/>
    <p:sldId id="297" r:id="rId33"/>
    <p:sldId id="299" r:id="rId34"/>
    <p:sldId id="279" r:id="rId35"/>
    <p:sldId id="281" r:id="rId36"/>
    <p:sldId id="280" r:id="rId37"/>
    <p:sldId id="322" r:id="rId38"/>
    <p:sldId id="306" r:id="rId39"/>
    <p:sldId id="307" r:id="rId40"/>
    <p:sldId id="312" r:id="rId41"/>
    <p:sldId id="313" r:id="rId42"/>
    <p:sldId id="315" r:id="rId43"/>
    <p:sldId id="316" r:id="rId44"/>
    <p:sldId id="309" r:id="rId45"/>
    <p:sldId id="314" r:id="rId46"/>
    <p:sldId id="310" r:id="rId47"/>
    <p:sldId id="311" r:id="rId48"/>
    <p:sldId id="317" r:id="rId49"/>
    <p:sldId id="346" r:id="rId50"/>
    <p:sldId id="318" r:id="rId51"/>
    <p:sldId id="319" r:id="rId52"/>
    <p:sldId id="320" r:id="rId53"/>
    <p:sldId id="332" r:id="rId54"/>
    <p:sldId id="334" r:id="rId55"/>
    <p:sldId id="335" r:id="rId56"/>
    <p:sldId id="333" r:id="rId57"/>
    <p:sldId id="325" r:id="rId58"/>
    <p:sldId id="328" r:id="rId59"/>
    <p:sldId id="330" r:id="rId60"/>
    <p:sldId id="331" r:id="rId61"/>
    <p:sldId id="329" r:id="rId62"/>
    <p:sldId id="326" r:id="rId63"/>
    <p:sldId id="321" r:id="rId64"/>
    <p:sldId id="327" r:id="rId65"/>
    <p:sldId id="304" r:id="rId66"/>
    <p:sldId id="337" r:id="rId67"/>
    <p:sldId id="344" r:id="rId68"/>
    <p:sldId id="305" r:id="rId69"/>
    <p:sldId id="342" r:id="rId70"/>
    <p:sldId id="277" r:id="rId71"/>
    <p:sldId id="275" r:id="rId72"/>
    <p:sldId id="273" r:id="rId7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10/05/12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9/05/12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2908300" y="698500"/>
            <a:ext cx="3924300" cy="4368800"/>
            <a:chOff x="2908300" y="698500"/>
            <a:chExt cx="3924300" cy="4368800"/>
          </a:xfrm>
        </p:grpSpPr>
        <p:sp>
          <p:nvSpPr>
            <p:cNvPr id="5" name="Rectangle 4"/>
            <p:cNvSpPr/>
            <p:nvPr/>
          </p:nvSpPr>
          <p:spPr>
            <a:xfrm>
              <a:off x="2908300" y="698500"/>
              <a:ext cx="3924300" cy="436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rectangle 5"/>
            <p:cNvSpPr/>
            <p:nvPr/>
          </p:nvSpPr>
          <p:spPr>
            <a:xfrm>
              <a:off x="2908300" y="4457700"/>
              <a:ext cx="508000" cy="609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6300" y="698500"/>
              <a:ext cx="2895600" cy="226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6700" y="3949700"/>
              <a:ext cx="2222500" cy="1117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7500" y="3949700"/>
              <a:ext cx="1524000" cy="1117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3550" y="4124325"/>
              <a:ext cx="38735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927100"/>
              <a:ext cx="18415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7050" y="927100"/>
              <a:ext cx="18415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  <p:sp>
        <p:nvSpPr>
          <p:cNvPr id="10" name="Flèche vers la gauche 9"/>
          <p:cNvSpPr/>
          <p:nvPr/>
        </p:nvSpPr>
        <p:spPr>
          <a:xfrm rot="10800000">
            <a:off x="1949450" y="16827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gauche 10"/>
          <p:cNvSpPr/>
          <p:nvPr/>
        </p:nvSpPr>
        <p:spPr>
          <a:xfrm rot="16200000">
            <a:off x="1949449" y="31940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2888786" y="698500"/>
            <a:ext cx="3943814" cy="4368800"/>
            <a:chOff x="2888786" y="698500"/>
            <a:chExt cx="3943814" cy="4368800"/>
          </a:xfrm>
        </p:grpSpPr>
        <p:grpSp>
          <p:nvGrpSpPr>
            <p:cNvPr id="13" name="Grouper 12"/>
            <p:cNvGrpSpPr/>
            <p:nvPr/>
          </p:nvGrpSpPr>
          <p:grpSpPr>
            <a:xfrm>
              <a:off x="2908300" y="698500"/>
              <a:ext cx="3924300" cy="4368800"/>
              <a:chOff x="2908300" y="698500"/>
              <a:chExt cx="3924300" cy="4368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08300" y="698500"/>
                <a:ext cx="3924300" cy="4368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riangle rectangle 5"/>
              <p:cNvSpPr/>
              <p:nvPr/>
            </p:nvSpPr>
            <p:spPr>
              <a:xfrm>
                <a:off x="2908300" y="4457700"/>
                <a:ext cx="508000" cy="6096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16300" y="698500"/>
                <a:ext cx="2895600" cy="2260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76700" y="3949700"/>
                <a:ext cx="2222500" cy="1117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27500" y="3949700"/>
                <a:ext cx="1524000" cy="1117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73550" y="4124325"/>
                <a:ext cx="387350" cy="6667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77000" y="927100"/>
                <a:ext cx="18415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67050" y="927100"/>
                <a:ext cx="18415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2888786" y="838200"/>
              <a:ext cx="387039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i="1" dirty="0" smtClean="0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en-US" sz="138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43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2311400" y="850900"/>
              <a:ext cx="5029200" cy="4368800"/>
            </a:xfrm>
            <a:custGeom>
              <a:avLst/>
              <a:gdLst>
                <a:gd name="connsiteX0" fmla="*/ 0 w 5308600"/>
                <a:gd name="connsiteY0" fmla="*/ 0 h 5194300"/>
                <a:gd name="connsiteX1" fmla="*/ 2654300 w 5308600"/>
                <a:gd name="connsiteY1" fmla="*/ 114300 h 5194300"/>
                <a:gd name="connsiteX2" fmla="*/ 5308600 w 5308600"/>
                <a:gd name="connsiteY2" fmla="*/ 1701800 h 5194300"/>
                <a:gd name="connsiteX3" fmla="*/ 4876800 w 5308600"/>
                <a:gd name="connsiteY3" fmla="*/ 4051300 h 5194300"/>
                <a:gd name="connsiteX4" fmla="*/ 3657600 w 5308600"/>
                <a:gd name="connsiteY4" fmla="*/ 3835400 h 5194300"/>
                <a:gd name="connsiteX5" fmla="*/ 2514600 w 5308600"/>
                <a:gd name="connsiteY5" fmla="*/ 5194300 h 5194300"/>
                <a:gd name="connsiteX6" fmla="*/ 0 w 5308600"/>
                <a:gd name="connsiteY6" fmla="*/ 4622800 h 5194300"/>
                <a:gd name="connsiteX7" fmla="*/ 0 w 5308600"/>
                <a:gd name="connsiteY7" fmla="*/ 0 h 5194300"/>
                <a:gd name="connsiteX0" fmla="*/ 279400 w 5308600"/>
                <a:gd name="connsiteY0" fmla="*/ 1600200 h 5080000"/>
                <a:gd name="connsiteX1" fmla="*/ 2654300 w 5308600"/>
                <a:gd name="connsiteY1" fmla="*/ 0 h 5080000"/>
                <a:gd name="connsiteX2" fmla="*/ 5308600 w 5308600"/>
                <a:gd name="connsiteY2" fmla="*/ 1587500 h 5080000"/>
                <a:gd name="connsiteX3" fmla="*/ 4876800 w 5308600"/>
                <a:gd name="connsiteY3" fmla="*/ 3937000 h 5080000"/>
                <a:gd name="connsiteX4" fmla="*/ 3657600 w 5308600"/>
                <a:gd name="connsiteY4" fmla="*/ 3721100 h 5080000"/>
                <a:gd name="connsiteX5" fmla="*/ 2514600 w 5308600"/>
                <a:gd name="connsiteY5" fmla="*/ 5080000 h 5080000"/>
                <a:gd name="connsiteX6" fmla="*/ 0 w 5308600"/>
                <a:gd name="connsiteY6" fmla="*/ 4508500 h 5080000"/>
                <a:gd name="connsiteX7" fmla="*/ 279400 w 5308600"/>
                <a:gd name="connsiteY7" fmla="*/ 1600200 h 5080000"/>
                <a:gd name="connsiteX0" fmla="*/ 279400 w 5308600"/>
                <a:gd name="connsiteY0" fmla="*/ 1257300 h 4737100"/>
                <a:gd name="connsiteX1" fmla="*/ 2654300 w 5308600"/>
                <a:gd name="connsiteY1" fmla="*/ 0 h 4737100"/>
                <a:gd name="connsiteX2" fmla="*/ 5308600 w 5308600"/>
                <a:gd name="connsiteY2" fmla="*/ 1244600 h 4737100"/>
                <a:gd name="connsiteX3" fmla="*/ 4876800 w 5308600"/>
                <a:gd name="connsiteY3" fmla="*/ 3594100 h 4737100"/>
                <a:gd name="connsiteX4" fmla="*/ 3657600 w 5308600"/>
                <a:gd name="connsiteY4" fmla="*/ 3378200 h 4737100"/>
                <a:gd name="connsiteX5" fmla="*/ 2514600 w 5308600"/>
                <a:gd name="connsiteY5" fmla="*/ 4737100 h 4737100"/>
                <a:gd name="connsiteX6" fmla="*/ 0 w 5308600"/>
                <a:gd name="connsiteY6" fmla="*/ 4165600 h 4737100"/>
                <a:gd name="connsiteX7" fmla="*/ 279400 w 5308600"/>
                <a:gd name="connsiteY7" fmla="*/ 1257300 h 4737100"/>
                <a:gd name="connsiteX0" fmla="*/ 0 w 5029200"/>
                <a:gd name="connsiteY0" fmla="*/ 1257300 h 4737100"/>
                <a:gd name="connsiteX1" fmla="*/ 2374900 w 5029200"/>
                <a:gd name="connsiteY1" fmla="*/ 0 h 4737100"/>
                <a:gd name="connsiteX2" fmla="*/ 5029200 w 5029200"/>
                <a:gd name="connsiteY2" fmla="*/ 1244600 h 4737100"/>
                <a:gd name="connsiteX3" fmla="*/ 4597400 w 5029200"/>
                <a:gd name="connsiteY3" fmla="*/ 3594100 h 4737100"/>
                <a:gd name="connsiteX4" fmla="*/ 3378200 w 5029200"/>
                <a:gd name="connsiteY4" fmla="*/ 3378200 h 4737100"/>
                <a:gd name="connsiteX5" fmla="*/ 2235200 w 5029200"/>
                <a:gd name="connsiteY5" fmla="*/ 4737100 h 4737100"/>
                <a:gd name="connsiteX6" fmla="*/ 177800 w 5029200"/>
                <a:gd name="connsiteY6" fmla="*/ 4000500 h 4737100"/>
                <a:gd name="connsiteX7" fmla="*/ 0 w 5029200"/>
                <a:gd name="connsiteY7" fmla="*/ 1257300 h 4737100"/>
                <a:gd name="connsiteX0" fmla="*/ 0 w 5029200"/>
                <a:gd name="connsiteY0" fmla="*/ 1257300 h 4368800"/>
                <a:gd name="connsiteX1" fmla="*/ 2374900 w 5029200"/>
                <a:gd name="connsiteY1" fmla="*/ 0 h 4368800"/>
                <a:gd name="connsiteX2" fmla="*/ 5029200 w 5029200"/>
                <a:gd name="connsiteY2" fmla="*/ 1244600 h 4368800"/>
                <a:gd name="connsiteX3" fmla="*/ 4597400 w 5029200"/>
                <a:gd name="connsiteY3" fmla="*/ 3594100 h 4368800"/>
                <a:gd name="connsiteX4" fmla="*/ 3378200 w 5029200"/>
                <a:gd name="connsiteY4" fmla="*/ 3378200 h 4368800"/>
                <a:gd name="connsiteX5" fmla="*/ 2527300 w 5029200"/>
                <a:gd name="connsiteY5" fmla="*/ 4368800 h 4368800"/>
                <a:gd name="connsiteX6" fmla="*/ 177800 w 5029200"/>
                <a:gd name="connsiteY6" fmla="*/ 4000500 h 4368800"/>
                <a:gd name="connsiteX7" fmla="*/ 0 w 5029200"/>
                <a:gd name="connsiteY7" fmla="*/ 1257300 h 436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29200" h="4368800">
                  <a:moveTo>
                    <a:pt x="0" y="1257300"/>
                  </a:moveTo>
                  <a:lnTo>
                    <a:pt x="2374900" y="0"/>
                  </a:lnTo>
                  <a:lnTo>
                    <a:pt x="5029200" y="1244600"/>
                  </a:lnTo>
                  <a:lnTo>
                    <a:pt x="4597400" y="3594100"/>
                  </a:lnTo>
                  <a:lnTo>
                    <a:pt x="3378200" y="3378200"/>
                  </a:lnTo>
                  <a:lnTo>
                    <a:pt x="2527300" y="4368800"/>
                  </a:lnTo>
                  <a:lnTo>
                    <a:pt x="177800" y="4000500"/>
                  </a:lnTo>
                  <a:cubicBezTo>
                    <a:pt x="182033" y="2459567"/>
                    <a:pt x="12700" y="1257300"/>
                    <a:pt x="0" y="12573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2946400" y="11811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575300" y="42037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164040" y="312685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154799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422270" y="4793577"/>
            <a:ext cx="1481510" cy="1511973"/>
            <a:chOff x="1269870" y="857471"/>
            <a:chExt cx="1481510" cy="1511973"/>
          </a:xfrm>
        </p:grpSpPr>
        <p:sp>
          <p:nvSpPr>
            <p:cNvPr id="32" name="Rectangle 31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1576190" y="1130965"/>
            <a:ext cx="1173664" cy="1100810"/>
          </a:xfrm>
          <a:prstGeom prst="roundRect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1576190" y="2912114"/>
            <a:ext cx="1173664" cy="110081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3728288" y="306066"/>
            <a:ext cx="3944282" cy="4945826"/>
            <a:chOff x="3728288" y="306066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728288" y="306066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5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815081" y="369550"/>
              <a:ext cx="337311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i="1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XML</a:t>
              </a:r>
              <a:endParaRPr lang="fr-FR" sz="115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35781" y="2476500"/>
              <a:ext cx="2522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/&gt;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16681" y="17841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16681" y="36637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&lt;/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69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70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71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72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21551</TotalTime>
  <Words>1217</Words>
  <Application>Microsoft Macintosh PowerPoint</Application>
  <PresentationFormat>Présentation à l'écran (4:3)</PresentationFormat>
  <Paragraphs>262</Paragraphs>
  <Slides>72</Slides>
  <Notes>19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72</vt:i4>
      </vt:variant>
    </vt:vector>
  </HeadingPairs>
  <TitlesOfParts>
    <vt:vector size="73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164</cp:revision>
  <dcterms:created xsi:type="dcterms:W3CDTF">2012-05-09T19:59:20Z</dcterms:created>
  <dcterms:modified xsi:type="dcterms:W3CDTF">2012-05-10T10:01:03Z</dcterms:modified>
</cp:coreProperties>
</file>