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2.xml" ContentType="application/vnd.openxmlformats-officedocument.presentationml.slide+xml"/>
  <Override PartName="/ppt/slides/slide49.xml" ContentType="application/vnd.openxmlformats-officedocument.presentationml.slide+xml"/>
  <Override PartName="/ppt/slides/slide68.xml" ContentType="application/vnd.openxmlformats-officedocument.presentationml.slide+xml"/>
  <Override PartName="/ppt/slides/slide33.xml" ContentType="application/vnd.openxmlformats-officedocument.presentationml.slide+xml"/>
  <Default Extension="bin" ContentType="application/vnd.openxmlformats-officedocument.presentationml.printerSettings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slides/slide75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slides/slide61.xml" ContentType="application/vnd.openxmlformats-officedocument.presentationml.slide+xml"/>
  <Override PartName="/ppt/theme/theme1.xml" ContentType="application/vnd.openxmlformats-officedocument.theme+xml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Default Extension="gif" ContentType="image/gif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65.xml" ContentType="application/vnd.openxmlformats-officedocument.presentationml.slide+xml"/>
  <Override PartName="/ppt/slides/slide46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70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53.xml" ContentType="application/vnd.openxmlformats-officedocument.presentationml.slide+xml"/>
  <Override PartName="/ppt/slides/slide15.xml" ContentType="application/vnd.openxmlformats-officedocument.presentationml.slide+xml"/>
  <Override PartName="/ppt/slides/slide69.xml" ContentType="application/vnd.openxmlformats-officedocument.presentationml.slide+xml"/>
  <Override PartName="/ppt/slides/slide72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57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slides/slide62.xml" ContentType="application/vnd.openxmlformats-officedocument.presentationml.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31.xml" ContentType="application/vnd.openxmlformats-officedocument.presentationml.slide+xml"/>
  <Override PartName="/ppt/slides/slide28.xml" ContentType="application/vnd.openxmlformats-officedocument.presentationml.slide+xml"/>
  <Override PartName="/ppt/slides/slide50.xml" ContentType="application/vnd.openxmlformats-officedocument.presentationml.slide+xml"/>
  <Override PartName="/ppt/slides/slide66.xml" ContentType="application/vnd.openxmlformats-officedocument.presentationml.slide+xml"/>
  <Override PartName="/ppt/slides/slide47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71.xml" ContentType="application/vnd.openxmlformats-officedocument.presentationml.slide+xml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54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slides/slide77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theme/theme3.xml" ContentType="application/vnd.openxmlformats-officedocument.theme+xml"/>
  <Override PartName="/ppt/slides/slide63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51.xml" ContentType="application/vnd.openxmlformats-officedocument.presentationml.slide+xml"/>
  <Override PartName="/ppt/slides/slide67.xml" ContentType="application/vnd.openxmlformats-officedocument.presentationml.slide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32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29.xml" ContentType="application/vnd.openxmlformats-officedocument.presentationml.slide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slides/slide5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slides/slide60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59.xml" ContentType="application/vnd.openxmlformats-officedocument.presentationml.slide+xml"/>
  <Override PartName="/ppt/slides/slide78.xml" ContentType="application/vnd.openxmlformats-officedocument.presentationml.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slides/slide64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60" r:id="rId1"/>
  </p:sldMasterIdLst>
  <p:notesMasterIdLst>
    <p:notesMasterId r:id="rId81"/>
  </p:notesMasterIdLst>
  <p:handoutMasterIdLst>
    <p:handoutMasterId r:id="rId82"/>
  </p:handoutMasterIdLst>
  <p:sldIdLst>
    <p:sldId id="272" r:id="rId2"/>
    <p:sldId id="343" r:id="rId3"/>
    <p:sldId id="349" r:id="rId4"/>
    <p:sldId id="350" r:id="rId5"/>
    <p:sldId id="351" r:id="rId6"/>
    <p:sldId id="345" r:id="rId7"/>
    <p:sldId id="282" r:id="rId8"/>
    <p:sldId id="276" r:id="rId9"/>
    <p:sldId id="283" r:id="rId10"/>
    <p:sldId id="278" r:id="rId11"/>
    <p:sldId id="285" r:id="rId12"/>
    <p:sldId id="284" r:id="rId13"/>
    <p:sldId id="352" r:id="rId14"/>
    <p:sldId id="353" r:id="rId15"/>
    <p:sldId id="286" r:id="rId16"/>
    <p:sldId id="293" r:id="rId17"/>
    <p:sldId id="287" r:id="rId18"/>
    <p:sldId id="291" r:id="rId19"/>
    <p:sldId id="288" r:id="rId20"/>
    <p:sldId id="292" r:id="rId21"/>
    <p:sldId id="289" r:id="rId22"/>
    <p:sldId id="338" r:id="rId23"/>
    <p:sldId id="348" r:id="rId24"/>
    <p:sldId id="340" r:id="rId25"/>
    <p:sldId id="341" r:id="rId26"/>
    <p:sldId id="290" r:id="rId27"/>
    <p:sldId id="294" r:id="rId28"/>
    <p:sldId id="336" r:id="rId29"/>
    <p:sldId id="301" r:id="rId30"/>
    <p:sldId id="300" r:id="rId31"/>
    <p:sldId id="323" r:id="rId32"/>
    <p:sldId id="324" r:id="rId33"/>
    <p:sldId id="295" r:id="rId34"/>
    <p:sldId id="296" r:id="rId35"/>
    <p:sldId id="298" r:id="rId36"/>
    <p:sldId id="302" r:id="rId37"/>
    <p:sldId id="303" r:id="rId38"/>
    <p:sldId id="297" r:id="rId39"/>
    <p:sldId id="299" r:id="rId40"/>
    <p:sldId id="279" r:id="rId41"/>
    <p:sldId id="281" r:id="rId42"/>
    <p:sldId id="280" r:id="rId43"/>
    <p:sldId id="347" r:id="rId44"/>
    <p:sldId id="322" r:id="rId45"/>
    <p:sldId id="306" r:id="rId46"/>
    <p:sldId id="307" r:id="rId47"/>
    <p:sldId id="312" r:id="rId48"/>
    <p:sldId id="313" r:id="rId49"/>
    <p:sldId id="315" r:id="rId50"/>
    <p:sldId id="316" r:id="rId51"/>
    <p:sldId id="309" r:id="rId52"/>
    <p:sldId id="314" r:id="rId53"/>
    <p:sldId id="310" r:id="rId54"/>
    <p:sldId id="311" r:id="rId55"/>
    <p:sldId id="317" r:id="rId56"/>
    <p:sldId id="346" r:id="rId57"/>
    <p:sldId id="318" r:id="rId58"/>
    <p:sldId id="319" r:id="rId59"/>
    <p:sldId id="320" r:id="rId60"/>
    <p:sldId id="332" r:id="rId61"/>
    <p:sldId id="334" r:id="rId62"/>
    <p:sldId id="335" r:id="rId63"/>
    <p:sldId id="333" r:id="rId64"/>
    <p:sldId id="325" r:id="rId65"/>
    <p:sldId id="328" r:id="rId66"/>
    <p:sldId id="330" r:id="rId67"/>
    <p:sldId id="331" r:id="rId68"/>
    <p:sldId id="329" r:id="rId69"/>
    <p:sldId id="326" r:id="rId70"/>
    <p:sldId id="321" r:id="rId71"/>
    <p:sldId id="327" r:id="rId72"/>
    <p:sldId id="304" r:id="rId73"/>
    <p:sldId id="337" r:id="rId74"/>
    <p:sldId id="344" r:id="rId75"/>
    <p:sldId id="305" r:id="rId76"/>
    <p:sldId id="342" r:id="rId77"/>
    <p:sldId id="277" r:id="rId78"/>
    <p:sldId id="275" r:id="rId79"/>
    <p:sldId id="273" r:id="rId8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9FA70"/>
    <a:srgbClr val="FF9315"/>
    <a:srgbClr val="D4D35E"/>
    <a:srgbClr val="D4AD16"/>
    <a:srgbClr val="D4CD33"/>
    <a:srgbClr val="5AFB21"/>
    <a:srgbClr val="0DFB6F"/>
    <a:srgbClr val="666666"/>
    <a:srgbClr val="CCCC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7178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1048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notesMaster" Target="notesMasters/notesMaster1.xml"/><Relationship Id="rId82" Type="http://schemas.openxmlformats.org/officeDocument/2006/relationships/handoutMaster" Target="handoutMasters/handoutMaster1.xml"/><Relationship Id="rId83" Type="http://schemas.openxmlformats.org/officeDocument/2006/relationships/printerSettings" Target="printerSettings/printerSettings1.bin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4D00F-07F8-D24D-A257-E8C022381A63}" type="datetimeFigureOut">
              <a:rPr lang="fr-FR" smtClean="0"/>
              <a:pPr/>
              <a:t>8/06/12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9193F-C184-354B-AD11-311B5CB11A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89040-D2DA-FA4A-941C-FD8F350D7EA2}" type="datetimeFigureOut">
              <a:rPr lang="fr-FR" smtClean="0"/>
              <a:pPr/>
              <a:t>8/06/12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A2549-C304-AB43-BC0C-EC6E6185AD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fr-FR" dirty="0" smtClean="0"/>
              <a:t>Saada </a:t>
            </a:r>
            <a:r>
              <a:rPr kumimoji="0" lang="fr-FR" dirty="0" err="1" smtClean="0"/>
              <a:t>Key-points</a:t>
            </a:r>
            <a:endParaRPr kumimoji="0" lang="en-US" dirty="0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2064101" y="6305550"/>
            <a:ext cx="2596799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r>
              <a:rPr lang="fr-FR" dirty="0" err="1" smtClean="0"/>
              <a:t>Interop</a:t>
            </a:r>
            <a:r>
              <a:rPr lang="fr-FR" dirty="0" smtClean="0"/>
              <a:t> Naples May 2011 17th </a:t>
            </a: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4965700" y="6305550"/>
            <a:ext cx="36449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r>
              <a:rPr lang="fr-FR" dirty="0" smtClean="0"/>
              <a:t>Observatoire de Strasbourg http://</a:t>
            </a:r>
            <a:r>
              <a:rPr lang="fr-FR" dirty="0" err="1" smtClean="0"/>
              <a:t>saada.u-strasbg.fr</a:t>
            </a:r>
            <a:endParaRPr lang="fr-FR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14" name="Image 13" descr="saadatransp-text-small.gif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1102"/>
            <a:ext cx="1036587" cy="5540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None/>
        <a:defRPr kumimoji="0" sz="2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</a:t>
            </a:fld>
            <a:endParaRPr lang="fr-FR"/>
          </a:p>
        </p:txBody>
      </p:sp>
      <p:grpSp>
        <p:nvGrpSpPr>
          <p:cNvPr id="25" name="Grouper 24"/>
          <p:cNvGrpSpPr/>
          <p:nvPr/>
        </p:nvGrpSpPr>
        <p:grpSpPr>
          <a:xfrm>
            <a:off x="1257300" y="342900"/>
            <a:ext cx="7810500" cy="5803900"/>
            <a:chOff x="1257300" y="342900"/>
            <a:chExt cx="7810500" cy="58039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612900" y="6985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bg1">
                <a:lumMod val="95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eur droit 18"/>
            <p:cNvCxnSpPr/>
            <p:nvPr/>
          </p:nvCxnSpPr>
          <p:spPr>
            <a:xfrm>
              <a:off x="1422400" y="16764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H="1">
              <a:off x="1156891" y="3810396"/>
              <a:ext cx="3961606" cy="1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40100" y="1829592"/>
              <a:ext cx="5245100" cy="3809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0"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651000" y="609600"/>
              <a:ext cx="952500" cy="800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10</a:t>
            </a:fld>
            <a:endParaRPr lang="fr-FR"/>
          </a:p>
        </p:txBody>
      </p:sp>
      <p:grpSp>
        <p:nvGrpSpPr>
          <p:cNvPr id="19" name="Grouper 18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Image 13" descr="black_shopping_car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0100" y="603249"/>
              <a:ext cx="4838700" cy="49689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avec flèche vers le bas 11"/>
          <p:cNvSpPr/>
          <p:nvPr/>
        </p:nvSpPr>
        <p:spPr>
          <a:xfrm>
            <a:off x="3009900" y="762000"/>
            <a:ext cx="3657600" cy="4775200"/>
          </a:xfrm>
          <a:prstGeom prst="downArrowCallout">
            <a:avLst>
              <a:gd name="adj1" fmla="val 25000"/>
              <a:gd name="adj2" fmla="val 50000"/>
              <a:gd name="adj3" fmla="val 34375"/>
              <a:gd name="adj4" fmla="val 6497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 13" descr="black_shopping_c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603249"/>
            <a:ext cx="4737100" cy="486463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13</a:t>
            </a:fld>
            <a:endParaRPr lang="fr-FR"/>
          </a:p>
        </p:txBody>
      </p:sp>
      <p:grpSp>
        <p:nvGrpSpPr>
          <p:cNvPr id="37" name="Grouper 36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er 18"/>
            <p:cNvGrpSpPr/>
            <p:nvPr/>
          </p:nvGrpSpPr>
          <p:grpSpPr>
            <a:xfrm>
              <a:off x="1790701" y="1320800"/>
              <a:ext cx="6223001" cy="736600"/>
              <a:chOff x="1790701" y="1168400"/>
              <a:chExt cx="6223001" cy="7366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790701" y="1168400"/>
                <a:ext cx="6223000" cy="736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à coins arrondis 7"/>
              <p:cNvSpPr/>
              <p:nvPr/>
            </p:nvSpPr>
            <p:spPr>
              <a:xfrm>
                <a:off x="2064101" y="13335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à coins arrondis 8"/>
              <p:cNvSpPr/>
              <p:nvPr/>
            </p:nvSpPr>
            <p:spPr>
              <a:xfrm>
                <a:off x="2902301" y="13335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3702401" y="13462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4540601" y="13462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à coins arrondis 11"/>
              <p:cNvSpPr/>
              <p:nvPr/>
            </p:nvSpPr>
            <p:spPr>
              <a:xfrm>
                <a:off x="5378801" y="13335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à coins arrondis 12"/>
              <p:cNvSpPr/>
              <p:nvPr/>
            </p:nvSpPr>
            <p:spPr>
              <a:xfrm>
                <a:off x="6217001" y="13335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à coins arrondis 15"/>
              <p:cNvSpPr/>
              <p:nvPr/>
            </p:nvSpPr>
            <p:spPr>
              <a:xfrm>
                <a:off x="7017101" y="13462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à coins arrondis 16"/>
              <p:cNvSpPr/>
              <p:nvPr/>
            </p:nvSpPr>
            <p:spPr>
              <a:xfrm>
                <a:off x="7855302" y="1346200"/>
                <a:ext cx="158400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er 19"/>
            <p:cNvGrpSpPr/>
            <p:nvPr/>
          </p:nvGrpSpPr>
          <p:grpSpPr>
            <a:xfrm>
              <a:off x="1790701" y="4140200"/>
              <a:ext cx="6223001" cy="736600"/>
              <a:chOff x="1790701" y="1168400"/>
              <a:chExt cx="6223001" cy="7366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790701" y="1168400"/>
                <a:ext cx="6223000" cy="736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à coins arrondis 21"/>
              <p:cNvSpPr/>
              <p:nvPr/>
            </p:nvSpPr>
            <p:spPr>
              <a:xfrm>
                <a:off x="2064101" y="13335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à coins arrondis 22"/>
              <p:cNvSpPr/>
              <p:nvPr/>
            </p:nvSpPr>
            <p:spPr>
              <a:xfrm>
                <a:off x="2902301" y="13335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à coins arrondis 23"/>
              <p:cNvSpPr/>
              <p:nvPr/>
            </p:nvSpPr>
            <p:spPr>
              <a:xfrm>
                <a:off x="3702401" y="13462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à coins arrondis 24"/>
              <p:cNvSpPr/>
              <p:nvPr/>
            </p:nvSpPr>
            <p:spPr>
              <a:xfrm>
                <a:off x="4540601" y="13462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à coins arrondis 25"/>
              <p:cNvSpPr/>
              <p:nvPr/>
            </p:nvSpPr>
            <p:spPr>
              <a:xfrm>
                <a:off x="5378801" y="13335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à coins arrondis 26"/>
              <p:cNvSpPr/>
              <p:nvPr/>
            </p:nvSpPr>
            <p:spPr>
              <a:xfrm>
                <a:off x="6217001" y="13335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à coins arrondis 27"/>
              <p:cNvSpPr/>
              <p:nvPr/>
            </p:nvSpPr>
            <p:spPr>
              <a:xfrm>
                <a:off x="7017101" y="13462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à coins arrondis 28"/>
              <p:cNvSpPr/>
              <p:nvPr/>
            </p:nvSpPr>
            <p:spPr>
              <a:xfrm>
                <a:off x="7855302" y="1346200"/>
                <a:ext cx="158400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2552700" y="2057400"/>
              <a:ext cx="349601" cy="2082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397500" y="2057400"/>
              <a:ext cx="349601" cy="2082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902301" y="2057400"/>
              <a:ext cx="2476500" cy="2082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59801" y="2044700"/>
              <a:ext cx="2253900" cy="2082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90701" y="2044700"/>
              <a:ext cx="749299" cy="2082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Interop</a:t>
            </a:r>
            <a:r>
              <a:rPr lang="fr-FR" dirty="0" smtClean="0"/>
              <a:t> Naples May 2011 17th 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14</a:t>
            </a:fld>
            <a:endParaRPr lang="fr-FR"/>
          </a:p>
        </p:txBody>
      </p:sp>
      <p:grpSp>
        <p:nvGrpSpPr>
          <p:cNvPr id="78" name="Grouper 77"/>
          <p:cNvGrpSpPr/>
          <p:nvPr/>
        </p:nvGrpSpPr>
        <p:grpSpPr>
          <a:xfrm>
            <a:off x="5154613" y="606425"/>
            <a:ext cx="3887787" cy="5086350"/>
            <a:chOff x="5154613" y="606425"/>
            <a:chExt cx="3887787" cy="5086350"/>
          </a:xfrm>
        </p:grpSpPr>
        <p:sp>
          <p:nvSpPr>
            <p:cNvPr id="74" name="Rectangle 73"/>
            <p:cNvSpPr/>
            <p:nvPr/>
          </p:nvSpPr>
          <p:spPr>
            <a:xfrm>
              <a:off x="5154613" y="606425"/>
              <a:ext cx="3887787" cy="508635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er 62"/>
            <p:cNvGrpSpPr/>
            <p:nvPr/>
          </p:nvGrpSpPr>
          <p:grpSpPr>
            <a:xfrm>
              <a:off x="5219701" y="793750"/>
              <a:ext cx="3798887" cy="4679950"/>
              <a:chOff x="3644901" y="666750"/>
              <a:chExt cx="3798887" cy="4679950"/>
            </a:xfrm>
          </p:grpSpPr>
          <p:grpSp>
            <p:nvGrpSpPr>
              <p:cNvPr id="62" name="Grouper 61"/>
              <p:cNvGrpSpPr/>
              <p:nvPr/>
            </p:nvGrpSpPr>
            <p:grpSpPr>
              <a:xfrm>
                <a:off x="4572000" y="666750"/>
                <a:ext cx="2871788" cy="2774950"/>
                <a:chOff x="4572000" y="666750"/>
                <a:chExt cx="2871788" cy="2774950"/>
              </a:xfrm>
            </p:grpSpPr>
            <p:sp>
              <p:nvSpPr>
                <p:cNvPr id="54" name="Forme libre 53"/>
                <p:cNvSpPr/>
                <p:nvPr/>
              </p:nvSpPr>
              <p:spPr>
                <a:xfrm>
                  <a:off x="4572000" y="2260600"/>
                  <a:ext cx="1143000" cy="1181100"/>
                </a:xfrm>
                <a:custGeom>
                  <a:avLst/>
                  <a:gdLst>
                    <a:gd name="connsiteX0" fmla="*/ 0 w 1270000"/>
                    <a:gd name="connsiteY0" fmla="*/ 0 h 1333500"/>
                    <a:gd name="connsiteX1" fmla="*/ 914400 w 1270000"/>
                    <a:gd name="connsiteY1" fmla="*/ 342900 h 1333500"/>
                    <a:gd name="connsiteX2" fmla="*/ 1270000 w 1270000"/>
                    <a:gd name="connsiteY2" fmla="*/ 1333500 h 1333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70000" h="1333500">
                      <a:moveTo>
                        <a:pt x="0" y="0"/>
                      </a:moveTo>
                      <a:cubicBezTo>
                        <a:pt x="351366" y="60325"/>
                        <a:pt x="702733" y="120650"/>
                        <a:pt x="914400" y="342900"/>
                      </a:cubicBezTo>
                      <a:cubicBezTo>
                        <a:pt x="1126067" y="565150"/>
                        <a:pt x="1198033" y="949325"/>
                        <a:pt x="1270000" y="1333500"/>
                      </a:cubicBezTo>
                    </a:path>
                  </a:pathLst>
                </a:custGeom>
                <a:ln w="2540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orme libre 55"/>
                <p:cNvSpPr/>
                <p:nvPr/>
              </p:nvSpPr>
              <p:spPr>
                <a:xfrm>
                  <a:off x="4597400" y="1701800"/>
                  <a:ext cx="1689100" cy="1739900"/>
                </a:xfrm>
                <a:custGeom>
                  <a:avLst/>
                  <a:gdLst>
                    <a:gd name="connsiteX0" fmla="*/ 0 w 1270000"/>
                    <a:gd name="connsiteY0" fmla="*/ 0 h 1333500"/>
                    <a:gd name="connsiteX1" fmla="*/ 914400 w 1270000"/>
                    <a:gd name="connsiteY1" fmla="*/ 342900 h 1333500"/>
                    <a:gd name="connsiteX2" fmla="*/ 1270000 w 1270000"/>
                    <a:gd name="connsiteY2" fmla="*/ 1333500 h 1333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70000" h="1333500">
                      <a:moveTo>
                        <a:pt x="0" y="0"/>
                      </a:moveTo>
                      <a:cubicBezTo>
                        <a:pt x="351366" y="60325"/>
                        <a:pt x="702733" y="120650"/>
                        <a:pt x="914400" y="342900"/>
                      </a:cubicBezTo>
                      <a:cubicBezTo>
                        <a:pt x="1126067" y="565150"/>
                        <a:pt x="1198033" y="949325"/>
                        <a:pt x="1270000" y="1333500"/>
                      </a:cubicBezTo>
                    </a:path>
                  </a:pathLst>
                </a:custGeom>
                <a:ln w="2540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orme libre 56"/>
                <p:cNvSpPr/>
                <p:nvPr/>
              </p:nvSpPr>
              <p:spPr>
                <a:xfrm>
                  <a:off x="4597400" y="1212850"/>
                  <a:ext cx="2185988" cy="2216150"/>
                </a:xfrm>
                <a:custGeom>
                  <a:avLst/>
                  <a:gdLst>
                    <a:gd name="connsiteX0" fmla="*/ 0 w 1270000"/>
                    <a:gd name="connsiteY0" fmla="*/ 0 h 1333500"/>
                    <a:gd name="connsiteX1" fmla="*/ 914400 w 1270000"/>
                    <a:gd name="connsiteY1" fmla="*/ 342900 h 1333500"/>
                    <a:gd name="connsiteX2" fmla="*/ 1270000 w 1270000"/>
                    <a:gd name="connsiteY2" fmla="*/ 1333500 h 1333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70000" h="1333500">
                      <a:moveTo>
                        <a:pt x="0" y="0"/>
                      </a:moveTo>
                      <a:cubicBezTo>
                        <a:pt x="351366" y="60325"/>
                        <a:pt x="702733" y="120650"/>
                        <a:pt x="914400" y="342900"/>
                      </a:cubicBezTo>
                      <a:cubicBezTo>
                        <a:pt x="1126067" y="565150"/>
                        <a:pt x="1198033" y="949325"/>
                        <a:pt x="1270000" y="1333500"/>
                      </a:cubicBezTo>
                    </a:path>
                  </a:pathLst>
                </a:custGeom>
                <a:ln w="2540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orme libre 57"/>
                <p:cNvSpPr/>
                <p:nvPr/>
              </p:nvSpPr>
              <p:spPr>
                <a:xfrm>
                  <a:off x="4572000" y="666750"/>
                  <a:ext cx="2871788" cy="2762250"/>
                </a:xfrm>
                <a:custGeom>
                  <a:avLst/>
                  <a:gdLst>
                    <a:gd name="connsiteX0" fmla="*/ 0 w 1270000"/>
                    <a:gd name="connsiteY0" fmla="*/ 0 h 1333500"/>
                    <a:gd name="connsiteX1" fmla="*/ 914400 w 1270000"/>
                    <a:gd name="connsiteY1" fmla="*/ 342900 h 1333500"/>
                    <a:gd name="connsiteX2" fmla="*/ 1270000 w 1270000"/>
                    <a:gd name="connsiteY2" fmla="*/ 1333500 h 1333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70000" h="1333500">
                      <a:moveTo>
                        <a:pt x="0" y="0"/>
                      </a:moveTo>
                      <a:cubicBezTo>
                        <a:pt x="351366" y="60325"/>
                        <a:pt x="702733" y="120650"/>
                        <a:pt x="914400" y="342900"/>
                      </a:cubicBezTo>
                      <a:cubicBezTo>
                        <a:pt x="1126067" y="565150"/>
                        <a:pt x="1198033" y="949325"/>
                        <a:pt x="1270000" y="1333500"/>
                      </a:cubicBezTo>
                    </a:path>
                  </a:pathLst>
                </a:custGeom>
                <a:ln w="2540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er 60"/>
              <p:cNvGrpSpPr/>
              <p:nvPr/>
            </p:nvGrpSpPr>
            <p:grpSpPr>
              <a:xfrm>
                <a:off x="3644901" y="1277299"/>
                <a:ext cx="2129580" cy="4069401"/>
                <a:chOff x="3644901" y="1277299"/>
                <a:chExt cx="2129580" cy="4069401"/>
              </a:xfrm>
            </p:grpSpPr>
            <p:sp>
              <p:nvSpPr>
                <p:cNvPr id="59" name="Corde 58"/>
                <p:cNvSpPr/>
                <p:nvPr/>
              </p:nvSpPr>
              <p:spPr>
                <a:xfrm rot="19097989">
                  <a:off x="4156916" y="1277299"/>
                  <a:ext cx="1617565" cy="3738339"/>
                </a:xfrm>
                <a:prstGeom prst="chord">
                  <a:avLst>
                    <a:gd name="adj1" fmla="val 5517121"/>
                    <a:gd name="adj2" fmla="val 16009132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/>
                <a:scene3d>
                  <a:camera prst="orthographicFront" fov="0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chemeClr val="accent1">
                      <a:shade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Triangle isocèle 59"/>
                <p:cNvSpPr/>
                <p:nvPr/>
              </p:nvSpPr>
              <p:spPr>
                <a:xfrm>
                  <a:off x="3644901" y="3073400"/>
                  <a:ext cx="1460500" cy="2273300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/>
                <a:scene3d>
                  <a:camera prst="orthographicFront" fov="0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chemeClr val="accent1">
                      <a:shade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75" name="Grouper 74"/>
          <p:cNvGrpSpPr/>
          <p:nvPr/>
        </p:nvGrpSpPr>
        <p:grpSpPr>
          <a:xfrm>
            <a:off x="1104655" y="590550"/>
            <a:ext cx="3887787" cy="5086350"/>
            <a:chOff x="1104655" y="590550"/>
            <a:chExt cx="3887787" cy="5086350"/>
          </a:xfrm>
        </p:grpSpPr>
        <p:sp>
          <p:nvSpPr>
            <p:cNvPr id="73" name="Rectangle 72"/>
            <p:cNvSpPr/>
            <p:nvPr/>
          </p:nvSpPr>
          <p:spPr>
            <a:xfrm>
              <a:off x="1104655" y="590550"/>
              <a:ext cx="3887787" cy="508635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er 60"/>
            <p:cNvGrpSpPr/>
            <p:nvPr/>
          </p:nvGrpSpPr>
          <p:grpSpPr>
            <a:xfrm>
              <a:off x="1193555" y="1343974"/>
              <a:ext cx="2129580" cy="4069401"/>
              <a:chOff x="3644901" y="1277299"/>
              <a:chExt cx="2129580" cy="4069401"/>
            </a:xfrm>
          </p:grpSpPr>
          <p:sp>
            <p:nvSpPr>
              <p:cNvPr id="67" name="Corde 66"/>
              <p:cNvSpPr/>
              <p:nvPr/>
            </p:nvSpPr>
            <p:spPr>
              <a:xfrm rot="19097989">
                <a:off x="4156916" y="1277299"/>
                <a:ext cx="1617565" cy="3738339"/>
              </a:xfrm>
              <a:prstGeom prst="chord">
                <a:avLst>
                  <a:gd name="adj1" fmla="val 5517121"/>
                  <a:gd name="adj2" fmla="val 16009132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riangle isocèle 67"/>
              <p:cNvSpPr/>
              <p:nvPr/>
            </p:nvSpPr>
            <p:spPr>
              <a:xfrm>
                <a:off x="3644901" y="3073400"/>
                <a:ext cx="1460500" cy="227330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15</a:t>
            </a:fld>
            <a:endParaRPr lang="fr-FR"/>
          </a:p>
        </p:txBody>
      </p:sp>
      <p:grpSp>
        <p:nvGrpSpPr>
          <p:cNvPr id="10" name="Grouper 9"/>
          <p:cNvGrpSpPr/>
          <p:nvPr/>
        </p:nvGrpSpPr>
        <p:grpSpPr>
          <a:xfrm>
            <a:off x="1672939" y="520700"/>
            <a:ext cx="6778294" cy="5067300"/>
            <a:chOff x="1672939" y="520700"/>
            <a:chExt cx="6778294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Image 7" descr="logo_IVOA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2939" y="1047749"/>
              <a:ext cx="6778294" cy="38163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16</a:t>
            </a:fld>
            <a:endParaRPr lang="fr-FR"/>
          </a:p>
        </p:txBody>
      </p:sp>
      <p:grpSp>
        <p:nvGrpSpPr>
          <p:cNvPr id="10" name="Grouper 9"/>
          <p:cNvGrpSpPr/>
          <p:nvPr/>
        </p:nvGrpSpPr>
        <p:grpSpPr>
          <a:xfrm>
            <a:off x="1672939" y="520700"/>
            <a:ext cx="6778294" cy="5067300"/>
            <a:chOff x="1672939" y="520700"/>
            <a:chExt cx="6778294" cy="5067300"/>
          </a:xfrm>
        </p:grpSpPr>
        <p:grpSp>
          <p:nvGrpSpPr>
            <p:cNvPr id="2" name="Grouper 9"/>
            <p:cNvGrpSpPr/>
            <p:nvPr/>
          </p:nvGrpSpPr>
          <p:grpSpPr>
            <a:xfrm>
              <a:off x="1672939" y="520700"/>
              <a:ext cx="6778294" cy="5067300"/>
              <a:chOff x="1672939" y="520700"/>
              <a:chExt cx="6778294" cy="5067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701800" y="520700"/>
                <a:ext cx="6718300" cy="5067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Image 7" descr="logo_IVOA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72939" y="1047749"/>
                <a:ext cx="6778294" cy="3816351"/>
              </a:xfrm>
              <a:prstGeom prst="rect">
                <a:avLst/>
              </a:prstGeom>
            </p:spPr>
          </p:pic>
        </p:grpSp>
        <p:pic>
          <p:nvPicPr>
            <p:cNvPr id="9" name="Image 8" descr="cle.png"/>
            <p:cNvPicPr>
              <a:picLocks noChangeAspect="1"/>
            </p:cNvPicPr>
            <p:nvPr/>
          </p:nvPicPr>
          <p:blipFill>
            <a:blip r:embed="rId3">
              <a:alphaModFix/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-30000"/>
            </a:blip>
            <a:stretch>
              <a:fillRect/>
            </a:stretch>
          </p:blipFill>
          <p:spPr>
            <a:xfrm rot="19524860">
              <a:off x="2128102" y="1316603"/>
              <a:ext cx="5885604" cy="27725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17</a:t>
            </a:fld>
            <a:endParaRPr lang="fr-FR"/>
          </a:p>
        </p:txBody>
      </p:sp>
      <p:grpSp>
        <p:nvGrpSpPr>
          <p:cNvPr id="27" name="Grouper 26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er 25"/>
            <p:cNvGrpSpPr/>
            <p:nvPr/>
          </p:nvGrpSpPr>
          <p:grpSpPr>
            <a:xfrm>
              <a:off x="2717800" y="890172"/>
              <a:ext cx="4254500" cy="4369044"/>
              <a:chOff x="2717800" y="890172"/>
              <a:chExt cx="4254500" cy="4369044"/>
            </a:xfrm>
          </p:grpSpPr>
          <p:pic>
            <p:nvPicPr>
              <p:cNvPr id="9" name="Image 8" descr="black_shopping_cart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17800" y="890172"/>
                <a:ext cx="4254500" cy="4369044"/>
              </a:xfrm>
              <a:prstGeom prst="rect">
                <a:avLst/>
              </a:prstGeom>
            </p:spPr>
          </p:pic>
          <p:grpSp>
            <p:nvGrpSpPr>
              <p:cNvPr id="24" name="Grouper 23"/>
              <p:cNvGrpSpPr/>
              <p:nvPr/>
            </p:nvGrpSpPr>
            <p:grpSpPr>
              <a:xfrm>
                <a:off x="3657600" y="1373692"/>
                <a:ext cx="2819400" cy="1496508"/>
                <a:chOff x="3657600" y="1373692"/>
                <a:chExt cx="2819400" cy="1496508"/>
              </a:xfrm>
            </p:grpSpPr>
            <p:sp>
              <p:nvSpPr>
                <p:cNvPr id="22" name="Forme libre 21"/>
                <p:cNvSpPr/>
                <p:nvPr/>
              </p:nvSpPr>
              <p:spPr>
                <a:xfrm>
                  <a:off x="3657600" y="1460500"/>
                  <a:ext cx="2819400" cy="1409700"/>
                </a:xfrm>
                <a:custGeom>
                  <a:avLst/>
                  <a:gdLst>
                    <a:gd name="connsiteX0" fmla="*/ 0 w 2819400"/>
                    <a:gd name="connsiteY0" fmla="*/ 0 h 1409700"/>
                    <a:gd name="connsiteX1" fmla="*/ 381000 w 2819400"/>
                    <a:gd name="connsiteY1" fmla="*/ 1409700 h 1409700"/>
                    <a:gd name="connsiteX2" fmla="*/ 2781300 w 2819400"/>
                    <a:gd name="connsiteY2" fmla="*/ 1104900 h 1409700"/>
                    <a:gd name="connsiteX3" fmla="*/ 2819400 w 2819400"/>
                    <a:gd name="connsiteY3" fmla="*/ 0 h 140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19400" h="1409700">
                      <a:moveTo>
                        <a:pt x="0" y="0"/>
                      </a:moveTo>
                      <a:lnTo>
                        <a:pt x="381000" y="1409700"/>
                      </a:lnTo>
                      <a:lnTo>
                        <a:pt x="2781300" y="1104900"/>
                      </a:lnTo>
                      <a:lnTo>
                        <a:pt x="2819400" y="0"/>
                      </a:lnTo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 rot="21120000">
                  <a:off x="4161761" y="1373692"/>
                  <a:ext cx="1972024" cy="11790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scene3d>
                  <a:camera prst="orthographicFront" fov="0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chemeClr val="accent1">
                      <a:shade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18</a:t>
            </a:fld>
            <a:endParaRPr lang="fr-FR"/>
          </a:p>
        </p:txBody>
      </p:sp>
      <p:grpSp>
        <p:nvGrpSpPr>
          <p:cNvPr id="26" name="Grouper 25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er 20"/>
            <p:cNvGrpSpPr/>
            <p:nvPr/>
          </p:nvGrpSpPr>
          <p:grpSpPr>
            <a:xfrm>
              <a:off x="2717800" y="890172"/>
              <a:ext cx="4254500" cy="4369044"/>
              <a:chOff x="2717800" y="890172"/>
              <a:chExt cx="4254500" cy="4369044"/>
            </a:xfrm>
          </p:grpSpPr>
          <p:pic>
            <p:nvPicPr>
              <p:cNvPr id="22" name="Image 21" descr="black_shopping_cart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17800" y="890172"/>
                <a:ext cx="4254500" cy="4369044"/>
              </a:xfrm>
              <a:prstGeom prst="rect">
                <a:avLst/>
              </a:prstGeom>
            </p:spPr>
          </p:pic>
          <p:grpSp>
            <p:nvGrpSpPr>
              <p:cNvPr id="23" name="Grouper 23"/>
              <p:cNvGrpSpPr/>
              <p:nvPr/>
            </p:nvGrpSpPr>
            <p:grpSpPr>
              <a:xfrm>
                <a:off x="3657600" y="1373692"/>
                <a:ext cx="2819400" cy="1496508"/>
                <a:chOff x="3657600" y="1373692"/>
                <a:chExt cx="2819400" cy="1496508"/>
              </a:xfrm>
            </p:grpSpPr>
            <p:sp>
              <p:nvSpPr>
                <p:cNvPr id="24" name="Forme libre 23"/>
                <p:cNvSpPr/>
                <p:nvPr/>
              </p:nvSpPr>
              <p:spPr>
                <a:xfrm>
                  <a:off x="3657600" y="1460500"/>
                  <a:ext cx="2819400" cy="1409700"/>
                </a:xfrm>
                <a:custGeom>
                  <a:avLst/>
                  <a:gdLst>
                    <a:gd name="connsiteX0" fmla="*/ 0 w 2819400"/>
                    <a:gd name="connsiteY0" fmla="*/ 0 h 1409700"/>
                    <a:gd name="connsiteX1" fmla="*/ 381000 w 2819400"/>
                    <a:gd name="connsiteY1" fmla="*/ 1409700 h 1409700"/>
                    <a:gd name="connsiteX2" fmla="*/ 2781300 w 2819400"/>
                    <a:gd name="connsiteY2" fmla="*/ 1104900 h 1409700"/>
                    <a:gd name="connsiteX3" fmla="*/ 2819400 w 2819400"/>
                    <a:gd name="connsiteY3" fmla="*/ 0 h 140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19400" h="1409700">
                      <a:moveTo>
                        <a:pt x="0" y="0"/>
                      </a:moveTo>
                      <a:lnTo>
                        <a:pt x="381000" y="1409700"/>
                      </a:lnTo>
                      <a:lnTo>
                        <a:pt x="2781300" y="1104900"/>
                      </a:lnTo>
                      <a:lnTo>
                        <a:pt x="2819400" y="0"/>
                      </a:lnTo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 rot="21120000">
                  <a:off x="4161761" y="1373692"/>
                  <a:ext cx="1972024" cy="11790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scene3d>
                  <a:camera prst="orthographicFront" fov="0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chemeClr val="accent1">
                      <a:shade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pic>
          <p:nvPicPr>
            <p:cNvPr id="8" name="Image 7" descr="cl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-30000"/>
            </a:blip>
            <a:stretch>
              <a:fillRect/>
            </a:stretch>
          </p:blipFill>
          <p:spPr>
            <a:xfrm rot="19524860">
              <a:off x="2330948" y="1316602"/>
              <a:ext cx="5885604" cy="27725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19</a:t>
            </a:fld>
            <a:endParaRPr lang="fr-FR"/>
          </a:p>
        </p:txBody>
      </p:sp>
      <p:grpSp>
        <p:nvGrpSpPr>
          <p:cNvPr id="10" name="Grouper 9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avec flèche vers le bas 8"/>
            <p:cNvSpPr/>
            <p:nvPr/>
          </p:nvSpPr>
          <p:spPr>
            <a:xfrm>
              <a:off x="3365500" y="1054100"/>
              <a:ext cx="3657600" cy="4051300"/>
            </a:xfrm>
            <a:prstGeom prst="downArrowCallout">
              <a:avLst>
                <a:gd name="adj1" fmla="val 27105"/>
                <a:gd name="adj2" fmla="val 50000"/>
                <a:gd name="adj3" fmla="val 86067"/>
                <a:gd name="adj4" fmla="val 2339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2908300" y="698500"/>
            <a:ext cx="3924300" cy="4368800"/>
            <a:chOff x="2908300" y="698500"/>
            <a:chExt cx="3924300" cy="4368800"/>
          </a:xfrm>
        </p:grpSpPr>
        <p:sp>
          <p:nvSpPr>
            <p:cNvPr id="5" name="Rectangle 4"/>
            <p:cNvSpPr/>
            <p:nvPr/>
          </p:nvSpPr>
          <p:spPr>
            <a:xfrm>
              <a:off x="2908300" y="698500"/>
              <a:ext cx="3924300" cy="4368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Triangle rectangle 5"/>
            <p:cNvSpPr/>
            <p:nvPr/>
          </p:nvSpPr>
          <p:spPr>
            <a:xfrm>
              <a:off x="2908300" y="4457700"/>
              <a:ext cx="508000" cy="6096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416300" y="698500"/>
              <a:ext cx="2895600" cy="2260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76700" y="3949700"/>
              <a:ext cx="2222500" cy="1117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27500" y="3949700"/>
              <a:ext cx="1524000" cy="1117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73550" y="4124325"/>
              <a:ext cx="387350" cy="6667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77000" y="927100"/>
              <a:ext cx="184150" cy="228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67050" y="927100"/>
              <a:ext cx="18415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20</a:t>
            </a:fld>
            <a:endParaRPr lang="fr-FR"/>
          </a:p>
        </p:txBody>
      </p:sp>
      <p:grpSp>
        <p:nvGrpSpPr>
          <p:cNvPr id="10" name="Grouper 9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grpSp>
          <p:nvGrpSpPr>
            <p:cNvPr id="2" name="Grouper 9"/>
            <p:cNvGrpSpPr/>
            <p:nvPr/>
          </p:nvGrpSpPr>
          <p:grpSpPr>
            <a:xfrm>
              <a:off x="1701800" y="520700"/>
              <a:ext cx="6718300" cy="5067300"/>
              <a:chOff x="1701800" y="520700"/>
              <a:chExt cx="6718300" cy="5067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701800" y="520700"/>
                <a:ext cx="6718300" cy="5067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avec flèche vers le bas 8"/>
              <p:cNvSpPr/>
              <p:nvPr/>
            </p:nvSpPr>
            <p:spPr>
              <a:xfrm>
                <a:off x="3365500" y="1054100"/>
                <a:ext cx="3657600" cy="4051300"/>
              </a:xfrm>
              <a:prstGeom prst="downArrowCallout">
                <a:avLst>
                  <a:gd name="adj1" fmla="val 27105"/>
                  <a:gd name="adj2" fmla="val 50000"/>
                  <a:gd name="adj3" fmla="val 86067"/>
                  <a:gd name="adj4" fmla="val 2339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Image 7" descr="cle.png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-30000"/>
            </a:blip>
            <a:stretch>
              <a:fillRect/>
            </a:stretch>
          </p:blipFill>
          <p:spPr>
            <a:xfrm rot="19524860">
              <a:off x="2128102" y="1316603"/>
              <a:ext cx="5885604" cy="27725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21</a:t>
            </a:fld>
            <a:endParaRPr lang="fr-FR"/>
          </a:p>
        </p:txBody>
      </p:sp>
      <p:grpSp>
        <p:nvGrpSpPr>
          <p:cNvPr id="12" name="Grouper 11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30700" y="2578100"/>
              <a:ext cx="1435100" cy="25273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4330700" y="1066800"/>
              <a:ext cx="1435100" cy="1168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22</a:t>
            </a:fld>
            <a:endParaRPr lang="fr-FR"/>
          </a:p>
        </p:txBody>
      </p:sp>
      <p:grpSp>
        <p:nvGrpSpPr>
          <p:cNvPr id="21" name="Grouper 20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2616694" y="1135381"/>
              <a:ext cx="4983264" cy="1058408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2615174" y="2634860"/>
              <a:ext cx="4983264" cy="2272301"/>
            </a:xfrm>
            <a:prstGeom prst="roundRect">
              <a:avLst>
                <a:gd name="adj" fmla="val 8200"/>
              </a:avLst>
            </a:prstGeom>
            <a:noFill/>
            <a:ln w="16510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2616694" y="3367660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V="1">
              <a:off x="2653654" y="4155112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16200000" flipV="1">
              <a:off x="2904330" y="3771009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4615170" y="3807945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23</a:t>
            </a:fld>
            <a:endParaRPr lang="fr-FR"/>
          </a:p>
        </p:txBody>
      </p:sp>
      <p:grpSp>
        <p:nvGrpSpPr>
          <p:cNvPr id="18" name="Grouper 17"/>
          <p:cNvGrpSpPr/>
          <p:nvPr/>
        </p:nvGrpSpPr>
        <p:grpSpPr>
          <a:xfrm>
            <a:off x="1701800" y="508000"/>
            <a:ext cx="6718300" cy="5067300"/>
            <a:chOff x="1701800" y="5080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080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7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2112254" y="596900"/>
              <a:ext cx="593143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3900" b="1" dirty="0" smtClean="0">
                  <a:solidFill>
                    <a:schemeClr val="accent1">
                      <a:lumMod val="75000"/>
                    </a:schemeClr>
                  </a:solidFill>
                </a:rPr>
                <a:t>[</a:t>
              </a:r>
              <a:r>
                <a:rPr lang="fr-FR" sz="239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---</a:t>
              </a:r>
              <a:r>
                <a:rPr lang="fr-FR" sz="23900" b="1" dirty="0" smtClean="0">
                  <a:solidFill>
                    <a:schemeClr val="accent1">
                      <a:lumMod val="75000"/>
                    </a:schemeClr>
                  </a:solidFill>
                </a:rPr>
                <a:t>]</a:t>
              </a:r>
              <a:endParaRPr lang="fr-FR" sz="239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24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2616694" y="1135381"/>
              <a:ext cx="4983264" cy="1058408"/>
            </a:xfrm>
            <a:prstGeom prst="roundRect">
              <a:avLst/>
            </a:prstGeom>
            <a:noFill/>
            <a:ln w="165100">
              <a:solidFill>
                <a:schemeClr val="accent1"/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2615174" y="2634860"/>
              <a:ext cx="4983264" cy="2272301"/>
            </a:xfrm>
            <a:prstGeom prst="roundRect">
              <a:avLst>
                <a:gd name="adj" fmla="val 8200"/>
              </a:avLst>
            </a:prstGeom>
            <a:noFill/>
            <a:ln w="16510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2616694" y="3367660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V="1">
              <a:off x="2653654" y="4155112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16200000" flipV="1">
              <a:off x="2904330" y="3771009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4615170" y="3807945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653654" y="3386904"/>
              <a:ext cx="4944784" cy="768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 rot="16200000" flipV="1">
              <a:off x="3528209" y="1681515"/>
              <a:ext cx="1023024" cy="152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16200000" flipV="1">
              <a:off x="5239049" y="1641475"/>
              <a:ext cx="1023024" cy="152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25</a:t>
            </a:fld>
            <a:endParaRPr lang="fr-FR"/>
          </a:p>
        </p:txBody>
      </p:sp>
      <p:grpSp>
        <p:nvGrpSpPr>
          <p:cNvPr id="2" name="Grouper 21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2616694" y="1135381"/>
              <a:ext cx="4983264" cy="1058408"/>
            </a:xfrm>
            <a:prstGeom prst="roundRect">
              <a:avLst/>
            </a:prstGeom>
            <a:noFill/>
            <a:ln w="165100">
              <a:solidFill>
                <a:schemeClr val="accent1"/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2615174" y="2634860"/>
              <a:ext cx="4983264" cy="2272301"/>
            </a:xfrm>
            <a:prstGeom prst="roundRect">
              <a:avLst>
                <a:gd name="adj" fmla="val 8200"/>
              </a:avLst>
            </a:prstGeom>
            <a:noFill/>
            <a:ln w="16510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2616694" y="3367660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V="1">
              <a:off x="2653654" y="4155112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16200000" flipV="1">
              <a:off x="2904330" y="3771009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4615170" y="3807945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653654" y="2671795"/>
              <a:ext cx="4944784" cy="22353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 rot="16200000" flipV="1">
              <a:off x="3528209" y="1681515"/>
              <a:ext cx="1023024" cy="152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16200000" flipV="1">
              <a:off x="5239049" y="1641475"/>
              <a:ext cx="1023024" cy="152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26</a:t>
            </a:fld>
            <a:endParaRPr lang="fr-FR"/>
          </a:p>
        </p:txBody>
      </p:sp>
      <p:pic>
        <p:nvPicPr>
          <p:cNvPr id="5" name="Image 4" descr="cadd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0" y="1968500"/>
            <a:ext cx="292100" cy="228600"/>
          </a:xfrm>
          <a:prstGeom prst="rect">
            <a:avLst/>
          </a:prstGeom>
        </p:spPr>
      </p:pic>
      <p:pic>
        <p:nvPicPr>
          <p:cNvPr id="6" name="Image 5" descr="inf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450" y="1968500"/>
            <a:ext cx="292100" cy="228600"/>
          </a:xfrm>
          <a:prstGeom prst="rect">
            <a:avLst/>
          </a:prstGeom>
        </p:spPr>
      </p:pic>
      <p:pic>
        <p:nvPicPr>
          <p:cNvPr id="7" name="Image 6" descr="telecharg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150" y="1968500"/>
            <a:ext cx="292100" cy="228600"/>
          </a:xfrm>
          <a:prstGeom prst="rect">
            <a:avLst/>
          </a:prstGeom>
        </p:spPr>
      </p:pic>
      <p:pic>
        <p:nvPicPr>
          <p:cNvPr id="8" name="Image 7" descr="ivo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250" y="1968500"/>
            <a:ext cx="292100" cy="228600"/>
          </a:xfrm>
          <a:prstGeom prst="rect">
            <a:avLst/>
          </a:prstGeom>
        </p:spPr>
      </p:pic>
      <p:sp>
        <p:nvSpPr>
          <p:cNvPr id="10" name="Flèche vers la gauche 9"/>
          <p:cNvSpPr/>
          <p:nvPr/>
        </p:nvSpPr>
        <p:spPr>
          <a:xfrm rot="10800000">
            <a:off x="1949450" y="1682750"/>
            <a:ext cx="876300" cy="1028700"/>
          </a:xfrm>
          <a:prstGeom prst="leftArrow">
            <a:avLst>
              <a:gd name="adj1" fmla="val 50000"/>
              <a:gd name="adj2" fmla="val 109877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a gauche 10"/>
          <p:cNvSpPr/>
          <p:nvPr/>
        </p:nvSpPr>
        <p:spPr>
          <a:xfrm rot="16200000">
            <a:off x="1949449" y="3194050"/>
            <a:ext cx="876300" cy="1028700"/>
          </a:xfrm>
          <a:prstGeom prst="leftArrow">
            <a:avLst>
              <a:gd name="adj1" fmla="val 50000"/>
              <a:gd name="adj2" fmla="val 109877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27</a:t>
            </a:fld>
            <a:endParaRPr lang="fr-FR"/>
          </a:p>
        </p:txBody>
      </p:sp>
      <p:grpSp>
        <p:nvGrpSpPr>
          <p:cNvPr id="9" name="Grouper 8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20641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55058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lèche vers la droite 13"/>
            <p:cNvSpPr/>
            <p:nvPr/>
          </p:nvSpPr>
          <p:spPr>
            <a:xfrm>
              <a:off x="2908300" y="1701800"/>
              <a:ext cx="3987800" cy="2628900"/>
            </a:xfrm>
            <a:prstGeom prst="rightArrow">
              <a:avLst>
                <a:gd name="adj1" fmla="val 50000"/>
                <a:gd name="adj2" fmla="val 8582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28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grpSp>
          <p:nvGrpSpPr>
            <p:cNvPr id="2" name="Grouper 8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20641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55058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lèche vers la droite 13"/>
              <p:cNvSpPr/>
              <p:nvPr/>
            </p:nvSpPr>
            <p:spPr>
              <a:xfrm>
                <a:off x="2908300" y="1701800"/>
                <a:ext cx="3987800" cy="2628900"/>
              </a:xfrm>
              <a:prstGeom prst="rightArrow">
                <a:avLst>
                  <a:gd name="adj1" fmla="val 50000"/>
                  <a:gd name="adj2" fmla="val 8582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" name="ZoneTexte 11"/>
            <p:cNvSpPr txBox="1"/>
            <p:nvPr/>
          </p:nvSpPr>
          <p:spPr>
            <a:xfrm>
              <a:off x="3041137" y="3638550"/>
              <a:ext cx="234594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5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I…</a:t>
              </a:r>
              <a:endParaRPr lang="fr-FR" sz="11500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29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48400" y="4241800"/>
              <a:ext cx="4781200" cy="5461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 rot="20038933" flipH="1">
              <a:off x="6740866" y="2549766"/>
              <a:ext cx="245314" cy="2006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4178300" y="4597400"/>
              <a:ext cx="800100" cy="787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à coins arrondis 18"/>
            <p:cNvSpPr/>
            <p:nvPr/>
          </p:nvSpPr>
          <p:spPr>
            <a:xfrm rot="17760843">
              <a:off x="2127600" y="3732607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/>
            <p:cNvSpPr/>
            <p:nvPr/>
          </p:nvSpPr>
          <p:spPr>
            <a:xfrm>
              <a:off x="5613400" y="4597400"/>
              <a:ext cx="800100" cy="787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 rot="20003921">
              <a:off x="2993240" y="1858893"/>
              <a:ext cx="5000722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 rot="6026288" flipH="1">
              <a:off x="2809715" y="2003277"/>
              <a:ext cx="77503" cy="2006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Trapèze 21"/>
            <p:cNvSpPr/>
            <p:nvPr/>
          </p:nvSpPr>
          <p:spPr>
            <a:xfrm>
              <a:off x="1632301" y="5359399"/>
              <a:ext cx="2018674" cy="248155"/>
            </a:xfrm>
            <a:prstGeom prst="trapezoi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</a:t>
            </a:fld>
            <a:endParaRPr lang="fr-FR"/>
          </a:p>
        </p:txBody>
      </p:sp>
      <p:grpSp>
        <p:nvGrpSpPr>
          <p:cNvPr id="35" name="Grouper 34"/>
          <p:cNvGrpSpPr/>
          <p:nvPr/>
        </p:nvGrpSpPr>
        <p:grpSpPr>
          <a:xfrm>
            <a:off x="2222500" y="457714"/>
            <a:ext cx="3175600" cy="2323586"/>
            <a:chOff x="2222500" y="457714"/>
            <a:chExt cx="3175600" cy="2323586"/>
          </a:xfrm>
        </p:grpSpPr>
        <p:sp>
          <p:nvSpPr>
            <p:cNvPr id="23" name="Rectangle 22"/>
            <p:cNvSpPr/>
            <p:nvPr/>
          </p:nvSpPr>
          <p:spPr>
            <a:xfrm>
              <a:off x="3136900" y="1663700"/>
              <a:ext cx="2261200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Forme 24"/>
            <p:cNvCxnSpPr/>
            <p:nvPr/>
          </p:nvCxnSpPr>
          <p:spPr>
            <a:xfrm>
              <a:off x="2222500" y="457714"/>
              <a:ext cx="1765000" cy="1205986"/>
            </a:xfrm>
            <a:prstGeom prst="bentConnector2">
              <a:avLst/>
            </a:prstGeom>
            <a:ln w="30162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3136900" y="2349500"/>
              <a:ext cx="2261200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er 37"/>
          <p:cNvGrpSpPr/>
          <p:nvPr/>
        </p:nvGrpSpPr>
        <p:grpSpPr>
          <a:xfrm>
            <a:off x="5346700" y="3798888"/>
            <a:ext cx="1765300" cy="1534318"/>
            <a:chOff x="5346700" y="3798888"/>
            <a:chExt cx="1765300" cy="1534318"/>
          </a:xfrm>
        </p:grpSpPr>
        <p:sp>
          <p:nvSpPr>
            <p:cNvPr id="36" name="Triangle isocèle 35"/>
            <p:cNvSpPr/>
            <p:nvPr/>
          </p:nvSpPr>
          <p:spPr>
            <a:xfrm>
              <a:off x="6146800" y="3798888"/>
              <a:ext cx="965200" cy="152161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riangle isocèle 36"/>
            <p:cNvSpPr/>
            <p:nvPr/>
          </p:nvSpPr>
          <p:spPr>
            <a:xfrm rot="10800000">
              <a:off x="5346700" y="3811588"/>
              <a:ext cx="965200" cy="152161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30</a:t>
            </a:fld>
            <a:endParaRPr lang="fr-FR"/>
          </a:p>
        </p:txBody>
      </p:sp>
      <p:grpSp>
        <p:nvGrpSpPr>
          <p:cNvPr id="14" name="Grouper 13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64100" y="3352800"/>
              <a:ext cx="3650899" cy="14351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81700" y="901700"/>
              <a:ext cx="317500" cy="3886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Trapèze 16"/>
            <p:cNvSpPr/>
            <p:nvPr/>
          </p:nvSpPr>
          <p:spPr>
            <a:xfrm>
              <a:off x="3352800" y="1003300"/>
              <a:ext cx="2514600" cy="3683000"/>
            </a:xfrm>
            <a:prstGeom prst="trapezoid">
              <a:avLst/>
            </a:prstGeom>
            <a:noFill/>
            <a:ln w="260350">
              <a:solidFill>
                <a:schemeClr val="accent1">
                  <a:lumMod val="40000"/>
                  <a:lumOff val="6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 rot="16200000" flipH="1">
              <a:off x="6950076" y="1724028"/>
              <a:ext cx="222248" cy="2006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2064101" y="3975100"/>
              <a:ext cx="1504599" cy="14097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4940300" y="3632200"/>
              <a:ext cx="1854200" cy="1752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6489700" y="18034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31</a:t>
            </a:fld>
            <a:endParaRPr lang="fr-FR"/>
          </a:p>
        </p:txBody>
      </p:sp>
      <p:grpSp>
        <p:nvGrpSpPr>
          <p:cNvPr id="2" name="Grouper 13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64100" y="3352800"/>
              <a:ext cx="3650899" cy="14351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81700" y="901700"/>
              <a:ext cx="317500" cy="3886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Trapèze 16"/>
            <p:cNvSpPr/>
            <p:nvPr/>
          </p:nvSpPr>
          <p:spPr>
            <a:xfrm>
              <a:off x="3352800" y="1003300"/>
              <a:ext cx="2514600" cy="3683000"/>
            </a:xfrm>
            <a:prstGeom prst="trapezoid">
              <a:avLst/>
            </a:prstGeom>
            <a:noFill/>
            <a:ln w="260350">
              <a:solidFill>
                <a:schemeClr val="accent1">
                  <a:lumMod val="40000"/>
                  <a:lumOff val="6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 rot="16200000" flipH="1">
              <a:off x="6950076" y="1724028"/>
              <a:ext cx="222248" cy="2006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2064101" y="3975100"/>
              <a:ext cx="1504599" cy="14097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4940300" y="3632200"/>
              <a:ext cx="1854200" cy="1752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6489700" y="18034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32</a:t>
            </a:fld>
            <a:endParaRPr lang="fr-FR"/>
          </a:p>
        </p:txBody>
      </p:sp>
      <p:grpSp>
        <p:nvGrpSpPr>
          <p:cNvPr id="27" name="Grouper 26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1790700" y="45339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3556000" y="45339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2768600" y="24638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1790700" y="34671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3556000" y="34671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75300" y="838200"/>
              <a:ext cx="2476500" cy="450850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lumMod val="60000"/>
                  <a:lumOff val="4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5994400" y="4279903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5994400" y="3276603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à coins arrondis 25"/>
            <p:cNvSpPr/>
            <p:nvPr/>
          </p:nvSpPr>
          <p:spPr>
            <a:xfrm>
              <a:off x="5994400" y="2286003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33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-462478"/>
            <a:ext cx="7162800" cy="6447919"/>
            <a:chOff x="1257300" y="-462478"/>
            <a:chExt cx="7162800" cy="6447919"/>
          </a:xfrm>
        </p:grpSpPr>
        <p:grpSp>
          <p:nvGrpSpPr>
            <p:cNvPr id="12" name="Grouper 11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20641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55058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lèche vers la droite 13"/>
              <p:cNvSpPr/>
              <p:nvPr/>
            </p:nvSpPr>
            <p:spPr>
              <a:xfrm>
                <a:off x="2908300" y="1701800"/>
                <a:ext cx="3987800" cy="2628900"/>
              </a:xfrm>
              <a:prstGeom prst="rightArrow">
                <a:avLst>
                  <a:gd name="adj1" fmla="val 50000"/>
                  <a:gd name="adj2" fmla="val 8582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" name="ZoneTexte 8"/>
            <p:cNvSpPr txBox="1"/>
            <p:nvPr/>
          </p:nvSpPr>
          <p:spPr>
            <a:xfrm>
              <a:off x="2886837" y="-462478"/>
              <a:ext cx="3934503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13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X</a:t>
              </a:r>
              <a:endParaRPr lang="fr-FR" sz="413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34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20641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55058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2870200" y="1739900"/>
              <a:ext cx="3835400" cy="1588"/>
            </a:xfrm>
            <a:prstGeom prst="line">
              <a:avLst/>
            </a:prstGeom>
            <a:ln w="5048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2946400" y="4318000"/>
              <a:ext cx="3835400" cy="1588"/>
            </a:xfrm>
            <a:prstGeom prst="line">
              <a:avLst/>
            </a:prstGeom>
            <a:ln w="5048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2946400" y="2374900"/>
              <a:ext cx="3759200" cy="1130300"/>
            </a:xfrm>
            <a:prstGeom prst="line">
              <a:avLst/>
            </a:prstGeom>
            <a:ln w="5048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35</a:t>
            </a:fld>
            <a:endParaRPr lang="fr-FR"/>
          </a:p>
        </p:txBody>
      </p:sp>
      <p:grpSp>
        <p:nvGrpSpPr>
          <p:cNvPr id="17" name="Grouper 16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36897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60900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4457700" y="1741488"/>
              <a:ext cx="2895600" cy="1588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457700" y="4532312"/>
              <a:ext cx="2895600" cy="1588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4457700" y="2654300"/>
              <a:ext cx="2895600" cy="850900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rot="16200000" flipH="1">
              <a:off x="558800" y="3022600"/>
              <a:ext cx="3619500" cy="88900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2374900" y="1409701"/>
              <a:ext cx="1143000" cy="1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V="1">
              <a:off x="2374899" y="47371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689100" y="3086101"/>
              <a:ext cx="1828800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V="1">
              <a:off x="2374899" y="39497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V="1">
              <a:off x="2374899" y="22606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36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50994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/>
            <p:cNvCxnSpPr/>
            <p:nvPr/>
          </p:nvCxnSpPr>
          <p:spPr>
            <a:xfrm rot="16200000" flipH="1">
              <a:off x="863600" y="3022600"/>
              <a:ext cx="3619500" cy="88900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2679700" y="1409702"/>
              <a:ext cx="2095500" cy="1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V="1">
              <a:off x="2679699" y="4737100"/>
              <a:ext cx="20955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993900" y="3086101"/>
              <a:ext cx="2781300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2679699" y="3949702"/>
              <a:ext cx="2095501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2679699" y="2260602"/>
              <a:ext cx="2095501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37</a:t>
            </a:fld>
            <a:endParaRPr lang="fr-FR"/>
          </a:p>
        </p:txBody>
      </p:sp>
      <p:grpSp>
        <p:nvGrpSpPr>
          <p:cNvPr id="14" name="Grouper 13"/>
          <p:cNvGrpSpPr/>
          <p:nvPr/>
        </p:nvGrpSpPr>
        <p:grpSpPr>
          <a:xfrm>
            <a:off x="1257300" y="121722"/>
            <a:ext cx="7162800" cy="5669478"/>
            <a:chOff x="1257300" y="121722"/>
            <a:chExt cx="7162800" cy="5669478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50867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/>
            <p:cNvCxnSpPr/>
            <p:nvPr/>
          </p:nvCxnSpPr>
          <p:spPr>
            <a:xfrm rot="16200000" flipH="1">
              <a:off x="850900" y="3022600"/>
              <a:ext cx="3619500" cy="88900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2667000" y="1409702"/>
              <a:ext cx="2095500" cy="1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V="1">
              <a:off x="2666999" y="4737100"/>
              <a:ext cx="20955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981200" y="3086101"/>
              <a:ext cx="2781300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2666999" y="3949702"/>
              <a:ext cx="2095501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2666999" y="2260602"/>
              <a:ext cx="2095501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1934337" y="121722"/>
              <a:ext cx="3308017" cy="5386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4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X</a:t>
              </a:r>
              <a:endParaRPr lang="fr-FR" sz="344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38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-462478"/>
            <a:ext cx="7162800" cy="6447919"/>
            <a:chOff x="1257300" y="-462478"/>
            <a:chExt cx="7162800" cy="6447919"/>
          </a:xfrm>
        </p:grpSpPr>
        <p:grpSp>
          <p:nvGrpSpPr>
            <p:cNvPr id="14" name="Grouper 13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20641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55058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" name="Connecteur droit 11"/>
              <p:cNvCxnSpPr/>
              <p:nvPr/>
            </p:nvCxnSpPr>
            <p:spPr>
              <a:xfrm>
                <a:off x="2870200" y="1739900"/>
                <a:ext cx="3835400" cy="1588"/>
              </a:xfrm>
              <a:prstGeom prst="line">
                <a:avLst/>
              </a:prstGeom>
              <a:ln w="50482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/>
              <p:cNvCxnSpPr/>
              <p:nvPr/>
            </p:nvCxnSpPr>
            <p:spPr>
              <a:xfrm>
                <a:off x="2946400" y="4318000"/>
                <a:ext cx="3835400" cy="1588"/>
              </a:xfrm>
              <a:prstGeom prst="line">
                <a:avLst/>
              </a:prstGeom>
              <a:ln w="50482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/>
              <p:cNvCxnSpPr/>
              <p:nvPr/>
            </p:nvCxnSpPr>
            <p:spPr>
              <a:xfrm>
                <a:off x="2946400" y="2374900"/>
                <a:ext cx="3759200" cy="1130300"/>
              </a:xfrm>
              <a:prstGeom prst="line">
                <a:avLst/>
              </a:prstGeom>
              <a:ln w="50482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ZoneTexte 12"/>
            <p:cNvSpPr txBox="1"/>
            <p:nvPr/>
          </p:nvSpPr>
          <p:spPr>
            <a:xfrm>
              <a:off x="2874137" y="-462478"/>
              <a:ext cx="3934503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13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X</a:t>
              </a:r>
              <a:endParaRPr lang="fr-FR" sz="413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39</a:t>
            </a:fld>
            <a:endParaRPr lang="fr-FR"/>
          </a:p>
        </p:txBody>
      </p:sp>
      <p:grpSp>
        <p:nvGrpSpPr>
          <p:cNvPr id="18" name="Grouper 17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36897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60900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4457700" y="1741488"/>
              <a:ext cx="2895600" cy="1588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457700" y="4532312"/>
              <a:ext cx="2895600" cy="1588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4457700" y="2654300"/>
              <a:ext cx="2895600" cy="850900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rot="16200000" flipH="1">
              <a:off x="558800" y="3022600"/>
              <a:ext cx="3619500" cy="88900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2374900" y="1409701"/>
              <a:ext cx="1143000" cy="1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V="1">
              <a:off x="2374899" y="47371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689100" y="3086101"/>
              <a:ext cx="1828800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V="1">
              <a:off x="2374899" y="39497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V="1">
              <a:off x="2374899" y="22606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/>
            <p:cNvSpPr txBox="1"/>
            <p:nvPr/>
          </p:nvSpPr>
          <p:spPr>
            <a:xfrm>
              <a:off x="1451737" y="1036122"/>
              <a:ext cx="2676427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39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X</a:t>
              </a:r>
              <a:endParaRPr lang="fr-FR" sz="41300" b="1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765300" y="1663700"/>
            <a:ext cx="4263849" cy="3822700"/>
            <a:chOff x="1765300" y="1663700"/>
            <a:chExt cx="4263849" cy="3822700"/>
          </a:xfrm>
        </p:grpSpPr>
        <p:sp>
          <p:nvSpPr>
            <p:cNvPr id="12" name="Ellipse 11"/>
            <p:cNvSpPr/>
            <p:nvPr/>
          </p:nvSpPr>
          <p:spPr>
            <a:xfrm>
              <a:off x="1765300" y="1663700"/>
              <a:ext cx="2507899" cy="23495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Ellipse 12"/>
            <p:cNvSpPr/>
            <p:nvPr/>
          </p:nvSpPr>
          <p:spPr>
            <a:xfrm>
              <a:off x="3521250" y="1663700"/>
              <a:ext cx="2507899" cy="23495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llipse 14"/>
            <p:cNvSpPr/>
            <p:nvPr/>
          </p:nvSpPr>
          <p:spPr>
            <a:xfrm>
              <a:off x="2737201" y="3136900"/>
              <a:ext cx="2507899" cy="23495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40</a:t>
            </a:fld>
            <a:endParaRPr lang="fr-FR"/>
          </a:p>
        </p:txBody>
      </p:sp>
      <p:grpSp>
        <p:nvGrpSpPr>
          <p:cNvPr id="18" name="Grouper 17"/>
          <p:cNvGrpSpPr/>
          <p:nvPr/>
        </p:nvGrpSpPr>
        <p:grpSpPr>
          <a:xfrm>
            <a:off x="1257300" y="-330200"/>
            <a:ext cx="7162800" cy="6121400"/>
            <a:chOff x="1257300" y="-330200"/>
            <a:chExt cx="7162800" cy="6121400"/>
          </a:xfrm>
        </p:grpSpPr>
        <p:grpSp>
          <p:nvGrpSpPr>
            <p:cNvPr id="17" name="Grouper 16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avec flèche vers le bas 11"/>
              <p:cNvSpPr/>
              <p:nvPr/>
            </p:nvSpPr>
            <p:spPr>
              <a:xfrm>
                <a:off x="3009900" y="762000"/>
                <a:ext cx="3657600" cy="4775200"/>
              </a:xfrm>
              <a:prstGeom prst="downArrowCallout">
                <a:avLst>
                  <a:gd name="adj1" fmla="val 25000"/>
                  <a:gd name="adj2" fmla="val 50000"/>
                  <a:gd name="adj3" fmla="val 34375"/>
                  <a:gd name="adj4" fmla="val 6497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ZoneTexte 12"/>
            <p:cNvSpPr txBox="1"/>
            <p:nvPr/>
          </p:nvSpPr>
          <p:spPr>
            <a:xfrm>
              <a:off x="1504486" y="-330200"/>
              <a:ext cx="5049354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700" i="1" dirty="0" err="1" smtClean="0">
                  <a:solidFill>
                    <a:schemeClr val="accent6">
                      <a:lumMod val="75000"/>
                    </a:schemeClr>
                  </a:solidFill>
                </a:rPr>
                <a:t>Vot</a:t>
              </a:r>
              <a:endParaRPr lang="en-US" sz="287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41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-330200"/>
            <a:ext cx="7162800" cy="6121400"/>
            <a:chOff x="1257300" y="-330200"/>
            <a:chExt cx="7162800" cy="61214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avec flèche vers le bas 11"/>
            <p:cNvSpPr/>
            <p:nvPr/>
          </p:nvSpPr>
          <p:spPr>
            <a:xfrm>
              <a:off x="3009900" y="762000"/>
              <a:ext cx="3657600" cy="4775200"/>
            </a:xfrm>
            <a:prstGeom prst="downArrowCallout">
              <a:avLst>
                <a:gd name="adj1" fmla="val 25000"/>
                <a:gd name="adj2" fmla="val 50000"/>
                <a:gd name="adj3" fmla="val 34375"/>
                <a:gd name="adj4" fmla="val 6497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504486" y="-330200"/>
              <a:ext cx="5347675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700" i="1" dirty="0" smtClean="0">
                  <a:solidFill>
                    <a:schemeClr val="accent6">
                      <a:lumMod val="75000"/>
                    </a:schemeClr>
                  </a:solidFill>
                </a:rPr>
                <a:t>Fits</a:t>
              </a:r>
              <a:endParaRPr lang="en-US" sz="287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42</a:t>
            </a:fld>
            <a:endParaRPr lang="fr-FR"/>
          </a:p>
        </p:txBody>
      </p:sp>
      <p:grpSp>
        <p:nvGrpSpPr>
          <p:cNvPr id="23" name="Grouper 22"/>
          <p:cNvGrpSpPr/>
          <p:nvPr/>
        </p:nvGrpSpPr>
        <p:grpSpPr>
          <a:xfrm>
            <a:off x="1257300" y="-330200"/>
            <a:ext cx="7162800" cy="6121400"/>
            <a:chOff x="1257300" y="-330200"/>
            <a:chExt cx="7162800" cy="61214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rré corné 9"/>
            <p:cNvSpPr/>
            <p:nvPr/>
          </p:nvSpPr>
          <p:spPr>
            <a:xfrm>
              <a:off x="2362200" y="749300"/>
              <a:ext cx="3124200" cy="4648200"/>
            </a:xfrm>
            <a:prstGeom prst="foldedCorner">
              <a:avLst>
                <a:gd name="adj" fmla="val 3238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ignalisation droite 15"/>
            <p:cNvSpPr/>
            <p:nvPr/>
          </p:nvSpPr>
          <p:spPr>
            <a:xfrm>
              <a:off x="5702300" y="3149600"/>
              <a:ext cx="2362200" cy="1308100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504486" y="-330200"/>
              <a:ext cx="6816750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900" i="1" dirty="0" smtClean="0">
                  <a:solidFill>
                    <a:schemeClr val="accent6">
                      <a:lumMod val="75000"/>
                    </a:schemeClr>
                  </a:solidFill>
                </a:rPr>
                <a:t>Meta</a:t>
              </a:r>
              <a:endParaRPr lang="en-US" sz="287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r 22"/>
          <p:cNvGrpSpPr/>
          <p:nvPr/>
        </p:nvGrpSpPr>
        <p:grpSpPr>
          <a:xfrm>
            <a:off x="1358900" y="254000"/>
            <a:ext cx="7162800" cy="5537200"/>
            <a:chOff x="1244600" y="254000"/>
            <a:chExt cx="7162800" cy="55372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446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923586" y="254000"/>
              <a:ext cx="5859960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700" b="1" dirty="0" smtClean="0">
                  <a:solidFill>
                    <a:schemeClr val="accent6">
                      <a:lumMod val="75000"/>
                    </a:schemeClr>
                  </a:solidFill>
                </a:rPr>
                <a:t>[--]</a:t>
              </a:r>
              <a:endParaRPr lang="en-US" sz="34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44</a:t>
            </a:fld>
            <a:endParaRPr lang="fr-FR"/>
          </a:p>
        </p:txBody>
      </p:sp>
      <p:grpSp>
        <p:nvGrpSpPr>
          <p:cNvPr id="11" name="Grouper 10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rré corné 9"/>
            <p:cNvSpPr/>
            <p:nvPr/>
          </p:nvSpPr>
          <p:spPr>
            <a:xfrm>
              <a:off x="2362200" y="749300"/>
              <a:ext cx="3124200" cy="4648200"/>
            </a:xfrm>
            <a:prstGeom prst="foldedCorner">
              <a:avLst>
                <a:gd name="adj" fmla="val 3238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ignalisation droite 15"/>
            <p:cNvSpPr/>
            <p:nvPr/>
          </p:nvSpPr>
          <p:spPr>
            <a:xfrm>
              <a:off x="5702300" y="3149600"/>
              <a:ext cx="2362200" cy="1308100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45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1670401" y="762000"/>
            <a:ext cx="1987199" cy="4610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46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568801" y="7493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41723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47</a:t>
            </a:fld>
            <a:endParaRPr lang="fr-FR"/>
          </a:p>
        </p:txBody>
      </p:sp>
      <p:grpSp>
        <p:nvGrpSpPr>
          <p:cNvPr id="19" name="Grouper 18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362700" y="2635250"/>
              <a:ext cx="1612800" cy="1054100"/>
            </a:xfrm>
            <a:prstGeom prst="roundRect">
              <a:avLst/>
            </a:prstGeom>
            <a:noFill/>
            <a:ln w="317500">
              <a:solidFill>
                <a:schemeClr val="accent1">
                  <a:lumMod val="40000"/>
                  <a:lumOff val="6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48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1606901" y="762000"/>
            <a:ext cx="1987199" cy="4610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3905601" y="2425700"/>
            <a:ext cx="1987199" cy="15367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3124200" y="3162300"/>
            <a:ext cx="1257300" cy="1588"/>
          </a:xfrm>
          <a:prstGeom prst="line">
            <a:avLst/>
          </a:prstGeom>
          <a:ln w="28892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>
            <a:off x="6159500" y="831850"/>
            <a:ext cx="1987199" cy="1054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6159500" y="4318000"/>
            <a:ext cx="1987199" cy="1054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6172200" y="2584450"/>
            <a:ext cx="1987199" cy="1054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 15"/>
          <p:cNvSpPr/>
          <p:nvPr/>
        </p:nvSpPr>
        <p:spPr>
          <a:xfrm>
            <a:off x="5803900" y="3098800"/>
            <a:ext cx="850900" cy="1765300"/>
          </a:xfrm>
          <a:custGeom>
            <a:avLst/>
            <a:gdLst>
              <a:gd name="connsiteX0" fmla="*/ 1066800 w 1066800"/>
              <a:gd name="connsiteY0" fmla="*/ 165100 h 3733800"/>
              <a:gd name="connsiteX1" fmla="*/ 571500 w 1066800"/>
              <a:gd name="connsiteY1" fmla="*/ 165100 h 3733800"/>
              <a:gd name="connsiteX2" fmla="*/ 495300 w 1066800"/>
              <a:gd name="connsiteY2" fmla="*/ 139700 h 3733800"/>
              <a:gd name="connsiteX3" fmla="*/ 177800 w 1066800"/>
              <a:gd name="connsiteY3" fmla="*/ 88900 h 3733800"/>
              <a:gd name="connsiteX4" fmla="*/ 88900 w 1066800"/>
              <a:gd name="connsiteY4" fmla="*/ 38100 h 3733800"/>
              <a:gd name="connsiteX5" fmla="*/ 50800 w 1066800"/>
              <a:gd name="connsiteY5" fmla="*/ 12700 h 3733800"/>
              <a:gd name="connsiteX6" fmla="*/ 12700 w 1066800"/>
              <a:gd name="connsiteY6" fmla="*/ 0 h 3733800"/>
              <a:gd name="connsiteX7" fmla="*/ 0 w 1066800"/>
              <a:gd name="connsiteY7" fmla="*/ 3733800 h 3733800"/>
              <a:gd name="connsiteX8" fmla="*/ 850900 w 1066800"/>
              <a:gd name="connsiteY8" fmla="*/ 3733800 h 3733800"/>
              <a:gd name="connsiteX0" fmla="*/ 571500 w 850900"/>
              <a:gd name="connsiteY0" fmla="*/ 165100 h 3733800"/>
              <a:gd name="connsiteX1" fmla="*/ 495300 w 850900"/>
              <a:gd name="connsiteY1" fmla="*/ 139700 h 3733800"/>
              <a:gd name="connsiteX2" fmla="*/ 177800 w 850900"/>
              <a:gd name="connsiteY2" fmla="*/ 88900 h 3733800"/>
              <a:gd name="connsiteX3" fmla="*/ 88900 w 850900"/>
              <a:gd name="connsiteY3" fmla="*/ 38100 h 3733800"/>
              <a:gd name="connsiteX4" fmla="*/ 50800 w 850900"/>
              <a:gd name="connsiteY4" fmla="*/ 12700 h 3733800"/>
              <a:gd name="connsiteX5" fmla="*/ 12700 w 850900"/>
              <a:gd name="connsiteY5" fmla="*/ 0 h 3733800"/>
              <a:gd name="connsiteX6" fmla="*/ 0 w 850900"/>
              <a:gd name="connsiteY6" fmla="*/ 3733800 h 3733800"/>
              <a:gd name="connsiteX7" fmla="*/ 850900 w 850900"/>
              <a:gd name="connsiteY7" fmla="*/ 3733800 h 3733800"/>
              <a:gd name="connsiteX0" fmla="*/ 571500 w 850900"/>
              <a:gd name="connsiteY0" fmla="*/ 165100 h 3733800"/>
              <a:gd name="connsiteX1" fmla="*/ 177800 w 850900"/>
              <a:gd name="connsiteY1" fmla="*/ 88900 h 3733800"/>
              <a:gd name="connsiteX2" fmla="*/ 88900 w 850900"/>
              <a:gd name="connsiteY2" fmla="*/ 38100 h 3733800"/>
              <a:gd name="connsiteX3" fmla="*/ 50800 w 850900"/>
              <a:gd name="connsiteY3" fmla="*/ 12700 h 3733800"/>
              <a:gd name="connsiteX4" fmla="*/ 12700 w 850900"/>
              <a:gd name="connsiteY4" fmla="*/ 0 h 3733800"/>
              <a:gd name="connsiteX5" fmla="*/ 0 w 850900"/>
              <a:gd name="connsiteY5" fmla="*/ 3733800 h 3733800"/>
              <a:gd name="connsiteX6" fmla="*/ 850900 w 850900"/>
              <a:gd name="connsiteY6" fmla="*/ 3733800 h 3733800"/>
              <a:gd name="connsiteX0" fmla="*/ 571500 w 850900"/>
              <a:gd name="connsiteY0" fmla="*/ 165100 h 3733800"/>
              <a:gd name="connsiteX1" fmla="*/ 177800 w 850900"/>
              <a:gd name="connsiteY1" fmla="*/ 88900 h 3733800"/>
              <a:gd name="connsiteX2" fmla="*/ 50800 w 850900"/>
              <a:gd name="connsiteY2" fmla="*/ 12700 h 3733800"/>
              <a:gd name="connsiteX3" fmla="*/ 12700 w 850900"/>
              <a:gd name="connsiteY3" fmla="*/ 0 h 3733800"/>
              <a:gd name="connsiteX4" fmla="*/ 0 w 850900"/>
              <a:gd name="connsiteY4" fmla="*/ 3733800 h 3733800"/>
              <a:gd name="connsiteX5" fmla="*/ 850900 w 850900"/>
              <a:gd name="connsiteY5" fmla="*/ 3733800 h 3733800"/>
              <a:gd name="connsiteX0" fmla="*/ 571500 w 850900"/>
              <a:gd name="connsiteY0" fmla="*/ 772583 h 4341283"/>
              <a:gd name="connsiteX1" fmla="*/ 177800 w 850900"/>
              <a:gd name="connsiteY1" fmla="*/ 696383 h 4341283"/>
              <a:gd name="connsiteX2" fmla="*/ 12700 w 850900"/>
              <a:gd name="connsiteY2" fmla="*/ 607483 h 4341283"/>
              <a:gd name="connsiteX3" fmla="*/ 0 w 850900"/>
              <a:gd name="connsiteY3" fmla="*/ 4341283 h 4341283"/>
              <a:gd name="connsiteX4" fmla="*/ 850900 w 850900"/>
              <a:gd name="connsiteY4" fmla="*/ 4341283 h 4341283"/>
              <a:gd name="connsiteX0" fmla="*/ 571500 w 850900"/>
              <a:gd name="connsiteY0" fmla="*/ 759883 h 4328583"/>
              <a:gd name="connsiteX1" fmla="*/ 12700 w 850900"/>
              <a:gd name="connsiteY1" fmla="*/ 594783 h 4328583"/>
              <a:gd name="connsiteX2" fmla="*/ 0 w 850900"/>
              <a:gd name="connsiteY2" fmla="*/ 4328583 h 4328583"/>
              <a:gd name="connsiteX3" fmla="*/ 850900 w 850900"/>
              <a:gd name="connsiteY3" fmla="*/ 4328583 h 4328583"/>
              <a:gd name="connsiteX0" fmla="*/ 12700 w 850900"/>
              <a:gd name="connsiteY0" fmla="*/ 0 h 3733800"/>
              <a:gd name="connsiteX1" fmla="*/ 0 w 850900"/>
              <a:gd name="connsiteY1" fmla="*/ 3733800 h 3733800"/>
              <a:gd name="connsiteX2" fmla="*/ 850900 w 850900"/>
              <a:gd name="connsiteY2" fmla="*/ 3733800 h 37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0900" h="3733800">
                <a:moveTo>
                  <a:pt x="12700" y="0"/>
                </a:moveTo>
                <a:cubicBezTo>
                  <a:pt x="8467" y="1244600"/>
                  <a:pt x="4233" y="2489200"/>
                  <a:pt x="0" y="3733800"/>
                </a:cubicBezTo>
                <a:lnTo>
                  <a:pt x="850900" y="3733800"/>
                </a:lnTo>
              </a:path>
            </a:pathLst>
          </a:custGeom>
          <a:ln w="317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/>
          <p:cNvSpPr/>
          <p:nvPr/>
        </p:nvSpPr>
        <p:spPr>
          <a:xfrm flipV="1">
            <a:off x="5803900" y="1346200"/>
            <a:ext cx="850900" cy="1765300"/>
          </a:xfrm>
          <a:custGeom>
            <a:avLst/>
            <a:gdLst>
              <a:gd name="connsiteX0" fmla="*/ 1066800 w 1066800"/>
              <a:gd name="connsiteY0" fmla="*/ 165100 h 3733800"/>
              <a:gd name="connsiteX1" fmla="*/ 571500 w 1066800"/>
              <a:gd name="connsiteY1" fmla="*/ 165100 h 3733800"/>
              <a:gd name="connsiteX2" fmla="*/ 495300 w 1066800"/>
              <a:gd name="connsiteY2" fmla="*/ 139700 h 3733800"/>
              <a:gd name="connsiteX3" fmla="*/ 177800 w 1066800"/>
              <a:gd name="connsiteY3" fmla="*/ 88900 h 3733800"/>
              <a:gd name="connsiteX4" fmla="*/ 88900 w 1066800"/>
              <a:gd name="connsiteY4" fmla="*/ 38100 h 3733800"/>
              <a:gd name="connsiteX5" fmla="*/ 50800 w 1066800"/>
              <a:gd name="connsiteY5" fmla="*/ 12700 h 3733800"/>
              <a:gd name="connsiteX6" fmla="*/ 12700 w 1066800"/>
              <a:gd name="connsiteY6" fmla="*/ 0 h 3733800"/>
              <a:gd name="connsiteX7" fmla="*/ 0 w 1066800"/>
              <a:gd name="connsiteY7" fmla="*/ 3733800 h 3733800"/>
              <a:gd name="connsiteX8" fmla="*/ 850900 w 1066800"/>
              <a:gd name="connsiteY8" fmla="*/ 3733800 h 3733800"/>
              <a:gd name="connsiteX0" fmla="*/ 571500 w 850900"/>
              <a:gd name="connsiteY0" fmla="*/ 165100 h 3733800"/>
              <a:gd name="connsiteX1" fmla="*/ 495300 w 850900"/>
              <a:gd name="connsiteY1" fmla="*/ 139700 h 3733800"/>
              <a:gd name="connsiteX2" fmla="*/ 177800 w 850900"/>
              <a:gd name="connsiteY2" fmla="*/ 88900 h 3733800"/>
              <a:gd name="connsiteX3" fmla="*/ 88900 w 850900"/>
              <a:gd name="connsiteY3" fmla="*/ 38100 h 3733800"/>
              <a:gd name="connsiteX4" fmla="*/ 50800 w 850900"/>
              <a:gd name="connsiteY4" fmla="*/ 12700 h 3733800"/>
              <a:gd name="connsiteX5" fmla="*/ 12700 w 850900"/>
              <a:gd name="connsiteY5" fmla="*/ 0 h 3733800"/>
              <a:gd name="connsiteX6" fmla="*/ 0 w 850900"/>
              <a:gd name="connsiteY6" fmla="*/ 3733800 h 3733800"/>
              <a:gd name="connsiteX7" fmla="*/ 850900 w 850900"/>
              <a:gd name="connsiteY7" fmla="*/ 3733800 h 3733800"/>
              <a:gd name="connsiteX0" fmla="*/ 571500 w 850900"/>
              <a:gd name="connsiteY0" fmla="*/ 165100 h 3733800"/>
              <a:gd name="connsiteX1" fmla="*/ 177800 w 850900"/>
              <a:gd name="connsiteY1" fmla="*/ 88900 h 3733800"/>
              <a:gd name="connsiteX2" fmla="*/ 88900 w 850900"/>
              <a:gd name="connsiteY2" fmla="*/ 38100 h 3733800"/>
              <a:gd name="connsiteX3" fmla="*/ 50800 w 850900"/>
              <a:gd name="connsiteY3" fmla="*/ 12700 h 3733800"/>
              <a:gd name="connsiteX4" fmla="*/ 12700 w 850900"/>
              <a:gd name="connsiteY4" fmla="*/ 0 h 3733800"/>
              <a:gd name="connsiteX5" fmla="*/ 0 w 850900"/>
              <a:gd name="connsiteY5" fmla="*/ 3733800 h 3733800"/>
              <a:gd name="connsiteX6" fmla="*/ 850900 w 850900"/>
              <a:gd name="connsiteY6" fmla="*/ 3733800 h 3733800"/>
              <a:gd name="connsiteX0" fmla="*/ 571500 w 850900"/>
              <a:gd name="connsiteY0" fmla="*/ 165100 h 3733800"/>
              <a:gd name="connsiteX1" fmla="*/ 177800 w 850900"/>
              <a:gd name="connsiteY1" fmla="*/ 88900 h 3733800"/>
              <a:gd name="connsiteX2" fmla="*/ 50800 w 850900"/>
              <a:gd name="connsiteY2" fmla="*/ 12700 h 3733800"/>
              <a:gd name="connsiteX3" fmla="*/ 12700 w 850900"/>
              <a:gd name="connsiteY3" fmla="*/ 0 h 3733800"/>
              <a:gd name="connsiteX4" fmla="*/ 0 w 850900"/>
              <a:gd name="connsiteY4" fmla="*/ 3733800 h 3733800"/>
              <a:gd name="connsiteX5" fmla="*/ 850900 w 850900"/>
              <a:gd name="connsiteY5" fmla="*/ 3733800 h 3733800"/>
              <a:gd name="connsiteX0" fmla="*/ 571500 w 850900"/>
              <a:gd name="connsiteY0" fmla="*/ 772583 h 4341283"/>
              <a:gd name="connsiteX1" fmla="*/ 177800 w 850900"/>
              <a:gd name="connsiteY1" fmla="*/ 696383 h 4341283"/>
              <a:gd name="connsiteX2" fmla="*/ 12700 w 850900"/>
              <a:gd name="connsiteY2" fmla="*/ 607483 h 4341283"/>
              <a:gd name="connsiteX3" fmla="*/ 0 w 850900"/>
              <a:gd name="connsiteY3" fmla="*/ 4341283 h 4341283"/>
              <a:gd name="connsiteX4" fmla="*/ 850900 w 850900"/>
              <a:gd name="connsiteY4" fmla="*/ 4341283 h 4341283"/>
              <a:gd name="connsiteX0" fmla="*/ 571500 w 850900"/>
              <a:gd name="connsiteY0" fmla="*/ 759883 h 4328583"/>
              <a:gd name="connsiteX1" fmla="*/ 12700 w 850900"/>
              <a:gd name="connsiteY1" fmla="*/ 594783 h 4328583"/>
              <a:gd name="connsiteX2" fmla="*/ 0 w 850900"/>
              <a:gd name="connsiteY2" fmla="*/ 4328583 h 4328583"/>
              <a:gd name="connsiteX3" fmla="*/ 850900 w 850900"/>
              <a:gd name="connsiteY3" fmla="*/ 4328583 h 4328583"/>
              <a:gd name="connsiteX0" fmla="*/ 12700 w 850900"/>
              <a:gd name="connsiteY0" fmla="*/ 0 h 3733800"/>
              <a:gd name="connsiteX1" fmla="*/ 0 w 850900"/>
              <a:gd name="connsiteY1" fmla="*/ 3733800 h 3733800"/>
              <a:gd name="connsiteX2" fmla="*/ 850900 w 850900"/>
              <a:gd name="connsiteY2" fmla="*/ 3733800 h 37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0900" h="3733800">
                <a:moveTo>
                  <a:pt x="12700" y="0"/>
                </a:moveTo>
                <a:cubicBezTo>
                  <a:pt x="8467" y="1244600"/>
                  <a:pt x="4233" y="2489200"/>
                  <a:pt x="0" y="3733800"/>
                </a:cubicBezTo>
                <a:lnTo>
                  <a:pt x="850900" y="3733800"/>
                </a:lnTo>
              </a:path>
            </a:pathLst>
          </a:custGeom>
          <a:ln w="317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5702300" y="3162300"/>
            <a:ext cx="952500" cy="1588"/>
          </a:xfrm>
          <a:prstGeom prst="line">
            <a:avLst/>
          </a:prstGeom>
          <a:ln w="28892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49</a:t>
            </a:fld>
            <a:endParaRPr lang="fr-FR"/>
          </a:p>
        </p:txBody>
      </p:sp>
      <p:grpSp>
        <p:nvGrpSpPr>
          <p:cNvPr id="20" name="Grouper 19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1559657" y="3638550"/>
              <a:ext cx="234594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5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I…</a:t>
              </a:r>
              <a:endParaRPr lang="fr-FR" sz="11500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</a:t>
            </a:fld>
            <a:endParaRPr lang="fr-FR"/>
          </a:p>
        </p:txBody>
      </p:sp>
      <p:grpSp>
        <p:nvGrpSpPr>
          <p:cNvPr id="9" name="Grouper 8"/>
          <p:cNvGrpSpPr/>
          <p:nvPr/>
        </p:nvGrpSpPr>
        <p:grpSpPr>
          <a:xfrm>
            <a:off x="1765300" y="1663700"/>
            <a:ext cx="4263849" cy="3822700"/>
            <a:chOff x="1765300" y="1663700"/>
            <a:chExt cx="4263849" cy="3822700"/>
          </a:xfrm>
        </p:grpSpPr>
        <p:sp>
          <p:nvSpPr>
            <p:cNvPr id="12" name="Ellipse 11"/>
            <p:cNvSpPr/>
            <p:nvPr/>
          </p:nvSpPr>
          <p:spPr>
            <a:xfrm>
              <a:off x="1765300" y="1663700"/>
              <a:ext cx="2507899" cy="23495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Ellipse 12"/>
            <p:cNvSpPr/>
            <p:nvPr/>
          </p:nvSpPr>
          <p:spPr>
            <a:xfrm>
              <a:off x="3521250" y="1663700"/>
              <a:ext cx="2507899" cy="23495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llipse 14"/>
            <p:cNvSpPr/>
            <p:nvPr/>
          </p:nvSpPr>
          <p:spPr>
            <a:xfrm>
              <a:off x="2737201" y="3136900"/>
              <a:ext cx="2507899" cy="23495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50</a:t>
            </a:fld>
            <a:endParaRPr lang="fr-FR"/>
          </a:p>
        </p:txBody>
      </p:sp>
      <p:grpSp>
        <p:nvGrpSpPr>
          <p:cNvPr id="20" name="Grouper 19"/>
          <p:cNvGrpSpPr/>
          <p:nvPr/>
        </p:nvGrpSpPr>
        <p:grpSpPr>
          <a:xfrm>
            <a:off x="1257300" y="342900"/>
            <a:ext cx="7184644" cy="5448300"/>
            <a:chOff x="1257300" y="342900"/>
            <a:chExt cx="7184644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6096000" y="2094984"/>
              <a:ext cx="234594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500" b="1" i="1" dirty="0" smtClean="0">
                  <a:solidFill>
                    <a:srgbClr val="35436A"/>
                  </a:solidFill>
                </a:rPr>
                <a:t>I…</a:t>
              </a:r>
              <a:endParaRPr lang="fr-FR" sz="11500" b="1" i="1" dirty="0">
                <a:solidFill>
                  <a:srgbClr val="35436A"/>
                </a:solidFill>
              </a:endParaRP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51</a:t>
            </a:fld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3924300" y="-405725"/>
            <a:ext cx="393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800" dirty="0">
              <a:solidFill>
                <a:srgbClr val="FF6600"/>
              </a:solidFill>
            </a:endParaRPr>
          </a:p>
        </p:txBody>
      </p:sp>
      <p:grpSp>
        <p:nvGrpSpPr>
          <p:cNvPr id="25" name="Grouper 24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grpSp>
          <p:nvGrpSpPr>
            <p:cNvPr id="20" name="Grouper 19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16069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Rectangle à coins arrondis 7"/>
              <p:cNvSpPr/>
              <p:nvPr/>
            </p:nvSpPr>
            <p:spPr>
              <a:xfrm>
                <a:off x="3905601" y="2425700"/>
                <a:ext cx="1987199" cy="15367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1" name="Connecteur droit 10"/>
              <p:cNvCxnSpPr/>
              <p:nvPr/>
            </p:nvCxnSpPr>
            <p:spPr>
              <a:xfrm>
                <a:off x="3124200" y="3162300"/>
                <a:ext cx="1257300" cy="1588"/>
              </a:xfrm>
              <a:prstGeom prst="line">
                <a:avLst/>
              </a:prstGeom>
              <a:ln w="288925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à coins arrondis 8"/>
              <p:cNvSpPr/>
              <p:nvPr/>
            </p:nvSpPr>
            <p:spPr>
              <a:xfrm>
                <a:off x="6159500" y="831850"/>
                <a:ext cx="1987199" cy="1054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 à coins arrondis 11"/>
              <p:cNvSpPr/>
              <p:nvPr/>
            </p:nvSpPr>
            <p:spPr>
              <a:xfrm>
                <a:off x="6159500" y="4318000"/>
                <a:ext cx="1987199" cy="1054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à coins arrondis 12"/>
              <p:cNvSpPr/>
              <p:nvPr/>
            </p:nvSpPr>
            <p:spPr>
              <a:xfrm>
                <a:off x="6172200" y="2584450"/>
                <a:ext cx="1987199" cy="1054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Forme libre 15"/>
              <p:cNvSpPr/>
              <p:nvPr/>
            </p:nvSpPr>
            <p:spPr>
              <a:xfrm>
                <a:off x="5803900" y="3098800"/>
                <a:ext cx="850900" cy="1765300"/>
              </a:xfrm>
              <a:custGeom>
                <a:avLst/>
                <a:gdLst>
                  <a:gd name="connsiteX0" fmla="*/ 1066800 w 1066800"/>
                  <a:gd name="connsiteY0" fmla="*/ 165100 h 3733800"/>
                  <a:gd name="connsiteX1" fmla="*/ 571500 w 1066800"/>
                  <a:gd name="connsiteY1" fmla="*/ 165100 h 3733800"/>
                  <a:gd name="connsiteX2" fmla="*/ 495300 w 1066800"/>
                  <a:gd name="connsiteY2" fmla="*/ 139700 h 3733800"/>
                  <a:gd name="connsiteX3" fmla="*/ 177800 w 1066800"/>
                  <a:gd name="connsiteY3" fmla="*/ 88900 h 3733800"/>
                  <a:gd name="connsiteX4" fmla="*/ 88900 w 1066800"/>
                  <a:gd name="connsiteY4" fmla="*/ 38100 h 3733800"/>
                  <a:gd name="connsiteX5" fmla="*/ 50800 w 1066800"/>
                  <a:gd name="connsiteY5" fmla="*/ 12700 h 3733800"/>
                  <a:gd name="connsiteX6" fmla="*/ 12700 w 1066800"/>
                  <a:gd name="connsiteY6" fmla="*/ 0 h 3733800"/>
                  <a:gd name="connsiteX7" fmla="*/ 0 w 1066800"/>
                  <a:gd name="connsiteY7" fmla="*/ 3733800 h 3733800"/>
                  <a:gd name="connsiteX8" fmla="*/ 850900 w 1066800"/>
                  <a:gd name="connsiteY8" fmla="*/ 3733800 h 3733800"/>
                  <a:gd name="connsiteX0" fmla="*/ 571500 w 850900"/>
                  <a:gd name="connsiteY0" fmla="*/ 165100 h 3733800"/>
                  <a:gd name="connsiteX1" fmla="*/ 495300 w 850900"/>
                  <a:gd name="connsiteY1" fmla="*/ 139700 h 3733800"/>
                  <a:gd name="connsiteX2" fmla="*/ 177800 w 850900"/>
                  <a:gd name="connsiteY2" fmla="*/ 88900 h 3733800"/>
                  <a:gd name="connsiteX3" fmla="*/ 88900 w 850900"/>
                  <a:gd name="connsiteY3" fmla="*/ 38100 h 3733800"/>
                  <a:gd name="connsiteX4" fmla="*/ 50800 w 850900"/>
                  <a:gd name="connsiteY4" fmla="*/ 12700 h 3733800"/>
                  <a:gd name="connsiteX5" fmla="*/ 12700 w 850900"/>
                  <a:gd name="connsiteY5" fmla="*/ 0 h 3733800"/>
                  <a:gd name="connsiteX6" fmla="*/ 0 w 850900"/>
                  <a:gd name="connsiteY6" fmla="*/ 3733800 h 3733800"/>
                  <a:gd name="connsiteX7" fmla="*/ 850900 w 850900"/>
                  <a:gd name="connsiteY7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88900 w 850900"/>
                  <a:gd name="connsiteY2" fmla="*/ 38100 h 3733800"/>
                  <a:gd name="connsiteX3" fmla="*/ 50800 w 850900"/>
                  <a:gd name="connsiteY3" fmla="*/ 12700 h 3733800"/>
                  <a:gd name="connsiteX4" fmla="*/ 12700 w 850900"/>
                  <a:gd name="connsiteY4" fmla="*/ 0 h 3733800"/>
                  <a:gd name="connsiteX5" fmla="*/ 0 w 850900"/>
                  <a:gd name="connsiteY5" fmla="*/ 3733800 h 3733800"/>
                  <a:gd name="connsiteX6" fmla="*/ 850900 w 850900"/>
                  <a:gd name="connsiteY6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50800 w 850900"/>
                  <a:gd name="connsiteY2" fmla="*/ 12700 h 3733800"/>
                  <a:gd name="connsiteX3" fmla="*/ 12700 w 850900"/>
                  <a:gd name="connsiteY3" fmla="*/ 0 h 3733800"/>
                  <a:gd name="connsiteX4" fmla="*/ 0 w 850900"/>
                  <a:gd name="connsiteY4" fmla="*/ 3733800 h 3733800"/>
                  <a:gd name="connsiteX5" fmla="*/ 850900 w 850900"/>
                  <a:gd name="connsiteY5" fmla="*/ 3733800 h 3733800"/>
                  <a:gd name="connsiteX0" fmla="*/ 571500 w 850900"/>
                  <a:gd name="connsiteY0" fmla="*/ 772583 h 4341283"/>
                  <a:gd name="connsiteX1" fmla="*/ 177800 w 850900"/>
                  <a:gd name="connsiteY1" fmla="*/ 696383 h 4341283"/>
                  <a:gd name="connsiteX2" fmla="*/ 12700 w 850900"/>
                  <a:gd name="connsiteY2" fmla="*/ 607483 h 4341283"/>
                  <a:gd name="connsiteX3" fmla="*/ 0 w 850900"/>
                  <a:gd name="connsiteY3" fmla="*/ 4341283 h 4341283"/>
                  <a:gd name="connsiteX4" fmla="*/ 850900 w 850900"/>
                  <a:gd name="connsiteY4" fmla="*/ 4341283 h 4341283"/>
                  <a:gd name="connsiteX0" fmla="*/ 571500 w 850900"/>
                  <a:gd name="connsiteY0" fmla="*/ 759883 h 4328583"/>
                  <a:gd name="connsiteX1" fmla="*/ 12700 w 850900"/>
                  <a:gd name="connsiteY1" fmla="*/ 594783 h 4328583"/>
                  <a:gd name="connsiteX2" fmla="*/ 0 w 850900"/>
                  <a:gd name="connsiteY2" fmla="*/ 4328583 h 4328583"/>
                  <a:gd name="connsiteX3" fmla="*/ 850900 w 850900"/>
                  <a:gd name="connsiteY3" fmla="*/ 4328583 h 4328583"/>
                  <a:gd name="connsiteX0" fmla="*/ 12700 w 850900"/>
                  <a:gd name="connsiteY0" fmla="*/ 0 h 3733800"/>
                  <a:gd name="connsiteX1" fmla="*/ 0 w 850900"/>
                  <a:gd name="connsiteY1" fmla="*/ 3733800 h 3733800"/>
                  <a:gd name="connsiteX2" fmla="*/ 850900 w 850900"/>
                  <a:gd name="connsiteY2" fmla="*/ 3733800 h 373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0900" h="3733800">
                    <a:moveTo>
                      <a:pt x="12700" y="0"/>
                    </a:moveTo>
                    <a:cubicBezTo>
                      <a:pt x="8467" y="1244600"/>
                      <a:pt x="4233" y="2489200"/>
                      <a:pt x="0" y="3733800"/>
                    </a:cubicBezTo>
                    <a:lnTo>
                      <a:pt x="850900" y="3733800"/>
                    </a:lnTo>
                  </a:path>
                </a:pathLst>
              </a:custGeom>
              <a:ln w="3175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Forme libre 16"/>
              <p:cNvSpPr/>
              <p:nvPr/>
            </p:nvSpPr>
            <p:spPr>
              <a:xfrm flipV="1">
                <a:off x="5803900" y="1346200"/>
                <a:ext cx="850900" cy="1765300"/>
              </a:xfrm>
              <a:custGeom>
                <a:avLst/>
                <a:gdLst>
                  <a:gd name="connsiteX0" fmla="*/ 1066800 w 1066800"/>
                  <a:gd name="connsiteY0" fmla="*/ 165100 h 3733800"/>
                  <a:gd name="connsiteX1" fmla="*/ 571500 w 1066800"/>
                  <a:gd name="connsiteY1" fmla="*/ 165100 h 3733800"/>
                  <a:gd name="connsiteX2" fmla="*/ 495300 w 1066800"/>
                  <a:gd name="connsiteY2" fmla="*/ 139700 h 3733800"/>
                  <a:gd name="connsiteX3" fmla="*/ 177800 w 1066800"/>
                  <a:gd name="connsiteY3" fmla="*/ 88900 h 3733800"/>
                  <a:gd name="connsiteX4" fmla="*/ 88900 w 1066800"/>
                  <a:gd name="connsiteY4" fmla="*/ 38100 h 3733800"/>
                  <a:gd name="connsiteX5" fmla="*/ 50800 w 1066800"/>
                  <a:gd name="connsiteY5" fmla="*/ 12700 h 3733800"/>
                  <a:gd name="connsiteX6" fmla="*/ 12700 w 1066800"/>
                  <a:gd name="connsiteY6" fmla="*/ 0 h 3733800"/>
                  <a:gd name="connsiteX7" fmla="*/ 0 w 1066800"/>
                  <a:gd name="connsiteY7" fmla="*/ 3733800 h 3733800"/>
                  <a:gd name="connsiteX8" fmla="*/ 850900 w 1066800"/>
                  <a:gd name="connsiteY8" fmla="*/ 3733800 h 3733800"/>
                  <a:gd name="connsiteX0" fmla="*/ 571500 w 850900"/>
                  <a:gd name="connsiteY0" fmla="*/ 165100 h 3733800"/>
                  <a:gd name="connsiteX1" fmla="*/ 495300 w 850900"/>
                  <a:gd name="connsiteY1" fmla="*/ 139700 h 3733800"/>
                  <a:gd name="connsiteX2" fmla="*/ 177800 w 850900"/>
                  <a:gd name="connsiteY2" fmla="*/ 88900 h 3733800"/>
                  <a:gd name="connsiteX3" fmla="*/ 88900 w 850900"/>
                  <a:gd name="connsiteY3" fmla="*/ 38100 h 3733800"/>
                  <a:gd name="connsiteX4" fmla="*/ 50800 w 850900"/>
                  <a:gd name="connsiteY4" fmla="*/ 12700 h 3733800"/>
                  <a:gd name="connsiteX5" fmla="*/ 12700 w 850900"/>
                  <a:gd name="connsiteY5" fmla="*/ 0 h 3733800"/>
                  <a:gd name="connsiteX6" fmla="*/ 0 w 850900"/>
                  <a:gd name="connsiteY6" fmla="*/ 3733800 h 3733800"/>
                  <a:gd name="connsiteX7" fmla="*/ 850900 w 850900"/>
                  <a:gd name="connsiteY7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88900 w 850900"/>
                  <a:gd name="connsiteY2" fmla="*/ 38100 h 3733800"/>
                  <a:gd name="connsiteX3" fmla="*/ 50800 w 850900"/>
                  <a:gd name="connsiteY3" fmla="*/ 12700 h 3733800"/>
                  <a:gd name="connsiteX4" fmla="*/ 12700 w 850900"/>
                  <a:gd name="connsiteY4" fmla="*/ 0 h 3733800"/>
                  <a:gd name="connsiteX5" fmla="*/ 0 w 850900"/>
                  <a:gd name="connsiteY5" fmla="*/ 3733800 h 3733800"/>
                  <a:gd name="connsiteX6" fmla="*/ 850900 w 850900"/>
                  <a:gd name="connsiteY6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50800 w 850900"/>
                  <a:gd name="connsiteY2" fmla="*/ 12700 h 3733800"/>
                  <a:gd name="connsiteX3" fmla="*/ 12700 w 850900"/>
                  <a:gd name="connsiteY3" fmla="*/ 0 h 3733800"/>
                  <a:gd name="connsiteX4" fmla="*/ 0 w 850900"/>
                  <a:gd name="connsiteY4" fmla="*/ 3733800 h 3733800"/>
                  <a:gd name="connsiteX5" fmla="*/ 850900 w 850900"/>
                  <a:gd name="connsiteY5" fmla="*/ 3733800 h 3733800"/>
                  <a:gd name="connsiteX0" fmla="*/ 571500 w 850900"/>
                  <a:gd name="connsiteY0" fmla="*/ 772583 h 4341283"/>
                  <a:gd name="connsiteX1" fmla="*/ 177800 w 850900"/>
                  <a:gd name="connsiteY1" fmla="*/ 696383 h 4341283"/>
                  <a:gd name="connsiteX2" fmla="*/ 12700 w 850900"/>
                  <a:gd name="connsiteY2" fmla="*/ 607483 h 4341283"/>
                  <a:gd name="connsiteX3" fmla="*/ 0 w 850900"/>
                  <a:gd name="connsiteY3" fmla="*/ 4341283 h 4341283"/>
                  <a:gd name="connsiteX4" fmla="*/ 850900 w 850900"/>
                  <a:gd name="connsiteY4" fmla="*/ 4341283 h 4341283"/>
                  <a:gd name="connsiteX0" fmla="*/ 571500 w 850900"/>
                  <a:gd name="connsiteY0" fmla="*/ 759883 h 4328583"/>
                  <a:gd name="connsiteX1" fmla="*/ 12700 w 850900"/>
                  <a:gd name="connsiteY1" fmla="*/ 594783 h 4328583"/>
                  <a:gd name="connsiteX2" fmla="*/ 0 w 850900"/>
                  <a:gd name="connsiteY2" fmla="*/ 4328583 h 4328583"/>
                  <a:gd name="connsiteX3" fmla="*/ 850900 w 850900"/>
                  <a:gd name="connsiteY3" fmla="*/ 4328583 h 4328583"/>
                  <a:gd name="connsiteX0" fmla="*/ 12700 w 850900"/>
                  <a:gd name="connsiteY0" fmla="*/ 0 h 3733800"/>
                  <a:gd name="connsiteX1" fmla="*/ 0 w 850900"/>
                  <a:gd name="connsiteY1" fmla="*/ 3733800 h 3733800"/>
                  <a:gd name="connsiteX2" fmla="*/ 850900 w 850900"/>
                  <a:gd name="connsiteY2" fmla="*/ 3733800 h 373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0900" h="3733800">
                    <a:moveTo>
                      <a:pt x="12700" y="0"/>
                    </a:moveTo>
                    <a:cubicBezTo>
                      <a:pt x="8467" y="1244600"/>
                      <a:pt x="4233" y="2489200"/>
                      <a:pt x="0" y="3733800"/>
                    </a:cubicBezTo>
                    <a:lnTo>
                      <a:pt x="850900" y="3733800"/>
                    </a:lnTo>
                  </a:path>
                </a:pathLst>
              </a:custGeom>
              <a:ln w="3175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8" name="Connecteur droit 17"/>
              <p:cNvCxnSpPr/>
              <p:nvPr/>
            </p:nvCxnSpPr>
            <p:spPr>
              <a:xfrm>
                <a:off x="5702300" y="3162300"/>
                <a:ext cx="952500" cy="1588"/>
              </a:xfrm>
              <a:prstGeom prst="line">
                <a:avLst/>
              </a:prstGeom>
              <a:ln w="288925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21"/>
            <p:cNvSpPr/>
            <p:nvPr/>
          </p:nvSpPr>
          <p:spPr>
            <a:xfrm rot="2079061" flipH="1">
              <a:off x="5648058" y="764216"/>
              <a:ext cx="489484" cy="43461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 rot="19520939">
              <a:off x="5665778" y="820396"/>
              <a:ext cx="489484" cy="43461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52</a:t>
            </a:fld>
            <a:endParaRPr lang="fr-FR"/>
          </a:p>
        </p:txBody>
      </p:sp>
      <p:grpSp>
        <p:nvGrpSpPr>
          <p:cNvPr id="25" name="Grouper 24"/>
          <p:cNvGrpSpPr/>
          <p:nvPr/>
        </p:nvGrpSpPr>
        <p:grpSpPr>
          <a:xfrm>
            <a:off x="1257300" y="266530"/>
            <a:ext cx="7162800" cy="5588706"/>
            <a:chOff x="1257300" y="266530"/>
            <a:chExt cx="7162800" cy="5588706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 rot="19520939">
              <a:off x="4446441" y="306570"/>
              <a:ext cx="489484" cy="55486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 rot="2079061" flipH="1">
              <a:off x="4425681" y="266530"/>
              <a:ext cx="489484" cy="55486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53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257300" y="-14595"/>
            <a:ext cx="7264400" cy="6037778"/>
            <a:chOff x="1257300" y="-14595"/>
            <a:chExt cx="7264400" cy="6037778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6413500" y="-14595"/>
              <a:ext cx="20447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600" dirty="0" smtClean="0">
                  <a:solidFill>
                    <a:srgbClr val="FF6600"/>
                  </a:solidFill>
                </a:rPr>
                <a:t>X</a:t>
              </a:r>
              <a:endParaRPr lang="fr-FR" sz="4000" dirty="0">
                <a:solidFill>
                  <a:srgbClr val="FF6600"/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6438900" y="1674505"/>
              <a:ext cx="20447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600" dirty="0" smtClean="0">
                  <a:solidFill>
                    <a:srgbClr val="FF6600"/>
                  </a:solidFill>
                </a:rPr>
                <a:t>X</a:t>
              </a:r>
              <a:endParaRPr lang="fr-FR" sz="4000" dirty="0">
                <a:solidFill>
                  <a:srgbClr val="FF6600"/>
                </a:solidFill>
              </a:endParaRP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6477000" y="3376305"/>
              <a:ext cx="20447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600" dirty="0" smtClean="0">
                  <a:solidFill>
                    <a:srgbClr val="FF6600"/>
                  </a:solidFill>
                </a:rPr>
                <a:t>X</a:t>
              </a:r>
              <a:endParaRPr lang="fr-FR" sz="4000" dirty="0">
                <a:solidFill>
                  <a:srgbClr val="FF6600"/>
                </a:solidFill>
              </a:endParaRP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54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257300" y="342900"/>
            <a:ext cx="7226300" cy="5448300"/>
            <a:chOff x="1257300" y="342900"/>
            <a:chExt cx="72263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19"/>
            <p:cNvSpPr txBox="1"/>
            <p:nvPr/>
          </p:nvSpPr>
          <p:spPr>
            <a:xfrm>
              <a:off x="6438900" y="1674505"/>
              <a:ext cx="20447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600" dirty="0" smtClean="0">
                  <a:solidFill>
                    <a:srgbClr val="FF6600"/>
                  </a:solidFill>
                </a:rPr>
                <a:t>X</a:t>
              </a:r>
              <a:endParaRPr lang="fr-FR" sz="4000" dirty="0">
                <a:solidFill>
                  <a:srgbClr val="FF6600"/>
                </a:solidFill>
              </a:endParaRP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55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er 10"/>
          <p:cNvGrpSpPr/>
          <p:nvPr/>
        </p:nvGrpSpPr>
        <p:grpSpPr>
          <a:xfrm>
            <a:off x="2374900" y="831850"/>
            <a:ext cx="5080000" cy="4476750"/>
            <a:chOff x="2374900" y="831850"/>
            <a:chExt cx="5080000" cy="4476750"/>
          </a:xfrm>
        </p:grpSpPr>
        <p:sp>
          <p:nvSpPr>
            <p:cNvPr id="9" name="Rectangle à coins arrondis 8"/>
            <p:cNvSpPr/>
            <p:nvPr/>
          </p:nvSpPr>
          <p:spPr>
            <a:xfrm>
              <a:off x="2374900" y="831850"/>
              <a:ext cx="5080000" cy="447675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Étoile à 6 branches 18"/>
            <p:cNvSpPr/>
            <p:nvPr/>
          </p:nvSpPr>
          <p:spPr>
            <a:xfrm>
              <a:off x="3289300" y="1460500"/>
              <a:ext cx="3225800" cy="3251200"/>
            </a:xfrm>
            <a:prstGeom prst="star6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Étoile à 4 branches 20"/>
            <p:cNvSpPr/>
            <p:nvPr/>
          </p:nvSpPr>
          <p:spPr>
            <a:xfrm>
              <a:off x="2578100" y="927100"/>
              <a:ext cx="1028700" cy="1244600"/>
            </a:xfrm>
            <a:prstGeom prst="star4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Étoile à 4 branches 21"/>
            <p:cNvSpPr/>
            <p:nvPr/>
          </p:nvSpPr>
          <p:spPr>
            <a:xfrm>
              <a:off x="5295900" y="4064000"/>
              <a:ext cx="1028700" cy="1244600"/>
            </a:xfrm>
            <a:prstGeom prst="star4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56</a:t>
            </a:fld>
            <a:endParaRPr lang="fr-FR"/>
          </a:p>
        </p:txBody>
      </p:sp>
      <p:grpSp>
        <p:nvGrpSpPr>
          <p:cNvPr id="26" name="Grouper 25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25" name="Rectangle à coins arrondis 2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orme libre 23"/>
            <p:cNvSpPr/>
            <p:nvPr/>
          </p:nvSpPr>
          <p:spPr>
            <a:xfrm>
              <a:off x="2311400" y="850900"/>
              <a:ext cx="5029200" cy="4368800"/>
            </a:xfrm>
            <a:custGeom>
              <a:avLst/>
              <a:gdLst>
                <a:gd name="connsiteX0" fmla="*/ 0 w 5308600"/>
                <a:gd name="connsiteY0" fmla="*/ 0 h 5194300"/>
                <a:gd name="connsiteX1" fmla="*/ 2654300 w 5308600"/>
                <a:gd name="connsiteY1" fmla="*/ 114300 h 5194300"/>
                <a:gd name="connsiteX2" fmla="*/ 5308600 w 5308600"/>
                <a:gd name="connsiteY2" fmla="*/ 1701800 h 5194300"/>
                <a:gd name="connsiteX3" fmla="*/ 4876800 w 5308600"/>
                <a:gd name="connsiteY3" fmla="*/ 4051300 h 5194300"/>
                <a:gd name="connsiteX4" fmla="*/ 3657600 w 5308600"/>
                <a:gd name="connsiteY4" fmla="*/ 3835400 h 5194300"/>
                <a:gd name="connsiteX5" fmla="*/ 2514600 w 5308600"/>
                <a:gd name="connsiteY5" fmla="*/ 5194300 h 5194300"/>
                <a:gd name="connsiteX6" fmla="*/ 0 w 5308600"/>
                <a:gd name="connsiteY6" fmla="*/ 4622800 h 5194300"/>
                <a:gd name="connsiteX7" fmla="*/ 0 w 5308600"/>
                <a:gd name="connsiteY7" fmla="*/ 0 h 5194300"/>
                <a:gd name="connsiteX0" fmla="*/ 279400 w 5308600"/>
                <a:gd name="connsiteY0" fmla="*/ 1600200 h 5080000"/>
                <a:gd name="connsiteX1" fmla="*/ 2654300 w 5308600"/>
                <a:gd name="connsiteY1" fmla="*/ 0 h 5080000"/>
                <a:gd name="connsiteX2" fmla="*/ 5308600 w 5308600"/>
                <a:gd name="connsiteY2" fmla="*/ 1587500 h 5080000"/>
                <a:gd name="connsiteX3" fmla="*/ 4876800 w 5308600"/>
                <a:gd name="connsiteY3" fmla="*/ 3937000 h 5080000"/>
                <a:gd name="connsiteX4" fmla="*/ 3657600 w 5308600"/>
                <a:gd name="connsiteY4" fmla="*/ 3721100 h 5080000"/>
                <a:gd name="connsiteX5" fmla="*/ 2514600 w 5308600"/>
                <a:gd name="connsiteY5" fmla="*/ 5080000 h 5080000"/>
                <a:gd name="connsiteX6" fmla="*/ 0 w 5308600"/>
                <a:gd name="connsiteY6" fmla="*/ 4508500 h 5080000"/>
                <a:gd name="connsiteX7" fmla="*/ 279400 w 5308600"/>
                <a:gd name="connsiteY7" fmla="*/ 1600200 h 5080000"/>
                <a:gd name="connsiteX0" fmla="*/ 279400 w 5308600"/>
                <a:gd name="connsiteY0" fmla="*/ 1257300 h 4737100"/>
                <a:gd name="connsiteX1" fmla="*/ 2654300 w 5308600"/>
                <a:gd name="connsiteY1" fmla="*/ 0 h 4737100"/>
                <a:gd name="connsiteX2" fmla="*/ 5308600 w 5308600"/>
                <a:gd name="connsiteY2" fmla="*/ 1244600 h 4737100"/>
                <a:gd name="connsiteX3" fmla="*/ 4876800 w 5308600"/>
                <a:gd name="connsiteY3" fmla="*/ 3594100 h 4737100"/>
                <a:gd name="connsiteX4" fmla="*/ 3657600 w 5308600"/>
                <a:gd name="connsiteY4" fmla="*/ 3378200 h 4737100"/>
                <a:gd name="connsiteX5" fmla="*/ 2514600 w 5308600"/>
                <a:gd name="connsiteY5" fmla="*/ 4737100 h 4737100"/>
                <a:gd name="connsiteX6" fmla="*/ 0 w 5308600"/>
                <a:gd name="connsiteY6" fmla="*/ 4165600 h 4737100"/>
                <a:gd name="connsiteX7" fmla="*/ 279400 w 5308600"/>
                <a:gd name="connsiteY7" fmla="*/ 1257300 h 4737100"/>
                <a:gd name="connsiteX0" fmla="*/ 0 w 5029200"/>
                <a:gd name="connsiteY0" fmla="*/ 1257300 h 4737100"/>
                <a:gd name="connsiteX1" fmla="*/ 2374900 w 5029200"/>
                <a:gd name="connsiteY1" fmla="*/ 0 h 4737100"/>
                <a:gd name="connsiteX2" fmla="*/ 5029200 w 5029200"/>
                <a:gd name="connsiteY2" fmla="*/ 1244600 h 4737100"/>
                <a:gd name="connsiteX3" fmla="*/ 4597400 w 5029200"/>
                <a:gd name="connsiteY3" fmla="*/ 3594100 h 4737100"/>
                <a:gd name="connsiteX4" fmla="*/ 3378200 w 5029200"/>
                <a:gd name="connsiteY4" fmla="*/ 3378200 h 4737100"/>
                <a:gd name="connsiteX5" fmla="*/ 2235200 w 5029200"/>
                <a:gd name="connsiteY5" fmla="*/ 4737100 h 4737100"/>
                <a:gd name="connsiteX6" fmla="*/ 177800 w 5029200"/>
                <a:gd name="connsiteY6" fmla="*/ 4000500 h 4737100"/>
                <a:gd name="connsiteX7" fmla="*/ 0 w 5029200"/>
                <a:gd name="connsiteY7" fmla="*/ 1257300 h 4737100"/>
                <a:gd name="connsiteX0" fmla="*/ 0 w 5029200"/>
                <a:gd name="connsiteY0" fmla="*/ 1257300 h 4368800"/>
                <a:gd name="connsiteX1" fmla="*/ 2374900 w 5029200"/>
                <a:gd name="connsiteY1" fmla="*/ 0 h 4368800"/>
                <a:gd name="connsiteX2" fmla="*/ 5029200 w 5029200"/>
                <a:gd name="connsiteY2" fmla="*/ 1244600 h 4368800"/>
                <a:gd name="connsiteX3" fmla="*/ 4597400 w 5029200"/>
                <a:gd name="connsiteY3" fmla="*/ 3594100 h 4368800"/>
                <a:gd name="connsiteX4" fmla="*/ 3378200 w 5029200"/>
                <a:gd name="connsiteY4" fmla="*/ 3378200 h 4368800"/>
                <a:gd name="connsiteX5" fmla="*/ 2527300 w 5029200"/>
                <a:gd name="connsiteY5" fmla="*/ 4368800 h 4368800"/>
                <a:gd name="connsiteX6" fmla="*/ 177800 w 5029200"/>
                <a:gd name="connsiteY6" fmla="*/ 4000500 h 4368800"/>
                <a:gd name="connsiteX7" fmla="*/ 0 w 5029200"/>
                <a:gd name="connsiteY7" fmla="*/ 1257300 h 436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29200" h="4368800">
                  <a:moveTo>
                    <a:pt x="0" y="1257300"/>
                  </a:moveTo>
                  <a:lnTo>
                    <a:pt x="2374900" y="0"/>
                  </a:lnTo>
                  <a:lnTo>
                    <a:pt x="5029200" y="1244600"/>
                  </a:lnTo>
                  <a:lnTo>
                    <a:pt x="4597400" y="3594100"/>
                  </a:lnTo>
                  <a:lnTo>
                    <a:pt x="3378200" y="3378200"/>
                  </a:lnTo>
                  <a:lnTo>
                    <a:pt x="2527300" y="4368800"/>
                  </a:lnTo>
                  <a:lnTo>
                    <a:pt x="177800" y="4000500"/>
                  </a:lnTo>
                  <a:cubicBezTo>
                    <a:pt x="182033" y="2459567"/>
                    <a:pt x="12700" y="1257300"/>
                    <a:pt x="0" y="125730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Étoile à 6 branches 18"/>
            <p:cNvSpPr/>
            <p:nvPr/>
          </p:nvSpPr>
          <p:spPr>
            <a:xfrm>
              <a:off x="2946400" y="1181100"/>
              <a:ext cx="3225800" cy="3251200"/>
            </a:xfrm>
            <a:prstGeom prst="star6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Étoile à 4 branches 21"/>
            <p:cNvSpPr/>
            <p:nvPr/>
          </p:nvSpPr>
          <p:spPr>
            <a:xfrm>
              <a:off x="5575300" y="4203700"/>
              <a:ext cx="1028700" cy="1244600"/>
            </a:xfrm>
            <a:prstGeom prst="star4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57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er 10"/>
          <p:cNvGrpSpPr/>
          <p:nvPr/>
        </p:nvGrpSpPr>
        <p:grpSpPr>
          <a:xfrm>
            <a:off x="2578100" y="927100"/>
            <a:ext cx="3937000" cy="4381500"/>
            <a:chOff x="2578100" y="927100"/>
            <a:chExt cx="3937000" cy="4381500"/>
          </a:xfrm>
        </p:grpSpPr>
        <p:sp>
          <p:nvSpPr>
            <p:cNvPr id="19" name="Étoile à 6 branches 18"/>
            <p:cNvSpPr/>
            <p:nvPr/>
          </p:nvSpPr>
          <p:spPr>
            <a:xfrm>
              <a:off x="3289300" y="1460500"/>
              <a:ext cx="3225800" cy="3251200"/>
            </a:xfrm>
            <a:prstGeom prst="star6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Étoile à 4 branches 20"/>
            <p:cNvSpPr/>
            <p:nvPr/>
          </p:nvSpPr>
          <p:spPr>
            <a:xfrm>
              <a:off x="2578100" y="927100"/>
              <a:ext cx="1028700" cy="1244600"/>
            </a:xfrm>
            <a:prstGeom prst="star4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Étoile à 4 branches 21"/>
            <p:cNvSpPr/>
            <p:nvPr/>
          </p:nvSpPr>
          <p:spPr>
            <a:xfrm>
              <a:off x="5295900" y="4064000"/>
              <a:ext cx="1028700" cy="1244600"/>
            </a:xfrm>
            <a:prstGeom prst="star4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2806700" y="1517650"/>
              <a:ext cx="2590800" cy="26225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67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58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er 8"/>
          <p:cNvGrpSpPr/>
          <p:nvPr/>
        </p:nvGrpSpPr>
        <p:grpSpPr>
          <a:xfrm>
            <a:off x="2463800" y="889000"/>
            <a:ext cx="5613400" cy="4089400"/>
            <a:chOff x="2463800" y="889000"/>
            <a:chExt cx="5613400" cy="4089400"/>
          </a:xfrm>
        </p:grpSpPr>
        <p:sp>
          <p:nvSpPr>
            <p:cNvPr id="10" name="Forme libre 9"/>
            <p:cNvSpPr/>
            <p:nvPr/>
          </p:nvSpPr>
          <p:spPr>
            <a:xfrm rot="16200000" flipV="1">
              <a:off x="3225800" y="127000"/>
              <a:ext cx="4089400" cy="56134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2933700" y="1320800"/>
              <a:ext cx="4064000" cy="3140916"/>
            </a:xfrm>
            <a:custGeom>
              <a:avLst/>
              <a:gdLst>
                <a:gd name="connsiteX0" fmla="*/ 0 w 4064000"/>
                <a:gd name="connsiteY0" fmla="*/ 3111500 h 3140916"/>
                <a:gd name="connsiteX1" fmla="*/ 215900 w 4064000"/>
                <a:gd name="connsiteY1" fmla="*/ 3124200 h 3140916"/>
                <a:gd name="connsiteX2" fmla="*/ 292100 w 4064000"/>
                <a:gd name="connsiteY2" fmla="*/ 3136900 h 3140916"/>
                <a:gd name="connsiteX3" fmla="*/ 596900 w 4064000"/>
                <a:gd name="connsiteY3" fmla="*/ 0 h 3140916"/>
                <a:gd name="connsiteX4" fmla="*/ 698500 w 4064000"/>
                <a:gd name="connsiteY4" fmla="*/ 2667000 h 3140916"/>
                <a:gd name="connsiteX5" fmla="*/ 711200 w 4064000"/>
                <a:gd name="connsiteY5" fmla="*/ 2540000 h 3140916"/>
                <a:gd name="connsiteX6" fmla="*/ 723900 w 4064000"/>
                <a:gd name="connsiteY6" fmla="*/ 2489200 h 3140916"/>
                <a:gd name="connsiteX7" fmla="*/ 774700 w 4064000"/>
                <a:gd name="connsiteY7" fmla="*/ 2336800 h 3140916"/>
                <a:gd name="connsiteX8" fmla="*/ 812800 w 4064000"/>
                <a:gd name="connsiteY8" fmla="*/ 2222500 h 3140916"/>
                <a:gd name="connsiteX9" fmla="*/ 825500 w 4064000"/>
                <a:gd name="connsiteY9" fmla="*/ 2184400 h 3140916"/>
                <a:gd name="connsiteX10" fmla="*/ 838200 w 4064000"/>
                <a:gd name="connsiteY10" fmla="*/ 2146300 h 3140916"/>
                <a:gd name="connsiteX11" fmla="*/ 850900 w 4064000"/>
                <a:gd name="connsiteY11" fmla="*/ 2133600 h 3140916"/>
                <a:gd name="connsiteX12" fmla="*/ 1016000 w 4064000"/>
                <a:gd name="connsiteY12" fmla="*/ 3022600 h 3140916"/>
                <a:gd name="connsiteX13" fmla="*/ 1295400 w 4064000"/>
                <a:gd name="connsiteY13" fmla="*/ 3136900 h 3140916"/>
                <a:gd name="connsiteX14" fmla="*/ 2197100 w 4064000"/>
                <a:gd name="connsiteY14" fmla="*/ 3124200 h 3140916"/>
                <a:gd name="connsiteX15" fmla="*/ 2590800 w 4064000"/>
                <a:gd name="connsiteY15" fmla="*/ 660400 h 3140916"/>
                <a:gd name="connsiteX16" fmla="*/ 2603500 w 4064000"/>
                <a:gd name="connsiteY16" fmla="*/ 838200 h 3140916"/>
                <a:gd name="connsiteX17" fmla="*/ 2679700 w 4064000"/>
                <a:gd name="connsiteY17" fmla="*/ 1041400 h 3140916"/>
                <a:gd name="connsiteX18" fmla="*/ 2705100 w 4064000"/>
                <a:gd name="connsiteY18" fmla="*/ 1130300 h 3140916"/>
                <a:gd name="connsiteX19" fmla="*/ 2755900 w 4064000"/>
                <a:gd name="connsiteY19" fmla="*/ 1384300 h 3140916"/>
                <a:gd name="connsiteX20" fmla="*/ 2743200 w 4064000"/>
                <a:gd name="connsiteY20" fmla="*/ 2095500 h 3140916"/>
                <a:gd name="connsiteX21" fmla="*/ 2755900 w 4064000"/>
                <a:gd name="connsiteY21" fmla="*/ 2324100 h 3140916"/>
                <a:gd name="connsiteX22" fmla="*/ 2768600 w 4064000"/>
                <a:gd name="connsiteY22" fmla="*/ 2476500 h 3140916"/>
                <a:gd name="connsiteX23" fmla="*/ 2832100 w 4064000"/>
                <a:gd name="connsiteY23" fmla="*/ 2984500 h 3140916"/>
                <a:gd name="connsiteX24" fmla="*/ 4064000 w 4064000"/>
                <a:gd name="connsiteY24" fmla="*/ 3073400 h 3140916"/>
                <a:gd name="connsiteX25" fmla="*/ 4064000 w 4064000"/>
                <a:gd name="connsiteY25" fmla="*/ 3073400 h 314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064000" h="3140916">
                  <a:moveTo>
                    <a:pt x="0" y="3111500"/>
                  </a:moveTo>
                  <a:cubicBezTo>
                    <a:pt x="71967" y="3115733"/>
                    <a:pt x="144167" y="3117027"/>
                    <a:pt x="215900" y="3124200"/>
                  </a:cubicBezTo>
                  <a:cubicBezTo>
                    <a:pt x="383061" y="3140916"/>
                    <a:pt x="129605" y="3136900"/>
                    <a:pt x="292100" y="3136900"/>
                  </a:cubicBezTo>
                  <a:lnTo>
                    <a:pt x="596900" y="0"/>
                  </a:lnTo>
                  <a:cubicBezTo>
                    <a:pt x="630767" y="889000"/>
                    <a:pt x="658506" y="1778255"/>
                    <a:pt x="698500" y="2667000"/>
                  </a:cubicBezTo>
                  <a:cubicBezTo>
                    <a:pt x="700413" y="2709501"/>
                    <a:pt x="705183" y="2582117"/>
                    <a:pt x="711200" y="2540000"/>
                  </a:cubicBezTo>
                  <a:cubicBezTo>
                    <a:pt x="713668" y="2522721"/>
                    <a:pt x="718694" y="2505860"/>
                    <a:pt x="723900" y="2489200"/>
                  </a:cubicBezTo>
                  <a:cubicBezTo>
                    <a:pt x="739872" y="2438090"/>
                    <a:pt x="757767" y="2387600"/>
                    <a:pt x="774700" y="2336800"/>
                  </a:cubicBezTo>
                  <a:lnTo>
                    <a:pt x="812800" y="2222500"/>
                  </a:lnTo>
                  <a:lnTo>
                    <a:pt x="825500" y="2184400"/>
                  </a:lnTo>
                  <a:cubicBezTo>
                    <a:pt x="829733" y="2171700"/>
                    <a:pt x="828734" y="2155766"/>
                    <a:pt x="838200" y="2146300"/>
                  </a:cubicBezTo>
                  <a:lnTo>
                    <a:pt x="850900" y="2133600"/>
                  </a:lnTo>
                  <a:lnTo>
                    <a:pt x="1016000" y="3022600"/>
                  </a:lnTo>
                  <a:lnTo>
                    <a:pt x="1295400" y="3136900"/>
                  </a:lnTo>
                  <a:lnTo>
                    <a:pt x="2197100" y="3124200"/>
                  </a:lnTo>
                  <a:cubicBezTo>
                    <a:pt x="2328333" y="2302933"/>
                    <a:pt x="2445227" y="1479247"/>
                    <a:pt x="2590800" y="660400"/>
                  </a:cubicBezTo>
                  <a:cubicBezTo>
                    <a:pt x="2601200" y="601900"/>
                    <a:pt x="2589999" y="780337"/>
                    <a:pt x="2603500" y="838200"/>
                  </a:cubicBezTo>
                  <a:cubicBezTo>
                    <a:pt x="2619938" y="908647"/>
                    <a:pt x="2659827" y="971844"/>
                    <a:pt x="2679700" y="1041400"/>
                  </a:cubicBezTo>
                  <a:cubicBezTo>
                    <a:pt x="2688167" y="1071033"/>
                    <a:pt x="2698751" y="1100142"/>
                    <a:pt x="2705100" y="1130300"/>
                  </a:cubicBezTo>
                  <a:cubicBezTo>
                    <a:pt x="2788137" y="1524727"/>
                    <a:pt x="2682831" y="1092023"/>
                    <a:pt x="2755900" y="1384300"/>
                  </a:cubicBezTo>
                  <a:cubicBezTo>
                    <a:pt x="2751667" y="1621367"/>
                    <a:pt x="2743200" y="1858396"/>
                    <a:pt x="2743200" y="2095500"/>
                  </a:cubicBezTo>
                  <a:cubicBezTo>
                    <a:pt x="2743200" y="2171818"/>
                    <a:pt x="2750262" y="2247991"/>
                    <a:pt x="2755900" y="2324100"/>
                  </a:cubicBezTo>
                  <a:cubicBezTo>
                    <a:pt x="2770002" y="2514483"/>
                    <a:pt x="2768600" y="2379041"/>
                    <a:pt x="2768600" y="2476500"/>
                  </a:cubicBezTo>
                  <a:lnTo>
                    <a:pt x="2832100" y="2984500"/>
                  </a:lnTo>
                  <a:lnTo>
                    <a:pt x="4064000" y="3073400"/>
                  </a:lnTo>
                  <a:lnTo>
                    <a:pt x="4064000" y="3073400"/>
                  </a:lnTo>
                </a:path>
              </a:pathLst>
            </a:custGeom>
            <a:ln w="20637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59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er 27"/>
          <p:cNvGrpSpPr/>
          <p:nvPr/>
        </p:nvGrpSpPr>
        <p:grpSpPr>
          <a:xfrm>
            <a:off x="1600200" y="673100"/>
            <a:ext cx="4381500" cy="4864894"/>
            <a:chOff x="1600200" y="673100"/>
            <a:chExt cx="4381500" cy="4864894"/>
          </a:xfrm>
        </p:grpSpPr>
        <p:cxnSp>
          <p:nvCxnSpPr>
            <p:cNvPr id="11" name="Connecteur en arc 10"/>
            <p:cNvCxnSpPr/>
            <p:nvPr/>
          </p:nvCxnSpPr>
          <p:spPr>
            <a:xfrm>
              <a:off x="2565400" y="3263900"/>
              <a:ext cx="3416300" cy="1727200"/>
            </a:xfrm>
            <a:prstGeom prst="curvedConnector3">
              <a:avLst>
                <a:gd name="adj1" fmla="val 98699"/>
              </a:avLst>
            </a:prstGeom>
            <a:ln w="889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5400000" flipH="1" flipV="1">
              <a:off x="3092450" y="1289050"/>
              <a:ext cx="2844800" cy="1612900"/>
            </a:xfrm>
            <a:prstGeom prst="line">
              <a:avLst/>
            </a:prstGeom>
            <a:ln w="635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1600200" y="3249612"/>
              <a:ext cx="2133600" cy="1588"/>
            </a:xfrm>
            <a:prstGeom prst="line">
              <a:avLst/>
            </a:prstGeom>
            <a:ln w="889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rot="5400000" flipH="1" flipV="1">
              <a:off x="5264150" y="4845050"/>
              <a:ext cx="1384300" cy="1588"/>
            </a:xfrm>
            <a:prstGeom prst="line">
              <a:avLst/>
            </a:prstGeom>
            <a:ln w="889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</a:t>
            </a:fld>
            <a:endParaRPr lang="fr-FR"/>
          </a:p>
        </p:txBody>
      </p:sp>
      <p:grpSp>
        <p:nvGrpSpPr>
          <p:cNvPr id="15" name="Grouper 14"/>
          <p:cNvGrpSpPr/>
          <p:nvPr/>
        </p:nvGrpSpPr>
        <p:grpSpPr>
          <a:xfrm>
            <a:off x="2888786" y="698500"/>
            <a:ext cx="3943814" cy="4368800"/>
            <a:chOff x="2888786" y="698500"/>
            <a:chExt cx="3943814" cy="4368800"/>
          </a:xfrm>
        </p:grpSpPr>
        <p:grpSp>
          <p:nvGrpSpPr>
            <p:cNvPr id="13" name="Grouper 12"/>
            <p:cNvGrpSpPr/>
            <p:nvPr/>
          </p:nvGrpSpPr>
          <p:grpSpPr>
            <a:xfrm>
              <a:off x="2908300" y="698500"/>
              <a:ext cx="3924300" cy="4368800"/>
              <a:chOff x="2908300" y="698500"/>
              <a:chExt cx="3924300" cy="43688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908300" y="698500"/>
                <a:ext cx="3924300" cy="43688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Triangle rectangle 5"/>
              <p:cNvSpPr/>
              <p:nvPr/>
            </p:nvSpPr>
            <p:spPr>
              <a:xfrm>
                <a:off x="2908300" y="4457700"/>
                <a:ext cx="508000" cy="6096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416300" y="698500"/>
                <a:ext cx="2895600" cy="2260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076700" y="3949700"/>
                <a:ext cx="2222500" cy="1117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127500" y="3949700"/>
                <a:ext cx="1524000" cy="1117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273550" y="4124325"/>
                <a:ext cx="387350" cy="6667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477000" y="927100"/>
                <a:ext cx="184150" cy="228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067050" y="927100"/>
                <a:ext cx="184150" cy="228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4" name="ZoneTexte 13"/>
            <p:cNvSpPr txBox="1"/>
            <p:nvPr/>
          </p:nvSpPr>
          <p:spPr>
            <a:xfrm>
              <a:off x="2888786" y="838200"/>
              <a:ext cx="387039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i="1" dirty="0" smtClean="0">
                  <a:solidFill>
                    <a:schemeClr val="accent6">
                      <a:lumMod val="75000"/>
                    </a:schemeClr>
                  </a:solidFill>
                </a:rPr>
                <a:t>Name</a:t>
              </a:r>
              <a:endParaRPr lang="en-US" sz="138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60</a:t>
            </a:fld>
            <a:endParaRPr lang="fr-FR"/>
          </a:p>
        </p:txBody>
      </p:sp>
      <p:grpSp>
        <p:nvGrpSpPr>
          <p:cNvPr id="19" name="Grouper 18"/>
          <p:cNvGrpSpPr/>
          <p:nvPr/>
        </p:nvGrpSpPr>
        <p:grpSpPr>
          <a:xfrm>
            <a:off x="1542488" y="343279"/>
            <a:ext cx="7162800" cy="5448300"/>
            <a:chOff x="1542488" y="343279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542488" y="343279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rde 11"/>
            <p:cNvSpPr/>
            <p:nvPr/>
          </p:nvSpPr>
          <p:spPr>
            <a:xfrm rot="5400000">
              <a:off x="3694141" y="1077692"/>
              <a:ext cx="3020902" cy="3251754"/>
            </a:xfrm>
            <a:prstGeom prst="chord">
              <a:avLst>
                <a:gd name="adj1" fmla="val 4265478"/>
                <a:gd name="adj2" fmla="val 1734981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94156" y="3405772"/>
              <a:ext cx="3040114" cy="150139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65700" y="846729"/>
              <a:ext cx="537054" cy="20205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4965700" y="1731943"/>
              <a:ext cx="537054" cy="48109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29980" y="4117799"/>
              <a:ext cx="537054" cy="8278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61</a:t>
            </a:fld>
            <a:endParaRPr lang="fr-FR"/>
          </a:p>
        </p:txBody>
      </p:sp>
      <p:grpSp>
        <p:nvGrpSpPr>
          <p:cNvPr id="2" name="Grouper 18"/>
          <p:cNvGrpSpPr/>
          <p:nvPr/>
        </p:nvGrpSpPr>
        <p:grpSpPr>
          <a:xfrm>
            <a:off x="1542488" y="343279"/>
            <a:ext cx="7162800" cy="5448300"/>
            <a:chOff x="1542488" y="343279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542488" y="343279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rde 11"/>
            <p:cNvSpPr/>
            <p:nvPr/>
          </p:nvSpPr>
          <p:spPr>
            <a:xfrm rot="5400000">
              <a:off x="3694141" y="1077692"/>
              <a:ext cx="3020902" cy="3251754"/>
            </a:xfrm>
            <a:prstGeom prst="chord">
              <a:avLst>
                <a:gd name="adj1" fmla="val 4265478"/>
                <a:gd name="adj2" fmla="val 1734981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94156" y="3405772"/>
              <a:ext cx="3040114" cy="150139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65700" y="846729"/>
              <a:ext cx="537054" cy="20205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4965700" y="1731943"/>
              <a:ext cx="537054" cy="48109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29980" y="4117799"/>
              <a:ext cx="537054" cy="8278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62</a:t>
            </a:fld>
            <a:endParaRPr lang="fr-FR"/>
          </a:p>
        </p:txBody>
      </p:sp>
      <p:grpSp>
        <p:nvGrpSpPr>
          <p:cNvPr id="59" name="Grouper 58"/>
          <p:cNvGrpSpPr/>
          <p:nvPr/>
        </p:nvGrpSpPr>
        <p:grpSpPr>
          <a:xfrm>
            <a:off x="1561728" y="343279"/>
            <a:ext cx="7162800" cy="5448300"/>
            <a:chOff x="1542488" y="343279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542488" y="343279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er 17"/>
            <p:cNvGrpSpPr/>
            <p:nvPr/>
          </p:nvGrpSpPr>
          <p:grpSpPr>
            <a:xfrm>
              <a:off x="4272796" y="3146976"/>
              <a:ext cx="1930418" cy="2001623"/>
              <a:chOff x="3578713" y="846729"/>
              <a:chExt cx="3251752" cy="4098925"/>
            </a:xfrm>
          </p:grpSpPr>
          <p:sp>
            <p:nvSpPr>
              <p:cNvPr id="12" name="Corde 11"/>
              <p:cNvSpPr/>
              <p:nvPr/>
            </p:nvSpPr>
            <p:spPr>
              <a:xfrm rot="5400000">
                <a:off x="3694138" y="1077692"/>
                <a:ext cx="3020901" cy="3251752"/>
              </a:xfrm>
              <a:prstGeom prst="chord">
                <a:avLst>
                  <a:gd name="adj1" fmla="val 4265478"/>
                  <a:gd name="adj2" fmla="val 1734981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94156" y="3405772"/>
                <a:ext cx="3040114" cy="150139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965700" y="846729"/>
                <a:ext cx="537054" cy="20205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4965700" y="1731943"/>
                <a:ext cx="537054" cy="48109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829980" y="4117799"/>
                <a:ext cx="537054" cy="82785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" name="Grouper 26"/>
            <p:cNvGrpSpPr/>
            <p:nvPr/>
          </p:nvGrpSpPr>
          <p:grpSpPr>
            <a:xfrm>
              <a:off x="4160565" y="785493"/>
              <a:ext cx="1854200" cy="2075646"/>
              <a:chOff x="2578100" y="927100"/>
              <a:chExt cx="3937000" cy="4381500"/>
            </a:xfrm>
          </p:grpSpPr>
          <p:sp>
            <p:nvSpPr>
              <p:cNvPr id="28" name="Étoile à 6 branches 27"/>
              <p:cNvSpPr/>
              <p:nvPr/>
            </p:nvSpPr>
            <p:spPr>
              <a:xfrm>
                <a:off x="3289300" y="1460500"/>
                <a:ext cx="3225800" cy="3251200"/>
              </a:xfrm>
              <a:prstGeom prst="star6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Étoile à 4 branches 28"/>
              <p:cNvSpPr/>
              <p:nvPr/>
            </p:nvSpPr>
            <p:spPr>
              <a:xfrm>
                <a:off x="2578100" y="927100"/>
                <a:ext cx="1028700" cy="1244600"/>
              </a:xfrm>
              <a:prstGeom prst="star4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Étoile à 4 branches 29"/>
              <p:cNvSpPr/>
              <p:nvPr/>
            </p:nvSpPr>
            <p:spPr>
              <a:xfrm>
                <a:off x="5295900" y="4064000"/>
                <a:ext cx="1028700" cy="1244600"/>
              </a:xfrm>
              <a:prstGeom prst="star4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Ellipse 30"/>
              <p:cNvSpPr/>
              <p:nvPr/>
            </p:nvSpPr>
            <p:spPr>
              <a:xfrm>
                <a:off x="2806700" y="1517650"/>
                <a:ext cx="2590800" cy="26225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  <a:alpha val="67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2" name="Grouper 31"/>
            <p:cNvGrpSpPr/>
            <p:nvPr/>
          </p:nvGrpSpPr>
          <p:grpSpPr>
            <a:xfrm>
              <a:off x="6418869" y="1038180"/>
              <a:ext cx="1956619" cy="1806233"/>
              <a:chOff x="2374900" y="831850"/>
              <a:chExt cx="5080000" cy="4476750"/>
            </a:xfrm>
          </p:grpSpPr>
          <p:sp>
            <p:nvSpPr>
              <p:cNvPr id="33" name="Rectangle à coins arrondis 32"/>
              <p:cNvSpPr/>
              <p:nvPr/>
            </p:nvSpPr>
            <p:spPr>
              <a:xfrm>
                <a:off x="2374900" y="831850"/>
                <a:ext cx="5080000" cy="44767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Étoile à 6 branches 33"/>
              <p:cNvSpPr/>
              <p:nvPr/>
            </p:nvSpPr>
            <p:spPr>
              <a:xfrm>
                <a:off x="3289300" y="1460500"/>
                <a:ext cx="3225800" cy="3251200"/>
              </a:xfrm>
              <a:prstGeom prst="star6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Étoile à 4 branches 34"/>
              <p:cNvSpPr/>
              <p:nvPr/>
            </p:nvSpPr>
            <p:spPr>
              <a:xfrm>
                <a:off x="2578100" y="927100"/>
                <a:ext cx="1028700" cy="1244600"/>
              </a:xfrm>
              <a:prstGeom prst="star4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Étoile à 4 branches 35"/>
              <p:cNvSpPr/>
              <p:nvPr/>
            </p:nvSpPr>
            <p:spPr>
              <a:xfrm>
                <a:off x="5295900" y="4064000"/>
                <a:ext cx="1028700" cy="1244600"/>
              </a:xfrm>
              <a:prstGeom prst="star4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41" name="Connecteur en arc 40"/>
            <p:cNvCxnSpPr/>
            <p:nvPr/>
          </p:nvCxnSpPr>
          <p:spPr>
            <a:xfrm>
              <a:off x="2424360" y="4233635"/>
              <a:ext cx="1291007" cy="491473"/>
            </a:xfrm>
            <a:prstGeom prst="curvedConnector3">
              <a:avLst>
                <a:gd name="adj1" fmla="val 98699"/>
              </a:avLst>
            </a:prstGeom>
            <a:ln w="254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 rot="5400000" flipH="1" flipV="1">
              <a:off x="2756308" y="3596414"/>
              <a:ext cx="809485" cy="609509"/>
            </a:xfrm>
            <a:prstGeom prst="line">
              <a:avLst/>
            </a:prstGeom>
            <a:ln w="190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2059615" y="4229570"/>
              <a:ext cx="806279" cy="452"/>
            </a:xfrm>
            <a:prstGeom prst="line">
              <a:avLst/>
            </a:prstGeom>
            <a:ln w="260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 rot="5400000" flipH="1" flipV="1">
              <a:off x="3508818" y="4683475"/>
              <a:ext cx="393901" cy="600"/>
            </a:xfrm>
            <a:prstGeom prst="line">
              <a:avLst/>
            </a:prstGeom>
            <a:ln w="254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er 44"/>
            <p:cNvGrpSpPr/>
            <p:nvPr/>
          </p:nvGrpSpPr>
          <p:grpSpPr>
            <a:xfrm>
              <a:off x="2113982" y="1038181"/>
              <a:ext cx="2046584" cy="1578020"/>
              <a:chOff x="2463800" y="889000"/>
              <a:chExt cx="5613400" cy="4089400"/>
            </a:xfrm>
          </p:grpSpPr>
          <p:sp>
            <p:nvSpPr>
              <p:cNvPr id="46" name="Forme libre 45"/>
              <p:cNvSpPr/>
              <p:nvPr/>
            </p:nvSpPr>
            <p:spPr>
              <a:xfrm rot="16200000" flipV="1">
                <a:off x="3225800" y="127000"/>
                <a:ext cx="4089400" cy="5613400"/>
              </a:xfrm>
              <a:custGeom>
                <a:avLst/>
                <a:gdLst>
                  <a:gd name="connsiteX0" fmla="*/ 1066800 w 1066800"/>
                  <a:gd name="connsiteY0" fmla="*/ 165100 h 3733800"/>
                  <a:gd name="connsiteX1" fmla="*/ 571500 w 1066800"/>
                  <a:gd name="connsiteY1" fmla="*/ 165100 h 3733800"/>
                  <a:gd name="connsiteX2" fmla="*/ 495300 w 1066800"/>
                  <a:gd name="connsiteY2" fmla="*/ 139700 h 3733800"/>
                  <a:gd name="connsiteX3" fmla="*/ 177800 w 1066800"/>
                  <a:gd name="connsiteY3" fmla="*/ 88900 h 3733800"/>
                  <a:gd name="connsiteX4" fmla="*/ 88900 w 1066800"/>
                  <a:gd name="connsiteY4" fmla="*/ 38100 h 3733800"/>
                  <a:gd name="connsiteX5" fmla="*/ 50800 w 1066800"/>
                  <a:gd name="connsiteY5" fmla="*/ 12700 h 3733800"/>
                  <a:gd name="connsiteX6" fmla="*/ 12700 w 1066800"/>
                  <a:gd name="connsiteY6" fmla="*/ 0 h 3733800"/>
                  <a:gd name="connsiteX7" fmla="*/ 0 w 1066800"/>
                  <a:gd name="connsiteY7" fmla="*/ 3733800 h 3733800"/>
                  <a:gd name="connsiteX8" fmla="*/ 850900 w 1066800"/>
                  <a:gd name="connsiteY8" fmla="*/ 3733800 h 3733800"/>
                  <a:gd name="connsiteX0" fmla="*/ 571500 w 850900"/>
                  <a:gd name="connsiteY0" fmla="*/ 165100 h 3733800"/>
                  <a:gd name="connsiteX1" fmla="*/ 495300 w 850900"/>
                  <a:gd name="connsiteY1" fmla="*/ 139700 h 3733800"/>
                  <a:gd name="connsiteX2" fmla="*/ 177800 w 850900"/>
                  <a:gd name="connsiteY2" fmla="*/ 88900 h 3733800"/>
                  <a:gd name="connsiteX3" fmla="*/ 88900 w 850900"/>
                  <a:gd name="connsiteY3" fmla="*/ 38100 h 3733800"/>
                  <a:gd name="connsiteX4" fmla="*/ 50800 w 850900"/>
                  <a:gd name="connsiteY4" fmla="*/ 12700 h 3733800"/>
                  <a:gd name="connsiteX5" fmla="*/ 12700 w 850900"/>
                  <a:gd name="connsiteY5" fmla="*/ 0 h 3733800"/>
                  <a:gd name="connsiteX6" fmla="*/ 0 w 850900"/>
                  <a:gd name="connsiteY6" fmla="*/ 3733800 h 3733800"/>
                  <a:gd name="connsiteX7" fmla="*/ 850900 w 850900"/>
                  <a:gd name="connsiteY7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88900 w 850900"/>
                  <a:gd name="connsiteY2" fmla="*/ 38100 h 3733800"/>
                  <a:gd name="connsiteX3" fmla="*/ 50800 w 850900"/>
                  <a:gd name="connsiteY3" fmla="*/ 12700 h 3733800"/>
                  <a:gd name="connsiteX4" fmla="*/ 12700 w 850900"/>
                  <a:gd name="connsiteY4" fmla="*/ 0 h 3733800"/>
                  <a:gd name="connsiteX5" fmla="*/ 0 w 850900"/>
                  <a:gd name="connsiteY5" fmla="*/ 3733800 h 3733800"/>
                  <a:gd name="connsiteX6" fmla="*/ 850900 w 850900"/>
                  <a:gd name="connsiteY6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50800 w 850900"/>
                  <a:gd name="connsiteY2" fmla="*/ 12700 h 3733800"/>
                  <a:gd name="connsiteX3" fmla="*/ 12700 w 850900"/>
                  <a:gd name="connsiteY3" fmla="*/ 0 h 3733800"/>
                  <a:gd name="connsiteX4" fmla="*/ 0 w 850900"/>
                  <a:gd name="connsiteY4" fmla="*/ 3733800 h 3733800"/>
                  <a:gd name="connsiteX5" fmla="*/ 850900 w 850900"/>
                  <a:gd name="connsiteY5" fmla="*/ 3733800 h 3733800"/>
                  <a:gd name="connsiteX0" fmla="*/ 571500 w 850900"/>
                  <a:gd name="connsiteY0" fmla="*/ 772583 h 4341283"/>
                  <a:gd name="connsiteX1" fmla="*/ 177800 w 850900"/>
                  <a:gd name="connsiteY1" fmla="*/ 696383 h 4341283"/>
                  <a:gd name="connsiteX2" fmla="*/ 12700 w 850900"/>
                  <a:gd name="connsiteY2" fmla="*/ 607483 h 4341283"/>
                  <a:gd name="connsiteX3" fmla="*/ 0 w 850900"/>
                  <a:gd name="connsiteY3" fmla="*/ 4341283 h 4341283"/>
                  <a:gd name="connsiteX4" fmla="*/ 850900 w 850900"/>
                  <a:gd name="connsiteY4" fmla="*/ 4341283 h 4341283"/>
                  <a:gd name="connsiteX0" fmla="*/ 571500 w 850900"/>
                  <a:gd name="connsiteY0" fmla="*/ 759883 h 4328583"/>
                  <a:gd name="connsiteX1" fmla="*/ 12700 w 850900"/>
                  <a:gd name="connsiteY1" fmla="*/ 594783 h 4328583"/>
                  <a:gd name="connsiteX2" fmla="*/ 0 w 850900"/>
                  <a:gd name="connsiteY2" fmla="*/ 4328583 h 4328583"/>
                  <a:gd name="connsiteX3" fmla="*/ 850900 w 850900"/>
                  <a:gd name="connsiteY3" fmla="*/ 4328583 h 4328583"/>
                  <a:gd name="connsiteX0" fmla="*/ 12700 w 850900"/>
                  <a:gd name="connsiteY0" fmla="*/ 0 h 3733800"/>
                  <a:gd name="connsiteX1" fmla="*/ 0 w 850900"/>
                  <a:gd name="connsiteY1" fmla="*/ 3733800 h 3733800"/>
                  <a:gd name="connsiteX2" fmla="*/ 850900 w 850900"/>
                  <a:gd name="connsiteY2" fmla="*/ 3733800 h 373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0900" h="3733800">
                    <a:moveTo>
                      <a:pt x="12700" y="0"/>
                    </a:moveTo>
                    <a:cubicBezTo>
                      <a:pt x="8467" y="1244600"/>
                      <a:pt x="4233" y="2489200"/>
                      <a:pt x="0" y="3733800"/>
                    </a:cubicBezTo>
                    <a:lnTo>
                      <a:pt x="850900" y="3733800"/>
                    </a:lnTo>
                  </a:path>
                </a:pathLst>
              </a:custGeom>
              <a:ln w="152400"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Forme libre 46"/>
              <p:cNvSpPr/>
              <p:nvPr/>
            </p:nvSpPr>
            <p:spPr>
              <a:xfrm>
                <a:off x="2933700" y="1320800"/>
                <a:ext cx="4064000" cy="3140916"/>
              </a:xfrm>
              <a:custGeom>
                <a:avLst/>
                <a:gdLst>
                  <a:gd name="connsiteX0" fmla="*/ 0 w 4064000"/>
                  <a:gd name="connsiteY0" fmla="*/ 3111500 h 3140916"/>
                  <a:gd name="connsiteX1" fmla="*/ 215900 w 4064000"/>
                  <a:gd name="connsiteY1" fmla="*/ 3124200 h 3140916"/>
                  <a:gd name="connsiteX2" fmla="*/ 292100 w 4064000"/>
                  <a:gd name="connsiteY2" fmla="*/ 3136900 h 3140916"/>
                  <a:gd name="connsiteX3" fmla="*/ 596900 w 4064000"/>
                  <a:gd name="connsiteY3" fmla="*/ 0 h 3140916"/>
                  <a:gd name="connsiteX4" fmla="*/ 698500 w 4064000"/>
                  <a:gd name="connsiteY4" fmla="*/ 2667000 h 3140916"/>
                  <a:gd name="connsiteX5" fmla="*/ 711200 w 4064000"/>
                  <a:gd name="connsiteY5" fmla="*/ 2540000 h 3140916"/>
                  <a:gd name="connsiteX6" fmla="*/ 723900 w 4064000"/>
                  <a:gd name="connsiteY6" fmla="*/ 2489200 h 3140916"/>
                  <a:gd name="connsiteX7" fmla="*/ 774700 w 4064000"/>
                  <a:gd name="connsiteY7" fmla="*/ 2336800 h 3140916"/>
                  <a:gd name="connsiteX8" fmla="*/ 812800 w 4064000"/>
                  <a:gd name="connsiteY8" fmla="*/ 2222500 h 3140916"/>
                  <a:gd name="connsiteX9" fmla="*/ 825500 w 4064000"/>
                  <a:gd name="connsiteY9" fmla="*/ 2184400 h 3140916"/>
                  <a:gd name="connsiteX10" fmla="*/ 838200 w 4064000"/>
                  <a:gd name="connsiteY10" fmla="*/ 2146300 h 3140916"/>
                  <a:gd name="connsiteX11" fmla="*/ 850900 w 4064000"/>
                  <a:gd name="connsiteY11" fmla="*/ 2133600 h 3140916"/>
                  <a:gd name="connsiteX12" fmla="*/ 1016000 w 4064000"/>
                  <a:gd name="connsiteY12" fmla="*/ 3022600 h 3140916"/>
                  <a:gd name="connsiteX13" fmla="*/ 1295400 w 4064000"/>
                  <a:gd name="connsiteY13" fmla="*/ 3136900 h 3140916"/>
                  <a:gd name="connsiteX14" fmla="*/ 2197100 w 4064000"/>
                  <a:gd name="connsiteY14" fmla="*/ 3124200 h 3140916"/>
                  <a:gd name="connsiteX15" fmla="*/ 2590800 w 4064000"/>
                  <a:gd name="connsiteY15" fmla="*/ 660400 h 3140916"/>
                  <a:gd name="connsiteX16" fmla="*/ 2603500 w 4064000"/>
                  <a:gd name="connsiteY16" fmla="*/ 838200 h 3140916"/>
                  <a:gd name="connsiteX17" fmla="*/ 2679700 w 4064000"/>
                  <a:gd name="connsiteY17" fmla="*/ 1041400 h 3140916"/>
                  <a:gd name="connsiteX18" fmla="*/ 2705100 w 4064000"/>
                  <a:gd name="connsiteY18" fmla="*/ 1130300 h 3140916"/>
                  <a:gd name="connsiteX19" fmla="*/ 2755900 w 4064000"/>
                  <a:gd name="connsiteY19" fmla="*/ 1384300 h 3140916"/>
                  <a:gd name="connsiteX20" fmla="*/ 2743200 w 4064000"/>
                  <a:gd name="connsiteY20" fmla="*/ 2095500 h 3140916"/>
                  <a:gd name="connsiteX21" fmla="*/ 2755900 w 4064000"/>
                  <a:gd name="connsiteY21" fmla="*/ 2324100 h 3140916"/>
                  <a:gd name="connsiteX22" fmla="*/ 2768600 w 4064000"/>
                  <a:gd name="connsiteY22" fmla="*/ 2476500 h 3140916"/>
                  <a:gd name="connsiteX23" fmla="*/ 2832100 w 4064000"/>
                  <a:gd name="connsiteY23" fmla="*/ 2984500 h 3140916"/>
                  <a:gd name="connsiteX24" fmla="*/ 4064000 w 4064000"/>
                  <a:gd name="connsiteY24" fmla="*/ 3073400 h 3140916"/>
                  <a:gd name="connsiteX25" fmla="*/ 4064000 w 4064000"/>
                  <a:gd name="connsiteY25" fmla="*/ 3073400 h 3140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064000" h="3140916">
                    <a:moveTo>
                      <a:pt x="0" y="3111500"/>
                    </a:moveTo>
                    <a:cubicBezTo>
                      <a:pt x="71967" y="3115733"/>
                      <a:pt x="144167" y="3117027"/>
                      <a:pt x="215900" y="3124200"/>
                    </a:cubicBezTo>
                    <a:cubicBezTo>
                      <a:pt x="383061" y="3140916"/>
                      <a:pt x="129605" y="3136900"/>
                      <a:pt x="292100" y="3136900"/>
                    </a:cubicBezTo>
                    <a:lnTo>
                      <a:pt x="596900" y="0"/>
                    </a:lnTo>
                    <a:cubicBezTo>
                      <a:pt x="630767" y="889000"/>
                      <a:pt x="658506" y="1778255"/>
                      <a:pt x="698500" y="2667000"/>
                    </a:cubicBezTo>
                    <a:cubicBezTo>
                      <a:pt x="700413" y="2709501"/>
                      <a:pt x="705183" y="2582117"/>
                      <a:pt x="711200" y="2540000"/>
                    </a:cubicBezTo>
                    <a:cubicBezTo>
                      <a:pt x="713668" y="2522721"/>
                      <a:pt x="718694" y="2505860"/>
                      <a:pt x="723900" y="2489200"/>
                    </a:cubicBezTo>
                    <a:cubicBezTo>
                      <a:pt x="739872" y="2438090"/>
                      <a:pt x="757767" y="2387600"/>
                      <a:pt x="774700" y="2336800"/>
                    </a:cubicBezTo>
                    <a:lnTo>
                      <a:pt x="812800" y="2222500"/>
                    </a:lnTo>
                    <a:lnTo>
                      <a:pt x="825500" y="2184400"/>
                    </a:lnTo>
                    <a:cubicBezTo>
                      <a:pt x="829733" y="2171700"/>
                      <a:pt x="828734" y="2155766"/>
                      <a:pt x="838200" y="2146300"/>
                    </a:cubicBezTo>
                    <a:lnTo>
                      <a:pt x="850900" y="2133600"/>
                    </a:lnTo>
                    <a:lnTo>
                      <a:pt x="1016000" y="3022600"/>
                    </a:lnTo>
                    <a:lnTo>
                      <a:pt x="1295400" y="3136900"/>
                    </a:lnTo>
                    <a:lnTo>
                      <a:pt x="2197100" y="3124200"/>
                    </a:lnTo>
                    <a:cubicBezTo>
                      <a:pt x="2328333" y="2302933"/>
                      <a:pt x="2445227" y="1479247"/>
                      <a:pt x="2590800" y="660400"/>
                    </a:cubicBezTo>
                    <a:cubicBezTo>
                      <a:pt x="2601200" y="601900"/>
                      <a:pt x="2589999" y="780337"/>
                      <a:pt x="2603500" y="838200"/>
                    </a:cubicBezTo>
                    <a:cubicBezTo>
                      <a:pt x="2619938" y="908647"/>
                      <a:pt x="2659827" y="971844"/>
                      <a:pt x="2679700" y="1041400"/>
                    </a:cubicBezTo>
                    <a:cubicBezTo>
                      <a:pt x="2688167" y="1071033"/>
                      <a:pt x="2698751" y="1100142"/>
                      <a:pt x="2705100" y="1130300"/>
                    </a:cubicBezTo>
                    <a:cubicBezTo>
                      <a:pt x="2788137" y="1524727"/>
                      <a:pt x="2682831" y="1092023"/>
                      <a:pt x="2755900" y="1384300"/>
                    </a:cubicBezTo>
                    <a:cubicBezTo>
                      <a:pt x="2751667" y="1621367"/>
                      <a:pt x="2743200" y="1858396"/>
                      <a:pt x="2743200" y="2095500"/>
                    </a:cubicBezTo>
                    <a:cubicBezTo>
                      <a:pt x="2743200" y="2171818"/>
                      <a:pt x="2750262" y="2247991"/>
                      <a:pt x="2755900" y="2324100"/>
                    </a:cubicBezTo>
                    <a:cubicBezTo>
                      <a:pt x="2770002" y="2514483"/>
                      <a:pt x="2768600" y="2379041"/>
                      <a:pt x="2768600" y="2476500"/>
                    </a:cubicBezTo>
                    <a:lnTo>
                      <a:pt x="2832100" y="2984500"/>
                    </a:lnTo>
                    <a:lnTo>
                      <a:pt x="4064000" y="3073400"/>
                    </a:lnTo>
                    <a:lnTo>
                      <a:pt x="4064000" y="3073400"/>
                    </a:lnTo>
                  </a:path>
                </a:pathLst>
              </a:custGeom>
              <a:ln w="1524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6631814" y="3534913"/>
              <a:ext cx="1046791" cy="3177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07254" y="4399341"/>
              <a:ext cx="894391" cy="6372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904051" y="4091437"/>
              <a:ext cx="523394" cy="3177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2" name="Connecteur en angle 51"/>
            <p:cNvCxnSpPr>
              <a:stCxn id="50" idx="0"/>
              <a:endCxn id="48" idx="3"/>
            </p:cNvCxnSpPr>
            <p:nvPr/>
          </p:nvCxnSpPr>
          <p:spPr>
            <a:xfrm rot="16200000" flipV="1">
              <a:off x="7723355" y="3649043"/>
              <a:ext cx="397645" cy="487143"/>
            </a:xfrm>
            <a:prstGeom prst="bentConnector2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en angle 51"/>
            <p:cNvCxnSpPr>
              <a:stCxn id="49" idx="0"/>
              <a:endCxn id="48" idx="2"/>
            </p:cNvCxnSpPr>
            <p:nvPr/>
          </p:nvCxnSpPr>
          <p:spPr>
            <a:xfrm rot="5400000" flipH="1" flipV="1">
              <a:off x="6881495" y="4125626"/>
              <a:ext cx="546670" cy="760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tailEnd type="diamond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63</a:t>
            </a:fld>
            <a:endParaRPr lang="fr-FR"/>
          </a:p>
        </p:txBody>
      </p:sp>
      <p:grpSp>
        <p:nvGrpSpPr>
          <p:cNvPr id="38" name="Grouper 37"/>
          <p:cNvGrpSpPr/>
          <p:nvPr/>
        </p:nvGrpSpPr>
        <p:grpSpPr>
          <a:xfrm>
            <a:off x="1001780" y="342900"/>
            <a:ext cx="7703508" cy="5448679"/>
            <a:chOff x="1001780" y="342900"/>
            <a:chExt cx="7703508" cy="5448679"/>
          </a:xfrm>
        </p:grpSpPr>
        <p:grpSp>
          <p:nvGrpSpPr>
            <p:cNvPr id="28" name="Grouper 27"/>
            <p:cNvGrpSpPr/>
            <p:nvPr/>
          </p:nvGrpSpPr>
          <p:grpSpPr>
            <a:xfrm>
              <a:off x="1542488" y="343279"/>
              <a:ext cx="7162800" cy="5448300"/>
              <a:chOff x="1542488" y="343279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542488" y="343279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62640" y="1231609"/>
                <a:ext cx="3040114" cy="150139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915402" y="3749246"/>
                <a:ext cx="1745498" cy="150139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502755" y="3749246"/>
                <a:ext cx="2503059" cy="90793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1" name="Forme 20"/>
              <p:cNvCxnSpPr>
                <a:stCxn id="19" idx="0"/>
                <a:endCxn id="13" idx="3"/>
              </p:cNvCxnSpPr>
              <p:nvPr/>
            </p:nvCxnSpPr>
            <p:spPr>
              <a:xfrm rot="16200000" flipV="1">
                <a:off x="5245050" y="2240010"/>
                <a:ext cx="1766940" cy="1251531"/>
              </a:xfrm>
              <a:prstGeom prst="bentConnector2">
                <a:avLst/>
              </a:prstGeom>
              <a:ln w="127000">
                <a:solidFill>
                  <a:schemeClr val="tx1">
                    <a:lumMod val="50000"/>
                    <a:lumOff val="50000"/>
                  </a:schemeClr>
                </a:solidFill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Forme 23"/>
              <p:cNvCxnSpPr/>
              <p:nvPr/>
            </p:nvCxnSpPr>
            <p:spPr>
              <a:xfrm rot="5400000" flipH="1" flipV="1">
                <a:off x="3205241" y="3048686"/>
                <a:ext cx="1401121" cy="1588"/>
              </a:xfrm>
              <a:prstGeom prst="bentConnector3">
                <a:avLst>
                  <a:gd name="adj1" fmla="val 50000"/>
                </a:avLst>
              </a:prstGeom>
              <a:ln w="127000">
                <a:solidFill>
                  <a:schemeClr val="tx1">
                    <a:lumMod val="50000"/>
                    <a:lumOff val="50000"/>
                  </a:schemeClr>
                </a:solidFill>
                <a:tailEnd type="diamond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à coins arrondis 29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Image 30" descr="ivoa_logoc.png"/>
            <p:cNvPicPr>
              <a:picLocks noChangeAspect="1"/>
            </p:cNvPicPr>
            <p:nvPr/>
          </p:nvPicPr>
          <p:blipFill>
            <a:blip r:embed="rId3">
              <a:alphaModFix amt="54000"/>
            </a:blip>
            <a:stretch>
              <a:fillRect/>
            </a:stretch>
          </p:blipFill>
          <p:spPr>
            <a:xfrm>
              <a:off x="1001780" y="1030200"/>
              <a:ext cx="7620000" cy="4279900"/>
            </a:xfrm>
            <a:prstGeom prst="rect">
              <a:avLst/>
            </a:prstGeom>
          </p:spPr>
        </p:pic>
        <p:grpSp>
          <p:nvGrpSpPr>
            <p:cNvPr id="37" name="Grouper 36"/>
            <p:cNvGrpSpPr/>
            <p:nvPr/>
          </p:nvGrpSpPr>
          <p:grpSpPr>
            <a:xfrm>
              <a:off x="1542488" y="750507"/>
              <a:ext cx="6463327" cy="4500132"/>
              <a:chOff x="1542488" y="750507"/>
              <a:chExt cx="6463327" cy="4500132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2064101" y="3675777"/>
                <a:ext cx="5612819" cy="30733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542488" y="4657182"/>
                <a:ext cx="6463327" cy="59345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160660" y="3002029"/>
                <a:ext cx="1303624" cy="98107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543940" y="750507"/>
                <a:ext cx="421760" cy="249977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906597" y="1231609"/>
                <a:ext cx="4099218" cy="36661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64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er 20"/>
            <p:cNvGrpSpPr/>
            <p:nvPr/>
          </p:nvGrpSpPr>
          <p:grpSpPr>
            <a:xfrm rot="19537640">
              <a:off x="1543050" y="1739900"/>
              <a:ext cx="6559550" cy="3302000"/>
              <a:chOff x="1454150" y="1536700"/>
              <a:chExt cx="6559550" cy="3302000"/>
            </a:xfrm>
          </p:grpSpPr>
          <p:sp>
            <p:nvSpPr>
              <p:cNvPr id="13" name="Forme libre 12"/>
              <p:cNvSpPr/>
              <p:nvPr/>
            </p:nvSpPr>
            <p:spPr>
              <a:xfrm>
                <a:off x="6578600" y="1536700"/>
                <a:ext cx="1320800" cy="927100"/>
              </a:xfrm>
              <a:custGeom>
                <a:avLst/>
                <a:gdLst>
                  <a:gd name="connsiteX0" fmla="*/ 0 w 1320800"/>
                  <a:gd name="connsiteY0" fmla="*/ 0 h 927100"/>
                  <a:gd name="connsiteX1" fmla="*/ 1320800 w 1320800"/>
                  <a:gd name="connsiteY1" fmla="*/ 635000 h 927100"/>
                  <a:gd name="connsiteX2" fmla="*/ 1320800 w 1320800"/>
                  <a:gd name="connsiteY2" fmla="*/ 927100 h 927100"/>
                  <a:gd name="connsiteX3" fmla="*/ 0 w 1320800"/>
                  <a:gd name="connsiteY3" fmla="*/ 901700 h 927100"/>
                  <a:gd name="connsiteX4" fmla="*/ 0 w 1320800"/>
                  <a:gd name="connsiteY4" fmla="*/ 0 h 927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0800" h="927100">
                    <a:moveTo>
                      <a:pt x="0" y="0"/>
                    </a:moveTo>
                    <a:lnTo>
                      <a:pt x="1320800" y="635000"/>
                    </a:lnTo>
                    <a:lnTo>
                      <a:pt x="1320800" y="927100"/>
                    </a:lnTo>
                    <a:lnTo>
                      <a:pt x="0" y="901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 13"/>
              <p:cNvSpPr/>
              <p:nvPr/>
            </p:nvSpPr>
            <p:spPr>
              <a:xfrm flipV="1">
                <a:off x="6692900" y="3149600"/>
                <a:ext cx="1320800" cy="927100"/>
              </a:xfrm>
              <a:custGeom>
                <a:avLst/>
                <a:gdLst>
                  <a:gd name="connsiteX0" fmla="*/ 0 w 1320800"/>
                  <a:gd name="connsiteY0" fmla="*/ 0 h 927100"/>
                  <a:gd name="connsiteX1" fmla="*/ 1320800 w 1320800"/>
                  <a:gd name="connsiteY1" fmla="*/ 635000 h 927100"/>
                  <a:gd name="connsiteX2" fmla="*/ 1320800 w 1320800"/>
                  <a:gd name="connsiteY2" fmla="*/ 927100 h 927100"/>
                  <a:gd name="connsiteX3" fmla="*/ 0 w 1320800"/>
                  <a:gd name="connsiteY3" fmla="*/ 901700 h 927100"/>
                  <a:gd name="connsiteX4" fmla="*/ 0 w 1320800"/>
                  <a:gd name="connsiteY4" fmla="*/ 0 h 927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0800" h="927100">
                    <a:moveTo>
                      <a:pt x="0" y="0"/>
                    </a:moveTo>
                    <a:lnTo>
                      <a:pt x="1320800" y="635000"/>
                    </a:lnTo>
                    <a:lnTo>
                      <a:pt x="1320800" y="927100"/>
                    </a:lnTo>
                    <a:lnTo>
                      <a:pt x="0" y="901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Forme libre 15"/>
              <p:cNvSpPr/>
              <p:nvPr/>
            </p:nvSpPr>
            <p:spPr>
              <a:xfrm>
                <a:off x="5816600" y="1536700"/>
                <a:ext cx="774700" cy="3302000"/>
              </a:xfrm>
              <a:custGeom>
                <a:avLst/>
                <a:gdLst>
                  <a:gd name="connsiteX0" fmla="*/ 774700 w 774700"/>
                  <a:gd name="connsiteY0" fmla="*/ 0 h 3302000"/>
                  <a:gd name="connsiteX1" fmla="*/ 774700 w 774700"/>
                  <a:gd name="connsiteY1" fmla="*/ 3302000 h 3302000"/>
                  <a:gd name="connsiteX2" fmla="*/ 0 w 774700"/>
                  <a:gd name="connsiteY2" fmla="*/ 2692400 h 3302000"/>
                  <a:gd name="connsiteX3" fmla="*/ 50800 w 774700"/>
                  <a:gd name="connsiteY3" fmla="*/ 88900 h 3302000"/>
                  <a:gd name="connsiteX4" fmla="*/ 774700 w 774700"/>
                  <a:gd name="connsiteY4" fmla="*/ 0 h 330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4700" h="3302000">
                    <a:moveTo>
                      <a:pt x="774700" y="0"/>
                    </a:moveTo>
                    <a:lnTo>
                      <a:pt x="774700" y="3302000"/>
                    </a:lnTo>
                    <a:lnTo>
                      <a:pt x="0" y="2692400"/>
                    </a:lnTo>
                    <a:lnTo>
                      <a:pt x="50800" y="88900"/>
                    </a:lnTo>
                    <a:lnTo>
                      <a:pt x="77470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064101" y="2501900"/>
                <a:ext cx="3790599" cy="1066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Rogner un rectangle avec un coin du même côté 17"/>
              <p:cNvSpPr/>
              <p:nvPr/>
            </p:nvSpPr>
            <p:spPr>
              <a:xfrm rot="16200000">
                <a:off x="1454150" y="2501900"/>
                <a:ext cx="1066800" cy="1066800"/>
              </a:xfrm>
              <a:prstGeom prst="snip2SameRect">
                <a:avLst>
                  <a:gd name="adj1" fmla="val 24310"/>
                  <a:gd name="adj2" fmla="val 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1739900" y="2794000"/>
                <a:ext cx="508000" cy="508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65</a:t>
            </a:fld>
            <a:endParaRPr lang="fr-FR"/>
          </a:p>
        </p:txBody>
      </p:sp>
      <p:grpSp>
        <p:nvGrpSpPr>
          <p:cNvPr id="21" name="Grouper 20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Σ</a:t>
              </a:r>
              <a:endParaRPr lang="en-US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2006381" y="342900"/>
              <a:ext cx="5105651" cy="5386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4400" b="1" i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Σ</a:t>
              </a:r>
              <a:endParaRPr lang="fr-FR" sz="28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66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Σ</a:t>
              </a:r>
              <a:endParaRPr lang="en-US"/>
            </a:p>
          </p:txBody>
        </p:sp>
        <p:sp>
          <p:nvSpPr>
            <p:cNvPr id="8" name="Trapèze 7"/>
            <p:cNvSpPr/>
            <p:nvPr/>
          </p:nvSpPr>
          <p:spPr>
            <a:xfrm rot="10800000">
              <a:off x="3155429" y="1173865"/>
              <a:ext cx="3386311" cy="2867323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3155428" y="788992"/>
              <a:ext cx="3386312" cy="59655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/>
            <p:cNvSpPr/>
            <p:nvPr/>
          </p:nvSpPr>
          <p:spPr>
            <a:xfrm>
              <a:off x="4280985" y="4214392"/>
              <a:ext cx="173164" cy="4618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5222225" y="4328304"/>
              <a:ext cx="173164" cy="4618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4701225" y="4846340"/>
              <a:ext cx="173164" cy="4618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67</a:t>
            </a:fld>
            <a:endParaRPr lang="fr-FR"/>
          </a:p>
        </p:txBody>
      </p:sp>
      <p:grpSp>
        <p:nvGrpSpPr>
          <p:cNvPr id="24" name="Grouper 23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Σ</a:t>
              </a:r>
              <a:endParaRPr lang="en-US"/>
            </a:p>
          </p:txBody>
        </p:sp>
        <p:grpSp>
          <p:nvGrpSpPr>
            <p:cNvPr id="13" name="Grouper 12"/>
            <p:cNvGrpSpPr/>
            <p:nvPr/>
          </p:nvGrpSpPr>
          <p:grpSpPr>
            <a:xfrm>
              <a:off x="3953909" y="1424045"/>
              <a:ext cx="3386312" cy="3252196"/>
              <a:chOff x="3155428" y="788992"/>
              <a:chExt cx="3386312" cy="3252196"/>
            </a:xfrm>
          </p:grpSpPr>
          <p:sp>
            <p:nvSpPr>
              <p:cNvPr id="8" name="Trapèze 7"/>
              <p:cNvSpPr/>
              <p:nvPr/>
            </p:nvSpPr>
            <p:spPr>
              <a:xfrm rot="10800000">
                <a:off x="3155429" y="1173865"/>
                <a:ext cx="3386311" cy="2867323"/>
              </a:xfrm>
              <a:prstGeom prst="trapezoi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3155428" y="788992"/>
                <a:ext cx="3386312" cy="59655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4" name="Grouper 13"/>
            <p:cNvGrpSpPr/>
            <p:nvPr/>
          </p:nvGrpSpPr>
          <p:grpSpPr>
            <a:xfrm>
              <a:off x="1771305" y="888694"/>
              <a:ext cx="1109377" cy="1262014"/>
              <a:chOff x="3155428" y="788992"/>
              <a:chExt cx="3386312" cy="3252196"/>
            </a:xfrm>
          </p:grpSpPr>
          <p:sp>
            <p:nvSpPr>
              <p:cNvPr id="16" name="Trapèze 15"/>
              <p:cNvSpPr/>
              <p:nvPr/>
            </p:nvSpPr>
            <p:spPr>
              <a:xfrm rot="10800000">
                <a:off x="3155429" y="1173865"/>
                <a:ext cx="3386311" cy="2867323"/>
              </a:xfrm>
              <a:prstGeom prst="trapezoi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3155428" y="788992"/>
                <a:ext cx="3386312" cy="59655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" name="Grouper 17"/>
            <p:cNvGrpSpPr/>
            <p:nvPr/>
          </p:nvGrpSpPr>
          <p:grpSpPr>
            <a:xfrm>
              <a:off x="1771302" y="2405482"/>
              <a:ext cx="1109377" cy="1262014"/>
              <a:chOff x="3155428" y="788992"/>
              <a:chExt cx="3386312" cy="3252196"/>
            </a:xfrm>
          </p:grpSpPr>
          <p:sp>
            <p:nvSpPr>
              <p:cNvPr id="19" name="Trapèze 18"/>
              <p:cNvSpPr/>
              <p:nvPr/>
            </p:nvSpPr>
            <p:spPr>
              <a:xfrm rot="10800000">
                <a:off x="3155429" y="1173865"/>
                <a:ext cx="3386311" cy="2867323"/>
              </a:xfrm>
              <a:prstGeom prst="trapezoi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3155428" y="788992"/>
                <a:ext cx="3386312" cy="59655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1" name="Grouper 20"/>
            <p:cNvGrpSpPr/>
            <p:nvPr/>
          </p:nvGrpSpPr>
          <p:grpSpPr>
            <a:xfrm>
              <a:off x="1771303" y="3970751"/>
              <a:ext cx="1109377" cy="1262014"/>
              <a:chOff x="3155428" y="788992"/>
              <a:chExt cx="3386312" cy="3252196"/>
            </a:xfrm>
          </p:grpSpPr>
          <p:sp>
            <p:nvSpPr>
              <p:cNvPr id="22" name="Trapèze 21"/>
              <p:cNvSpPr/>
              <p:nvPr/>
            </p:nvSpPr>
            <p:spPr>
              <a:xfrm rot="10800000">
                <a:off x="3155429" y="1173865"/>
                <a:ext cx="3386311" cy="2867323"/>
              </a:xfrm>
              <a:prstGeom prst="trapezoi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Ellipse 22"/>
              <p:cNvSpPr/>
              <p:nvPr/>
            </p:nvSpPr>
            <p:spPr>
              <a:xfrm>
                <a:off x="3155428" y="788992"/>
                <a:ext cx="3386312" cy="59655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68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028700" y="342900"/>
            <a:ext cx="7620000" cy="5448300"/>
            <a:chOff x="1028700" y="342900"/>
            <a:chExt cx="76200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Image 20" descr="ivoa_logoc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700" y="869950"/>
              <a:ext cx="7620000" cy="4279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69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Ellipse 144"/>
          <p:cNvSpPr/>
          <p:nvPr/>
        </p:nvSpPr>
        <p:spPr>
          <a:xfrm>
            <a:off x="2318101" y="597694"/>
            <a:ext cx="5327299" cy="4965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4" name="Grouper 143"/>
          <p:cNvGrpSpPr/>
          <p:nvPr/>
        </p:nvGrpSpPr>
        <p:grpSpPr>
          <a:xfrm>
            <a:off x="1447800" y="559594"/>
            <a:ext cx="6972300" cy="4965700"/>
            <a:chOff x="1447800" y="559594"/>
            <a:chExt cx="6972300" cy="4965700"/>
          </a:xfrm>
        </p:grpSpPr>
        <p:cxnSp>
          <p:nvCxnSpPr>
            <p:cNvPr id="41" name="Connecteur droit 40"/>
            <p:cNvCxnSpPr/>
            <p:nvPr/>
          </p:nvCxnSpPr>
          <p:spPr>
            <a:xfrm rot="5400000">
              <a:off x="2482850" y="3041650"/>
              <a:ext cx="4965700" cy="158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1447800" y="3060700"/>
              <a:ext cx="6972300" cy="158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1549400" y="559594"/>
              <a:ext cx="6794500" cy="49657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 flipV="1">
              <a:off x="1600200" y="559594"/>
              <a:ext cx="6642100" cy="4952206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V="1">
              <a:off x="2921000" y="762000"/>
              <a:ext cx="2043906" cy="7620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rot="5400000">
              <a:off x="1924448" y="2064148"/>
              <a:ext cx="1535906" cy="457201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rot="16200000" flipV="1">
              <a:off x="1936751" y="3587749"/>
              <a:ext cx="1511300" cy="457202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>
              <a:off x="2921000" y="4572000"/>
              <a:ext cx="2043906" cy="953294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 rot="10800000" flipV="1">
              <a:off x="4966494" y="4572000"/>
              <a:ext cx="1955006" cy="9398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 rot="5400000" flipH="1" flipV="1">
              <a:off x="6381750" y="3600450"/>
              <a:ext cx="1511300" cy="4318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rot="16200000" flipH="1">
              <a:off x="6368256" y="2077244"/>
              <a:ext cx="1538288" cy="4318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>
              <a:off x="4966494" y="762000"/>
              <a:ext cx="1955006" cy="7620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>
            <a:xfrm rot="5400000">
              <a:off x="3066258" y="2420149"/>
              <a:ext cx="992187" cy="29209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 flipV="1">
              <a:off x="3708402" y="1701803"/>
              <a:ext cx="1256504" cy="368302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>
              <a:off x="4966495" y="1701806"/>
              <a:ext cx="1091405" cy="368301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16200000" flipV="1">
              <a:off x="5777709" y="2350300"/>
              <a:ext cx="992186" cy="431799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 rot="5400000">
              <a:off x="5835650" y="3282950"/>
              <a:ext cx="876304" cy="431803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/>
            <p:cNvCxnSpPr/>
            <p:nvPr/>
          </p:nvCxnSpPr>
          <p:spPr>
            <a:xfrm flipV="1">
              <a:off x="4964906" y="3937004"/>
              <a:ext cx="1092994" cy="63499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rot="10800000">
              <a:off x="3708402" y="3937004"/>
              <a:ext cx="1256504" cy="63499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140"/>
            <p:cNvCxnSpPr/>
            <p:nvPr/>
          </p:nvCxnSpPr>
          <p:spPr>
            <a:xfrm rot="16200000" flipH="1">
              <a:off x="3124200" y="3352802"/>
              <a:ext cx="876304" cy="2921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</a:t>
            </a:fld>
            <a:endParaRPr lang="fr-FR"/>
          </a:p>
        </p:txBody>
      </p:sp>
      <p:grpSp>
        <p:nvGrpSpPr>
          <p:cNvPr id="26" name="Grouper 25"/>
          <p:cNvGrpSpPr/>
          <p:nvPr/>
        </p:nvGrpSpPr>
        <p:grpSpPr>
          <a:xfrm>
            <a:off x="1257300" y="342900"/>
            <a:ext cx="7810500" cy="5803900"/>
            <a:chOff x="1257300" y="342900"/>
            <a:chExt cx="7810500" cy="58039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612900" y="6985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bg1">
                <a:lumMod val="95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eur droit 18"/>
            <p:cNvCxnSpPr/>
            <p:nvPr/>
          </p:nvCxnSpPr>
          <p:spPr>
            <a:xfrm>
              <a:off x="1422400" y="16764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H="1">
              <a:off x="1156891" y="3810396"/>
              <a:ext cx="3961606" cy="1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40100" y="1829592"/>
              <a:ext cx="5245100" cy="3809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0"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651000" y="609600"/>
              <a:ext cx="952500" cy="800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 rot="16200000" flipH="1">
              <a:off x="2261792" y="3721495"/>
              <a:ext cx="3834607" cy="4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rot="16200000" flipH="1">
              <a:off x="4559695" y="3746895"/>
              <a:ext cx="3834607" cy="4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16200000" flipH="1">
              <a:off x="3379392" y="3721495"/>
              <a:ext cx="3834607" cy="4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 rot="16200000" flipH="1">
              <a:off x="5613800" y="3746895"/>
              <a:ext cx="3834607" cy="4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3340100" y="2555081"/>
              <a:ext cx="5245102" cy="1588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70</a:t>
            </a:fld>
            <a:endParaRPr lang="fr-FR"/>
          </a:p>
        </p:txBody>
      </p:sp>
      <p:grpSp>
        <p:nvGrpSpPr>
          <p:cNvPr id="2" name="Grouper 9"/>
          <p:cNvGrpSpPr/>
          <p:nvPr/>
        </p:nvGrpSpPr>
        <p:grpSpPr>
          <a:xfrm>
            <a:off x="1672939" y="596900"/>
            <a:ext cx="6778294" cy="5067300"/>
            <a:chOff x="1672939" y="520700"/>
            <a:chExt cx="6778294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Image 7" descr="logo_IVOA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2939" y="1047749"/>
              <a:ext cx="6778294" cy="38163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71</a:t>
            </a:fld>
            <a:endParaRPr lang="fr-FR"/>
          </a:p>
        </p:txBody>
      </p:sp>
      <p:grpSp>
        <p:nvGrpSpPr>
          <p:cNvPr id="2" name="Grouper 9"/>
          <p:cNvGrpSpPr/>
          <p:nvPr/>
        </p:nvGrpSpPr>
        <p:grpSpPr>
          <a:xfrm>
            <a:off x="1672939" y="-63500"/>
            <a:ext cx="6878173" cy="5727700"/>
            <a:chOff x="1672939" y="-63500"/>
            <a:chExt cx="6878173" cy="5727700"/>
          </a:xfrm>
        </p:grpSpPr>
        <p:grpSp>
          <p:nvGrpSpPr>
            <p:cNvPr id="3" name="Grouper 9"/>
            <p:cNvGrpSpPr/>
            <p:nvPr/>
          </p:nvGrpSpPr>
          <p:grpSpPr>
            <a:xfrm>
              <a:off x="1672939" y="596900"/>
              <a:ext cx="6778294" cy="5067300"/>
              <a:chOff x="1672939" y="520700"/>
              <a:chExt cx="6778294" cy="5067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701800" y="520700"/>
                <a:ext cx="6718300" cy="5067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0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Image 7" descr="logo_IVOA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72939" y="1047749"/>
                <a:ext cx="6778294" cy="3816351"/>
              </a:xfrm>
              <a:prstGeom prst="rect">
                <a:avLst/>
              </a:prstGeom>
            </p:spPr>
          </p:pic>
        </p:grpSp>
        <p:sp>
          <p:nvSpPr>
            <p:cNvPr id="9" name="ZoneTexte 8"/>
            <p:cNvSpPr txBox="1"/>
            <p:nvPr/>
          </p:nvSpPr>
          <p:spPr>
            <a:xfrm>
              <a:off x="3590088" y="-63500"/>
              <a:ext cx="4961024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3900" i="1" dirty="0" smtClean="0">
                  <a:solidFill>
                    <a:schemeClr val="accent6">
                      <a:lumMod val="75000"/>
                    </a:schemeClr>
                  </a:solidFill>
                </a:rPr>
                <a:t>Reg</a:t>
              </a:r>
              <a:endParaRPr lang="fr-FR" sz="239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72</a:t>
            </a:fld>
            <a:endParaRPr lang="fr-FR"/>
          </a:p>
        </p:txBody>
      </p:sp>
      <p:grpSp>
        <p:nvGrpSpPr>
          <p:cNvPr id="26" name="Grouper 25"/>
          <p:cNvGrpSpPr/>
          <p:nvPr/>
        </p:nvGrpSpPr>
        <p:grpSpPr>
          <a:xfrm>
            <a:off x="1762506" y="3213100"/>
            <a:ext cx="6365494" cy="2815722"/>
            <a:chOff x="1762506" y="3213100"/>
            <a:chExt cx="6365494" cy="2815722"/>
          </a:xfrm>
        </p:grpSpPr>
        <p:grpSp>
          <p:nvGrpSpPr>
            <p:cNvPr id="25" name="Grouper 24"/>
            <p:cNvGrpSpPr/>
            <p:nvPr/>
          </p:nvGrpSpPr>
          <p:grpSpPr>
            <a:xfrm>
              <a:off x="1762506" y="3213100"/>
              <a:ext cx="6233535" cy="2815722"/>
              <a:chOff x="1762506" y="3213100"/>
              <a:chExt cx="6233535" cy="2815722"/>
            </a:xfrm>
          </p:grpSpPr>
          <p:sp>
            <p:nvSpPr>
              <p:cNvPr id="5" name="Ellipse 4"/>
              <p:cNvSpPr/>
              <p:nvPr/>
            </p:nvSpPr>
            <p:spPr>
              <a:xfrm>
                <a:off x="3098800" y="3213100"/>
                <a:ext cx="3733800" cy="19939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7" name="Grouper 16"/>
              <p:cNvGrpSpPr/>
              <p:nvPr/>
            </p:nvGrpSpPr>
            <p:grpSpPr>
              <a:xfrm>
                <a:off x="1762506" y="3629148"/>
                <a:ext cx="1691894" cy="2399674"/>
                <a:chOff x="1762506" y="3629148"/>
                <a:chExt cx="1691894" cy="2399674"/>
              </a:xfrm>
            </p:grpSpPr>
            <p:sp>
              <p:nvSpPr>
                <p:cNvPr id="13" name="Demi-cadre 12"/>
                <p:cNvSpPr/>
                <p:nvPr/>
              </p:nvSpPr>
              <p:spPr>
                <a:xfrm rot="1579727">
                  <a:off x="2336800" y="3911600"/>
                  <a:ext cx="1117600" cy="1790700"/>
                </a:xfrm>
                <a:prstGeom prst="halfFram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scene3d>
                  <a:camera prst="orthographicFront" fov="0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chemeClr val="accent1">
                      <a:shade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Demi-cadre 13"/>
                <p:cNvSpPr/>
                <p:nvPr/>
              </p:nvSpPr>
              <p:spPr>
                <a:xfrm rot="2452975">
                  <a:off x="1762506" y="3629148"/>
                  <a:ext cx="1571448" cy="2399674"/>
                </a:xfrm>
                <a:prstGeom prst="halfFrame">
                  <a:avLst>
                    <a:gd name="adj1" fmla="val 33333"/>
                    <a:gd name="adj2" fmla="val 2034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scene3d>
                  <a:camera prst="orthographicFront" fov="0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chemeClr val="accent1">
                      <a:shade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" name="Ellipse 14"/>
              <p:cNvSpPr/>
              <p:nvPr/>
            </p:nvSpPr>
            <p:spPr>
              <a:xfrm>
                <a:off x="3927588" y="3432981"/>
                <a:ext cx="733312" cy="80881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Corde 17"/>
              <p:cNvSpPr/>
              <p:nvPr/>
            </p:nvSpPr>
            <p:spPr>
              <a:xfrm>
                <a:off x="4165600" y="4419600"/>
                <a:ext cx="1638300" cy="457200"/>
              </a:xfrm>
              <a:prstGeom prst="chord">
                <a:avLst>
                  <a:gd name="adj1" fmla="val 21011236"/>
                  <a:gd name="adj2" fmla="val 1620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5261088" y="3432981"/>
                <a:ext cx="733312" cy="80881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Demi-cadre 19"/>
              <p:cNvSpPr/>
              <p:nvPr/>
            </p:nvSpPr>
            <p:spPr>
              <a:xfrm rot="20518152" flipH="1">
                <a:off x="6162815" y="3360795"/>
                <a:ext cx="1833226" cy="2117608"/>
              </a:xfrm>
              <a:prstGeom prst="halfFrame">
                <a:avLst>
                  <a:gd name="adj1" fmla="val 33333"/>
                  <a:gd name="adj2" fmla="val 2034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540000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ouper 20"/>
            <p:cNvGrpSpPr/>
            <p:nvPr/>
          </p:nvGrpSpPr>
          <p:grpSpPr>
            <a:xfrm flipH="1">
              <a:off x="6436106" y="3611675"/>
              <a:ext cx="1691894" cy="2399674"/>
              <a:chOff x="1762506" y="3629148"/>
              <a:chExt cx="1691894" cy="2399674"/>
            </a:xfrm>
          </p:grpSpPr>
          <p:sp>
            <p:nvSpPr>
              <p:cNvPr id="23" name="Demi-cadre 22"/>
              <p:cNvSpPr/>
              <p:nvPr/>
            </p:nvSpPr>
            <p:spPr>
              <a:xfrm rot="1579727">
                <a:off x="2336800" y="3911600"/>
                <a:ext cx="1117600" cy="1790700"/>
              </a:xfrm>
              <a:prstGeom prst="halfFram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Demi-cadre 23"/>
              <p:cNvSpPr/>
              <p:nvPr/>
            </p:nvSpPr>
            <p:spPr>
              <a:xfrm rot="2452975">
                <a:off x="1762506" y="3629148"/>
                <a:ext cx="1571448" cy="2399674"/>
              </a:xfrm>
              <a:prstGeom prst="halfFrame">
                <a:avLst>
                  <a:gd name="adj1" fmla="val 33333"/>
                  <a:gd name="adj2" fmla="val 2034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73</a:t>
            </a:fld>
            <a:endParaRPr lang="fr-FR"/>
          </a:p>
        </p:txBody>
      </p:sp>
      <p:grpSp>
        <p:nvGrpSpPr>
          <p:cNvPr id="54" name="Grouper 53"/>
          <p:cNvGrpSpPr/>
          <p:nvPr/>
        </p:nvGrpSpPr>
        <p:grpSpPr>
          <a:xfrm>
            <a:off x="4579188" y="288479"/>
            <a:ext cx="3944282" cy="4945826"/>
            <a:chOff x="3290108" y="288479"/>
            <a:chExt cx="3944282" cy="4945826"/>
          </a:xfrm>
        </p:grpSpPr>
        <p:sp>
          <p:nvSpPr>
            <p:cNvPr id="53" name="Carré corné 52"/>
            <p:cNvSpPr/>
            <p:nvPr/>
          </p:nvSpPr>
          <p:spPr>
            <a:xfrm>
              <a:off x="3290108" y="288479"/>
              <a:ext cx="3944282" cy="4945826"/>
            </a:xfrm>
            <a:prstGeom prst="foldedCorne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2" name="Grouper 51"/>
            <p:cNvGrpSpPr/>
            <p:nvPr/>
          </p:nvGrpSpPr>
          <p:grpSpPr>
            <a:xfrm rot="16200000">
              <a:off x="2892613" y="1015270"/>
              <a:ext cx="4726598" cy="3273017"/>
              <a:chOff x="3489053" y="495682"/>
              <a:chExt cx="4726598" cy="3273017"/>
            </a:xfrm>
          </p:grpSpPr>
          <p:sp>
            <p:nvSpPr>
              <p:cNvPr id="21" name="Larme 20"/>
              <p:cNvSpPr/>
              <p:nvPr/>
            </p:nvSpPr>
            <p:spPr>
              <a:xfrm rot="2287217">
                <a:off x="6650685" y="1654973"/>
                <a:ext cx="1028700" cy="923702"/>
              </a:xfrm>
              <a:prstGeom prst="teardrop">
                <a:avLst>
                  <a:gd name="adj" fmla="val 8905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Rectangle à coins arrondis 21"/>
              <p:cNvSpPr/>
              <p:nvPr/>
            </p:nvSpPr>
            <p:spPr>
              <a:xfrm rot="5400000">
                <a:off x="5658834" y="1460482"/>
                <a:ext cx="733312" cy="1307966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Ellipse 25"/>
              <p:cNvSpPr/>
              <p:nvPr/>
            </p:nvSpPr>
            <p:spPr>
              <a:xfrm>
                <a:off x="3489053" y="1546840"/>
                <a:ext cx="1882454" cy="115462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/>
              <p:cNvCxnSpPr>
                <a:stCxn id="21" idx="6"/>
              </p:cNvCxnSpPr>
              <p:nvPr/>
            </p:nvCxnSpPr>
            <p:spPr>
              <a:xfrm rot="5400000" flipH="1" flipV="1">
                <a:off x="7266443" y="1165131"/>
                <a:ext cx="772046" cy="404648"/>
              </a:xfrm>
              <a:prstGeom prst="line">
                <a:avLst/>
              </a:pr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>
                <a:endCxn id="21" idx="0"/>
              </p:cNvCxnSpPr>
              <p:nvPr/>
            </p:nvCxnSpPr>
            <p:spPr>
              <a:xfrm rot="10800000">
                <a:off x="7569683" y="2434340"/>
                <a:ext cx="645968" cy="363346"/>
              </a:xfrm>
              <a:prstGeom prst="line">
                <a:avLst/>
              </a:pr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orme libre 44"/>
              <p:cNvSpPr/>
              <p:nvPr/>
            </p:nvSpPr>
            <p:spPr>
              <a:xfrm>
                <a:off x="6349332" y="692778"/>
                <a:ext cx="846578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578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153923" y="558070"/>
                    </a:lnTo>
                    <a:lnTo>
                      <a:pt x="846578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Forme libre 45"/>
              <p:cNvSpPr/>
              <p:nvPr/>
            </p:nvSpPr>
            <p:spPr>
              <a:xfrm flipV="1">
                <a:off x="6367052" y="2192258"/>
                <a:ext cx="846578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578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153923" y="558070"/>
                    </a:lnTo>
                    <a:lnTo>
                      <a:pt x="846578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Forme libre 46"/>
              <p:cNvSpPr/>
              <p:nvPr/>
            </p:nvSpPr>
            <p:spPr>
              <a:xfrm flipH="1" flipV="1">
                <a:off x="5211132" y="2479366"/>
                <a:ext cx="846578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578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153923" y="558070"/>
                    </a:lnTo>
                    <a:lnTo>
                      <a:pt x="846578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Forme libre 47"/>
              <p:cNvSpPr/>
              <p:nvPr/>
            </p:nvSpPr>
            <p:spPr>
              <a:xfrm flipH="1">
                <a:off x="5209612" y="495682"/>
                <a:ext cx="846578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578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153923" y="558070"/>
                    </a:lnTo>
                    <a:lnTo>
                      <a:pt x="846578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Forme libre 49"/>
              <p:cNvSpPr/>
              <p:nvPr/>
            </p:nvSpPr>
            <p:spPr>
              <a:xfrm flipH="1" flipV="1">
                <a:off x="3684250" y="2320758"/>
                <a:ext cx="2118780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  <a:gd name="connsiteX0" fmla="*/ 0 w 2118780"/>
                  <a:gd name="connsiteY0" fmla="*/ 1289333 h 1289333"/>
                  <a:gd name="connsiteX1" fmla="*/ 38481 w 2118780"/>
                  <a:gd name="connsiteY1" fmla="*/ 1212358 h 1289333"/>
                  <a:gd name="connsiteX2" fmla="*/ 153923 w 2118780"/>
                  <a:gd name="connsiteY2" fmla="*/ 558070 h 1289333"/>
                  <a:gd name="connsiteX3" fmla="*/ 2118780 w 2118780"/>
                  <a:gd name="connsiteY3" fmla="*/ 0 h 1289333"/>
                  <a:gd name="connsiteX0" fmla="*/ 0 w 2118780"/>
                  <a:gd name="connsiteY0" fmla="*/ 1289333 h 1289333"/>
                  <a:gd name="connsiteX1" fmla="*/ 38481 w 2118780"/>
                  <a:gd name="connsiteY1" fmla="*/ 1212358 h 1289333"/>
                  <a:gd name="connsiteX2" fmla="*/ 719715 w 2118780"/>
                  <a:gd name="connsiteY2" fmla="*/ 565409 h 1289333"/>
                  <a:gd name="connsiteX3" fmla="*/ 2118780 w 2118780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8780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719715" y="565409"/>
                    </a:lnTo>
                    <a:lnTo>
                      <a:pt x="2118780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Forme libre 50"/>
              <p:cNvSpPr/>
              <p:nvPr/>
            </p:nvSpPr>
            <p:spPr>
              <a:xfrm flipH="1">
                <a:off x="3817410" y="587246"/>
                <a:ext cx="2118780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  <a:gd name="connsiteX0" fmla="*/ 0 w 2118780"/>
                  <a:gd name="connsiteY0" fmla="*/ 1289333 h 1289333"/>
                  <a:gd name="connsiteX1" fmla="*/ 38481 w 2118780"/>
                  <a:gd name="connsiteY1" fmla="*/ 1212358 h 1289333"/>
                  <a:gd name="connsiteX2" fmla="*/ 153923 w 2118780"/>
                  <a:gd name="connsiteY2" fmla="*/ 558070 h 1289333"/>
                  <a:gd name="connsiteX3" fmla="*/ 2118780 w 2118780"/>
                  <a:gd name="connsiteY3" fmla="*/ 0 h 1289333"/>
                  <a:gd name="connsiteX0" fmla="*/ 0 w 2118780"/>
                  <a:gd name="connsiteY0" fmla="*/ 1289333 h 1289333"/>
                  <a:gd name="connsiteX1" fmla="*/ 38481 w 2118780"/>
                  <a:gd name="connsiteY1" fmla="*/ 1212358 h 1289333"/>
                  <a:gd name="connsiteX2" fmla="*/ 719715 w 2118780"/>
                  <a:gd name="connsiteY2" fmla="*/ 565409 h 1289333"/>
                  <a:gd name="connsiteX3" fmla="*/ 2118780 w 2118780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8780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719715" y="565409"/>
                    </a:lnTo>
                    <a:lnTo>
                      <a:pt x="2118780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3" name="Grouper 22"/>
          <p:cNvGrpSpPr/>
          <p:nvPr/>
        </p:nvGrpSpPr>
        <p:grpSpPr>
          <a:xfrm>
            <a:off x="1164040" y="312685"/>
            <a:ext cx="1481510" cy="1511973"/>
            <a:chOff x="1269870" y="857471"/>
            <a:chExt cx="1481510" cy="1511973"/>
          </a:xfrm>
        </p:grpSpPr>
        <p:sp>
          <p:nvSpPr>
            <p:cNvPr id="20" name="Rectangle 19"/>
            <p:cNvSpPr/>
            <p:nvPr/>
          </p:nvSpPr>
          <p:spPr>
            <a:xfrm>
              <a:off x="1269870" y="857471"/>
              <a:ext cx="1481510" cy="151197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à coins arrondis 54"/>
            <p:cNvSpPr/>
            <p:nvPr/>
          </p:nvSpPr>
          <p:spPr>
            <a:xfrm>
              <a:off x="1423790" y="1053989"/>
              <a:ext cx="1173664" cy="1100810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r 28"/>
          <p:cNvGrpSpPr/>
          <p:nvPr/>
        </p:nvGrpSpPr>
        <p:grpSpPr>
          <a:xfrm>
            <a:off x="1352207" y="2154799"/>
            <a:ext cx="1423787" cy="2049509"/>
            <a:chOff x="1352207" y="2965568"/>
            <a:chExt cx="1423787" cy="2049509"/>
          </a:xfrm>
        </p:grpSpPr>
        <p:sp>
          <p:nvSpPr>
            <p:cNvPr id="24" name="Triangle rectangle 23"/>
            <p:cNvSpPr/>
            <p:nvPr/>
          </p:nvSpPr>
          <p:spPr>
            <a:xfrm rot="13447476">
              <a:off x="1352207" y="3253212"/>
              <a:ext cx="1423787" cy="1474224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635430" y="2965568"/>
              <a:ext cx="269365" cy="20495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" name="Grouper 29"/>
          <p:cNvGrpSpPr/>
          <p:nvPr/>
        </p:nvGrpSpPr>
        <p:grpSpPr>
          <a:xfrm>
            <a:off x="3340920" y="4256041"/>
            <a:ext cx="788850" cy="2049509"/>
            <a:chOff x="3340920" y="4256041"/>
            <a:chExt cx="788850" cy="2049509"/>
          </a:xfrm>
        </p:grpSpPr>
        <p:sp>
          <p:nvSpPr>
            <p:cNvPr id="27" name="Rectangle 26"/>
            <p:cNvSpPr/>
            <p:nvPr/>
          </p:nvSpPr>
          <p:spPr>
            <a:xfrm>
              <a:off x="3340920" y="4256041"/>
              <a:ext cx="269365" cy="20495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860405" y="4256041"/>
              <a:ext cx="269365" cy="20495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1" name="Grouper 30"/>
          <p:cNvGrpSpPr/>
          <p:nvPr/>
        </p:nvGrpSpPr>
        <p:grpSpPr>
          <a:xfrm>
            <a:off x="1422270" y="4793577"/>
            <a:ext cx="1481510" cy="1511973"/>
            <a:chOff x="1269870" y="857471"/>
            <a:chExt cx="1481510" cy="1511973"/>
          </a:xfrm>
        </p:grpSpPr>
        <p:sp>
          <p:nvSpPr>
            <p:cNvPr id="32" name="Rectangle 31"/>
            <p:cNvSpPr/>
            <p:nvPr/>
          </p:nvSpPr>
          <p:spPr>
            <a:xfrm>
              <a:off x="1269870" y="857471"/>
              <a:ext cx="1481510" cy="151197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à coins arrondis 32"/>
            <p:cNvSpPr/>
            <p:nvPr/>
          </p:nvSpPr>
          <p:spPr>
            <a:xfrm>
              <a:off x="1423790" y="1053989"/>
              <a:ext cx="1173664" cy="1100810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74</a:t>
            </a:fld>
            <a:endParaRPr lang="fr-FR"/>
          </a:p>
        </p:txBody>
      </p:sp>
      <p:sp>
        <p:nvSpPr>
          <p:cNvPr id="33" name="Rectangle à coins arrondis 32"/>
          <p:cNvSpPr/>
          <p:nvPr/>
        </p:nvSpPr>
        <p:spPr>
          <a:xfrm>
            <a:off x="1576190" y="1130965"/>
            <a:ext cx="1173664" cy="1100810"/>
          </a:xfrm>
          <a:prstGeom prst="roundRect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à coins arrondis 30"/>
          <p:cNvSpPr/>
          <p:nvPr/>
        </p:nvSpPr>
        <p:spPr>
          <a:xfrm>
            <a:off x="1576190" y="2912114"/>
            <a:ext cx="1173664" cy="1100810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er 14"/>
          <p:cNvGrpSpPr/>
          <p:nvPr/>
        </p:nvGrpSpPr>
        <p:grpSpPr>
          <a:xfrm>
            <a:off x="3728288" y="306066"/>
            <a:ext cx="3944282" cy="4945826"/>
            <a:chOff x="3728288" y="306066"/>
            <a:chExt cx="3944282" cy="4945826"/>
          </a:xfrm>
        </p:grpSpPr>
        <p:sp>
          <p:nvSpPr>
            <p:cNvPr id="53" name="Carré corné 52"/>
            <p:cNvSpPr/>
            <p:nvPr/>
          </p:nvSpPr>
          <p:spPr>
            <a:xfrm>
              <a:off x="3728288" y="306066"/>
              <a:ext cx="3944282" cy="4945826"/>
            </a:xfrm>
            <a:prstGeom prst="foldedCorne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500" b="1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815081" y="369550"/>
              <a:ext cx="3373119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500" i="1" dirty="0" smtClean="0">
                  <a:solidFill>
                    <a:schemeClr val="bg1">
                      <a:lumMod val="50000"/>
                    </a:schemeClr>
                  </a:solidFill>
                  <a:latin typeface="Courier"/>
                  <a:cs typeface="Courier"/>
                </a:rPr>
                <a:t>XML</a:t>
              </a:r>
              <a:endParaRPr lang="fr-FR" sz="11500" i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4335781" y="2476500"/>
              <a:ext cx="25222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200" b="1" dirty="0" smtClean="0">
                  <a:solidFill>
                    <a:schemeClr val="bg1">
                      <a:lumMod val="50000"/>
                    </a:schemeClr>
                  </a:solidFill>
                  <a:sym typeface="Wingdings"/>
                </a:rPr>
                <a:t>&lt;</a:t>
              </a:r>
              <a:r>
                <a:rPr lang="fr-FR" sz="7200" b="1" dirty="0" err="1" smtClean="0">
                  <a:solidFill>
                    <a:schemeClr val="bg1">
                      <a:lumMod val="50000"/>
                    </a:schemeClr>
                  </a:solidFill>
                  <a:sym typeface="Wingdings"/>
                </a:rPr>
                <a:t>---</a:t>
              </a:r>
              <a:r>
                <a:rPr lang="fr-FR" sz="7200" b="1" dirty="0" smtClean="0">
                  <a:solidFill>
                    <a:schemeClr val="bg1">
                      <a:lumMod val="50000"/>
                    </a:schemeClr>
                  </a:solidFill>
                </a:rPr>
                <a:t>/&gt;</a:t>
              </a:r>
              <a:endParaRPr lang="fr-FR" sz="7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3916681" y="1784171"/>
              <a:ext cx="29413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200" b="1" dirty="0" smtClean="0">
                  <a:solidFill>
                    <a:schemeClr val="bg1">
                      <a:lumMod val="50000"/>
                    </a:schemeClr>
                  </a:solidFill>
                  <a:sym typeface="Wingdings"/>
                </a:rPr>
                <a:t>&lt;</a:t>
              </a:r>
              <a:r>
                <a:rPr lang="fr-FR" sz="7200" b="1" dirty="0" err="1" smtClean="0">
                  <a:solidFill>
                    <a:schemeClr val="bg1">
                      <a:lumMod val="50000"/>
                    </a:schemeClr>
                  </a:solidFill>
                  <a:sym typeface="Wingdings"/>
                </a:rPr>
                <a:t>----</a:t>
              </a:r>
              <a:r>
                <a:rPr lang="fr-FR" sz="7200" b="1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fr-FR" sz="7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3916681" y="3663771"/>
              <a:ext cx="29413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200" b="1" dirty="0" smtClean="0">
                  <a:solidFill>
                    <a:schemeClr val="bg1">
                      <a:lumMod val="50000"/>
                    </a:schemeClr>
                  </a:solidFill>
                </a:rPr>
                <a:t>&lt;/</a:t>
              </a:r>
              <a:r>
                <a:rPr lang="fr-FR" sz="7200" b="1" dirty="0" err="1" smtClean="0">
                  <a:solidFill>
                    <a:schemeClr val="bg1">
                      <a:lumMod val="50000"/>
                    </a:schemeClr>
                  </a:solidFill>
                </a:rPr>
                <a:t>----</a:t>
              </a:r>
              <a:r>
                <a:rPr lang="fr-FR" sz="7200" b="1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fr-FR" sz="7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75</a:t>
            </a:fld>
            <a:endParaRPr lang="fr-FR"/>
          </a:p>
        </p:txBody>
      </p:sp>
      <p:sp>
        <p:nvSpPr>
          <p:cNvPr id="5" name="Signalisation droite 4"/>
          <p:cNvSpPr/>
          <p:nvPr/>
        </p:nvSpPr>
        <p:spPr>
          <a:xfrm rot="10800000">
            <a:off x="1778000" y="393700"/>
            <a:ext cx="2679700" cy="1727200"/>
          </a:xfrm>
          <a:prstGeom prst="homePlate">
            <a:avLst>
              <a:gd name="adj" fmla="val 7426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778000" y="2254250"/>
            <a:ext cx="1879600" cy="2451100"/>
            <a:chOff x="3683000" y="3098800"/>
            <a:chExt cx="1879600" cy="2451100"/>
          </a:xfrm>
        </p:grpSpPr>
        <p:sp>
          <p:nvSpPr>
            <p:cNvPr id="6" name="Rectangle 5"/>
            <p:cNvSpPr/>
            <p:nvPr/>
          </p:nvSpPr>
          <p:spPr>
            <a:xfrm>
              <a:off x="3683000" y="4038600"/>
              <a:ext cx="292100" cy="15113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143500" y="4038600"/>
              <a:ext cx="266700" cy="15113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75100" y="4038600"/>
              <a:ext cx="1270000" cy="457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75100" y="5067300"/>
              <a:ext cx="641350" cy="482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16450" y="4305300"/>
              <a:ext cx="628650" cy="1905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57700" y="4044950"/>
              <a:ext cx="241300" cy="15049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05400" y="3540125"/>
              <a:ext cx="165100" cy="5651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Triangle rectangle 13"/>
            <p:cNvSpPr/>
            <p:nvPr/>
          </p:nvSpPr>
          <p:spPr>
            <a:xfrm rot="8075651">
              <a:off x="3853070" y="3457549"/>
              <a:ext cx="1370474" cy="1382961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Pensées 14"/>
            <p:cNvSpPr/>
            <p:nvPr/>
          </p:nvSpPr>
          <p:spPr>
            <a:xfrm>
              <a:off x="5143500" y="3098800"/>
              <a:ext cx="419100" cy="381000"/>
            </a:xfrm>
            <a:prstGeom prst="cloudCallout">
              <a:avLst>
                <a:gd name="adj1" fmla="val -20833"/>
                <a:gd name="adj2" fmla="val 425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" name="Grouper 18"/>
          <p:cNvGrpSpPr/>
          <p:nvPr/>
        </p:nvGrpSpPr>
        <p:grpSpPr>
          <a:xfrm>
            <a:off x="3657600" y="4021665"/>
            <a:ext cx="2054098" cy="2114550"/>
            <a:chOff x="6559550" y="1930400"/>
            <a:chExt cx="2054098" cy="2114550"/>
          </a:xfrm>
        </p:grpSpPr>
        <p:sp>
          <p:nvSpPr>
            <p:cNvPr id="18" name="Ellipse 17"/>
            <p:cNvSpPr/>
            <p:nvPr/>
          </p:nvSpPr>
          <p:spPr>
            <a:xfrm>
              <a:off x="6568948" y="2089150"/>
              <a:ext cx="2044700" cy="1955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600" dirty="0">
                <a:solidFill>
                  <a:schemeClr val="accent2">
                    <a:lumMod val="20000"/>
                    <a:lumOff val="80000"/>
                  </a:schemeClr>
                </a:solidFill>
                <a:latin typeface="Bauhaus 93"/>
                <a:cs typeface="Bauhaus 93"/>
              </a:endParaRPr>
            </a:p>
          </p:txBody>
        </p:sp>
        <p:sp>
          <p:nvSpPr>
            <p:cNvPr id="17" name="Ellipse 16"/>
            <p:cNvSpPr/>
            <p:nvPr/>
          </p:nvSpPr>
          <p:spPr>
            <a:xfrm>
              <a:off x="6559550" y="1930400"/>
              <a:ext cx="2044700" cy="1955800"/>
            </a:xfrm>
            <a:prstGeom prst="ellipse">
              <a:avLst/>
            </a:prstGeom>
            <a:noFill/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6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Bauhaus 93"/>
                  <a:cs typeface="Bauhaus 93"/>
                </a:rPr>
                <a:t>?</a:t>
              </a:r>
              <a:endParaRPr lang="fr-FR" sz="16600" dirty="0">
                <a:solidFill>
                  <a:schemeClr val="accent2">
                    <a:lumMod val="20000"/>
                    <a:lumOff val="80000"/>
                  </a:schemeClr>
                </a:solidFill>
                <a:latin typeface="Bauhaus 93"/>
                <a:cs typeface="Bauhaus 93"/>
              </a:endParaRPr>
            </a:p>
          </p:txBody>
        </p:sp>
      </p:grpSp>
      <p:grpSp>
        <p:nvGrpSpPr>
          <p:cNvPr id="58" name="Grouper 57"/>
          <p:cNvGrpSpPr/>
          <p:nvPr/>
        </p:nvGrpSpPr>
        <p:grpSpPr>
          <a:xfrm>
            <a:off x="5001140" y="314028"/>
            <a:ext cx="2880022" cy="2880022"/>
            <a:chOff x="5001140" y="314028"/>
            <a:chExt cx="2880022" cy="2880022"/>
          </a:xfrm>
        </p:grpSpPr>
        <p:grpSp>
          <p:nvGrpSpPr>
            <p:cNvPr id="53" name="Grouper 52"/>
            <p:cNvGrpSpPr/>
            <p:nvPr/>
          </p:nvGrpSpPr>
          <p:grpSpPr>
            <a:xfrm>
              <a:off x="5856491" y="314028"/>
              <a:ext cx="1133880" cy="2880022"/>
              <a:chOff x="5856491" y="314028"/>
              <a:chExt cx="1133880" cy="2880022"/>
            </a:xfrm>
          </p:grpSpPr>
          <p:cxnSp>
            <p:nvCxnSpPr>
              <p:cNvPr id="46" name="Connecteur droit 45"/>
              <p:cNvCxnSpPr/>
              <p:nvPr/>
            </p:nvCxnSpPr>
            <p:spPr>
              <a:xfrm rot="5400000">
                <a:off x="5549566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>
              <a:xfrm rot="5400000">
                <a:off x="4954518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>
              <a:xfrm rot="5400000">
                <a:off x="4417274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er 53"/>
            <p:cNvGrpSpPr/>
            <p:nvPr/>
          </p:nvGrpSpPr>
          <p:grpSpPr>
            <a:xfrm rot="16200000">
              <a:off x="5874211" y="273988"/>
              <a:ext cx="1133880" cy="2880022"/>
              <a:chOff x="5856491" y="314028"/>
              <a:chExt cx="1133880" cy="2880022"/>
            </a:xfrm>
          </p:grpSpPr>
          <p:cxnSp>
            <p:nvCxnSpPr>
              <p:cNvPr id="55" name="Connecteur droit 54"/>
              <p:cNvCxnSpPr/>
              <p:nvPr/>
            </p:nvCxnSpPr>
            <p:spPr>
              <a:xfrm rot="5400000">
                <a:off x="5549566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/>
              <p:cNvCxnSpPr/>
              <p:nvPr/>
            </p:nvCxnSpPr>
            <p:spPr>
              <a:xfrm rot="5400000">
                <a:off x="4954518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/>
              <p:cNvCxnSpPr/>
              <p:nvPr/>
            </p:nvCxnSpPr>
            <p:spPr>
              <a:xfrm rot="5400000">
                <a:off x="4417274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ectangle 49"/>
            <p:cNvSpPr/>
            <p:nvPr/>
          </p:nvSpPr>
          <p:spPr>
            <a:xfrm>
              <a:off x="5567890" y="861503"/>
              <a:ext cx="1719871" cy="17333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76</a:t>
            </a:fld>
            <a:endParaRPr lang="fr-FR"/>
          </a:p>
        </p:txBody>
      </p:sp>
      <p:grpSp>
        <p:nvGrpSpPr>
          <p:cNvPr id="5" name="Grouper 4"/>
          <p:cNvGrpSpPr/>
          <p:nvPr/>
        </p:nvGrpSpPr>
        <p:grpSpPr>
          <a:xfrm>
            <a:off x="5001140" y="314028"/>
            <a:ext cx="2880022" cy="2880022"/>
            <a:chOff x="5001140" y="314028"/>
            <a:chExt cx="2880022" cy="2880022"/>
          </a:xfrm>
        </p:grpSpPr>
        <p:grpSp>
          <p:nvGrpSpPr>
            <p:cNvPr id="6" name="Grouper 52"/>
            <p:cNvGrpSpPr/>
            <p:nvPr/>
          </p:nvGrpSpPr>
          <p:grpSpPr>
            <a:xfrm>
              <a:off x="5856491" y="314028"/>
              <a:ext cx="1133880" cy="2880022"/>
              <a:chOff x="5856491" y="314028"/>
              <a:chExt cx="1133880" cy="2880022"/>
            </a:xfrm>
          </p:grpSpPr>
          <p:cxnSp>
            <p:nvCxnSpPr>
              <p:cNvPr id="12" name="Connecteur droit 11"/>
              <p:cNvCxnSpPr/>
              <p:nvPr/>
            </p:nvCxnSpPr>
            <p:spPr>
              <a:xfrm rot="5400000">
                <a:off x="5549566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 rot="5400000">
                <a:off x="4954518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 rot="5400000">
                <a:off x="4417274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er 53"/>
            <p:cNvGrpSpPr/>
            <p:nvPr/>
          </p:nvGrpSpPr>
          <p:grpSpPr>
            <a:xfrm rot="16200000">
              <a:off x="5874211" y="273988"/>
              <a:ext cx="1133880" cy="2880022"/>
              <a:chOff x="5856491" y="314028"/>
              <a:chExt cx="1133880" cy="2880022"/>
            </a:xfrm>
          </p:grpSpPr>
          <p:cxnSp>
            <p:nvCxnSpPr>
              <p:cNvPr id="9" name="Connecteur droit 8"/>
              <p:cNvCxnSpPr/>
              <p:nvPr/>
            </p:nvCxnSpPr>
            <p:spPr>
              <a:xfrm rot="5400000">
                <a:off x="5549566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rot="5400000">
                <a:off x="4954518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 rot="5400000">
                <a:off x="4417274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5567890" y="861503"/>
              <a:ext cx="1719871" cy="17333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r 19"/>
          <p:cNvGrpSpPr/>
          <p:nvPr/>
        </p:nvGrpSpPr>
        <p:grpSpPr>
          <a:xfrm>
            <a:off x="1186570" y="861503"/>
            <a:ext cx="1074658" cy="914400"/>
            <a:chOff x="1186570" y="861503"/>
            <a:chExt cx="1074658" cy="914400"/>
          </a:xfrm>
        </p:grpSpPr>
        <p:sp>
          <p:nvSpPr>
            <p:cNvPr id="16" name="Ellipse 15"/>
            <p:cNvSpPr/>
            <p:nvPr/>
          </p:nvSpPr>
          <p:spPr>
            <a:xfrm>
              <a:off x="1346828" y="861503"/>
              <a:ext cx="914400" cy="914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Trapèze 17"/>
            <p:cNvSpPr/>
            <p:nvPr/>
          </p:nvSpPr>
          <p:spPr>
            <a:xfrm rot="5977651">
              <a:off x="1389581" y="671453"/>
              <a:ext cx="297745" cy="703767"/>
            </a:xfrm>
            <a:prstGeom prst="trapezoi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720850" y="1240405"/>
              <a:ext cx="171450" cy="17158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Cylindre 20"/>
          <p:cNvSpPr/>
          <p:nvPr/>
        </p:nvSpPr>
        <p:spPr>
          <a:xfrm>
            <a:off x="3213100" y="1147059"/>
            <a:ext cx="1130300" cy="1216152"/>
          </a:xfrm>
          <a:prstGeom prst="can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77</a:t>
            </a:fld>
            <a:endParaRPr lang="fr-FR"/>
          </a:p>
        </p:txBody>
      </p:sp>
      <p:grpSp>
        <p:nvGrpSpPr>
          <p:cNvPr id="8" name="Grouper 7"/>
          <p:cNvGrpSpPr/>
          <p:nvPr/>
        </p:nvGrpSpPr>
        <p:grpSpPr>
          <a:xfrm>
            <a:off x="1409700" y="800100"/>
            <a:ext cx="4508500" cy="4279900"/>
            <a:chOff x="1409700" y="800100"/>
            <a:chExt cx="4508500" cy="4279900"/>
          </a:xfrm>
        </p:grpSpPr>
        <p:sp>
          <p:nvSpPr>
            <p:cNvPr id="7" name="Croix 6"/>
            <p:cNvSpPr/>
            <p:nvPr/>
          </p:nvSpPr>
          <p:spPr>
            <a:xfrm>
              <a:off x="1473200" y="863600"/>
              <a:ext cx="4445000" cy="4216400"/>
            </a:xfrm>
            <a:prstGeom prst="mathPlus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roix 5"/>
            <p:cNvSpPr/>
            <p:nvPr/>
          </p:nvSpPr>
          <p:spPr>
            <a:xfrm>
              <a:off x="1409700" y="800100"/>
              <a:ext cx="4445000" cy="4216400"/>
            </a:xfrm>
            <a:prstGeom prst="mathPlus">
              <a:avLst/>
            </a:prstGeom>
            <a:solidFill>
              <a:srgbClr val="3366FF"/>
            </a:solidFill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 contourW="12700">
              <a:bevelT w="381000" h="381000"/>
              <a:bevelB w="381000" h="38100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78</a:t>
            </a:fld>
            <a:endParaRPr lang="fr-FR"/>
          </a:p>
        </p:txBody>
      </p:sp>
      <p:grpSp>
        <p:nvGrpSpPr>
          <p:cNvPr id="2" name="Grouper 24"/>
          <p:cNvGrpSpPr/>
          <p:nvPr/>
        </p:nvGrpSpPr>
        <p:grpSpPr>
          <a:xfrm>
            <a:off x="1257300" y="342900"/>
            <a:ext cx="7810500" cy="5803900"/>
            <a:chOff x="1257300" y="342900"/>
            <a:chExt cx="7810500" cy="58039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612900" y="6985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bg1">
                <a:lumMod val="95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eur droit 18"/>
            <p:cNvCxnSpPr/>
            <p:nvPr/>
          </p:nvCxnSpPr>
          <p:spPr>
            <a:xfrm>
              <a:off x="1422400" y="16764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H="1">
              <a:off x="1156891" y="3810396"/>
              <a:ext cx="3961606" cy="1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40100" y="1829592"/>
              <a:ext cx="5245100" cy="3809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0"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651000" y="609600"/>
              <a:ext cx="952500" cy="800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79</a:t>
            </a:fld>
            <a:endParaRPr lang="fr-FR"/>
          </a:p>
        </p:txBody>
      </p:sp>
      <p:grpSp>
        <p:nvGrpSpPr>
          <p:cNvPr id="18" name="Grouper 17"/>
          <p:cNvGrpSpPr/>
          <p:nvPr/>
        </p:nvGrpSpPr>
        <p:grpSpPr>
          <a:xfrm>
            <a:off x="1257300" y="342900"/>
            <a:ext cx="7810500" cy="5803900"/>
            <a:chOff x="1257300" y="342900"/>
            <a:chExt cx="7810500" cy="58039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612900" y="6985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bg1">
                <a:lumMod val="95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eur droit 18"/>
            <p:cNvCxnSpPr/>
            <p:nvPr/>
          </p:nvCxnSpPr>
          <p:spPr>
            <a:xfrm>
              <a:off x="1422400" y="16764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5400000">
              <a:off x="2166540" y="2800747"/>
              <a:ext cx="1942306" cy="1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1384300" y="3975100"/>
              <a:ext cx="7200900" cy="16636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0"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651000" y="609600"/>
              <a:ext cx="952500" cy="800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Connecteur droit 12"/>
            <p:cNvCxnSpPr/>
            <p:nvPr/>
          </p:nvCxnSpPr>
          <p:spPr>
            <a:xfrm>
              <a:off x="1422400" y="37719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8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44600" y="304800"/>
            <a:ext cx="7616500" cy="2682000"/>
            <a:chOff x="1244600" y="304800"/>
            <a:chExt cx="7616500" cy="26820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333500" y="304800"/>
              <a:ext cx="7527600" cy="26820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2514600"/>
            </a:xfrm>
            <a:prstGeom prst="roundRect">
              <a:avLst>
                <a:gd name="adj" fmla="val 7809"/>
              </a:avLst>
            </a:prstGeom>
            <a:solidFill>
              <a:srgbClr val="CCFFCC"/>
            </a:solidFill>
            <a:ln w="127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èche vers la droite 20"/>
            <p:cNvSpPr/>
            <p:nvPr/>
          </p:nvSpPr>
          <p:spPr>
            <a:xfrm rot="5400000">
              <a:off x="3924300" y="-1816100"/>
              <a:ext cx="2171700" cy="6921500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244600" y="558800"/>
              <a:ext cx="75657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5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lairMdITC TT-Medium"/>
                  <a:cs typeface="BlairMdITC TT-Medium"/>
                </a:rPr>
                <a:t>Submit</a:t>
              </a:r>
              <a:endParaRPr lang="fr-FR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BlairMdITC TT-Medium"/>
                <a:cs typeface="BlairMdITC TT-Medium"/>
              </a:endParaRPr>
            </a:p>
          </p:txBody>
        </p:sp>
      </p:grpSp>
      <p:grpSp>
        <p:nvGrpSpPr>
          <p:cNvPr id="23" name="Grouper 22"/>
          <p:cNvGrpSpPr/>
          <p:nvPr/>
        </p:nvGrpSpPr>
        <p:grpSpPr>
          <a:xfrm>
            <a:off x="1333500" y="4083050"/>
            <a:ext cx="1638300" cy="1587500"/>
            <a:chOff x="3022600" y="4241800"/>
            <a:chExt cx="1638300" cy="1587500"/>
          </a:xfrm>
        </p:grpSpPr>
        <p:sp>
          <p:nvSpPr>
            <p:cNvPr id="16" name="Triangle isocèle 15"/>
            <p:cNvSpPr/>
            <p:nvPr/>
          </p:nvSpPr>
          <p:spPr>
            <a:xfrm>
              <a:off x="3022600" y="4876800"/>
              <a:ext cx="1638300" cy="952500"/>
            </a:xfrm>
            <a:prstGeom prst="triangle">
              <a:avLst/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Triangle isocèle 17"/>
            <p:cNvSpPr/>
            <p:nvPr/>
          </p:nvSpPr>
          <p:spPr>
            <a:xfrm rot="10800000">
              <a:off x="3022600" y="4241800"/>
              <a:ext cx="1638300" cy="952500"/>
            </a:xfrm>
            <a:prstGeom prst="triangle">
              <a:avLst/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r 21"/>
          <p:cNvGrpSpPr/>
          <p:nvPr/>
        </p:nvGrpSpPr>
        <p:grpSpPr>
          <a:xfrm>
            <a:off x="4187513" y="3839971"/>
            <a:ext cx="1556374" cy="1830579"/>
            <a:chOff x="6070600" y="3757420"/>
            <a:chExt cx="1556374" cy="1830579"/>
          </a:xfrm>
        </p:grpSpPr>
        <p:sp>
          <p:nvSpPr>
            <p:cNvPr id="19" name="Rectangle 18"/>
            <p:cNvSpPr/>
            <p:nvPr/>
          </p:nvSpPr>
          <p:spPr>
            <a:xfrm>
              <a:off x="6070600" y="4504538"/>
              <a:ext cx="1447800" cy="1083461"/>
            </a:xfrm>
            <a:prstGeom prst="rect">
              <a:avLst/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 rot="2193997">
              <a:off x="6179174" y="3757420"/>
              <a:ext cx="1447800" cy="350328"/>
            </a:xfrm>
            <a:prstGeom prst="rect">
              <a:avLst/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r 26"/>
          <p:cNvGrpSpPr/>
          <p:nvPr/>
        </p:nvGrpSpPr>
        <p:grpSpPr>
          <a:xfrm>
            <a:off x="6794500" y="3838574"/>
            <a:ext cx="1117600" cy="1831976"/>
            <a:chOff x="6794500" y="3838574"/>
            <a:chExt cx="1117600" cy="1831976"/>
          </a:xfrm>
        </p:grpSpPr>
        <p:sp>
          <p:nvSpPr>
            <p:cNvPr id="24" name="Trapèze 23"/>
            <p:cNvSpPr/>
            <p:nvPr/>
          </p:nvSpPr>
          <p:spPr>
            <a:xfrm rot="10800000">
              <a:off x="6794500" y="4718050"/>
              <a:ext cx="1117600" cy="9525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à coins arrondis 25"/>
            <p:cNvSpPr/>
            <p:nvPr/>
          </p:nvSpPr>
          <p:spPr>
            <a:xfrm rot="2828642">
              <a:off x="6940549" y="4311650"/>
              <a:ext cx="1117601" cy="1714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9</a:t>
            </a:fld>
            <a:endParaRPr lang="fr-FR"/>
          </a:p>
        </p:txBody>
      </p:sp>
      <p:grpSp>
        <p:nvGrpSpPr>
          <p:cNvPr id="2" name="Grouper 15"/>
          <p:cNvGrpSpPr/>
          <p:nvPr/>
        </p:nvGrpSpPr>
        <p:grpSpPr>
          <a:xfrm>
            <a:off x="1257300" y="-330200"/>
            <a:ext cx="7162800" cy="6121400"/>
            <a:chOff x="1257300" y="-330200"/>
            <a:chExt cx="7162800" cy="61214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avec flèche vers le bas 11"/>
            <p:cNvSpPr/>
            <p:nvPr/>
          </p:nvSpPr>
          <p:spPr>
            <a:xfrm>
              <a:off x="3009900" y="762000"/>
              <a:ext cx="3657600" cy="4775200"/>
            </a:xfrm>
            <a:prstGeom prst="downArrowCallout">
              <a:avLst>
                <a:gd name="adj1" fmla="val 25000"/>
                <a:gd name="adj2" fmla="val 50000"/>
                <a:gd name="adj3" fmla="val 34375"/>
                <a:gd name="adj4" fmla="val 6497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504486" y="-330200"/>
              <a:ext cx="546448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700" i="1" dirty="0" smtClean="0">
                  <a:solidFill>
                    <a:schemeClr val="accent6">
                      <a:lumMod val="75000"/>
                    </a:schemeClr>
                  </a:solidFill>
                </a:rPr>
                <a:t>ZIP</a:t>
              </a:r>
              <a:endParaRPr lang="en-US" sz="287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pic>
        <p:nvPicPr>
          <p:cNvPr id="11" name="Image 10" descr="grid_shopping_c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488" y="844550"/>
            <a:ext cx="5203825" cy="42291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24265</TotalTime>
  <Words>1322</Words>
  <Application>Microsoft Macintosh PowerPoint</Application>
  <PresentationFormat>Présentation à l'écran (4:3)</PresentationFormat>
  <Paragraphs>282</Paragraphs>
  <Slides>79</Slides>
  <Notes>19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79</vt:i4>
      </vt:variant>
    </vt:vector>
  </HeadingPairs>
  <TitlesOfParts>
    <vt:vector size="80" baseType="lpstr">
      <vt:lpstr>Solstice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Diapositive 32</vt:lpstr>
      <vt:lpstr>Diapositive 33</vt:lpstr>
      <vt:lpstr>Diapositive 34</vt:lpstr>
      <vt:lpstr>Diapositive 35</vt:lpstr>
      <vt:lpstr>Diapositive 36</vt:lpstr>
      <vt:lpstr>Diapositive 37</vt:lpstr>
      <vt:lpstr>Diapositive 38</vt:lpstr>
      <vt:lpstr>Diapositive 39</vt:lpstr>
      <vt:lpstr>Diapositive 40</vt:lpstr>
      <vt:lpstr>Diapositive 41</vt:lpstr>
      <vt:lpstr>Diapositive 42</vt:lpstr>
      <vt:lpstr>Diapositive 43</vt:lpstr>
      <vt:lpstr>Diapositive 44</vt:lpstr>
      <vt:lpstr>Diapositive 45</vt:lpstr>
      <vt:lpstr>Diapositive 46</vt:lpstr>
      <vt:lpstr>Diapositive 47</vt:lpstr>
      <vt:lpstr>Diapositive 48</vt:lpstr>
      <vt:lpstr>Diapositive 49</vt:lpstr>
      <vt:lpstr>Diapositive 50</vt:lpstr>
      <vt:lpstr>Diapositive 51</vt:lpstr>
      <vt:lpstr>Diapositive 52</vt:lpstr>
      <vt:lpstr>Diapositive 53</vt:lpstr>
      <vt:lpstr>Diapositive 54</vt:lpstr>
      <vt:lpstr>Diapositive 55</vt:lpstr>
      <vt:lpstr>Diapositive 56</vt:lpstr>
      <vt:lpstr>Diapositive 57</vt:lpstr>
      <vt:lpstr>Diapositive 58</vt:lpstr>
      <vt:lpstr>Diapositive 59</vt:lpstr>
      <vt:lpstr>Diapositive 60</vt:lpstr>
      <vt:lpstr>Diapositive 61</vt:lpstr>
      <vt:lpstr>Diapositive 62</vt:lpstr>
      <vt:lpstr>Diapositive 63</vt:lpstr>
      <vt:lpstr>Diapositive 64</vt:lpstr>
      <vt:lpstr>Diapositive 65</vt:lpstr>
      <vt:lpstr>Diapositive 66</vt:lpstr>
      <vt:lpstr>Diapositive 67</vt:lpstr>
      <vt:lpstr>Diapositive 68</vt:lpstr>
      <vt:lpstr>Diapositive 69</vt:lpstr>
      <vt:lpstr>Diapositive 70</vt:lpstr>
      <vt:lpstr>Diapositive 71</vt:lpstr>
      <vt:lpstr>Diapositive 72</vt:lpstr>
      <vt:lpstr>Diapositive 73</vt:lpstr>
      <vt:lpstr>Diapositive 74</vt:lpstr>
      <vt:lpstr>Diapositive 75</vt:lpstr>
      <vt:lpstr>Diapositive 76</vt:lpstr>
      <vt:lpstr>Diapositive 77</vt:lpstr>
      <vt:lpstr>Diapositive 78</vt:lpstr>
      <vt:lpstr>Diapositive 79</vt:lpstr>
    </vt:vector>
  </TitlesOfParts>
  <Company>Observatoire Astronomique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Laurent MICHEL</dc:creator>
  <cp:lastModifiedBy>Laurent MICHEL</cp:lastModifiedBy>
  <cp:revision>173</cp:revision>
  <dcterms:created xsi:type="dcterms:W3CDTF">2012-06-08T08:05:54Z</dcterms:created>
  <dcterms:modified xsi:type="dcterms:W3CDTF">2012-06-09T06:25:37Z</dcterms:modified>
</cp:coreProperties>
</file>