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BE985-55DF-4B5C-B930-036E036E24EE}" v="191" dt="2022-11-19T10:18:31.282"/>
    <p1510:client id="{7D954F7C-D369-49C8-90BA-919E4277C3CF}" v="173" dt="2022-11-19T10:12:22.633"/>
    <p1510:client id="{E34C4656-2818-4842-9EA2-19749BB2743A}" v="237" vWet="239" dt="2022-11-19T10:09:51.290"/>
    <p1510:client id="{E6581958-18C8-4AFD-9889-F8A1DDDDDD10}" v="5" vWet="7" dt="2022-11-19T10:13:4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515" autoAdjust="0"/>
  </p:normalViewPr>
  <p:slideViewPr>
    <p:cSldViewPr snapToGrid="0">
      <p:cViewPr varScale="1">
        <p:scale>
          <a:sx n="62" d="100"/>
          <a:sy n="62" d="100"/>
        </p:scale>
        <p:origin x="1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ANO PAROLISE" userId="S::g.parolise@studenti.unisa.it::915aadf1-20a3-4901-80f0-faaf14d6241a" providerId="AD" clId="Web-{7D954F7C-D369-49C8-90BA-919E4277C3CF}"/>
    <pc:docChg chg="modSld">
      <pc:chgData name="GAETANO PAROLISE" userId="S::g.parolise@studenti.unisa.it::915aadf1-20a3-4901-80f0-faaf14d6241a" providerId="AD" clId="Web-{7D954F7C-D369-49C8-90BA-919E4277C3CF}" dt="2022-11-19T10:12:22.633" v="175" actId="20577"/>
      <pc:docMkLst>
        <pc:docMk/>
      </pc:docMkLst>
      <pc:sldChg chg="modSp">
        <pc:chgData name="GAETANO PAROLISE" userId="S::g.parolise@studenti.unisa.it::915aadf1-20a3-4901-80f0-faaf14d6241a" providerId="AD" clId="Web-{7D954F7C-D369-49C8-90BA-919E4277C3CF}" dt="2022-11-19T09:59:36.453" v="84" actId="20577"/>
        <pc:sldMkLst>
          <pc:docMk/>
          <pc:sldMk cId="48910611" sldId="257"/>
        </pc:sldMkLst>
        <pc:spChg chg="mod">
          <ac:chgData name="GAETANO PAROLISE" userId="S::g.parolise@studenti.unisa.it::915aadf1-20a3-4901-80f0-faaf14d6241a" providerId="AD" clId="Web-{7D954F7C-D369-49C8-90BA-919E4277C3CF}" dt="2022-11-19T09:52:55.333" v="18" actId="20577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09:59:36.453" v="84" actId="20577"/>
          <ac:spMkLst>
            <pc:docMk/>
            <pc:sldMk cId="48910611" sldId="257"/>
            <ac:spMk id="3" creationId="{DDAA569F-A1F9-5D25-3938-2E0D74ECDB63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5:35.774" v="169" actId="20577"/>
        <pc:sldMkLst>
          <pc:docMk/>
          <pc:sldMk cId="1337255734" sldId="258"/>
        </pc:sldMkLst>
        <pc:spChg chg="mod">
          <ac:chgData name="GAETANO PAROLISE" userId="S::g.parolise@studenti.unisa.it::915aadf1-20a3-4901-80f0-faaf14d6241a" providerId="AD" clId="Web-{7D954F7C-D369-49C8-90BA-919E4277C3CF}" dt="2022-11-19T10:05:35.774" v="169" actId="20577"/>
          <ac:spMkLst>
            <pc:docMk/>
            <pc:sldMk cId="1337255734" sldId="258"/>
            <ac:spMk id="3" creationId="{1748D2B3-4A44-63B0-3740-07640080049E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12:22.633" v="175" actId="20577"/>
        <pc:sldMkLst>
          <pc:docMk/>
          <pc:sldMk cId="2669920621" sldId="259"/>
        </pc:sldMkLst>
        <pc:spChg chg="mod">
          <ac:chgData name="GAETANO PAROLISE" userId="S::g.parolise@studenti.unisa.it::915aadf1-20a3-4901-80f0-faaf14d6241a" providerId="AD" clId="Web-{7D954F7C-D369-49C8-90BA-919E4277C3CF}" dt="2022-11-19T10:12:22.633" v="175" actId="20577"/>
          <ac:spMkLst>
            <pc:docMk/>
            <pc:sldMk cId="2669920621" sldId="259"/>
            <ac:spMk id="3" creationId="{56EB4BF6-A57D-B0C5-D4E9-8216266B712A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3:49.053" v="166" actId="20577"/>
        <pc:sldMkLst>
          <pc:docMk/>
          <pc:sldMk cId="188285815" sldId="260"/>
        </pc:sldMkLst>
        <pc:spChg chg="mod">
          <ac:chgData name="GAETANO PAROLISE" userId="S::g.parolise@studenti.unisa.it::915aadf1-20a3-4901-80f0-faaf14d6241a" providerId="AD" clId="Web-{7D954F7C-D369-49C8-90BA-919E4277C3CF}" dt="2022-11-19T10:00:38.251" v="98" actId="20577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10:03:49.053" v="166" actId="20577"/>
          <ac:spMkLst>
            <pc:docMk/>
            <pc:sldMk cId="188285815" sldId="260"/>
            <ac:spMk id="3" creationId="{FCD975A5-9489-E912-AB27-049CCFA5B779}"/>
          </ac:spMkLst>
        </pc:spChg>
      </pc:sldChg>
    </pc:docChg>
  </pc:docChgLst>
  <pc:docChgLst>
    <pc:chgData name="LORENZO MIGNONE" userId="1d459526-282f-4c4a-8da2-b7378800d0c9" providerId="ADAL" clId="{E6581958-18C8-4AFD-9889-F8A1DDDDDD10}"/>
    <pc:docChg chg="modSld">
      <pc:chgData name="LORENZO MIGNONE" userId="1d459526-282f-4c4a-8da2-b7378800d0c9" providerId="ADAL" clId="{E6581958-18C8-4AFD-9889-F8A1DDDDDD10}" dt="2022-11-19T10:13:40.099" v="4" actId="20577"/>
      <pc:docMkLst>
        <pc:docMk/>
      </pc:docMkLst>
      <pc:sldChg chg="modSp mod">
        <pc:chgData name="LORENZO MIGNONE" userId="1d459526-282f-4c4a-8da2-b7378800d0c9" providerId="ADAL" clId="{E6581958-18C8-4AFD-9889-F8A1DDDDDD10}" dt="2022-11-19T10:13:40.099" v="4" actId="20577"/>
        <pc:sldMkLst>
          <pc:docMk/>
          <pc:sldMk cId="2669920621" sldId="259"/>
        </pc:sldMkLst>
        <pc:spChg chg="mod">
          <ac:chgData name="LORENZO MIGNONE" userId="1d459526-282f-4c4a-8da2-b7378800d0c9" providerId="ADAL" clId="{E6581958-18C8-4AFD-9889-F8A1DDDDDD10}" dt="2022-11-19T10:13:40.099" v="4" actId="20577"/>
          <ac:spMkLst>
            <pc:docMk/>
            <pc:sldMk cId="2669920621" sldId="259"/>
            <ac:spMk id="3" creationId="{56EB4BF6-A57D-B0C5-D4E9-8216266B712A}"/>
          </ac:spMkLst>
        </pc:spChg>
      </pc:sldChg>
    </pc:docChg>
  </pc:docChgLst>
  <pc:docChgLst>
    <pc:chgData name="ARTEMIS OSTADIMITRIS" userId="1f917fc2-b57f-4a49-b35c-ebc8ad562c5e" providerId="ADAL" clId="{6E3BE985-55DF-4B5C-B930-036E036E24EE}"/>
    <pc:docChg chg="undo custSel addSld modSld modMainMaster">
      <pc:chgData name="ARTEMIS OSTADIMITRIS" userId="1f917fc2-b57f-4a49-b35c-ebc8ad562c5e" providerId="ADAL" clId="{6E3BE985-55DF-4B5C-B930-036E036E24EE}" dt="2022-11-19T10:18:31.280" v="191"/>
      <pc:docMkLst>
        <pc:docMk/>
      </pc:docMkLst>
      <pc:sldChg chg="delSp mod">
        <pc:chgData name="ARTEMIS OSTADIMITRIS" userId="1f917fc2-b57f-4a49-b35c-ebc8ad562c5e" providerId="ADAL" clId="{6E3BE985-55DF-4B5C-B930-036E036E24EE}" dt="2022-11-19T09:50:42.952" v="1" actId="478"/>
        <pc:sldMkLst>
          <pc:docMk/>
          <pc:sldMk cId="1265380733" sldId="256"/>
        </pc:sldMkLst>
        <pc:spChg chg="del">
          <ac:chgData name="ARTEMIS OSTADIMITRIS" userId="1f917fc2-b57f-4a49-b35c-ebc8ad562c5e" providerId="ADAL" clId="{6E3BE985-55DF-4B5C-B930-036E036E24EE}" dt="2022-11-19T09:50:39.969" v="0" actId="478"/>
          <ac:spMkLst>
            <pc:docMk/>
            <pc:sldMk cId="1265380733" sldId="256"/>
            <ac:spMk id="2" creationId="{999D978E-B239-445F-1A92-F8896FD0502A}"/>
          </ac:spMkLst>
        </pc:spChg>
        <pc:spChg chg="del">
          <ac:chgData name="ARTEMIS OSTADIMITRIS" userId="1f917fc2-b57f-4a49-b35c-ebc8ad562c5e" providerId="ADAL" clId="{6E3BE985-55DF-4B5C-B930-036E036E24EE}" dt="2022-11-19T09:50:42.952" v="1" actId="478"/>
          <ac:spMkLst>
            <pc:docMk/>
            <pc:sldMk cId="1265380733" sldId="256"/>
            <ac:spMk id="3" creationId="{FF4ABEE8-434A-A9E5-79C2-FF10943A0572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48910611" sldId="257"/>
        </pc:sldMkLst>
        <pc:spChg chg="mod">
          <ac:chgData name="ARTEMIS OSTADIMITRIS" userId="1f917fc2-b57f-4a49-b35c-ebc8ad562c5e" providerId="ADAL" clId="{6E3BE985-55DF-4B5C-B930-036E036E24EE}" dt="2022-11-19T10:14:02.645" v="164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ARTEMIS OSTADIMITRIS" userId="1f917fc2-b57f-4a49-b35c-ebc8ad562c5e" providerId="ADAL" clId="{6E3BE985-55DF-4B5C-B930-036E036E24EE}" dt="2022-11-19T10:15:28.688" v="176" actId="14100"/>
          <ac:spMkLst>
            <pc:docMk/>
            <pc:sldMk cId="48910611" sldId="257"/>
            <ac:spMk id="3" creationId="{DDAA569F-A1F9-5D25-3938-2E0D74ECDB63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337255734" sldId="258"/>
        </pc:sldMkLst>
        <pc:spChg chg="mod">
          <ac:chgData name="ARTEMIS OSTADIMITRIS" userId="1f917fc2-b57f-4a49-b35c-ebc8ad562c5e" providerId="ADAL" clId="{6E3BE985-55DF-4B5C-B930-036E036E24EE}" dt="2022-11-19T10:16:18.522" v="179" actId="207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ARTEMIS OSTADIMITRIS" userId="1f917fc2-b57f-4a49-b35c-ebc8ad562c5e" providerId="ADAL" clId="{6E3BE985-55DF-4B5C-B930-036E036E24EE}" dt="2022-11-19T10:16:50.080" v="183" actId="1076"/>
          <ac:spMkLst>
            <pc:docMk/>
            <pc:sldMk cId="1337255734" sldId="258"/>
            <ac:spMk id="3" creationId="{1748D2B3-4A44-63B0-3740-07640080049E}"/>
          </ac:spMkLst>
        </pc:spChg>
      </pc:sldChg>
      <pc:sldChg chg="addSp 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669920621" sldId="259"/>
        </pc:sldMkLst>
        <pc:spChg chg="mod">
          <ac:chgData name="ARTEMIS OSTADIMITRIS" userId="1f917fc2-b57f-4a49-b35c-ebc8ad562c5e" providerId="ADAL" clId="{6E3BE985-55DF-4B5C-B930-036E036E24EE}" dt="2022-11-19T10:05:31.615" v="74" actId="207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ARTEMIS OSTADIMITRIS" userId="1f917fc2-b57f-4a49-b35c-ebc8ad562c5e" providerId="ADAL" clId="{6E3BE985-55DF-4B5C-B930-036E036E24EE}" dt="2022-11-19T10:17:20.472" v="186" actId="20577"/>
          <ac:spMkLst>
            <pc:docMk/>
            <pc:sldMk cId="2669920621" sldId="259"/>
            <ac:spMk id="3" creationId="{56EB4BF6-A57D-B0C5-D4E9-8216266B712A}"/>
          </ac:spMkLst>
        </pc:spChg>
        <pc:picChg chg="add mod">
          <ac:chgData name="ARTEMIS OSTADIMITRIS" userId="1f917fc2-b57f-4a49-b35c-ebc8ad562c5e" providerId="ADAL" clId="{6E3BE985-55DF-4B5C-B930-036E036E24EE}" dt="2022-11-19T10:08:17.371" v="129" actId="1076"/>
          <ac:picMkLst>
            <pc:docMk/>
            <pc:sldMk cId="2669920621" sldId="259"/>
            <ac:picMk id="4" creationId="{3711B4B0-7349-01BD-BD19-B5D38046C4BB}"/>
          </ac:picMkLst>
        </pc:pic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88285815" sldId="260"/>
        </pc:sldMkLst>
        <pc:spChg chg="mod">
          <ac:chgData name="ARTEMIS OSTADIMITRIS" userId="1f917fc2-b57f-4a49-b35c-ebc8ad562c5e" providerId="ADAL" clId="{6E3BE985-55DF-4B5C-B930-036E036E24EE}" dt="2022-11-19T10:14:12.307" v="165" actId="113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ARTEMIS OSTADIMITRIS" userId="1f917fc2-b57f-4a49-b35c-ebc8ad562c5e" providerId="ADAL" clId="{6E3BE985-55DF-4B5C-B930-036E036E24EE}" dt="2022-11-19T10:12:33.962" v="157" actId="2710"/>
          <ac:spMkLst>
            <pc:docMk/>
            <pc:sldMk cId="188285815" sldId="260"/>
            <ac:spMk id="61" creationId="{FCD975A5-9489-E912-AB27-049CCFA5B779}"/>
          </ac:spMkLst>
        </pc:spChg>
      </pc:sldChg>
      <pc:sldChg chg="addSp delSp modSp new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440776268" sldId="261"/>
        </pc:sldMkLst>
        <pc:spChg chg="mod">
          <ac:chgData name="ARTEMIS OSTADIMITRIS" userId="1f917fc2-b57f-4a49-b35c-ebc8ad562c5e" providerId="ADAL" clId="{6E3BE985-55DF-4B5C-B930-036E036E24EE}" dt="2022-11-19T10:17:02.286" v="184" actId="1076"/>
          <ac:spMkLst>
            <pc:docMk/>
            <pc:sldMk cId="2440776268" sldId="261"/>
            <ac:spMk id="2" creationId="{5B93656B-C712-165A-8D53-0B896A754C52}"/>
          </ac:spMkLst>
        </pc:spChg>
        <pc:spChg chg="del">
          <ac:chgData name="ARTEMIS OSTADIMITRIS" userId="1f917fc2-b57f-4a49-b35c-ebc8ad562c5e" providerId="ADAL" clId="{6E3BE985-55DF-4B5C-B930-036E036E24EE}" dt="2022-11-19T10:00:08.661" v="59" actId="478"/>
          <ac:spMkLst>
            <pc:docMk/>
            <pc:sldMk cId="2440776268" sldId="261"/>
            <ac:spMk id="3" creationId="{7B18AFE8-EBAF-DE9F-6BB0-B1905D6E06C6}"/>
          </ac:spMkLst>
        </pc:spChg>
        <pc:picChg chg="add mod">
          <ac:chgData name="ARTEMIS OSTADIMITRIS" userId="1f917fc2-b57f-4a49-b35c-ebc8ad562c5e" providerId="ADAL" clId="{6E3BE985-55DF-4B5C-B930-036E036E24EE}" dt="2022-11-19T10:17:07.118" v="185" actId="1076"/>
          <ac:picMkLst>
            <pc:docMk/>
            <pc:sldMk cId="2440776268" sldId="261"/>
            <ac:picMk id="5" creationId="{2DB3DB09-1DE2-C279-1BCB-980046B809F9}"/>
          </ac:picMkLst>
        </pc:picChg>
      </pc:sldChg>
      <pc:sldMasterChg chg="modTransition modSldLayout">
        <pc:chgData name="ARTEMIS OSTADIMITRIS" userId="1f917fc2-b57f-4a49-b35c-ebc8ad562c5e" providerId="ADAL" clId="{6E3BE985-55DF-4B5C-B930-036E036E24EE}" dt="2022-11-19T10:18:31.280" v="191"/>
        <pc:sldMasterMkLst>
          <pc:docMk/>
          <pc:sldMasterMk cId="2540676343" sldId="2147483648"/>
        </pc:sldMasterMkLst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00973083" sldId="2147483649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1725852745" sldId="2147483650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591146805" sldId="2147483651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593856433" sldId="2147483652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75381291" sldId="2147483653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84664617" sldId="2147483654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055011336" sldId="2147483655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87267848" sldId="2147483656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22817973" sldId="2147483657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337703892" sldId="2147483658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704134312" sldId="2147483659"/>
          </pc:sldLayoutMkLst>
        </pc:sldLayoutChg>
      </pc:sldMasterChg>
    </pc:docChg>
  </pc:docChgLst>
  <pc:docChgLst>
    <pc:chgData name="DAVIDE PARENTE" userId="ce48c3d7-88b5-4d6f-8562-f014102ceddf" providerId="ADAL" clId="{E34C4656-2818-4842-9EA2-19749BB2743A}"/>
    <pc:docChg chg="undo custSel addSld delSld modSld sldOrd">
      <pc:chgData name="DAVIDE PARENTE" userId="ce48c3d7-88b5-4d6f-8562-f014102ceddf" providerId="ADAL" clId="{E34C4656-2818-4842-9EA2-19749BB2743A}" dt="2022-11-19T10:09:34.437" v="211" actId="113"/>
      <pc:docMkLst>
        <pc:docMk/>
      </pc:docMkLst>
      <pc:sldChg chg="new del">
        <pc:chgData name="DAVIDE PARENTE" userId="ce48c3d7-88b5-4d6f-8562-f014102ceddf" providerId="ADAL" clId="{E34C4656-2818-4842-9EA2-19749BB2743A}" dt="2022-11-19T09:54:56.379" v="160" actId="2696"/>
        <pc:sldMkLst>
          <pc:docMk/>
          <pc:sldMk cId="1265380733" sldId="256"/>
        </pc:sldMkLst>
      </pc:sldChg>
      <pc:sldChg chg="addSp modSp new mod setBg">
        <pc:chgData name="DAVIDE PARENTE" userId="ce48c3d7-88b5-4d6f-8562-f014102ceddf" providerId="ADAL" clId="{E34C4656-2818-4842-9EA2-19749BB2743A}" dt="2022-11-19T10:09:30.951" v="210" actId="113"/>
        <pc:sldMkLst>
          <pc:docMk/>
          <pc:sldMk cId="48910611" sldId="257"/>
        </pc:sldMkLst>
        <pc:spChg chg="mod">
          <ac:chgData name="DAVIDE PARENTE" userId="ce48c3d7-88b5-4d6f-8562-f014102ceddf" providerId="ADAL" clId="{E34C4656-2818-4842-9EA2-19749BB2743A}" dt="2022-11-19T10:09:30.951" v="210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DAVIDE PARENTE" userId="ce48c3d7-88b5-4d6f-8562-f014102ceddf" providerId="ADAL" clId="{E34C4656-2818-4842-9EA2-19749BB2743A}" dt="2022-11-19T10:09:02.747" v="208" actId="14100"/>
          <ac:spMkLst>
            <pc:docMk/>
            <pc:sldMk cId="48910611" sldId="257"/>
            <ac:spMk id="3" creationId="{DDAA569F-A1F9-5D25-3938-2E0D74ECDB63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8" creationId="{E92FEB64-6EEA-4759-B4A4-BD2C1E660BA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0" creationId="{B10BB131-AC8E-4A8E-A5D1-36260F720C3B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2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4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6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8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0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2" creationId="{6691AC69-A76E-4DAB-B565-468B6B87ACF3}"/>
          </ac:spMkLst>
        </pc:spChg>
      </pc:sldChg>
      <pc:sldChg chg="addSp modSp new mod setBg">
        <pc:chgData name="DAVIDE PARENTE" userId="ce48c3d7-88b5-4d6f-8562-f014102ceddf" providerId="ADAL" clId="{E34C4656-2818-4842-9EA2-19749BB2743A}" dt="2022-11-19T10:09:34.437" v="211" actId="113"/>
        <pc:sldMkLst>
          <pc:docMk/>
          <pc:sldMk cId="1337255734" sldId="258"/>
        </pc:sldMkLst>
        <pc:spChg chg="mod">
          <ac:chgData name="DAVIDE PARENTE" userId="ce48c3d7-88b5-4d6f-8562-f014102ceddf" providerId="ADAL" clId="{E34C4656-2818-4842-9EA2-19749BB2743A}" dt="2022-11-19T10:09:34.437" v="211" actId="113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3" creationId="{1748D2B3-4A44-63B0-3740-07640080049E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8" creationId="{F837543A-6020-4505-A233-C9DB4BF7401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0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2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6" creationId="{83BA5EF5-1FE9-4BF9-83BB-269BCDDF615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2" creationId="{09192968-3AE7-4470-A61C-97294BB9273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4" creationId="{3AB72E55-43E4-4356-BFE8-E2102CB0B505}"/>
          </ac:spMkLst>
        </pc:spChg>
        <pc:cxnChg chg="add">
          <ac:chgData name="DAVIDE PARENTE" userId="ce48c3d7-88b5-4d6f-8562-f014102ceddf" providerId="ADAL" clId="{E34C4656-2818-4842-9EA2-19749BB2743A}" dt="2022-11-19T10:09:12.239" v="209" actId="26606"/>
          <ac:cxnSpMkLst>
            <pc:docMk/>
            <pc:sldMk cId="1337255734" sldId="258"/>
            <ac:cxnSpMk id="18" creationId="{4B3BCACB-5880-460B-9606-8C433A9AF99D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7:30.763" v="192" actId="20577"/>
        <pc:sldMkLst>
          <pc:docMk/>
          <pc:sldMk cId="2669920621" sldId="259"/>
        </pc:sldMkLst>
        <pc:spChg chg="mo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DAVIDE PARENTE" userId="ce48c3d7-88b5-4d6f-8562-f014102ceddf" providerId="ADAL" clId="{E34C4656-2818-4842-9EA2-19749BB2743A}" dt="2022-11-19T10:07:30.763" v="192" actId="20577"/>
          <ac:spMkLst>
            <pc:docMk/>
            <pc:sldMk cId="2669920621" sldId="259"/>
            <ac:spMk id="3" creationId="{56EB4BF6-A57D-B0C5-D4E9-8216266B712A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6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9" creationId="{F13C74B1-5B17-4795-BED0-7140497B445A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0" creationId="{59A309A7-1751-4ABE-A3C1-EEC40366AD89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11" creationId="{D4974D33-8DC5-464E-8C6D-BE58F0669C17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2" creationId="{967D8EB6-EAE1-4F9C-B398-83321E287204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3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5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7" creationId="{A9616D99-AEFB-4C95-84EF-5DEC698D92A7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9" creationId="{D0F97023-F626-4FC5-8C2D-753B5C7F460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4" creationId="{1CD81A2A-6ED4-4EF4-A14C-912D31E14800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6" creationId="{1661932C-CA15-4E17-B115-FAE7CBEE4789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8" creationId="{8590ADD5-9383-4D3D-9047-3DA2593CCB5D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0" creationId="{DABE3E45-88CF-45D8-8D40-C773324D93F6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4" creationId="{B91ECDA9-56DC-4270-8F33-01C5637B8CE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6" creationId="{75F47824-961D-465D-84F9-EAE11BC6173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8" creationId="{FEC9DA3E-C1D7-472D-B7C0-F71AE41FBA23}"/>
          </ac:spMkLst>
        </pc:spChg>
        <pc:picChg chg="add del">
          <ac:chgData name="DAVIDE PARENTE" userId="ce48c3d7-88b5-4d6f-8562-f014102ceddf" providerId="ADAL" clId="{E34C4656-2818-4842-9EA2-19749BB2743A}" dt="2022-11-19T09:54:10.396" v="158" actId="26606"/>
          <ac:picMkLst>
            <pc:docMk/>
            <pc:sldMk cId="2669920621" sldId="259"/>
            <ac:picMk id="5" creationId="{1C6A0C19-D56F-C0E4-F05E-0551572D0782}"/>
          </ac:picMkLst>
        </pc:picChg>
        <pc:picChg chg="add del mod">
          <ac:chgData name="DAVIDE PARENTE" userId="ce48c3d7-88b5-4d6f-8562-f014102ceddf" providerId="ADAL" clId="{E34C4656-2818-4842-9EA2-19749BB2743A}" dt="2022-11-19T09:53:43.602" v="156" actId="26606"/>
          <ac:picMkLst>
            <pc:docMk/>
            <pc:sldMk cId="2669920621" sldId="259"/>
            <ac:picMk id="7" creationId="{AA4AF82E-C361-BAEF-9846-037A82450F6B}"/>
          </ac:picMkLst>
        </pc:picChg>
        <pc:cxnChg chg="add">
          <ac:chgData name="DAVIDE PARENTE" userId="ce48c3d7-88b5-4d6f-8562-f014102ceddf" providerId="ADAL" clId="{E34C4656-2818-4842-9EA2-19749BB2743A}" dt="2022-11-19T09:54:21.527" v="159" actId="26606"/>
          <ac:cxnSpMkLst>
            <pc:docMk/>
            <pc:sldMk cId="2669920621" sldId="259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09:53:42.767" v="153" actId="26606"/>
          <ac:cxnSpMkLst>
            <pc:docMk/>
            <pc:sldMk cId="2669920621" sldId="259"/>
            <ac:cxnSpMk id="32" creationId="{49CD1692-827B-4C8D-B4A1-134FD04CF45C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8:29.259" v="201" actId="113"/>
        <pc:sldMkLst>
          <pc:docMk/>
          <pc:sldMk cId="188285815" sldId="260"/>
        </pc:sldMkLst>
        <pc:spChg chg="mod">
          <ac:chgData name="DAVIDE PARENTE" userId="ce48c3d7-88b5-4d6f-8562-f014102ceddf" providerId="ADAL" clId="{E34C4656-2818-4842-9EA2-19749BB2743A}" dt="2022-11-19T10:08:29.259" v="201" actId="113"/>
          <ac:spMkLst>
            <pc:docMk/>
            <pc:sldMk cId="188285815" sldId="260"/>
            <ac:spMk id="2" creationId="{10A7E7C7-90A1-2AC9-CE79-778FA3A53982}"/>
          </ac:spMkLst>
        </pc:spChg>
        <pc:spChg chg="add del mo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3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0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2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4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0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4" creationId="{3AB72E55-43E4-4356-BFE8-E2102CB0B505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29" creationId="{1709F1D5-B0F1-4714-A239-E5B61C161915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0" creationId="{35DB3719-6FDC-4E5D-891D-FF40B7300F6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1" creationId="{228FB460-D3FF-4440-A020-05982A09E517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2" creationId="{E0CBAC23-2E3F-4A90-BA59-F8299F6A543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3" creationId="{14847E93-7DC1-4D4B-8829-B19AA7137C50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4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5" creationId="{5566D6E1-03A1-4D73-A4E0-35D74D568A0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7" creationId="{9F835A99-04AC-494A-A572-AFE8413CC938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9" creationId="{7B786209-1B0B-4CA9-9BDD-F7327066A84D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1" creationId="{2D2964BB-484D-45AE-AD66-D407D0629652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3" creationId="{6691AC69-A76E-4DAB-B565-468B6B87ACF3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5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6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8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9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0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2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3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4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6" creationId="{1709F1D5-B0F1-4714-A239-E5B61C16191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7" creationId="{228FB460-D3FF-4440-A020-05982A09E517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8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9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0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1" creationId="{FCD975A5-9489-E912-AB27-049CCFA5B779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2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3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4" creationId="{6691AC69-A76E-4DAB-B565-468B6B87ACF3}"/>
          </ac:spMkLst>
        </pc:spChg>
        <pc:graphicFrameChg chg="add del">
          <ac:chgData name="DAVIDE PARENTE" userId="ce48c3d7-88b5-4d6f-8562-f014102ceddf" providerId="ADAL" clId="{E34C4656-2818-4842-9EA2-19749BB2743A}" dt="2022-11-19T10:08:11.380" v="195" actId="26606"/>
          <ac:graphicFrameMkLst>
            <pc:docMk/>
            <pc:sldMk cId="188285815" sldId="260"/>
            <ac:graphicFrameMk id="26" creationId="{E12E78FE-EE39-DBE3-9074-2F5A311B2613}"/>
          </ac:graphicFrameMkLst>
        </pc:graphicFrameChg>
        <pc:graphicFrameChg chg="add del">
          <ac:chgData name="DAVIDE PARENTE" userId="ce48c3d7-88b5-4d6f-8562-f014102ceddf" providerId="ADAL" clId="{E34C4656-2818-4842-9EA2-19749BB2743A}" dt="2022-11-19T10:08:21.175" v="199" actId="26606"/>
          <ac:graphicFrameMkLst>
            <pc:docMk/>
            <pc:sldMk cId="188285815" sldId="260"/>
            <ac:graphicFrameMk id="47" creationId="{0B444CB7-6F5B-18B9-F26F-B1422947AAA1}"/>
          </ac:graphicFrameMkLst>
        </pc:graphicFrameChg>
        <pc:cxnChg chg="add del">
          <ac:chgData name="DAVIDE PARENTE" userId="ce48c3d7-88b5-4d6f-8562-f014102ceddf" providerId="ADAL" clId="{E34C4656-2818-4842-9EA2-19749BB2743A}" dt="2022-11-19T10:08:21.194" v="200" actId="26606"/>
          <ac:cxnSpMkLst>
            <pc:docMk/>
            <pc:sldMk cId="188285815" sldId="260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10:08:21.175" v="199" actId="26606"/>
          <ac:cxnSpMkLst>
            <pc:docMk/>
            <pc:sldMk cId="188285815" sldId="260"/>
            <ac:cxnSpMk id="51" creationId="{4B3BCACB-5880-460B-9606-8C433A9AF9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87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47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3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A7E7C7-90A1-2AC9-CE79-778FA3A5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Coding</a:t>
            </a:r>
            <a:b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</a:b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Convention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Segnaposto contenuto 2">
            <a:extLst>
              <a:ext uri="{FF2B5EF4-FFF2-40B4-BE49-F238E27FC236}">
                <a16:creationId xmlns:a16="http://schemas.microsoft.com/office/drawing/2014/main" id="{FCD975A5-9489-E912-AB27-049CCFA5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 JDK 8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Apache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Netbeans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Javafx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Java.util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Comment out each function, specifying the parameters, the return value and its functionality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CamelCase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62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8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B4FB2-BCDB-1071-7BA6-7131E106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Software Architecture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A569F-A1F9-5D25-3938-2E0D74EC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9767"/>
            <a:ext cx="5565471" cy="5599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 </a:t>
            </a:r>
            <a:r>
              <a:rPr lang="it-IT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Controller (MVC)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specific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application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domain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object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and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therefore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contain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implementation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methods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drawing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app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 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FXML file,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created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using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JavaFXSceneBuilder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and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define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the GUI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drawing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app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 </a:t>
            </a:r>
          </a:p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</a:t>
            </a:r>
            <a:r>
              <a:rPr lang="it-I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Controller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represented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by the Java code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defines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behavior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interface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interacts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with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user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Therefore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,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will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receive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user's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commands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and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based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on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them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will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implement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interface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changes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.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Contains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all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functions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drawing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app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. </a:t>
            </a:r>
          </a:p>
          <a:p>
            <a:pPr marL="0" indent="0">
              <a:buNone/>
            </a:pP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For the Design,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thought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to use the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following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patterns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Command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pattern, Decorator pattern and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Abstract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Factory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pattern. 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Definition of </a:t>
            </a:r>
            <a:r>
              <a:rPr lang="it-IT" sz="4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Done</a:t>
            </a:r>
            <a:endParaRPr lang="it-IT" sz="40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8D2B3-4A44-63B0-3740-07640080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96" y="1690688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function has been completely implemented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code has been reviewed by all members of the team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product owner has accepted the implementation of the user story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user story implementation meets ALL the acceptance criteria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unit tests were written, executed and passed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Every acceptance criteria have at least a test case associated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Integration testing performed and compiles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09"/>
            <a:ext cx="10515600" cy="1325563"/>
          </a:xfrm>
        </p:spPr>
        <p:txBody>
          <a:bodyPr/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Board </a:t>
            </a:r>
            <a:r>
              <a:rPr lang="it-IT" sz="3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Trello</a:t>
            </a:r>
            <a:endParaRPr lang="it-IT" sz="36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B3DB09-1DE2-C279-1BCB-980046B8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446" y="1396284"/>
            <a:ext cx="10747108" cy="49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22</TotalTime>
  <Words>246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Coding Convention</vt:lpstr>
      <vt:lpstr>Software Architecture</vt:lpstr>
      <vt:lpstr>Definition of Done</vt:lpstr>
      <vt:lpstr>Board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8</cp:revision>
  <dcterms:created xsi:type="dcterms:W3CDTF">2022-11-19T09:49:11Z</dcterms:created>
  <dcterms:modified xsi:type="dcterms:W3CDTF">2022-11-20T15:50:11Z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