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9" r:id="rId5"/>
    <p:sldId id="260" r:id="rId6"/>
    <p:sldId id="257" r:id="rId7"/>
    <p:sldId id="258" r:id="rId8"/>
    <p:sldId id="261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BE985-55DF-4B5C-B930-036E036E24EE}" v="191" dt="2022-11-19T10:18:31.282"/>
    <p1510:client id="{7D954F7C-D369-49C8-90BA-919E4277C3CF}" v="173" dt="2022-11-19T10:12:22.633"/>
    <p1510:client id="{E34C4656-2818-4842-9EA2-19749BB2743A}" v="237" vWet="239" dt="2022-11-19T10:09:51.290"/>
    <p1510:client id="{E6581958-18C8-4AFD-9889-F8A1DDDDDD10}" v="5" vWet="7" dt="2022-11-19T10:13:41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515" autoAdjust="0"/>
  </p:normalViewPr>
  <p:slideViewPr>
    <p:cSldViewPr snapToGrid="0">
      <p:cViewPr varScale="1">
        <p:scale>
          <a:sx n="62" d="100"/>
          <a:sy n="62" d="100"/>
        </p:scale>
        <p:origin x="1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ETANO PAROLISE" userId="S::g.parolise@studenti.unisa.it::915aadf1-20a3-4901-80f0-faaf14d6241a" providerId="AD" clId="Web-{7D954F7C-D369-49C8-90BA-919E4277C3CF}"/>
    <pc:docChg chg="modSld">
      <pc:chgData name="GAETANO PAROLISE" userId="S::g.parolise@studenti.unisa.it::915aadf1-20a3-4901-80f0-faaf14d6241a" providerId="AD" clId="Web-{7D954F7C-D369-49C8-90BA-919E4277C3CF}" dt="2022-11-19T10:12:22.633" v="175" actId="20577"/>
      <pc:docMkLst>
        <pc:docMk/>
      </pc:docMkLst>
      <pc:sldChg chg="modSp">
        <pc:chgData name="GAETANO PAROLISE" userId="S::g.parolise@studenti.unisa.it::915aadf1-20a3-4901-80f0-faaf14d6241a" providerId="AD" clId="Web-{7D954F7C-D369-49C8-90BA-919E4277C3CF}" dt="2022-11-19T09:59:36.453" v="84" actId="20577"/>
        <pc:sldMkLst>
          <pc:docMk/>
          <pc:sldMk cId="48910611" sldId="257"/>
        </pc:sldMkLst>
        <pc:spChg chg="mod">
          <ac:chgData name="GAETANO PAROLISE" userId="S::g.parolise@studenti.unisa.it::915aadf1-20a3-4901-80f0-faaf14d6241a" providerId="AD" clId="Web-{7D954F7C-D369-49C8-90BA-919E4277C3CF}" dt="2022-11-19T09:52:55.333" v="18" actId="20577"/>
          <ac:spMkLst>
            <pc:docMk/>
            <pc:sldMk cId="48910611" sldId="257"/>
            <ac:spMk id="2" creationId="{50AB4FB2-BCDB-1071-7BA6-7131E106FD32}"/>
          </ac:spMkLst>
        </pc:spChg>
        <pc:spChg chg="mod">
          <ac:chgData name="GAETANO PAROLISE" userId="S::g.parolise@studenti.unisa.it::915aadf1-20a3-4901-80f0-faaf14d6241a" providerId="AD" clId="Web-{7D954F7C-D369-49C8-90BA-919E4277C3CF}" dt="2022-11-19T09:59:36.453" v="84" actId="20577"/>
          <ac:spMkLst>
            <pc:docMk/>
            <pc:sldMk cId="48910611" sldId="257"/>
            <ac:spMk id="3" creationId="{DDAA569F-A1F9-5D25-3938-2E0D74ECDB63}"/>
          </ac:spMkLst>
        </pc:spChg>
      </pc:sldChg>
      <pc:sldChg chg="modSp">
        <pc:chgData name="GAETANO PAROLISE" userId="S::g.parolise@studenti.unisa.it::915aadf1-20a3-4901-80f0-faaf14d6241a" providerId="AD" clId="Web-{7D954F7C-D369-49C8-90BA-919E4277C3CF}" dt="2022-11-19T10:05:35.774" v="169" actId="20577"/>
        <pc:sldMkLst>
          <pc:docMk/>
          <pc:sldMk cId="1337255734" sldId="258"/>
        </pc:sldMkLst>
        <pc:spChg chg="mod">
          <ac:chgData name="GAETANO PAROLISE" userId="S::g.parolise@studenti.unisa.it::915aadf1-20a3-4901-80f0-faaf14d6241a" providerId="AD" clId="Web-{7D954F7C-D369-49C8-90BA-919E4277C3CF}" dt="2022-11-19T10:05:35.774" v="169" actId="20577"/>
          <ac:spMkLst>
            <pc:docMk/>
            <pc:sldMk cId="1337255734" sldId="258"/>
            <ac:spMk id="3" creationId="{1748D2B3-4A44-63B0-3740-07640080049E}"/>
          </ac:spMkLst>
        </pc:spChg>
      </pc:sldChg>
      <pc:sldChg chg="modSp">
        <pc:chgData name="GAETANO PAROLISE" userId="S::g.parolise@studenti.unisa.it::915aadf1-20a3-4901-80f0-faaf14d6241a" providerId="AD" clId="Web-{7D954F7C-D369-49C8-90BA-919E4277C3CF}" dt="2022-11-19T10:12:22.633" v="175" actId="20577"/>
        <pc:sldMkLst>
          <pc:docMk/>
          <pc:sldMk cId="2669920621" sldId="259"/>
        </pc:sldMkLst>
        <pc:spChg chg="mod">
          <ac:chgData name="GAETANO PAROLISE" userId="S::g.parolise@studenti.unisa.it::915aadf1-20a3-4901-80f0-faaf14d6241a" providerId="AD" clId="Web-{7D954F7C-D369-49C8-90BA-919E4277C3CF}" dt="2022-11-19T10:12:22.633" v="175" actId="20577"/>
          <ac:spMkLst>
            <pc:docMk/>
            <pc:sldMk cId="2669920621" sldId="259"/>
            <ac:spMk id="3" creationId="{56EB4BF6-A57D-B0C5-D4E9-8216266B712A}"/>
          </ac:spMkLst>
        </pc:spChg>
      </pc:sldChg>
      <pc:sldChg chg="modSp">
        <pc:chgData name="GAETANO PAROLISE" userId="S::g.parolise@studenti.unisa.it::915aadf1-20a3-4901-80f0-faaf14d6241a" providerId="AD" clId="Web-{7D954F7C-D369-49C8-90BA-919E4277C3CF}" dt="2022-11-19T10:03:49.053" v="166" actId="20577"/>
        <pc:sldMkLst>
          <pc:docMk/>
          <pc:sldMk cId="188285815" sldId="260"/>
        </pc:sldMkLst>
        <pc:spChg chg="mod">
          <ac:chgData name="GAETANO PAROLISE" userId="S::g.parolise@studenti.unisa.it::915aadf1-20a3-4901-80f0-faaf14d6241a" providerId="AD" clId="Web-{7D954F7C-D369-49C8-90BA-919E4277C3CF}" dt="2022-11-19T10:00:38.251" v="98" actId="20577"/>
          <ac:spMkLst>
            <pc:docMk/>
            <pc:sldMk cId="188285815" sldId="260"/>
            <ac:spMk id="2" creationId="{10A7E7C7-90A1-2AC9-CE79-778FA3A53982}"/>
          </ac:spMkLst>
        </pc:spChg>
        <pc:spChg chg="mod">
          <ac:chgData name="GAETANO PAROLISE" userId="S::g.parolise@studenti.unisa.it::915aadf1-20a3-4901-80f0-faaf14d6241a" providerId="AD" clId="Web-{7D954F7C-D369-49C8-90BA-919E4277C3CF}" dt="2022-11-19T10:03:49.053" v="166" actId="20577"/>
          <ac:spMkLst>
            <pc:docMk/>
            <pc:sldMk cId="188285815" sldId="260"/>
            <ac:spMk id="3" creationId="{FCD975A5-9489-E912-AB27-049CCFA5B779}"/>
          </ac:spMkLst>
        </pc:spChg>
      </pc:sldChg>
    </pc:docChg>
  </pc:docChgLst>
  <pc:docChgLst>
    <pc:chgData name="LORENZO MIGNONE" userId="1d459526-282f-4c4a-8da2-b7378800d0c9" providerId="ADAL" clId="{E6581958-18C8-4AFD-9889-F8A1DDDDDD10}"/>
    <pc:docChg chg="modSld">
      <pc:chgData name="LORENZO MIGNONE" userId="1d459526-282f-4c4a-8da2-b7378800d0c9" providerId="ADAL" clId="{E6581958-18C8-4AFD-9889-F8A1DDDDDD10}" dt="2022-11-19T10:13:40.099" v="4" actId="20577"/>
      <pc:docMkLst>
        <pc:docMk/>
      </pc:docMkLst>
      <pc:sldChg chg="modSp mod">
        <pc:chgData name="LORENZO MIGNONE" userId="1d459526-282f-4c4a-8da2-b7378800d0c9" providerId="ADAL" clId="{E6581958-18C8-4AFD-9889-F8A1DDDDDD10}" dt="2022-11-19T10:13:40.099" v="4" actId="20577"/>
        <pc:sldMkLst>
          <pc:docMk/>
          <pc:sldMk cId="2669920621" sldId="259"/>
        </pc:sldMkLst>
        <pc:spChg chg="mod">
          <ac:chgData name="LORENZO MIGNONE" userId="1d459526-282f-4c4a-8da2-b7378800d0c9" providerId="ADAL" clId="{E6581958-18C8-4AFD-9889-F8A1DDDDDD10}" dt="2022-11-19T10:13:40.099" v="4" actId="20577"/>
          <ac:spMkLst>
            <pc:docMk/>
            <pc:sldMk cId="2669920621" sldId="259"/>
            <ac:spMk id="3" creationId="{56EB4BF6-A57D-B0C5-D4E9-8216266B712A}"/>
          </ac:spMkLst>
        </pc:spChg>
      </pc:sldChg>
    </pc:docChg>
  </pc:docChgLst>
  <pc:docChgLst>
    <pc:chgData name="ARTEMIS OSTADIMITRIS" userId="1f917fc2-b57f-4a49-b35c-ebc8ad562c5e" providerId="ADAL" clId="{6E3BE985-55DF-4B5C-B930-036E036E24EE}"/>
    <pc:docChg chg="undo custSel addSld modSld modMainMaster">
      <pc:chgData name="ARTEMIS OSTADIMITRIS" userId="1f917fc2-b57f-4a49-b35c-ebc8ad562c5e" providerId="ADAL" clId="{6E3BE985-55DF-4B5C-B930-036E036E24EE}" dt="2022-11-19T10:18:31.280" v="191"/>
      <pc:docMkLst>
        <pc:docMk/>
      </pc:docMkLst>
      <pc:sldChg chg="delSp mod">
        <pc:chgData name="ARTEMIS OSTADIMITRIS" userId="1f917fc2-b57f-4a49-b35c-ebc8ad562c5e" providerId="ADAL" clId="{6E3BE985-55DF-4B5C-B930-036E036E24EE}" dt="2022-11-19T09:50:42.952" v="1" actId="478"/>
        <pc:sldMkLst>
          <pc:docMk/>
          <pc:sldMk cId="1265380733" sldId="256"/>
        </pc:sldMkLst>
        <pc:spChg chg="del">
          <ac:chgData name="ARTEMIS OSTADIMITRIS" userId="1f917fc2-b57f-4a49-b35c-ebc8ad562c5e" providerId="ADAL" clId="{6E3BE985-55DF-4B5C-B930-036E036E24EE}" dt="2022-11-19T09:50:39.969" v="0" actId="478"/>
          <ac:spMkLst>
            <pc:docMk/>
            <pc:sldMk cId="1265380733" sldId="256"/>
            <ac:spMk id="2" creationId="{999D978E-B239-445F-1A92-F8896FD0502A}"/>
          </ac:spMkLst>
        </pc:spChg>
        <pc:spChg chg="del">
          <ac:chgData name="ARTEMIS OSTADIMITRIS" userId="1f917fc2-b57f-4a49-b35c-ebc8ad562c5e" providerId="ADAL" clId="{6E3BE985-55DF-4B5C-B930-036E036E24EE}" dt="2022-11-19T09:50:42.952" v="1" actId="478"/>
          <ac:spMkLst>
            <pc:docMk/>
            <pc:sldMk cId="1265380733" sldId="256"/>
            <ac:spMk id="3" creationId="{FF4ABEE8-434A-A9E5-79C2-FF10943A0572}"/>
          </ac:spMkLst>
        </pc:spChg>
      </pc:sldChg>
      <pc:sldChg chg="modSp mod modTransition">
        <pc:chgData name="ARTEMIS OSTADIMITRIS" userId="1f917fc2-b57f-4a49-b35c-ebc8ad562c5e" providerId="ADAL" clId="{6E3BE985-55DF-4B5C-B930-036E036E24EE}" dt="2022-11-19T10:18:31.280" v="191"/>
        <pc:sldMkLst>
          <pc:docMk/>
          <pc:sldMk cId="48910611" sldId="257"/>
        </pc:sldMkLst>
        <pc:spChg chg="mod">
          <ac:chgData name="ARTEMIS OSTADIMITRIS" userId="1f917fc2-b57f-4a49-b35c-ebc8ad562c5e" providerId="ADAL" clId="{6E3BE985-55DF-4B5C-B930-036E036E24EE}" dt="2022-11-19T10:14:02.645" v="164" actId="113"/>
          <ac:spMkLst>
            <pc:docMk/>
            <pc:sldMk cId="48910611" sldId="257"/>
            <ac:spMk id="2" creationId="{50AB4FB2-BCDB-1071-7BA6-7131E106FD32}"/>
          </ac:spMkLst>
        </pc:spChg>
        <pc:spChg chg="mod">
          <ac:chgData name="ARTEMIS OSTADIMITRIS" userId="1f917fc2-b57f-4a49-b35c-ebc8ad562c5e" providerId="ADAL" clId="{6E3BE985-55DF-4B5C-B930-036E036E24EE}" dt="2022-11-19T10:15:28.688" v="176" actId="14100"/>
          <ac:spMkLst>
            <pc:docMk/>
            <pc:sldMk cId="48910611" sldId="257"/>
            <ac:spMk id="3" creationId="{DDAA569F-A1F9-5D25-3938-2E0D74ECDB63}"/>
          </ac:spMkLst>
        </pc:spChg>
      </pc:sldChg>
      <pc:sldChg chg="modSp mod modTransition">
        <pc:chgData name="ARTEMIS OSTADIMITRIS" userId="1f917fc2-b57f-4a49-b35c-ebc8ad562c5e" providerId="ADAL" clId="{6E3BE985-55DF-4B5C-B930-036E036E24EE}" dt="2022-11-19T10:18:31.280" v="191"/>
        <pc:sldMkLst>
          <pc:docMk/>
          <pc:sldMk cId="1337255734" sldId="258"/>
        </pc:sldMkLst>
        <pc:spChg chg="mod">
          <ac:chgData name="ARTEMIS OSTADIMITRIS" userId="1f917fc2-b57f-4a49-b35c-ebc8ad562c5e" providerId="ADAL" clId="{6E3BE985-55DF-4B5C-B930-036E036E24EE}" dt="2022-11-19T10:16:18.522" v="179" actId="207"/>
          <ac:spMkLst>
            <pc:docMk/>
            <pc:sldMk cId="1337255734" sldId="258"/>
            <ac:spMk id="2" creationId="{424B623F-5623-A125-11A4-A9267B940385}"/>
          </ac:spMkLst>
        </pc:spChg>
        <pc:spChg chg="mod">
          <ac:chgData name="ARTEMIS OSTADIMITRIS" userId="1f917fc2-b57f-4a49-b35c-ebc8ad562c5e" providerId="ADAL" clId="{6E3BE985-55DF-4B5C-B930-036E036E24EE}" dt="2022-11-19T10:16:50.080" v="183" actId="1076"/>
          <ac:spMkLst>
            <pc:docMk/>
            <pc:sldMk cId="1337255734" sldId="258"/>
            <ac:spMk id="3" creationId="{1748D2B3-4A44-63B0-3740-07640080049E}"/>
          </ac:spMkLst>
        </pc:spChg>
      </pc:sldChg>
      <pc:sldChg chg="addSp modSp mod modTransition">
        <pc:chgData name="ARTEMIS OSTADIMITRIS" userId="1f917fc2-b57f-4a49-b35c-ebc8ad562c5e" providerId="ADAL" clId="{6E3BE985-55DF-4B5C-B930-036E036E24EE}" dt="2022-11-19T10:18:31.280" v="191"/>
        <pc:sldMkLst>
          <pc:docMk/>
          <pc:sldMk cId="2669920621" sldId="259"/>
        </pc:sldMkLst>
        <pc:spChg chg="mod">
          <ac:chgData name="ARTEMIS OSTADIMITRIS" userId="1f917fc2-b57f-4a49-b35c-ebc8ad562c5e" providerId="ADAL" clId="{6E3BE985-55DF-4B5C-B930-036E036E24EE}" dt="2022-11-19T10:05:31.615" v="74" actId="207"/>
          <ac:spMkLst>
            <pc:docMk/>
            <pc:sldMk cId="2669920621" sldId="259"/>
            <ac:spMk id="2" creationId="{7D644827-C86D-BA37-805F-5640E002B6B9}"/>
          </ac:spMkLst>
        </pc:spChg>
        <pc:spChg chg="mod">
          <ac:chgData name="ARTEMIS OSTADIMITRIS" userId="1f917fc2-b57f-4a49-b35c-ebc8ad562c5e" providerId="ADAL" clId="{6E3BE985-55DF-4B5C-B930-036E036E24EE}" dt="2022-11-19T10:17:20.472" v="186" actId="20577"/>
          <ac:spMkLst>
            <pc:docMk/>
            <pc:sldMk cId="2669920621" sldId="259"/>
            <ac:spMk id="3" creationId="{56EB4BF6-A57D-B0C5-D4E9-8216266B712A}"/>
          </ac:spMkLst>
        </pc:spChg>
        <pc:picChg chg="add mod">
          <ac:chgData name="ARTEMIS OSTADIMITRIS" userId="1f917fc2-b57f-4a49-b35c-ebc8ad562c5e" providerId="ADAL" clId="{6E3BE985-55DF-4B5C-B930-036E036E24EE}" dt="2022-11-19T10:08:17.371" v="129" actId="1076"/>
          <ac:picMkLst>
            <pc:docMk/>
            <pc:sldMk cId="2669920621" sldId="259"/>
            <ac:picMk id="4" creationId="{3711B4B0-7349-01BD-BD19-B5D38046C4BB}"/>
          </ac:picMkLst>
        </pc:picChg>
      </pc:sldChg>
      <pc:sldChg chg="modSp mod modTransition">
        <pc:chgData name="ARTEMIS OSTADIMITRIS" userId="1f917fc2-b57f-4a49-b35c-ebc8ad562c5e" providerId="ADAL" clId="{6E3BE985-55DF-4B5C-B930-036E036E24EE}" dt="2022-11-19T10:18:31.280" v="191"/>
        <pc:sldMkLst>
          <pc:docMk/>
          <pc:sldMk cId="188285815" sldId="260"/>
        </pc:sldMkLst>
        <pc:spChg chg="mod">
          <ac:chgData name="ARTEMIS OSTADIMITRIS" userId="1f917fc2-b57f-4a49-b35c-ebc8ad562c5e" providerId="ADAL" clId="{6E3BE985-55DF-4B5C-B930-036E036E24EE}" dt="2022-11-19T10:14:12.307" v="165" actId="113"/>
          <ac:spMkLst>
            <pc:docMk/>
            <pc:sldMk cId="188285815" sldId="260"/>
            <ac:spMk id="2" creationId="{10A7E7C7-90A1-2AC9-CE79-778FA3A53982}"/>
          </ac:spMkLst>
        </pc:spChg>
        <pc:spChg chg="mod">
          <ac:chgData name="ARTEMIS OSTADIMITRIS" userId="1f917fc2-b57f-4a49-b35c-ebc8ad562c5e" providerId="ADAL" clId="{6E3BE985-55DF-4B5C-B930-036E036E24EE}" dt="2022-11-19T10:12:33.962" v="157" actId="2710"/>
          <ac:spMkLst>
            <pc:docMk/>
            <pc:sldMk cId="188285815" sldId="260"/>
            <ac:spMk id="61" creationId="{FCD975A5-9489-E912-AB27-049CCFA5B779}"/>
          </ac:spMkLst>
        </pc:spChg>
      </pc:sldChg>
      <pc:sldChg chg="addSp delSp modSp new mod modTransition">
        <pc:chgData name="ARTEMIS OSTADIMITRIS" userId="1f917fc2-b57f-4a49-b35c-ebc8ad562c5e" providerId="ADAL" clId="{6E3BE985-55DF-4B5C-B930-036E036E24EE}" dt="2022-11-19T10:18:31.280" v="191"/>
        <pc:sldMkLst>
          <pc:docMk/>
          <pc:sldMk cId="2440776268" sldId="261"/>
        </pc:sldMkLst>
        <pc:spChg chg="mod">
          <ac:chgData name="ARTEMIS OSTADIMITRIS" userId="1f917fc2-b57f-4a49-b35c-ebc8ad562c5e" providerId="ADAL" clId="{6E3BE985-55DF-4B5C-B930-036E036E24EE}" dt="2022-11-19T10:17:02.286" v="184" actId="1076"/>
          <ac:spMkLst>
            <pc:docMk/>
            <pc:sldMk cId="2440776268" sldId="261"/>
            <ac:spMk id="2" creationId="{5B93656B-C712-165A-8D53-0B896A754C52}"/>
          </ac:spMkLst>
        </pc:spChg>
        <pc:spChg chg="del">
          <ac:chgData name="ARTEMIS OSTADIMITRIS" userId="1f917fc2-b57f-4a49-b35c-ebc8ad562c5e" providerId="ADAL" clId="{6E3BE985-55DF-4B5C-B930-036E036E24EE}" dt="2022-11-19T10:00:08.661" v="59" actId="478"/>
          <ac:spMkLst>
            <pc:docMk/>
            <pc:sldMk cId="2440776268" sldId="261"/>
            <ac:spMk id="3" creationId="{7B18AFE8-EBAF-DE9F-6BB0-B1905D6E06C6}"/>
          </ac:spMkLst>
        </pc:spChg>
        <pc:picChg chg="add mod">
          <ac:chgData name="ARTEMIS OSTADIMITRIS" userId="1f917fc2-b57f-4a49-b35c-ebc8ad562c5e" providerId="ADAL" clId="{6E3BE985-55DF-4B5C-B930-036E036E24EE}" dt="2022-11-19T10:17:07.118" v="185" actId="1076"/>
          <ac:picMkLst>
            <pc:docMk/>
            <pc:sldMk cId="2440776268" sldId="261"/>
            <ac:picMk id="5" creationId="{2DB3DB09-1DE2-C279-1BCB-980046B809F9}"/>
          </ac:picMkLst>
        </pc:picChg>
      </pc:sldChg>
      <pc:sldMasterChg chg="modTransition modSldLayout">
        <pc:chgData name="ARTEMIS OSTADIMITRIS" userId="1f917fc2-b57f-4a49-b35c-ebc8ad562c5e" providerId="ADAL" clId="{6E3BE985-55DF-4B5C-B930-036E036E24EE}" dt="2022-11-19T10:18:31.280" v="191"/>
        <pc:sldMasterMkLst>
          <pc:docMk/>
          <pc:sldMasterMk cId="2540676343" sldId="2147483648"/>
        </pc:sldMasterMkLst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2900973083" sldId="2147483649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1725852745" sldId="2147483650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591146805" sldId="2147483651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3593856433" sldId="2147483652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2175381291" sldId="2147483653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84664617" sldId="2147483654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3055011336" sldId="2147483655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2187267848" sldId="2147483656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2922817973" sldId="2147483657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3337703892" sldId="2147483658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704134312" sldId="2147483659"/>
          </pc:sldLayoutMkLst>
        </pc:sldLayoutChg>
      </pc:sldMasterChg>
    </pc:docChg>
  </pc:docChgLst>
  <pc:docChgLst>
    <pc:chgData name="DAVIDE PARENTE" userId="ce48c3d7-88b5-4d6f-8562-f014102ceddf" providerId="ADAL" clId="{E34C4656-2818-4842-9EA2-19749BB2743A}"/>
    <pc:docChg chg="undo custSel addSld delSld modSld sldOrd">
      <pc:chgData name="DAVIDE PARENTE" userId="ce48c3d7-88b5-4d6f-8562-f014102ceddf" providerId="ADAL" clId="{E34C4656-2818-4842-9EA2-19749BB2743A}" dt="2022-11-19T10:09:34.437" v="211" actId="113"/>
      <pc:docMkLst>
        <pc:docMk/>
      </pc:docMkLst>
      <pc:sldChg chg="new del">
        <pc:chgData name="DAVIDE PARENTE" userId="ce48c3d7-88b5-4d6f-8562-f014102ceddf" providerId="ADAL" clId="{E34C4656-2818-4842-9EA2-19749BB2743A}" dt="2022-11-19T09:54:56.379" v="160" actId="2696"/>
        <pc:sldMkLst>
          <pc:docMk/>
          <pc:sldMk cId="1265380733" sldId="256"/>
        </pc:sldMkLst>
      </pc:sldChg>
      <pc:sldChg chg="addSp modSp new mod setBg">
        <pc:chgData name="DAVIDE PARENTE" userId="ce48c3d7-88b5-4d6f-8562-f014102ceddf" providerId="ADAL" clId="{E34C4656-2818-4842-9EA2-19749BB2743A}" dt="2022-11-19T10:09:30.951" v="210" actId="113"/>
        <pc:sldMkLst>
          <pc:docMk/>
          <pc:sldMk cId="48910611" sldId="257"/>
        </pc:sldMkLst>
        <pc:spChg chg="mod">
          <ac:chgData name="DAVIDE PARENTE" userId="ce48c3d7-88b5-4d6f-8562-f014102ceddf" providerId="ADAL" clId="{E34C4656-2818-4842-9EA2-19749BB2743A}" dt="2022-11-19T10:09:30.951" v="210" actId="113"/>
          <ac:spMkLst>
            <pc:docMk/>
            <pc:sldMk cId="48910611" sldId="257"/>
            <ac:spMk id="2" creationId="{50AB4FB2-BCDB-1071-7BA6-7131E106FD32}"/>
          </ac:spMkLst>
        </pc:spChg>
        <pc:spChg chg="mod">
          <ac:chgData name="DAVIDE PARENTE" userId="ce48c3d7-88b5-4d6f-8562-f014102ceddf" providerId="ADAL" clId="{E34C4656-2818-4842-9EA2-19749BB2743A}" dt="2022-11-19T10:09:02.747" v="208" actId="14100"/>
          <ac:spMkLst>
            <pc:docMk/>
            <pc:sldMk cId="48910611" sldId="257"/>
            <ac:spMk id="3" creationId="{DDAA569F-A1F9-5D25-3938-2E0D74ECDB63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8" creationId="{E92FEB64-6EEA-4759-B4A4-BD2C1E660BA8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10" creationId="{B10BB131-AC8E-4A8E-A5D1-36260F720C3B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12" creationId="{14847E93-7DC1-4D4B-8829-B19AA7137C50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14" creationId="{5566D6E1-03A1-4D73-A4E0-35D74D568A04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16" creationId="{9F835A99-04AC-494A-A572-AFE8413CC938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18" creationId="{7B786209-1B0B-4CA9-9BDD-F7327066A84D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20" creationId="{2D2964BB-484D-45AE-AD66-D407D0629652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22" creationId="{6691AC69-A76E-4DAB-B565-468B6B87ACF3}"/>
          </ac:spMkLst>
        </pc:spChg>
      </pc:sldChg>
      <pc:sldChg chg="addSp modSp new mod setBg">
        <pc:chgData name="DAVIDE PARENTE" userId="ce48c3d7-88b5-4d6f-8562-f014102ceddf" providerId="ADAL" clId="{E34C4656-2818-4842-9EA2-19749BB2743A}" dt="2022-11-19T10:09:34.437" v="211" actId="113"/>
        <pc:sldMkLst>
          <pc:docMk/>
          <pc:sldMk cId="1337255734" sldId="258"/>
        </pc:sldMkLst>
        <pc:spChg chg="mod">
          <ac:chgData name="DAVIDE PARENTE" userId="ce48c3d7-88b5-4d6f-8562-f014102ceddf" providerId="ADAL" clId="{E34C4656-2818-4842-9EA2-19749BB2743A}" dt="2022-11-19T10:09:34.437" v="211" actId="113"/>
          <ac:spMkLst>
            <pc:docMk/>
            <pc:sldMk cId="1337255734" sldId="258"/>
            <ac:spMk id="2" creationId="{424B623F-5623-A125-11A4-A9267B940385}"/>
          </ac:spMkLst>
        </pc:spChg>
        <pc:spChg chg="mo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3" creationId="{1748D2B3-4A44-63B0-3740-07640080049E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8" creationId="{F837543A-6020-4505-A233-C9DB4BF74011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10" creationId="{35B16301-FB18-48BA-A6DD-C37CAF6F9A18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12" creationId="{C3C0D90E-074A-4F52-9B11-B52BEF4BCBE5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14" creationId="{CABBD4C1-E6F8-46F6-8152-A8A97490BF4D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16" creationId="{83BA5EF5-1FE9-4BF9-83BB-269BCDDF6156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20" creationId="{88853921-7BC9-4BDE-ACAB-133C683C82D6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22" creationId="{09192968-3AE7-4470-A61C-97294BB92731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24" creationId="{3AB72E55-43E4-4356-BFE8-E2102CB0B505}"/>
          </ac:spMkLst>
        </pc:spChg>
        <pc:cxnChg chg="add">
          <ac:chgData name="DAVIDE PARENTE" userId="ce48c3d7-88b5-4d6f-8562-f014102ceddf" providerId="ADAL" clId="{E34C4656-2818-4842-9EA2-19749BB2743A}" dt="2022-11-19T10:09:12.239" v="209" actId="26606"/>
          <ac:cxnSpMkLst>
            <pc:docMk/>
            <pc:sldMk cId="1337255734" sldId="258"/>
            <ac:cxnSpMk id="18" creationId="{4B3BCACB-5880-460B-9606-8C433A9AF99D}"/>
          </ac:cxnSpMkLst>
        </pc:cxnChg>
      </pc:sldChg>
      <pc:sldChg chg="addSp delSp modSp new mod ord setBg">
        <pc:chgData name="DAVIDE PARENTE" userId="ce48c3d7-88b5-4d6f-8562-f014102ceddf" providerId="ADAL" clId="{E34C4656-2818-4842-9EA2-19749BB2743A}" dt="2022-11-19T10:07:30.763" v="192" actId="20577"/>
        <pc:sldMkLst>
          <pc:docMk/>
          <pc:sldMk cId="2669920621" sldId="259"/>
        </pc:sldMkLst>
        <pc:spChg chg="mo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2" creationId="{7D644827-C86D-BA37-805F-5640E002B6B9}"/>
          </ac:spMkLst>
        </pc:spChg>
        <pc:spChg chg="mod">
          <ac:chgData name="DAVIDE PARENTE" userId="ce48c3d7-88b5-4d6f-8562-f014102ceddf" providerId="ADAL" clId="{E34C4656-2818-4842-9EA2-19749BB2743A}" dt="2022-11-19T10:07:30.763" v="192" actId="20577"/>
          <ac:spMkLst>
            <pc:docMk/>
            <pc:sldMk cId="2669920621" sldId="259"/>
            <ac:spMk id="3" creationId="{56EB4BF6-A57D-B0C5-D4E9-8216266B712A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6" creationId="{35B16301-FB18-48BA-A6DD-C37CAF6F9A18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8" creationId="{F837543A-6020-4505-A233-C9DB4BF74011}"/>
          </ac:spMkLst>
        </pc:spChg>
        <pc:spChg chg="add del">
          <ac:chgData name="DAVIDE PARENTE" userId="ce48c3d7-88b5-4d6f-8562-f014102ceddf" providerId="ADAL" clId="{E34C4656-2818-4842-9EA2-19749BB2743A}" dt="2022-11-19T09:54:10.396" v="158" actId="26606"/>
          <ac:spMkLst>
            <pc:docMk/>
            <pc:sldMk cId="2669920621" sldId="259"/>
            <ac:spMk id="9" creationId="{F13C74B1-5B17-4795-BED0-7140497B445A}"/>
          </ac:spMkLst>
        </pc:spChg>
        <pc:spChg chg="add del">
          <ac:chgData name="DAVIDE PARENTE" userId="ce48c3d7-88b5-4d6f-8562-f014102ceddf" providerId="ADAL" clId="{E34C4656-2818-4842-9EA2-19749BB2743A}" dt="2022-11-19T09:53:43.602" v="156" actId="26606"/>
          <ac:spMkLst>
            <pc:docMk/>
            <pc:sldMk cId="2669920621" sldId="259"/>
            <ac:spMk id="10" creationId="{59A309A7-1751-4ABE-A3C1-EEC40366AD89}"/>
          </ac:spMkLst>
        </pc:spChg>
        <pc:spChg chg="add del">
          <ac:chgData name="DAVIDE PARENTE" userId="ce48c3d7-88b5-4d6f-8562-f014102ceddf" providerId="ADAL" clId="{E34C4656-2818-4842-9EA2-19749BB2743A}" dt="2022-11-19T09:54:10.396" v="158" actId="26606"/>
          <ac:spMkLst>
            <pc:docMk/>
            <pc:sldMk cId="2669920621" sldId="259"/>
            <ac:spMk id="11" creationId="{D4974D33-8DC5-464E-8C6D-BE58F0669C17}"/>
          </ac:spMkLst>
        </pc:spChg>
        <pc:spChg chg="add del">
          <ac:chgData name="DAVIDE PARENTE" userId="ce48c3d7-88b5-4d6f-8562-f014102ceddf" providerId="ADAL" clId="{E34C4656-2818-4842-9EA2-19749BB2743A}" dt="2022-11-19T09:53:43.602" v="156" actId="26606"/>
          <ac:spMkLst>
            <pc:docMk/>
            <pc:sldMk cId="2669920621" sldId="259"/>
            <ac:spMk id="12" creationId="{967D8EB6-EAE1-4F9C-B398-83321E287204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13" creationId="{C3C0D90E-074A-4F52-9B11-B52BEF4BCBE5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14" creationId="{CABBD4C1-E6F8-46F6-8152-A8A97490BF4D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15" creationId="{3AB72E55-43E4-4356-BFE8-E2102CB0B505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16" creationId="{83BA5EF5-1FE9-4BF9-83BB-269BCDDF6156}"/>
          </ac:spMkLst>
        </pc:spChg>
        <pc:spChg chg="add del">
          <ac:chgData name="DAVIDE PARENTE" userId="ce48c3d7-88b5-4d6f-8562-f014102ceddf" providerId="ADAL" clId="{E34C4656-2818-4842-9EA2-19749BB2743A}" dt="2022-11-19T09:53:43.005" v="154" actId="26606"/>
          <ac:spMkLst>
            <pc:docMk/>
            <pc:sldMk cId="2669920621" sldId="259"/>
            <ac:spMk id="17" creationId="{A9616D99-AEFB-4C95-84EF-5DEC698D92A7}"/>
          </ac:spMkLst>
        </pc:spChg>
        <pc:spChg chg="add del">
          <ac:chgData name="DAVIDE PARENTE" userId="ce48c3d7-88b5-4d6f-8562-f014102ceddf" providerId="ADAL" clId="{E34C4656-2818-4842-9EA2-19749BB2743A}" dt="2022-11-19T09:53:43.005" v="154" actId="26606"/>
          <ac:spMkLst>
            <pc:docMk/>
            <pc:sldMk cId="2669920621" sldId="259"/>
            <ac:spMk id="19" creationId="{D0F97023-F626-4FC5-8C2D-753B5C7F4606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20" creationId="{88853921-7BC9-4BDE-ACAB-133C683C82D6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22" creationId="{09192968-3AE7-4470-A61C-97294BB92731}"/>
          </ac:spMkLst>
        </pc:spChg>
        <pc:spChg chg="add del">
          <ac:chgData name="DAVIDE PARENTE" userId="ce48c3d7-88b5-4d6f-8562-f014102ceddf" providerId="ADAL" clId="{E34C4656-2818-4842-9EA2-19749BB2743A}" dt="2022-11-19T09:53:42.767" v="153" actId="26606"/>
          <ac:spMkLst>
            <pc:docMk/>
            <pc:sldMk cId="2669920621" sldId="259"/>
            <ac:spMk id="24" creationId="{1CD81A2A-6ED4-4EF4-A14C-912D31E14800}"/>
          </ac:spMkLst>
        </pc:spChg>
        <pc:spChg chg="add del">
          <ac:chgData name="DAVIDE PARENTE" userId="ce48c3d7-88b5-4d6f-8562-f014102ceddf" providerId="ADAL" clId="{E34C4656-2818-4842-9EA2-19749BB2743A}" dt="2022-11-19T09:53:42.767" v="153" actId="26606"/>
          <ac:spMkLst>
            <pc:docMk/>
            <pc:sldMk cId="2669920621" sldId="259"/>
            <ac:spMk id="26" creationId="{1661932C-CA15-4E17-B115-FAE7CBEE4789}"/>
          </ac:spMkLst>
        </pc:spChg>
        <pc:spChg chg="add del">
          <ac:chgData name="DAVIDE PARENTE" userId="ce48c3d7-88b5-4d6f-8562-f014102ceddf" providerId="ADAL" clId="{E34C4656-2818-4842-9EA2-19749BB2743A}" dt="2022-11-19T09:53:42.767" v="153" actId="26606"/>
          <ac:spMkLst>
            <pc:docMk/>
            <pc:sldMk cId="2669920621" sldId="259"/>
            <ac:spMk id="28" creationId="{8590ADD5-9383-4D3D-9047-3DA2593CCB5D}"/>
          </ac:spMkLst>
        </pc:spChg>
        <pc:spChg chg="add del">
          <ac:chgData name="DAVIDE PARENTE" userId="ce48c3d7-88b5-4d6f-8562-f014102ceddf" providerId="ADAL" clId="{E34C4656-2818-4842-9EA2-19749BB2743A}" dt="2022-11-19T09:53:42.767" v="153" actId="26606"/>
          <ac:spMkLst>
            <pc:docMk/>
            <pc:sldMk cId="2669920621" sldId="259"/>
            <ac:spMk id="30" creationId="{DABE3E45-88CF-45D8-8D40-C773324D93F6}"/>
          </ac:spMkLst>
        </pc:spChg>
        <pc:spChg chg="add del">
          <ac:chgData name="DAVIDE PARENTE" userId="ce48c3d7-88b5-4d6f-8562-f014102ceddf" providerId="ADAL" clId="{E34C4656-2818-4842-9EA2-19749BB2743A}" dt="2022-11-19T09:53:42.767" v="153" actId="26606"/>
          <ac:spMkLst>
            <pc:docMk/>
            <pc:sldMk cId="2669920621" sldId="259"/>
            <ac:spMk id="34" creationId="{B91ECDA9-56DC-4270-8F33-01C5637B8CEB}"/>
          </ac:spMkLst>
        </pc:spChg>
        <pc:spChg chg="add del">
          <ac:chgData name="DAVIDE PARENTE" userId="ce48c3d7-88b5-4d6f-8562-f014102ceddf" providerId="ADAL" clId="{E34C4656-2818-4842-9EA2-19749BB2743A}" dt="2022-11-19T09:53:42.767" v="153" actId="26606"/>
          <ac:spMkLst>
            <pc:docMk/>
            <pc:sldMk cId="2669920621" sldId="259"/>
            <ac:spMk id="36" creationId="{75F47824-961D-465D-84F9-EAE11BC6173B}"/>
          </ac:spMkLst>
        </pc:spChg>
        <pc:spChg chg="add del">
          <ac:chgData name="DAVIDE PARENTE" userId="ce48c3d7-88b5-4d6f-8562-f014102ceddf" providerId="ADAL" clId="{E34C4656-2818-4842-9EA2-19749BB2743A}" dt="2022-11-19T09:53:42.767" v="153" actId="26606"/>
          <ac:spMkLst>
            <pc:docMk/>
            <pc:sldMk cId="2669920621" sldId="259"/>
            <ac:spMk id="38" creationId="{FEC9DA3E-C1D7-472D-B7C0-F71AE41FBA23}"/>
          </ac:spMkLst>
        </pc:spChg>
        <pc:picChg chg="add del">
          <ac:chgData name="DAVIDE PARENTE" userId="ce48c3d7-88b5-4d6f-8562-f014102ceddf" providerId="ADAL" clId="{E34C4656-2818-4842-9EA2-19749BB2743A}" dt="2022-11-19T09:54:10.396" v="158" actId="26606"/>
          <ac:picMkLst>
            <pc:docMk/>
            <pc:sldMk cId="2669920621" sldId="259"/>
            <ac:picMk id="5" creationId="{1C6A0C19-D56F-C0E4-F05E-0551572D0782}"/>
          </ac:picMkLst>
        </pc:picChg>
        <pc:picChg chg="add del mod">
          <ac:chgData name="DAVIDE PARENTE" userId="ce48c3d7-88b5-4d6f-8562-f014102ceddf" providerId="ADAL" clId="{E34C4656-2818-4842-9EA2-19749BB2743A}" dt="2022-11-19T09:53:43.602" v="156" actId="26606"/>
          <ac:picMkLst>
            <pc:docMk/>
            <pc:sldMk cId="2669920621" sldId="259"/>
            <ac:picMk id="7" creationId="{AA4AF82E-C361-BAEF-9846-037A82450F6B}"/>
          </ac:picMkLst>
        </pc:picChg>
        <pc:cxnChg chg="add">
          <ac:chgData name="DAVIDE PARENTE" userId="ce48c3d7-88b5-4d6f-8562-f014102ceddf" providerId="ADAL" clId="{E34C4656-2818-4842-9EA2-19749BB2743A}" dt="2022-11-19T09:54:21.527" v="159" actId="26606"/>
          <ac:cxnSpMkLst>
            <pc:docMk/>
            <pc:sldMk cId="2669920621" sldId="259"/>
            <ac:cxnSpMk id="18" creationId="{4B3BCACB-5880-460B-9606-8C433A9AF99D}"/>
          </ac:cxnSpMkLst>
        </pc:cxnChg>
        <pc:cxnChg chg="add del">
          <ac:chgData name="DAVIDE PARENTE" userId="ce48c3d7-88b5-4d6f-8562-f014102ceddf" providerId="ADAL" clId="{E34C4656-2818-4842-9EA2-19749BB2743A}" dt="2022-11-19T09:53:42.767" v="153" actId="26606"/>
          <ac:cxnSpMkLst>
            <pc:docMk/>
            <pc:sldMk cId="2669920621" sldId="259"/>
            <ac:cxnSpMk id="32" creationId="{49CD1692-827B-4C8D-B4A1-134FD04CF45C}"/>
          </ac:cxnSpMkLst>
        </pc:cxnChg>
      </pc:sldChg>
      <pc:sldChg chg="addSp delSp modSp new mod ord setBg">
        <pc:chgData name="DAVIDE PARENTE" userId="ce48c3d7-88b5-4d6f-8562-f014102ceddf" providerId="ADAL" clId="{E34C4656-2818-4842-9EA2-19749BB2743A}" dt="2022-11-19T10:08:29.259" v="201" actId="113"/>
        <pc:sldMkLst>
          <pc:docMk/>
          <pc:sldMk cId="188285815" sldId="260"/>
        </pc:sldMkLst>
        <pc:spChg chg="mod">
          <ac:chgData name="DAVIDE PARENTE" userId="ce48c3d7-88b5-4d6f-8562-f014102ceddf" providerId="ADAL" clId="{E34C4656-2818-4842-9EA2-19749BB2743A}" dt="2022-11-19T10:08:29.259" v="201" actId="113"/>
          <ac:spMkLst>
            <pc:docMk/>
            <pc:sldMk cId="188285815" sldId="260"/>
            <ac:spMk id="2" creationId="{10A7E7C7-90A1-2AC9-CE79-778FA3A53982}"/>
          </ac:spMkLst>
        </pc:spChg>
        <pc:spChg chg="add del mo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3" creationId="{FCD975A5-9489-E912-AB27-049CCFA5B779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8" creationId="{F837543A-6020-4505-A233-C9DB4BF74011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10" creationId="{35B16301-FB18-48BA-A6DD-C37CAF6F9A18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12" creationId="{C3C0D90E-074A-4F52-9B11-B52BEF4BCBE5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14" creationId="{CABBD4C1-E6F8-46F6-8152-A8A97490BF4D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16" creationId="{83BA5EF5-1FE9-4BF9-83BB-269BCDDF6156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20" creationId="{88853921-7BC9-4BDE-ACAB-133C683C82D6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22" creationId="{09192968-3AE7-4470-A61C-97294BB92731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24" creationId="{3AB72E55-43E4-4356-BFE8-E2102CB0B505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29" creationId="{1709F1D5-B0F1-4714-A239-E5B61C161915}"/>
          </ac:spMkLst>
        </pc:spChg>
        <pc:spChg chg="add del">
          <ac:chgData name="DAVIDE PARENTE" userId="ce48c3d7-88b5-4d6f-8562-f014102ceddf" providerId="ADAL" clId="{E34C4656-2818-4842-9EA2-19749BB2743A}" dt="2022-11-19T10:08:11.380" v="195" actId="26606"/>
          <ac:spMkLst>
            <pc:docMk/>
            <pc:sldMk cId="188285815" sldId="260"/>
            <ac:spMk id="30" creationId="{35DB3719-6FDC-4E5D-891D-FF40B7300F64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31" creationId="{228FB460-D3FF-4440-A020-05982A09E517}"/>
          </ac:spMkLst>
        </pc:spChg>
        <pc:spChg chg="add del">
          <ac:chgData name="DAVIDE PARENTE" userId="ce48c3d7-88b5-4d6f-8562-f014102ceddf" providerId="ADAL" clId="{E34C4656-2818-4842-9EA2-19749BB2743A}" dt="2022-11-19T10:08:11.380" v="195" actId="26606"/>
          <ac:spMkLst>
            <pc:docMk/>
            <pc:sldMk cId="188285815" sldId="260"/>
            <ac:spMk id="32" creationId="{E0CBAC23-2E3F-4A90-BA59-F8299F6A5439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33" creationId="{14847E93-7DC1-4D4B-8829-B19AA7137C50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34" creationId="{FCD975A5-9489-E912-AB27-049CCFA5B779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35" creationId="{5566D6E1-03A1-4D73-A4E0-35D74D568A04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37" creationId="{9F835A99-04AC-494A-A572-AFE8413CC938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39" creationId="{7B786209-1B0B-4CA9-9BDD-F7327066A84D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41" creationId="{2D2964BB-484D-45AE-AD66-D407D0629652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43" creationId="{6691AC69-A76E-4DAB-B565-468B6B87ACF3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45" creationId="{F837543A-6020-4505-A233-C9DB4BF74011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46" creationId="{35B16301-FB18-48BA-A6DD-C37CAF6F9A18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48" creationId="{C3C0D90E-074A-4F52-9B11-B52BEF4BCBE5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49" creationId="{CABBD4C1-E6F8-46F6-8152-A8A97490BF4D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50" creationId="{83BA5EF5-1FE9-4BF9-83BB-269BCDDF6156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52" creationId="{88853921-7BC9-4BDE-ACAB-133C683C82D6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53" creationId="{09192968-3AE7-4470-A61C-97294BB92731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54" creationId="{3AB72E55-43E4-4356-BFE8-E2102CB0B505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56" creationId="{1709F1D5-B0F1-4714-A239-E5B61C161915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57" creationId="{228FB460-D3FF-4440-A020-05982A09E517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58" creationId="{14847E93-7DC1-4D4B-8829-B19AA7137C50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59" creationId="{5566D6E1-03A1-4D73-A4E0-35D74D568A04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60" creationId="{9F835A99-04AC-494A-A572-AFE8413CC938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61" creationId="{FCD975A5-9489-E912-AB27-049CCFA5B779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62" creationId="{7B786209-1B0B-4CA9-9BDD-F7327066A84D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63" creationId="{2D2964BB-484D-45AE-AD66-D407D0629652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64" creationId="{6691AC69-A76E-4DAB-B565-468B6B87ACF3}"/>
          </ac:spMkLst>
        </pc:spChg>
        <pc:graphicFrameChg chg="add del">
          <ac:chgData name="DAVIDE PARENTE" userId="ce48c3d7-88b5-4d6f-8562-f014102ceddf" providerId="ADAL" clId="{E34C4656-2818-4842-9EA2-19749BB2743A}" dt="2022-11-19T10:08:11.380" v="195" actId="26606"/>
          <ac:graphicFrameMkLst>
            <pc:docMk/>
            <pc:sldMk cId="188285815" sldId="260"/>
            <ac:graphicFrameMk id="26" creationId="{E12E78FE-EE39-DBE3-9074-2F5A311B2613}"/>
          </ac:graphicFrameMkLst>
        </pc:graphicFrameChg>
        <pc:graphicFrameChg chg="add del">
          <ac:chgData name="DAVIDE PARENTE" userId="ce48c3d7-88b5-4d6f-8562-f014102ceddf" providerId="ADAL" clId="{E34C4656-2818-4842-9EA2-19749BB2743A}" dt="2022-11-19T10:08:21.175" v="199" actId="26606"/>
          <ac:graphicFrameMkLst>
            <pc:docMk/>
            <pc:sldMk cId="188285815" sldId="260"/>
            <ac:graphicFrameMk id="47" creationId="{0B444CB7-6F5B-18B9-F26F-B1422947AAA1}"/>
          </ac:graphicFrameMkLst>
        </pc:graphicFrameChg>
        <pc:cxnChg chg="add del">
          <ac:chgData name="DAVIDE PARENTE" userId="ce48c3d7-88b5-4d6f-8562-f014102ceddf" providerId="ADAL" clId="{E34C4656-2818-4842-9EA2-19749BB2743A}" dt="2022-11-19T10:08:21.194" v="200" actId="26606"/>
          <ac:cxnSpMkLst>
            <pc:docMk/>
            <pc:sldMk cId="188285815" sldId="260"/>
            <ac:cxnSpMk id="18" creationId="{4B3BCACB-5880-460B-9606-8C433A9AF99D}"/>
          </ac:cxnSpMkLst>
        </pc:cxnChg>
        <pc:cxnChg chg="add del">
          <ac:chgData name="DAVIDE PARENTE" userId="ce48c3d7-88b5-4d6f-8562-f014102ceddf" providerId="ADAL" clId="{E34C4656-2818-4842-9EA2-19749BB2743A}" dt="2022-11-19T10:08:21.175" v="199" actId="26606"/>
          <ac:cxnSpMkLst>
            <pc:docMk/>
            <pc:sldMk cId="188285815" sldId="260"/>
            <ac:cxnSpMk id="51" creationId="{4B3BCACB-5880-460B-9606-8C433A9AF99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2D2B3-24E8-46EB-8177-33C5889DCED4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C41F4-4DD7-45D0-94E2-17CDC636D5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73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87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18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347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08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1C4C4-B34F-3652-C0BD-CB675C683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4117FE-3682-71CA-567D-CBD587C5B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B7749-B532-DCE5-47A7-7683B8D9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EC9C5-A7EF-5595-6509-E85F3E9F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DAB4E1-DAA0-661D-5B0E-BA3592BB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97308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08047-FC3A-A029-A97E-FD6BBCB9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4B52D7-4B87-2871-F901-7F65A05A5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C3F209-FDFE-AD72-7891-EF55367D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4C6AEA-0D79-7543-AE09-993843E0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4C173E-6C0F-EFE8-7DD4-5D973E56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70389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712F1EC-1A67-5B1E-F17E-61BD8D1D9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17D1A9-2720-3212-5951-B33B88577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BF3D8A-010A-978D-19A8-3B3671AB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6E4291-47E8-A5C0-48F8-A5498FBC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AE7F63-CD73-EBE7-1869-CFC5CEF5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13431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AF2112-4BA2-86A4-0D43-13301F55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2EB4F9-082E-6A31-B828-865CCE10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7DEB6D-4868-0FF9-90EF-1E4D0EAB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8CA2F1-EE15-A1AF-1C46-10EE7501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8FC8B9-5870-E064-EE93-6BEFE42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85274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7581E-74AC-8FC4-C46C-5737386A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0E5704-CF3D-CC31-78DC-6645726BC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86BFB6-9E7E-6F82-D986-4F66CFE6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C8DD22-A0A4-268D-E05D-87777A06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EB9AE0-3127-4656-0FE4-DA99049B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14680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F8C86D-E86A-262E-A7F6-B8728E8B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FB1A5-9B6E-6544-C385-FD645938B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9AAB04-FAAE-4ED1-2A9B-81C0F9EE8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1600E7-897C-C680-D77E-0BBC8D39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A7CD6A-B207-466F-EFE4-1E551C2C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CE9D4B-BBFE-1577-8961-917C3E17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85643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FC357-B0B0-9E9B-10DD-A37DC780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E11222-F8B4-83F6-CED4-5FE1CEA3F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196ADB-0459-E045-6944-0C5F50A86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87DF4A2-9365-AC8F-8293-BC549C0F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B12284-4101-F3D4-E6A9-1CE829F43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6DBEB68-3B1D-64AC-973D-C49C5D31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9D48FA9-F361-2DBD-F5F0-3D468D93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A470D5-5CD1-15DA-8614-C3ADE451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38129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3BF79A-A7C7-A96B-91B3-381ABAAC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1570380-CDC4-91FB-C5E2-0ECFACF1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92099E-FBC4-1C77-EE7D-87E6006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1F0322-E5E9-6C9D-D92C-B417E5F2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6461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7199EB-506C-933A-6E12-8C53B3A5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5BCA77-D8F3-1CE7-AB0B-F39F90C3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409C5E-BEC3-DAD8-E1CF-FA3E841A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01133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40846-6FC4-926E-D2B1-21F56E40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15F05-AF41-DDD9-EC80-6E02076E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85EDAB-6871-2B67-6193-6DD7E40B4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D5F1FA-36D0-756A-E317-F13B140F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740F4F-EBAC-C7EA-CA75-3DF9C7DF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D81F36-0BE3-BC4D-F4DF-E6AC3BA7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26784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2B4B4D-E80E-887D-0D5D-16B3E20F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F31F50-BA9C-347C-C18F-B7626EE84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6398AF-61F5-D9D9-8F29-03193E877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636344-AF39-B2EA-2E20-DE687E0D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412EED-3E32-F16C-6A3D-69E4CDCB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AB1694-681B-AB93-0A31-64B1DF91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1797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B549351-1BE4-0E9A-9204-055CAED8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AD2B66-12AF-95CF-9DFA-0FECB478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46886B-4060-34AF-3EB1-3D87BB3A2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BD0D6D-630A-E679-43EA-E04FD6846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780D13-0C61-56A2-B1D6-774A7C704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67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44827-C86D-BA37-805F-5640E002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54" y="250031"/>
            <a:ext cx="5558489" cy="1325563"/>
          </a:xfrm>
        </p:spPr>
        <p:txBody>
          <a:bodyPr>
            <a:normAutofit/>
          </a:bodyPr>
          <a:lstStyle/>
          <a:p>
            <a:r>
              <a:rPr lang="it-IT" sz="36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Software Engineering</a:t>
            </a: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EB4BF6-A57D-B0C5-D4E9-8216266B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461" y="1512904"/>
            <a:ext cx="6025849" cy="32591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Gruppo 9 – </a:t>
            </a:r>
            <a:r>
              <a:rPr lang="it-IT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Drawing</a:t>
            </a:r>
            <a:r>
              <a:rPr lang="it-IT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App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Lorenzo Mignone - 0622701866</a:t>
            </a:r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Artemis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Ostadimitris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 - 0622701874</a:t>
            </a:r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Gaetano Parolise - 0622701919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Abadi Extra Light" panose="020B0604020202020204" pitchFamily="34" charset="0"/>
            </a:endParaRPr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Davide Parente - 0622701859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11B4B0-7349-01BD-BD19-B5D38046C4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007" y="5213488"/>
            <a:ext cx="1340485" cy="134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992062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28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30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A7E7C7-90A1-2AC9-CE79-778FA3A5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it-IT" sz="3600">
                <a:solidFill>
                  <a:srgbClr val="FFFFFF"/>
                </a:solidFill>
                <a:latin typeface="Avenir Next LT Pro" panose="020B0504020202020204" pitchFamily="34" charset="0"/>
                <a:cs typeface="Calibri Light"/>
              </a:rPr>
              <a:t>Coding</a:t>
            </a:r>
            <a:br>
              <a:rPr lang="it-IT" sz="3600">
                <a:solidFill>
                  <a:srgbClr val="FFFFFF"/>
                </a:solidFill>
                <a:latin typeface="Avenir Next LT Pro" panose="020B0504020202020204" pitchFamily="34" charset="0"/>
                <a:cs typeface="Calibri Light"/>
              </a:rPr>
            </a:br>
            <a:r>
              <a:rPr lang="it-IT" sz="3600">
                <a:solidFill>
                  <a:srgbClr val="FFFFFF"/>
                </a:solidFill>
                <a:latin typeface="Avenir Next LT Pro" panose="020B0504020202020204" pitchFamily="34" charset="0"/>
                <a:cs typeface="Calibri Light"/>
              </a:rPr>
              <a:t>Convention</a:t>
            </a:r>
            <a:endParaRPr lang="it-IT" sz="3600">
              <a:solidFill>
                <a:srgbClr val="FFFFFF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8" name="Freeform: Shape 3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3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3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Segnaposto contenuto 2">
            <a:extLst>
              <a:ext uri="{FF2B5EF4-FFF2-40B4-BE49-F238E27FC236}">
                <a16:creationId xmlns:a16="http://schemas.microsoft.com/office/drawing/2014/main" id="{FCD975A5-9489-E912-AB27-049CCFA5B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Java JDK 8</a:t>
            </a:r>
          </a:p>
          <a:p>
            <a:pPr>
              <a:lnSpc>
                <a:spcPct val="100000"/>
              </a:lnSpc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Apache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Netbeans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Javafx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Java.util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Comments</a:t>
            </a:r>
          </a:p>
          <a:p>
            <a:pPr>
              <a:lnSpc>
                <a:spcPct val="100000"/>
              </a:lnSpc>
            </a:pP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CamelCase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  <a:cs typeface="Calibri"/>
            </a:endParaRPr>
          </a:p>
        </p:txBody>
      </p:sp>
      <p:sp>
        <p:nvSpPr>
          <p:cNvPr id="62" name="Freeform: Shape 3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4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4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581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AB4FB2-BCDB-1071-7BA6-7131E106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it-IT" sz="3600">
                <a:solidFill>
                  <a:srgbClr val="FFFFFF"/>
                </a:solidFill>
                <a:latin typeface="Avenir Next LT Pro" panose="020B0504020202020204" pitchFamily="34" charset="0"/>
                <a:cs typeface="Calibri Light"/>
              </a:rPr>
              <a:t>Software Architecture</a:t>
            </a:r>
            <a:endParaRPr lang="it-IT" sz="3600">
              <a:solidFill>
                <a:srgbClr val="FFFFFF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AA569F-A1F9-5D25-3938-2E0D74EC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9767"/>
            <a:ext cx="5565471" cy="55995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Model </a:t>
            </a:r>
            <a:r>
              <a:rPr lang="it-IT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View</a:t>
            </a:r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Controller (MVC)</a:t>
            </a:r>
          </a:p>
          <a:p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</a:t>
            </a:r>
            <a:r>
              <a:rPr lang="it-IT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Model</a:t>
            </a:r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consists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of the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specific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application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of the domain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object</a:t>
            </a:r>
            <a:endParaRPr lang="it-IT" sz="20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</a:t>
            </a:r>
            <a:r>
              <a:rPr lang="it-IT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View</a:t>
            </a:r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consists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of an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interface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built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with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JavaFX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</a:p>
          <a:p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The </a:t>
            </a:r>
            <a:r>
              <a:rPr lang="it-IT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Controller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is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represented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by the Java code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that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defines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the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behavior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of the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interface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that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interacts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with the user.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Contains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all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functions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of the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drawing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app. </a:t>
            </a:r>
          </a:p>
          <a:p>
            <a:pPr marL="0" indent="0">
              <a:buNone/>
            </a:pPr>
            <a:endParaRPr lang="it-IT" sz="2000" dirty="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For an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initial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phase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of Design,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we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thought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to use the following patterns: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Command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pattern, Decorator pattern and Abstract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Factory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pattern. </a:t>
            </a:r>
            <a:endParaRPr lang="it-IT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61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4B623F-5623-A125-11A4-A9267B94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it-IT" sz="40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Definition of </a:t>
            </a:r>
            <a:r>
              <a:rPr lang="it-IT" sz="4000" b="1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Done</a:t>
            </a:r>
            <a:endParaRPr lang="it-IT" sz="4000" b="1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48D2B3-4A44-63B0-3740-076400800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496" y="1690688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The function has been completely implemented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The code has been reviewed by all members of the team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The product owner has accepted the implementation of the user story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The user story implementation meets ALL the acceptance criteria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The unit tests were written, executed and passed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Every acceptance criteria have at least a test case associated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Integration testing performed and compiles 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573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3656B-C712-165A-8D53-0B896A75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309"/>
            <a:ext cx="10515600" cy="1325563"/>
          </a:xfrm>
        </p:spPr>
        <p:txBody>
          <a:bodyPr/>
          <a:lstStyle/>
          <a:p>
            <a:r>
              <a:rPr lang="it-IT" sz="36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Board </a:t>
            </a:r>
            <a:r>
              <a:rPr lang="it-IT" sz="3600" b="1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Trello</a:t>
            </a:r>
            <a:endParaRPr lang="it-IT" sz="3600" b="1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B3DB09-1DE2-C279-1BCB-980046B80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446" y="1396284"/>
            <a:ext cx="10747108" cy="49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7626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43942406942484091A2D9DD7A122F6E" ma:contentTypeVersion="2" ma:contentTypeDescription="Creare un nuovo documento." ma:contentTypeScope="" ma:versionID="d874dbebbd00df9ea5e2abee7d284526">
  <xsd:schema xmlns:xsd="http://www.w3.org/2001/XMLSchema" xmlns:xs="http://www.w3.org/2001/XMLSchema" xmlns:p="http://schemas.microsoft.com/office/2006/metadata/properties" xmlns:ns2="d46818f3-9e50-42d7-84c3-7c70b300d2db" targetNamespace="http://schemas.microsoft.com/office/2006/metadata/properties" ma:root="true" ma:fieldsID="eafc441e1b49797dd1dc689614371948" ns2:_="">
    <xsd:import namespace="d46818f3-9e50-42d7-84c3-7c70b300d2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6818f3-9e50-42d7-84c3-7c70b300d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58F3A2-410E-47ED-9854-89D833E23451}">
  <ds:schemaRefs>
    <ds:schemaRef ds:uri="d46818f3-9e50-42d7-84c3-7c70b300d2d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7EF1BD-F78C-4ED3-91E6-485297F67D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23F554-9E32-4729-88A0-67818BF265C2}">
  <ds:schemaRefs>
    <ds:schemaRef ds:uri="d46818f3-9e50-42d7-84c3-7c70b300d2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70</TotalTime>
  <Words>191</Words>
  <Application>Microsoft Office PowerPoint</Application>
  <PresentationFormat>Widescreen</PresentationFormat>
  <Paragraphs>35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Abadi Extra Light</vt:lpstr>
      <vt:lpstr>Arial</vt:lpstr>
      <vt:lpstr>Avenir Next LT Pro</vt:lpstr>
      <vt:lpstr>Calibri</vt:lpstr>
      <vt:lpstr>Calibri Light</vt:lpstr>
      <vt:lpstr>Tema di Office</vt:lpstr>
      <vt:lpstr>Software Engineering</vt:lpstr>
      <vt:lpstr>Coding Convention</vt:lpstr>
      <vt:lpstr>Software Architecture</vt:lpstr>
      <vt:lpstr>Definition of Done</vt:lpstr>
      <vt:lpstr>Board Trello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DAVIDE PARENTE</dc:creator>
  <cp:lastModifiedBy>LORENZO MIGNONE</cp:lastModifiedBy>
  <cp:revision>9</cp:revision>
  <dcterms:created xsi:type="dcterms:W3CDTF">2022-11-19T09:49:11Z</dcterms:created>
  <dcterms:modified xsi:type="dcterms:W3CDTF">2022-11-20T16:43:36Z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0x010100643942406942484091A2D9DD7A122F6E</vt:lpwstr>
  </property>
</Properties>
</file>