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9" r:id="rId5"/>
    <p:sldId id="258" r:id="rId6"/>
    <p:sldId id="261" r:id="rId7"/>
    <p:sldId id="264" r:id="rId8"/>
    <p:sldId id="267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FFBBC-EFF0-47B6-90FB-EDE9820F997F}" v="7" vWet="9" dt="2022-11-27T19:18:35.597"/>
    <p1510:client id="{02DD4D40-79BA-4A36-99E5-AFCBD145D9EA}" v="900" dt="2022-11-27T19:19:44.439"/>
    <p1510:client id="{F2B3FC5E-B312-47E6-A6D0-6EC8580C7C06}" v="49" dt="2022-11-27T16:47:26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612" autoAdjust="0"/>
  </p:normalViewPr>
  <p:slideViewPr>
    <p:cSldViewPr snapToGrid="0">
      <p:cViewPr varScale="1">
        <p:scale>
          <a:sx n="73" d="100"/>
          <a:sy n="73" d="100"/>
        </p:scale>
        <p:origin x="14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PARENTE" userId="S::d.parente6@studenti.unisa.it::ce48c3d7-88b5-4d6f-8562-f014102ceddf" providerId="AD" clId="Web-{F2B3FC5E-B312-47E6-A6D0-6EC8580C7C06}"/>
    <pc:docChg chg="addSld delSld modSld sldOrd">
      <pc:chgData name="DAVIDE PARENTE" userId="S::d.parente6@studenti.unisa.it::ce48c3d7-88b5-4d6f-8562-f014102ceddf" providerId="AD" clId="Web-{F2B3FC5E-B312-47E6-A6D0-6EC8580C7C06}" dt="2022-11-27T16:47:26.484" v="58"/>
      <pc:docMkLst>
        <pc:docMk/>
      </pc:docMkLst>
      <pc:sldChg chg="del">
        <pc:chgData name="DAVIDE PARENTE" userId="S::d.parente6@studenti.unisa.it::ce48c3d7-88b5-4d6f-8562-f014102ceddf" providerId="AD" clId="Web-{F2B3FC5E-B312-47E6-A6D0-6EC8580C7C06}" dt="2022-11-27T16:42:49.303" v="0"/>
        <pc:sldMkLst>
          <pc:docMk/>
          <pc:sldMk cId="2908079947" sldId="262"/>
        </pc:sldMkLst>
      </pc:sldChg>
      <pc:sldChg chg="addSp delSp modSp new mod ord setBg setClrOvrMap">
        <pc:chgData name="DAVIDE PARENTE" userId="S::d.parente6@studenti.unisa.it::ce48c3d7-88b5-4d6f-8562-f014102ceddf" providerId="AD" clId="Web-{F2B3FC5E-B312-47E6-A6D0-6EC8580C7C06}" dt="2022-11-27T16:47:26.484" v="58"/>
        <pc:sldMkLst>
          <pc:docMk/>
          <pc:sldMk cId="1147852762" sldId="264"/>
        </pc:sldMkLst>
        <pc:spChg chg="mod ord">
          <ac:chgData name="DAVIDE PARENTE" userId="S::d.parente6@studenti.unisa.it::ce48c3d7-88b5-4d6f-8562-f014102ceddf" providerId="AD" clId="Web-{F2B3FC5E-B312-47E6-A6D0-6EC8580C7C06}" dt="2022-11-27T16:46:59.186" v="48" actId="20577"/>
          <ac:spMkLst>
            <pc:docMk/>
            <pc:sldMk cId="1147852762" sldId="264"/>
            <ac:spMk id="2" creationId="{0B7768D7-FBC4-E4B5-E0B8-65619C68F5EF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3:38.023" v="6"/>
          <ac:spMkLst>
            <pc:docMk/>
            <pc:sldMk cId="1147852762" sldId="264"/>
            <ac:spMk id="3" creationId="{C79F734F-24F4-93A0-F47D-2E19C6EC1ECE}"/>
          </ac:spMkLst>
        </pc:spChg>
        <pc:spChg chg="add del mod">
          <ac:chgData name="DAVIDE PARENTE" userId="S::d.parente6@studenti.unisa.it::ce48c3d7-88b5-4d6f-8562-f014102ceddf" providerId="AD" clId="Web-{F2B3FC5E-B312-47E6-A6D0-6EC8580C7C06}" dt="2022-11-27T16:44:26.540" v="10"/>
          <ac:spMkLst>
            <pc:docMk/>
            <pc:sldMk cId="1147852762" sldId="264"/>
            <ac:spMk id="7" creationId="{D0336F89-20CC-EAB2-7E88-22F9BC60A187}"/>
          </ac:spMkLst>
        </pc:spChg>
        <pc:spChg chg="add mod">
          <ac:chgData name="DAVIDE PARENTE" userId="S::d.parente6@studenti.unisa.it::ce48c3d7-88b5-4d6f-8562-f014102ceddf" providerId="AD" clId="Web-{F2B3FC5E-B312-47E6-A6D0-6EC8580C7C06}" dt="2022-11-27T16:47:15.109" v="56" actId="20577"/>
          <ac:spMkLst>
            <pc:docMk/>
            <pc:sldMk cId="1147852762" sldId="264"/>
            <ac:spMk id="9" creationId="{839F711A-AFF4-45C8-DF05-FB57A9398BC6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37.467" v="39"/>
          <ac:spMkLst>
            <pc:docMk/>
            <pc:sldMk cId="1147852762" sldId="264"/>
            <ac:spMk id="10" creationId="{71B2258F-86CA-4D4D-8270-BC05FCDEBFB3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14.573" v="24"/>
          <ac:spMkLst>
            <pc:docMk/>
            <pc:sldMk cId="1147852762" sldId="264"/>
            <ac:spMk id="12" creationId="{D67151DE-ABBA-52A1-6D55-2B52BA6B6C32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11.167" v="22"/>
          <ac:spMkLst>
            <pc:docMk/>
            <pc:sldMk cId="1147852762" sldId="264"/>
            <ac:spMk id="13" creationId="{37C89E4B-3C9F-44B9-8B86-D9E3D112D8EC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40.311" v="41"/>
          <ac:spMkLst>
            <pc:docMk/>
            <pc:sldMk cId="1147852762" sldId="264"/>
            <ac:spMk id="14" creationId="{04812C46-200A-4DEB-A05E-3ED6C68C2387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40.311" v="41"/>
          <ac:spMkLst>
            <pc:docMk/>
            <pc:sldMk cId="1147852762" sldId="264"/>
            <ac:spMk id="16" creationId="{D1EA859B-E555-4109-94F3-6700E046E008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40.311" v="41"/>
          <ac:spMkLst>
            <pc:docMk/>
            <pc:sldMk cId="1147852762" sldId="264"/>
            <ac:spMk id="18" creationId="{50DA24A7-D4B7-B900-9EDB-4EDA659EBDD3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14.573" v="24"/>
          <ac:spMkLst>
            <pc:docMk/>
            <pc:sldMk cId="1147852762" sldId="264"/>
            <ac:spMk id="19" creationId="{3F0BE7ED-7814-4273-B18A-F26CC0380380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14.573" v="24"/>
          <ac:spMkLst>
            <pc:docMk/>
            <pc:sldMk cId="1147852762" sldId="264"/>
            <ac:spMk id="20" creationId="{3AFE8227-C443-417B-BA91-520EB1EF4559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14.573" v="24"/>
          <ac:spMkLst>
            <pc:docMk/>
            <pc:sldMk cId="1147852762" sldId="264"/>
            <ac:spMk id="21" creationId="{907741FC-B544-4A6E-B831-6789D042333D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38.246" v="26"/>
          <ac:spMkLst>
            <pc:docMk/>
            <pc:sldMk cId="1147852762" sldId="264"/>
            <ac:spMk id="23" creationId="{F13C74B1-5B17-4795-BED0-7140497B445A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38.246" v="26"/>
          <ac:spMkLst>
            <pc:docMk/>
            <pc:sldMk cId="1147852762" sldId="264"/>
            <ac:spMk id="24" creationId="{D4974D33-8DC5-464E-8C6D-BE58F0669C17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38.246" v="26"/>
          <ac:spMkLst>
            <pc:docMk/>
            <pc:sldMk cId="1147852762" sldId="264"/>
            <ac:spMk id="25" creationId="{37B2CF32-6926-38F8-2425-74E5E503B3F3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45.887" v="28"/>
          <ac:spMkLst>
            <pc:docMk/>
            <pc:sldMk cId="1147852762" sldId="264"/>
            <ac:spMk id="27" creationId="{87CC2527-562A-4F69-B487-4371E5B243E7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00.325" v="30"/>
          <ac:spMkLst>
            <pc:docMk/>
            <pc:sldMk cId="1147852762" sldId="264"/>
            <ac:spMk id="30" creationId="{3AFE8227-C443-417B-BA91-520EB1EF4559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00.325" v="30"/>
          <ac:spMkLst>
            <pc:docMk/>
            <pc:sldMk cId="1147852762" sldId="264"/>
            <ac:spMk id="31" creationId="{D67151DE-ABBA-52A1-6D55-2B52BA6B6C32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00.325" v="30"/>
          <ac:spMkLst>
            <pc:docMk/>
            <pc:sldMk cId="1147852762" sldId="264"/>
            <ac:spMk id="32" creationId="{907741FC-B544-4A6E-B831-6789D042333D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00.325" v="30"/>
          <ac:spMkLst>
            <pc:docMk/>
            <pc:sldMk cId="1147852762" sldId="264"/>
            <ac:spMk id="33" creationId="{3F0BE7ED-7814-4273-B18A-F26CC0380380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11.653" v="33"/>
          <ac:spMkLst>
            <pc:docMk/>
            <pc:sldMk cId="1147852762" sldId="264"/>
            <ac:spMk id="35" creationId="{37C89E4B-3C9F-44B9-8B86-D9E3D112D8EC}"/>
          </ac:spMkLst>
        </pc:spChg>
        <pc:picChg chg="add del mod ord">
          <ac:chgData name="DAVIDE PARENTE" userId="S::d.parente6@studenti.unisa.it::ce48c3d7-88b5-4d6f-8562-f014102ceddf" providerId="AD" clId="Web-{F2B3FC5E-B312-47E6-A6D0-6EC8580C7C06}" dt="2022-11-27T16:42:58.537" v="3"/>
          <ac:picMkLst>
            <pc:docMk/>
            <pc:sldMk cId="1147852762" sldId="264"/>
            <ac:picMk id="4" creationId="{B71EE794-635C-4362-4812-EDF6B8482009}"/>
          </ac:picMkLst>
        </pc:picChg>
        <pc:picChg chg="add del mod ord">
          <ac:chgData name="DAVIDE PARENTE" userId="S::d.parente6@studenti.unisa.it::ce48c3d7-88b5-4d6f-8562-f014102ceddf" providerId="AD" clId="Web-{F2B3FC5E-B312-47E6-A6D0-6EC8580C7C06}" dt="2022-11-27T16:44:24.150" v="9"/>
          <ac:picMkLst>
            <pc:docMk/>
            <pc:sldMk cId="1147852762" sldId="264"/>
            <ac:picMk id="5" creationId="{C1AC7DF6-AECE-4767-43D6-BE7DAC32D1A0}"/>
          </ac:picMkLst>
        </pc:picChg>
        <pc:picChg chg="add mod ord">
          <ac:chgData name="DAVIDE PARENTE" userId="S::d.parente6@studenti.unisa.it::ce48c3d7-88b5-4d6f-8562-f014102ceddf" providerId="AD" clId="Web-{F2B3FC5E-B312-47E6-A6D0-6EC8580C7C06}" dt="2022-11-27T16:47:25.171" v="57" actId="1076"/>
          <ac:picMkLst>
            <pc:docMk/>
            <pc:sldMk cId="1147852762" sldId="264"/>
            <ac:picMk id="8" creationId="{4DDF833E-0622-5DEE-5731-130D71A63E31}"/>
          </ac:picMkLst>
        </pc:picChg>
        <pc:cxnChg chg="add del">
          <ac:chgData name="DAVIDE PARENTE" userId="S::d.parente6@studenti.unisa.it::ce48c3d7-88b5-4d6f-8562-f014102ceddf" providerId="AD" clId="Web-{F2B3FC5E-B312-47E6-A6D0-6EC8580C7C06}" dt="2022-11-27T16:45:11.167" v="22"/>
          <ac:cxnSpMkLst>
            <pc:docMk/>
            <pc:sldMk cId="1147852762" sldId="264"/>
            <ac:cxnSpMk id="15" creationId="{AA2EAA10-076F-46BD-8F0F-B9A2FB77A85C}"/>
          </ac:cxnSpMkLst>
        </pc:cxnChg>
        <pc:cxnChg chg="add del">
          <ac:chgData name="DAVIDE PARENTE" userId="S::d.parente6@studenti.unisa.it::ce48c3d7-88b5-4d6f-8562-f014102ceddf" providerId="AD" clId="Web-{F2B3FC5E-B312-47E6-A6D0-6EC8580C7C06}" dt="2022-11-27T16:45:11.167" v="22"/>
          <ac:cxnSpMkLst>
            <pc:docMk/>
            <pc:sldMk cId="1147852762" sldId="264"/>
            <ac:cxnSpMk id="17" creationId="{D891E407-403B-4764-86C9-33A56D3BCAA3}"/>
          </ac:cxnSpMkLst>
        </pc:cxnChg>
        <pc:cxnChg chg="add del">
          <ac:chgData name="DAVIDE PARENTE" userId="S::d.parente6@studenti.unisa.it::ce48c3d7-88b5-4d6f-8562-f014102ceddf" providerId="AD" clId="Web-{F2B3FC5E-B312-47E6-A6D0-6EC8580C7C06}" dt="2022-11-27T16:45:45.887" v="28"/>
          <ac:cxnSpMkLst>
            <pc:docMk/>
            <pc:sldMk cId="1147852762" sldId="264"/>
            <ac:cxnSpMk id="28" creationId="{BCDAEC91-5BCE-4B55-9CC0-43EF94CB734B}"/>
          </ac:cxnSpMkLst>
        </pc:cxnChg>
        <pc:cxnChg chg="add del">
          <ac:chgData name="DAVIDE PARENTE" userId="S::d.parente6@studenti.unisa.it::ce48c3d7-88b5-4d6f-8562-f014102ceddf" providerId="AD" clId="Web-{F2B3FC5E-B312-47E6-A6D0-6EC8580C7C06}" dt="2022-11-27T16:46:11.653" v="33"/>
          <ac:cxnSpMkLst>
            <pc:docMk/>
            <pc:sldMk cId="1147852762" sldId="264"/>
            <ac:cxnSpMk id="36" creationId="{AA2EAA10-076F-46BD-8F0F-B9A2FB77A85C}"/>
          </ac:cxnSpMkLst>
        </pc:cxnChg>
        <pc:cxnChg chg="add del">
          <ac:chgData name="DAVIDE PARENTE" userId="S::d.parente6@studenti.unisa.it::ce48c3d7-88b5-4d6f-8562-f014102ceddf" providerId="AD" clId="Web-{F2B3FC5E-B312-47E6-A6D0-6EC8580C7C06}" dt="2022-11-27T16:46:11.653" v="33"/>
          <ac:cxnSpMkLst>
            <pc:docMk/>
            <pc:sldMk cId="1147852762" sldId="264"/>
            <ac:cxnSpMk id="37" creationId="{D891E407-403B-4764-86C9-33A56D3BCAA3}"/>
          </ac:cxnSpMkLst>
        </pc:cxnChg>
      </pc:sldChg>
    </pc:docChg>
  </pc:docChgLst>
  <pc:docChgLst>
    <pc:chgData name="ARTEMIS OSTADIMITRIS" userId="1f917fc2-b57f-4a49-b35c-ebc8ad562c5e" providerId="ADAL" clId="{01CFFBBC-EFF0-47B6-90FB-EDE9820F997F}"/>
    <pc:docChg chg="undo custSel modSld">
      <pc:chgData name="ARTEMIS OSTADIMITRIS" userId="1f917fc2-b57f-4a49-b35c-ebc8ad562c5e" providerId="ADAL" clId="{01CFFBBC-EFF0-47B6-90FB-EDE9820F997F}" dt="2022-11-27T19:11:02.337" v="6" actId="1076"/>
      <pc:docMkLst>
        <pc:docMk/>
      </pc:docMkLst>
      <pc:sldChg chg="modSp mod">
        <pc:chgData name="ARTEMIS OSTADIMITRIS" userId="1f917fc2-b57f-4a49-b35c-ebc8ad562c5e" providerId="ADAL" clId="{01CFFBBC-EFF0-47B6-90FB-EDE9820F997F}" dt="2022-11-27T18:04:58.721" v="1" actId="20577"/>
        <pc:sldMkLst>
          <pc:docMk/>
          <pc:sldMk cId="2440776268" sldId="261"/>
        </pc:sldMkLst>
        <pc:spChg chg="mod">
          <ac:chgData name="ARTEMIS OSTADIMITRIS" userId="1f917fc2-b57f-4a49-b35c-ebc8ad562c5e" providerId="ADAL" clId="{01CFFBBC-EFF0-47B6-90FB-EDE9820F997F}" dt="2022-11-27T18:04:58.721" v="1" actId="20577"/>
          <ac:spMkLst>
            <pc:docMk/>
            <pc:sldMk cId="2440776268" sldId="261"/>
            <ac:spMk id="24" creationId="{2BC0F0F8-A080-C7A8-0D35-9D07AF8330C6}"/>
          </ac:spMkLst>
        </pc:spChg>
      </pc:sldChg>
      <pc:sldChg chg="addSp delSp modSp mod">
        <pc:chgData name="ARTEMIS OSTADIMITRIS" userId="1f917fc2-b57f-4a49-b35c-ebc8ad562c5e" providerId="ADAL" clId="{01CFFBBC-EFF0-47B6-90FB-EDE9820F997F}" dt="2022-11-27T19:11:02.337" v="6" actId="1076"/>
        <pc:sldMkLst>
          <pc:docMk/>
          <pc:sldMk cId="1101813523" sldId="263"/>
        </pc:sldMkLst>
        <pc:spChg chg="del">
          <ac:chgData name="ARTEMIS OSTADIMITRIS" userId="1f917fc2-b57f-4a49-b35c-ebc8ad562c5e" providerId="ADAL" clId="{01CFFBBC-EFF0-47B6-90FB-EDE9820F997F}" dt="2022-11-27T19:10:53.340" v="2" actId="478"/>
          <ac:spMkLst>
            <pc:docMk/>
            <pc:sldMk cId="1101813523" sldId="263"/>
            <ac:spMk id="5" creationId="{66205F10-2A80-486B-BFFF-8FB7F5295A5B}"/>
          </ac:spMkLst>
        </pc:spChg>
        <pc:picChg chg="add mod">
          <ac:chgData name="ARTEMIS OSTADIMITRIS" userId="1f917fc2-b57f-4a49-b35c-ebc8ad562c5e" providerId="ADAL" clId="{01CFFBBC-EFF0-47B6-90FB-EDE9820F997F}" dt="2022-11-27T19:11:02.337" v="6" actId="1076"/>
          <ac:picMkLst>
            <pc:docMk/>
            <pc:sldMk cId="1101813523" sldId="263"/>
            <ac:picMk id="3" creationId="{499A3BCF-BB3B-45CD-0E2A-F7625A7CB879}"/>
          </ac:picMkLst>
        </pc:picChg>
      </pc:sldChg>
    </pc:docChg>
  </pc:docChgLst>
  <pc:docChgLst>
    <pc:chgData name="LORENZO MIGNONE" userId="1d459526-282f-4c4a-8da2-b7378800d0c9" providerId="ADAL" clId="{02DD4D40-79BA-4A36-99E5-AFCBD145D9EA}"/>
    <pc:docChg chg="undo redo custSel addSld delSld modSld sldOrd">
      <pc:chgData name="LORENZO MIGNONE" userId="1d459526-282f-4c4a-8da2-b7378800d0c9" providerId="ADAL" clId="{02DD4D40-79BA-4A36-99E5-AFCBD145D9EA}" dt="2022-11-27T19:19:44.439" v="897" actId="2696"/>
      <pc:docMkLst>
        <pc:docMk/>
      </pc:docMkLst>
      <pc:sldChg chg="modSp mod">
        <pc:chgData name="LORENZO MIGNONE" userId="1d459526-282f-4c4a-8da2-b7378800d0c9" providerId="ADAL" clId="{02DD4D40-79BA-4A36-99E5-AFCBD145D9EA}" dt="2022-11-27T17:26:47.738" v="762" actId="1076"/>
        <pc:sldMkLst>
          <pc:docMk/>
          <pc:sldMk cId="2440776268" sldId="261"/>
        </pc:sldMkLst>
        <pc:spChg chg="mod">
          <ac:chgData name="LORENZO MIGNONE" userId="1d459526-282f-4c4a-8da2-b7378800d0c9" providerId="ADAL" clId="{02DD4D40-79BA-4A36-99E5-AFCBD145D9EA}" dt="2022-11-27T17:10:02.183" v="414" actId="1076"/>
          <ac:spMkLst>
            <pc:docMk/>
            <pc:sldMk cId="2440776268" sldId="261"/>
            <ac:spMk id="15" creationId="{ADA18B29-7DE9-E262-C0C5-176F9073CA87}"/>
          </ac:spMkLst>
        </pc:spChg>
        <pc:spChg chg="mod">
          <ac:chgData name="LORENZO MIGNONE" userId="1d459526-282f-4c4a-8da2-b7378800d0c9" providerId="ADAL" clId="{02DD4D40-79BA-4A36-99E5-AFCBD145D9EA}" dt="2022-11-27T17:10:02.183" v="414" actId="1076"/>
          <ac:spMkLst>
            <pc:docMk/>
            <pc:sldMk cId="2440776268" sldId="261"/>
            <ac:spMk id="17" creationId="{386476C5-89C5-9B5A-1A05-F685CD35C939}"/>
          </ac:spMkLst>
        </pc:spChg>
        <pc:spChg chg="mod">
          <ac:chgData name="LORENZO MIGNONE" userId="1d459526-282f-4c4a-8da2-b7378800d0c9" providerId="ADAL" clId="{02DD4D40-79BA-4A36-99E5-AFCBD145D9EA}" dt="2022-11-27T17:09:28.702" v="410" actId="1076"/>
          <ac:spMkLst>
            <pc:docMk/>
            <pc:sldMk cId="2440776268" sldId="261"/>
            <ac:spMk id="24" creationId="{2BC0F0F8-A080-C7A8-0D35-9D07AF8330C6}"/>
          </ac:spMkLst>
        </pc:spChg>
        <pc:spChg chg="mod">
          <ac:chgData name="LORENZO MIGNONE" userId="1d459526-282f-4c4a-8da2-b7378800d0c9" providerId="ADAL" clId="{02DD4D40-79BA-4A36-99E5-AFCBD145D9EA}" dt="2022-11-27T17:09:32.899" v="411" actId="1076"/>
          <ac:spMkLst>
            <pc:docMk/>
            <pc:sldMk cId="2440776268" sldId="261"/>
            <ac:spMk id="26" creationId="{1A41ECD3-6FC4-6BC9-6B1C-291D194B9F54}"/>
          </ac:spMkLst>
        </pc:spChg>
        <pc:spChg chg="mod">
          <ac:chgData name="LORENZO MIGNONE" userId="1d459526-282f-4c4a-8da2-b7378800d0c9" providerId="ADAL" clId="{02DD4D40-79BA-4A36-99E5-AFCBD145D9EA}" dt="2022-11-27T17:10:02.183" v="414" actId="1076"/>
          <ac:spMkLst>
            <pc:docMk/>
            <pc:sldMk cId="2440776268" sldId="261"/>
            <ac:spMk id="28" creationId="{E52B89FD-FF19-D72A-60A9-15C065F9DACF}"/>
          </ac:spMkLst>
        </pc:spChg>
        <pc:spChg chg="mod">
          <ac:chgData name="LORENZO MIGNONE" userId="1d459526-282f-4c4a-8da2-b7378800d0c9" providerId="ADAL" clId="{02DD4D40-79BA-4A36-99E5-AFCBD145D9EA}" dt="2022-11-27T17:10:02.183" v="414" actId="1076"/>
          <ac:spMkLst>
            <pc:docMk/>
            <pc:sldMk cId="2440776268" sldId="261"/>
            <ac:spMk id="36" creationId="{5CA2082B-AB64-E198-136B-1D6EB8C8BFE0}"/>
          </ac:spMkLst>
        </pc:spChg>
        <pc:grpChg chg="mod">
          <ac:chgData name="LORENZO MIGNONE" userId="1d459526-282f-4c4a-8da2-b7378800d0c9" providerId="ADAL" clId="{02DD4D40-79BA-4A36-99E5-AFCBD145D9EA}" dt="2022-11-27T17:10:02.183" v="414" actId="1076"/>
          <ac:grpSpMkLst>
            <pc:docMk/>
            <pc:sldMk cId="2440776268" sldId="261"/>
            <ac:grpSpMk id="19" creationId="{7A0300F5-F717-B13A-EFAB-DD433E9E60DD}"/>
          </ac:grpSpMkLst>
        </pc:grpChg>
        <pc:grpChg chg="mod">
          <ac:chgData name="LORENZO MIGNONE" userId="1d459526-282f-4c4a-8da2-b7378800d0c9" providerId="ADAL" clId="{02DD4D40-79BA-4A36-99E5-AFCBD145D9EA}" dt="2022-11-27T17:26:47.738" v="762" actId="1076"/>
          <ac:grpSpMkLst>
            <pc:docMk/>
            <pc:sldMk cId="2440776268" sldId="261"/>
            <ac:grpSpMk id="21" creationId="{41FF12A4-D34B-988B-318D-8E3B3658107B}"/>
          </ac:grpSpMkLst>
        </pc:grpChg>
        <pc:grpChg chg="mod">
          <ac:chgData name="LORENZO MIGNONE" userId="1d459526-282f-4c4a-8da2-b7378800d0c9" providerId="ADAL" clId="{02DD4D40-79BA-4A36-99E5-AFCBD145D9EA}" dt="2022-11-27T17:10:02.183" v="414" actId="1076"/>
          <ac:grpSpMkLst>
            <pc:docMk/>
            <pc:sldMk cId="2440776268" sldId="261"/>
            <ac:grpSpMk id="30" creationId="{59449378-B2D2-3A45-9D37-5F77E9565423}"/>
          </ac:grpSpMkLst>
        </pc:grpChg>
        <pc:grpChg chg="mod">
          <ac:chgData name="LORENZO MIGNONE" userId="1d459526-282f-4c4a-8da2-b7378800d0c9" providerId="ADAL" clId="{02DD4D40-79BA-4A36-99E5-AFCBD145D9EA}" dt="2022-11-27T17:10:02.183" v="414" actId="1076"/>
          <ac:grpSpMkLst>
            <pc:docMk/>
            <pc:sldMk cId="2440776268" sldId="261"/>
            <ac:grpSpMk id="33" creationId="{30B981E9-0201-80A2-B1EF-EB6AA36D1183}"/>
          </ac:grpSpMkLst>
        </pc:grpChg>
      </pc:sldChg>
      <pc:sldChg chg="addSp delSp modSp del mod ord">
        <pc:chgData name="LORENZO MIGNONE" userId="1d459526-282f-4c4a-8da2-b7378800d0c9" providerId="ADAL" clId="{02DD4D40-79BA-4A36-99E5-AFCBD145D9EA}" dt="2022-11-27T19:19:44.439" v="897" actId="2696"/>
        <pc:sldMkLst>
          <pc:docMk/>
          <pc:sldMk cId="1101813523" sldId="263"/>
        </pc:sldMkLst>
        <pc:spChg chg="mod">
          <ac:chgData name="LORENZO MIGNONE" userId="1d459526-282f-4c4a-8da2-b7378800d0c9" providerId="ADAL" clId="{02DD4D40-79BA-4A36-99E5-AFCBD145D9EA}" dt="2022-11-27T19:18:11.235" v="893" actId="20577"/>
          <ac:spMkLst>
            <pc:docMk/>
            <pc:sldMk cId="1101813523" sldId="263"/>
            <ac:spMk id="4" creationId="{3596F02C-0128-BC91-C7FA-E50F6D035920}"/>
          </ac:spMkLst>
        </pc:spChg>
        <pc:picChg chg="del">
          <ac:chgData name="LORENZO MIGNONE" userId="1d459526-282f-4c4a-8da2-b7378800d0c9" providerId="ADAL" clId="{02DD4D40-79BA-4A36-99E5-AFCBD145D9EA}" dt="2022-11-27T19:17:41.063" v="867" actId="478"/>
          <ac:picMkLst>
            <pc:docMk/>
            <pc:sldMk cId="1101813523" sldId="263"/>
            <ac:picMk id="3" creationId="{499A3BCF-BB3B-45CD-0E2A-F7625A7CB879}"/>
          </ac:picMkLst>
        </pc:picChg>
        <pc:picChg chg="add mod">
          <ac:chgData name="LORENZO MIGNONE" userId="1d459526-282f-4c4a-8da2-b7378800d0c9" providerId="ADAL" clId="{02DD4D40-79BA-4A36-99E5-AFCBD145D9EA}" dt="2022-11-27T19:18:22.593" v="894" actId="1076"/>
          <ac:picMkLst>
            <pc:docMk/>
            <pc:sldMk cId="1101813523" sldId="263"/>
            <ac:picMk id="5" creationId="{E18D0E23-D608-6B10-8F5E-6189C8B1B885}"/>
          </ac:picMkLst>
        </pc:picChg>
      </pc:sldChg>
      <pc:sldChg chg="addSp delSp modSp mod">
        <pc:chgData name="LORENZO MIGNONE" userId="1d459526-282f-4c4a-8da2-b7378800d0c9" providerId="ADAL" clId="{02DD4D40-79BA-4A36-99E5-AFCBD145D9EA}" dt="2022-11-27T17:23:59.267" v="760" actId="1076"/>
        <pc:sldMkLst>
          <pc:docMk/>
          <pc:sldMk cId="1147852762" sldId="264"/>
        </pc:sldMkLst>
        <pc:spChg chg="add del">
          <ac:chgData name="LORENZO MIGNONE" userId="1d459526-282f-4c4a-8da2-b7378800d0c9" providerId="ADAL" clId="{02DD4D40-79BA-4A36-99E5-AFCBD145D9EA}" dt="2022-11-27T17:21:50.671" v="685" actId="478"/>
          <ac:spMkLst>
            <pc:docMk/>
            <pc:sldMk cId="1147852762" sldId="264"/>
            <ac:spMk id="2" creationId="{0B7768D7-FBC4-E4B5-E0B8-65619C68F5EF}"/>
          </ac:spMkLst>
        </pc:spChg>
        <pc:spChg chg="add del mod">
          <ac:chgData name="LORENZO MIGNONE" userId="1d459526-282f-4c4a-8da2-b7378800d0c9" providerId="ADAL" clId="{02DD4D40-79BA-4A36-99E5-AFCBD145D9EA}" dt="2022-11-27T17:21:50.671" v="685" actId="478"/>
          <ac:spMkLst>
            <pc:docMk/>
            <pc:sldMk cId="1147852762" sldId="264"/>
            <ac:spMk id="3" creationId="{596C66C1-CD22-7776-212D-111BBE80B0B5}"/>
          </ac:spMkLst>
        </pc:spChg>
        <pc:spChg chg="add del mod">
          <ac:chgData name="LORENZO MIGNONE" userId="1d459526-282f-4c4a-8da2-b7378800d0c9" providerId="ADAL" clId="{02DD4D40-79BA-4A36-99E5-AFCBD145D9EA}" dt="2022-11-27T17:21:50.671" v="685" actId="478"/>
          <ac:spMkLst>
            <pc:docMk/>
            <pc:sldMk cId="1147852762" sldId="264"/>
            <ac:spMk id="4" creationId="{BA28666A-BFD7-BAC5-EB2B-029E92B123E8}"/>
          </ac:spMkLst>
        </pc:spChg>
        <pc:spChg chg="add del">
          <ac:chgData name="LORENZO MIGNONE" userId="1d459526-282f-4c4a-8da2-b7378800d0c9" providerId="ADAL" clId="{02DD4D40-79BA-4A36-99E5-AFCBD145D9EA}" dt="2022-11-27T17:16:36.867" v="600" actId="22"/>
          <ac:spMkLst>
            <pc:docMk/>
            <pc:sldMk cId="1147852762" sldId="264"/>
            <ac:spMk id="6" creationId="{A311DF57-7173-2554-362E-B8C19C6FC61F}"/>
          </ac:spMkLst>
        </pc:spChg>
        <pc:spChg chg="del mod">
          <ac:chgData name="LORENZO MIGNONE" userId="1d459526-282f-4c4a-8da2-b7378800d0c9" providerId="ADAL" clId="{02DD4D40-79BA-4A36-99E5-AFCBD145D9EA}" dt="2022-11-27T17:10:17.273" v="420"/>
          <ac:spMkLst>
            <pc:docMk/>
            <pc:sldMk cId="1147852762" sldId="264"/>
            <ac:spMk id="9" creationId="{839F711A-AFF4-45C8-DF05-FB57A9398BC6}"/>
          </ac:spMkLst>
        </pc:spChg>
        <pc:spChg chg="add del">
          <ac:chgData name="LORENZO MIGNONE" userId="1d459526-282f-4c4a-8da2-b7378800d0c9" providerId="ADAL" clId="{02DD4D40-79BA-4A36-99E5-AFCBD145D9EA}" dt="2022-11-27T17:16:44.420" v="604" actId="22"/>
          <ac:spMkLst>
            <pc:docMk/>
            <pc:sldMk cId="1147852762" sldId="264"/>
            <ac:spMk id="11" creationId="{45E5DF44-AB60-763F-E325-C654EAB6F136}"/>
          </ac:spMkLst>
        </pc:spChg>
        <pc:spChg chg="add del">
          <ac:chgData name="LORENZO MIGNONE" userId="1d459526-282f-4c4a-8da2-b7378800d0c9" providerId="ADAL" clId="{02DD4D40-79BA-4A36-99E5-AFCBD145D9EA}" dt="2022-11-27T17:16:54.953" v="612" actId="22"/>
          <ac:spMkLst>
            <pc:docMk/>
            <pc:sldMk cId="1147852762" sldId="264"/>
            <ac:spMk id="15" creationId="{98B9F0A1-A9A1-9968-DF97-1F39F9C57049}"/>
          </ac:spMkLst>
        </pc:spChg>
        <pc:spChg chg="add del">
          <ac:chgData name="LORENZO MIGNONE" userId="1d459526-282f-4c4a-8da2-b7378800d0c9" providerId="ADAL" clId="{02DD4D40-79BA-4A36-99E5-AFCBD145D9EA}" dt="2022-11-27T17:17:04.675" v="614" actId="22"/>
          <ac:spMkLst>
            <pc:docMk/>
            <pc:sldMk cId="1147852762" sldId="264"/>
            <ac:spMk id="22" creationId="{CA899B1A-19D4-6E00-24C6-A611D068F2E6}"/>
          </ac:spMkLst>
        </pc:spChg>
        <pc:spChg chg="add del mod">
          <ac:chgData name="LORENZO MIGNONE" userId="1d459526-282f-4c4a-8da2-b7378800d0c9" providerId="ADAL" clId="{02DD4D40-79BA-4A36-99E5-AFCBD145D9EA}" dt="2022-11-27T17:17:11.440" v="618" actId="22"/>
          <ac:spMkLst>
            <pc:docMk/>
            <pc:sldMk cId="1147852762" sldId="264"/>
            <ac:spMk id="29" creationId="{5A3CBEF9-DECA-8D95-9D4D-A3916EC46F8E}"/>
          </ac:spMkLst>
        </pc:spChg>
        <pc:spChg chg="add del">
          <ac:chgData name="LORENZO MIGNONE" userId="1d459526-282f-4c4a-8da2-b7378800d0c9" providerId="ADAL" clId="{02DD4D40-79BA-4A36-99E5-AFCBD145D9EA}" dt="2022-11-27T17:17:28.275" v="621" actId="22"/>
          <ac:spMkLst>
            <pc:docMk/>
            <pc:sldMk cId="1147852762" sldId="264"/>
            <ac:spMk id="38" creationId="{3F96B06E-FABF-9585-652D-5AC32C86B261}"/>
          </ac:spMkLst>
        </pc:spChg>
        <pc:spChg chg="add del mod">
          <ac:chgData name="LORENZO MIGNONE" userId="1d459526-282f-4c4a-8da2-b7378800d0c9" providerId="ADAL" clId="{02DD4D40-79BA-4A36-99E5-AFCBD145D9EA}" dt="2022-11-27T17:23:59.267" v="760" actId="1076"/>
          <ac:spMkLst>
            <pc:docMk/>
            <pc:sldMk cId="1147852762" sldId="264"/>
            <ac:spMk id="39" creationId="{75ED80E9-3EE4-FB8B-5BDC-5553A7591C0E}"/>
          </ac:spMkLst>
        </pc:spChg>
        <pc:spChg chg="add del">
          <ac:chgData name="LORENZO MIGNONE" userId="1d459526-282f-4c4a-8da2-b7378800d0c9" providerId="ADAL" clId="{02DD4D40-79BA-4A36-99E5-AFCBD145D9EA}" dt="2022-11-27T17:19:57.941" v="648" actId="22"/>
          <ac:spMkLst>
            <pc:docMk/>
            <pc:sldMk cId="1147852762" sldId="264"/>
            <ac:spMk id="41" creationId="{DD2A14E5-BF6E-46A5-6653-C15A7AD07A5C}"/>
          </ac:spMkLst>
        </pc:spChg>
        <pc:spChg chg="add del mod">
          <ac:chgData name="LORENZO MIGNONE" userId="1d459526-282f-4c4a-8da2-b7378800d0c9" providerId="ADAL" clId="{02DD4D40-79BA-4A36-99E5-AFCBD145D9EA}" dt="2022-11-27T17:20:02.395" v="652" actId="22"/>
          <ac:spMkLst>
            <pc:docMk/>
            <pc:sldMk cId="1147852762" sldId="264"/>
            <ac:spMk id="43" creationId="{BD5EAF7A-398A-5EE2-D120-3E766D9CA37A}"/>
          </ac:spMkLst>
        </pc:spChg>
        <pc:spChg chg="add del">
          <ac:chgData name="LORENZO MIGNONE" userId="1d459526-282f-4c4a-8da2-b7378800d0c9" providerId="ADAL" clId="{02DD4D40-79BA-4A36-99E5-AFCBD145D9EA}" dt="2022-11-27T17:20:09.668" v="654" actId="22"/>
          <ac:spMkLst>
            <pc:docMk/>
            <pc:sldMk cId="1147852762" sldId="264"/>
            <ac:spMk id="45" creationId="{3F847172-CDF1-1AB3-A6E1-2CB575705728}"/>
          </ac:spMkLst>
        </pc:spChg>
        <pc:spChg chg="add del">
          <ac:chgData name="LORENZO MIGNONE" userId="1d459526-282f-4c4a-8da2-b7378800d0c9" providerId="ADAL" clId="{02DD4D40-79BA-4A36-99E5-AFCBD145D9EA}" dt="2022-11-27T17:20:11.313" v="656" actId="22"/>
          <ac:spMkLst>
            <pc:docMk/>
            <pc:sldMk cId="1147852762" sldId="264"/>
            <ac:spMk id="47" creationId="{ECEEC78C-8103-F3E7-063C-DC88394AE720}"/>
          </ac:spMkLst>
        </pc:spChg>
        <pc:spChg chg="add del mod">
          <ac:chgData name="LORENZO MIGNONE" userId="1d459526-282f-4c4a-8da2-b7378800d0c9" providerId="ADAL" clId="{02DD4D40-79BA-4A36-99E5-AFCBD145D9EA}" dt="2022-11-27T17:20:35.243" v="660" actId="478"/>
          <ac:spMkLst>
            <pc:docMk/>
            <pc:sldMk cId="1147852762" sldId="264"/>
            <ac:spMk id="49" creationId="{74F478A4-4811-ED16-E76E-6AE837BC1C7D}"/>
          </ac:spMkLst>
        </pc:spChg>
        <pc:spChg chg="add del mod">
          <ac:chgData name="LORENZO MIGNONE" userId="1d459526-282f-4c4a-8da2-b7378800d0c9" providerId="ADAL" clId="{02DD4D40-79BA-4A36-99E5-AFCBD145D9EA}" dt="2022-11-27T17:23:52.146" v="757" actId="1076"/>
          <ac:spMkLst>
            <pc:docMk/>
            <pc:sldMk cId="1147852762" sldId="264"/>
            <ac:spMk id="51" creationId="{871BB8CB-C830-DD83-D3FC-B98C305B816C}"/>
          </ac:spMkLst>
        </pc:spChg>
        <pc:spChg chg="add del">
          <ac:chgData name="LORENZO MIGNONE" userId="1d459526-282f-4c4a-8da2-b7378800d0c9" providerId="ADAL" clId="{02DD4D40-79BA-4A36-99E5-AFCBD145D9EA}" dt="2022-11-27T17:21:39.152" v="682" actId="22"/>
          <ac:spMkLst>
            <pc:docMk/>
            <pc:sldMk cId="1147852762" sldId="264"/>
            <ac:spMk id="53" creationId="{2B0544E1-B7BA-830C-E8D1-AB477889B57A}"/>
          </ac:spMkLst>
        </pc:spChg>
        <pc:spChg chg="add del mod">
          <ac:chgData name="LORENZO MIGNONE" userId="1d459526-282f-4c4a-8da2-b7378800d0c9" providerId="ADAL" clId="{02DD4D40-79BA-4A36-99E5-AFCBD145D9EA}" dt="2022-11-27T17:22:42.732" v="755" actId="1076"/>
          <ac:spMkLst>
            <pc:docMk/>
            <pc:sldMk cId="1147852762" sldId="264"/>
            <ac:spMk id="55" creationId="{FB16B34F-3633-B3D7-A2DA-BC07A8766367}"/>
          </ac:spMkLst>
        </pc:spChg>
        <pc:spChg chg="add del mod">
          <ac:chgData name="LORENZO MIGNONE" userId="1d459526-282f-4c4a-8da2-b7378800d0c9" providerId="ADAL" clId="{02DD4D40-79BA-4A36-99E5-AFCBD145D9EA}" dt="2022-11-27T17:21:50.671" v="685" actId="478"/>
          <ac:spMkLst>
            <pc:docMk/>
            <pc:sldMk cId="1147852762" sldId="264"/>
            <ac:spMk id="57" creationId="{CB41EEF7-B617-B45C-1DBB-166B0D3403D6}"/>
          </ac:spMkLst>
        </pc:spChg>
        <pc:spChg chg="add del mod">
          <ac:chgData name="LORENZO MIGNONE" userId="1d459526-282f-4c4a-8da2-b7378800d0c9" providerId="ADAL" clId="{02DD4D40-79BA-4A36-99E5-AFCBD145D9EA}" dt="2022-11-27T17:21:50.671" v="685" actId="478"/>
          <ac:spMkLst>
            <pc:docMk/>
            <pc:sldMk cId="1147852762" sldId="264"/>
            <ac:spMk id="59" creationId="{F2D15FEA-375F-C778-6298-57263698298A}"/>
          </ac:spMkLst>
        </pc:spChg>
        <pc:picChg chg="add del mod">
          <ac:chgData name="LORENZO MIGNONE" userId="1d459526-282f-4c4a-8da2-b7378800d0c9" providerId="ADAL" clId="{02DD4D40-79BA-4A36-99E5-AFCBD145D9EA}" dt="2022-11-27T17:23:56.463" v="759" actId="1076"/>
          <ac:picMkLst>
            <pc:docMk/>
            <pc:sldMk cId="1147852762" sldId="264"/>
            <ac:picMk id="8" creationId="{4DDF833E-0622-5DEE-5731-130D71A63E31}"/>
          </ac:picMkLst>
        </pc:picChg>
      </pc:sldChg>
      <pc:sldChg chg="addSp delSp modSp add mod ord">
        <pc:chgData name="LORENZO MIGNONE" userId="1d459526-282f-4c4a-8da2-b7378800d0c9" providerId="ADAL" clId="{02DD4D40-79BA-4A36-99E5-AFCBD145D9EA}" dt="2022-11-27T17:31:24.030" v="862" actId="12"/>
        <pc:sldMkLst>
          <pc:docMk/>
          <pc:sldMk cId="2928869358" sldId="265"/>
        </pc:sldMkLst>
        <pc:spChg chg="mod">
          <ac:chgData name="LORENZO MIGNONE" userId="1d459526-282f-4c4a-8da2-b7378800d0c9" providerId="ADAL" clId="{02DD4D40-79BA-4A36-99E5-AFCBD145D9EA}" dt="2022-11-27T17:29:32.090" v="810" actId="1076"/>
          <ac:spMkLst>
            <pc:docMk/>
            <pc:sldMk cId="2928869358" sldId="265"/>
            <ac:spMk id="2" creationId="{5B93656B-C712-165A-8D53-0B896A754C52}"/>
          </ac:spMkLst>
        </pc:spChg>
        <pc:spChg chg="mod topLvl">
          <ac:chgData name="LORENZO MIGNONE" userId="1d459526-282f-4c4a-8da2-b7378800d0c9" providerId="ADAL" clId="{02DD4D40-79BA-4A36-99E5-AFCBD145D9EA}" dt="2022-11-27T17:29:49.586" v="812" actId="165"/>
          <ac:spMkLst>
            <pc:docMk/>
            <pc:sldMk cId="2928869358" sldId="265"/>
            <ac:spMk id="15" creationId="{ADA18B29-7DE9-E262-C0C5-176F9073CA87}"/>
          </ac:spMkLst>
        </pc:spChg>
        <pc:spChg chg="mod topLvl">
          <ac:chgData name="LORENZO MIGNONE" userId="1d459526-282f-4c4a-8da2-b7378800d0c9" providerId="ADAL" clId="{02DD4D40-79BA-4A36-99E5-AFCBD145D9EA}" dt="2022-11-27T17:29:49.586" v="812" actId="165"/>
          <ac:spMkLst>
            <pc:docMk/>
            <pc:sldMk cId="2928869358" sldId="265"/>
            <ac:spMk id="17" creationId="{386476C5-89C5-9B5A-1A05-F685CD35C939}"/>
          </ac:spMkLst>
        </pc:spChg>
        <pc:spChg chg="mod">
          <ac:chgData name="LORENZO MIGNONE" userId="1d459526-282f-4c4a-8da2-b7378800d0c9" providerId="ADAL" clId="{02DD4D40-79BA-4A36-99E5-AFCBD145D9EA}" dt="2022-11-27T17:29:49.586" v="812" actId="165"/>
          <ac:spMkLst>
            <pc:docMk/>
            <pc:sldMk cId="2928869358" sldId="265"/>
            <ac:spMk id="23" creationId="{0B2EF377-1401-5524-F12E-8A4DE15CDE79}"/>
          </ac:spMkLst>
        </pc:spChg>
        <pc:spChg chg="mod">
          <ac:chgData name="LORENZO MIGNONE" userId="1d459526-282f-4c4a-8da2-b7378800d0c9" providerId="ADAL" clId="{02DD4D40-79BA-4A36-99E5-AFCBD145D9EA}" dt="2022-11-27T17:31:24.030" v="862" actId="12"/>
          <ac:spMkLst>
            <pc:docMk/>
            <pc:sldMk cId="2928869358" sldId="265"/>
            <ac:spMk id="24" creationId="{2BC0F0F8-A080-C7A8-0D35-9D07AF8330C6}"/>
          </ac:spMkLst>
        </pc:spChg>
        <pc:spChg chg="mod">
          <ac:chgData name="LORENZO MIGNONE" userId="1d459526-282f-4c4a-8da2-b7378800d0c9" providerId="ADAL" clId="{02DD4D40-79BA-4A36-99E5-AFCBD145D9EA}" dt="2022-11-27T17:29:49.586" v="812" actId="165"/>
          <ac:spMkLst>
            <pc:docMk/>
            <pc:sldMk cId="2928869358" sldId="265"/>
            <ac:spMk id="25" creationId="{F04168B2-A78D-2892-9B03-2A5BD9B3104C}"/>
          </ac:spMkLst>
        </pc:spChg>
        <pc:spChg chg="mod">
          <ac:chgData name="LORENZO MIGNONE" userId="1d459526-282f-4c4a-8da2-b7378800d0c9" providerId="ADAL" clId="{02DD4D40-79BA-4A36-99E5-AFCBD145D9EA}" dt="2022-11-27T17:29:49.586" v="812" actId="165"/>
          <ac:spMkLst>
            <pc:docMk/>
            <pc:sldMk cId="2928869358" sldId="265"/>
            <ac:spMk id="26" creationId="{1A41ECD3-6FC4-6BC9-6B1C-291D194B9F54}"/>
          </ac:spMkLst>
        </pc:spChg>
        <pc:spChg chg="del mod">
          <ac:chgData name="LORENZO MIGNONE" userId="1d459526-282f-4c4a-8da2-b7378800d0c9" providerId="ADAL" clId="{02DD4D40-79BA-4A36-99E5-AFCBD145D9EA}" dt="2022-11-27T17:28:47.928" v="798" actId="478"/>
          <ac:spMkLst>
            <pc:docMk/>
            <pc:sldMk cId="2928869358" sldId="265"/>
            <ac:spMk id="28" creationId="{E52B89FD-FF19-D72A-60A9-15C065F9DACF}"/>
          </ac:spMkLst>
        </pc:spChg>
        <pc:spChg chg="topLvl">
          <ac:chgData name="LORENZO MIGNONE" userId="1d459526-282f-4c4a-8da2-b7378800d0c9" providerId="ADAL" clId="{02DD4D40-79BA-4A36-99E5-AFCBD145D9EA}" dt="2022-11-27T17:28:52.366" v="800" actId="478"/>
          <ac:spMkLst>
            <pc:docMk/>
            <pc:sldMk cId="2928869358" sldId="265"/>
            <ac:spMk id="31" creationId="{9B68B39C-AA9A-F6FA-5CBE-C681658C192E}"/>
          </ac:spMkLst>
        </pc:spChg>
        <pc:spChg chg="del mod topLvl">
          <ac:chgData name="LORENZO MIGNONE" userId="1d459526-282f-4c4a-8da2-b7378800d0c9" providerId="ADAL" clId="{02DD4D40-79BA-4A36-99E5-AFCBD145D9EA}" dt="2022-11-27T17:28:52.366" v="800" actId="478"/>
          <ac:spMkLst>
            <pc:docMk/>
            <pc:sldMk cId="2928869358" sldId="265"/>
            <ac:spMk id="32" creationId="{2916C9A1-DF83-205B-2AF6-D18B8C230C3C}"/>
          </ac:spMkLst>
        </pc:spChg>
        <pc:spChg chg="del mod">
          <ac:chgData name="LORENZO MIGNONE" userId="1d459526-282f-4c4a-8da2-b7378800d0c9" providerId="ADAL" clId="{02DD4D40-79BA-4A36-99E5-AFCBD145D9EA}" dt="2022-11-27T17:28:47.928" v="798" actId="478"/>
          <ac:spMkLst>
            <pc:docMk/>
            <pc:sldMk cId="2928869358" sldId="265"/>
            <ac:spMk id="36" creationId="{5CA2082B-AB64-E198-136B-1D6EB8C8BFE0}"/>
          </ac:spMkLst>
        </pc:spChg>
        <pc:grpChg chg="add del mod">
          <ac:chgData name="LORENZO MIGNONE" userId="1d459526-282f-4c4a-8da2-b7378800d0c9" providerId="ADAL" clId="{02DD4D40-79BA-4A36-99E5-AFCBD145D9EA}" dt="2022-11-27T17:29:49.586" v="812" actId="165"/>
          <ac:grpSpMkLst>
            <pc:docMk/>
            <pc:sldMk cId="2928869358" sldId="265"/>
            <ac:grpSpMk id="3" creationId="{69EA02F9-27E1-2CAF-CFB5-9C17E8501D1C}"/>
          </ac:grpSpMkLst>
        </pc:grpChg>
        <pc:grpChg chg="mod topLvl">
          <ac:chgData name="LORENZO MIGNONE" userId="1d459526-282f-4c4a-8da2-b7378800d0c9" providerId="ADAL" clId="{02DD4D40-79BA-4A36-99E5-AFCBD145D9EA}" dt="2022-11-27T17:29:49.586" v="812" actId="165"/>
          <ac:grpSpMkLst>
            <pc:docMk/>
            <pc:sldMk cId="2928869358" sldId="265"/>
            <ac:grpSpMk id="19" creationId="{7A0300F5-F717-B13A-EFAB-DD433E9E60DD}"/>
          </ac:grpSpMkLst>
        </pc:grpChg>
        <pc:grpChg chg="mod topLvl">
          <ac:chgData name="LORENZO MIGNONE" userId="1d459526-282f-4c4a-8da2-b7378800d0c9" providerId="ADAL" clId="{02DD4D40-79BA-4A36-99E5-AFCBD145D9EA}" dt="2022-11-27T17:29:49.586" v="812" actId="165"/>
          <ac:grpSpMkLst>
            <pc:docMk/>
            <pc:sldMk cId="2928869358" sldId="265"/>
            <ac:grpSpMk id="21" creationId="{41FF12A4-D34B-988B-318D-8E3B3658107B}"/>
          </ac:grpSpMkLst>
        </pc:grpChg>
        <pc:grpChg chg="del mod">
          <ac:chgData name="LORENZO MIGNONE" userId="1d459526-282f-4c4a-8da2-b7378800d0c9" providerId="ADAL" clId="{02DD4D40-79BA-4A36-99E5-AFCBD145D9EA}" dt="2022-11-27T17:28:52.366" v="800" actId="478"/>
          <ac:grpSpMkLst>
            <pc:docMk/>
            <pc:sldMk cId="2928869358" sldId="265"/>
            <ac:grpSpMk id="30" creationId="{59449378-B2D2-3A45-9D37-5F77E9565423}"/>
          </ac:grpSpMkLst>
        </pc:grpChg>
        <pc:grpChg chg="del">
          <ac:chgData name="LORENZO MIGNONE" userId="1d459526-282f-4c4a-8da2-b7378800d0c9" providerId="ADAL" clId="{02DD4D40-79BA-4A36-99E5-AFCBD145D9EA}" dt="2022-11-27T17:28:54.857" v="801" actId="478"/>
          <ac:grpSpMkLst>
            <pc:docMk/>
            <pc:sldMk cId="2928869358" sldId="265"/>
            <ac:grpSpMk id="33" creationId="{30B981E9-0201-80A2-B1EF-EB6AA36D1183}"/>
          </ac:grpSpMkLst>
        </pc:grpChg>
      </pc:sldChg>
      <pc:sldChg chg="add">
        <pc:chgData name="LORENZO MIGNONE" userId="1d459526-282f-4c4a-8da2-b7378800d0c9" providerId="ADAL" clId="{02DD4D40-79BA-4A36-99E5-AFCBD145D9EA}" dt="2022-11-27T19:17:23.481" v="863" actId="2890"/>
        <pc:sldMkLst>
          <pc:docMk/>
          <pc:sldMk cId="851660871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45358-6F32-4EDF-939B-F95E439327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A48C58-939C-48CE-B6CC-4279BC8E4545}" type="pres">
      <dgm:prSet presAssocID="{29345358-6F32-4EDF-939B-F95E439327B5}" presName="root" presStyleCnt="0">
        <dgm:presLayoutVars>
          <dgm:dir/>
          <dgm:resizeHandles val="exact"/>
        </dgm:presLayoutVars>
      </dgm:prSet>
      <dgm:spPr/>
    </dgm:pt>
  </dgm:ptLst>
  <dgm:cxnLst>
    <dgm:cxn modelId="{6FF1E18E-E084-4444-BDE3-B5D03CC3A02D}" type="presOf" srcId="{29345358-6F32-4EDF-939B-F95E439327B5}" destId="{CAA48C58-939C-48CE-B6CC-4279BC8E4545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2D2B3-24E8-46EB-8177-33C5889DCED4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C41F4-4DD7-45D0-94E2-17CDC636D5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73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47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8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160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4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1C4C4-B34F-3652-C0BD-CB675C683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4117FE-3682-71CA-567D-CBD587C5B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B7749-B532-DCE5-47A7-7683B8D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EC9C5-A7EF-5595-6509-E85F3E9F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DAB4E1-DAA0-661D-5B0E-BA3592B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730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08047-FC3A-A029-A97E-FD6BBCB9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4B52D7-4B87-2871-F901-7F65A05A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C3F209-FDFE-AD72-7891-EF55367D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4C6AEA-0D79-7543-AE09-993843E0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C173E-6C0F-EFE8-7DD4-5D973E5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70389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712F1EC-1A67-5B1E-F17E-61BD8D1D9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17D1A9-2720-3212-5951-B33B8857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BF3D8A-010A-978D-19A8-3B3671AB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6E4291-47E8-A5C0-48F8-A5498FBC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AE7F63-CD73-EBE7-1869-CFC5CEF5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13431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F2112-4BA2-86A4-0D43-13301F55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2EB4F9-082E-6A31-B828-865CCE10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DEB6D-4868-0FF9-90EF-1E4D0EAB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8CA2F1-EE15-A1AF-1C46-10EE7501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8FC8B9-5870-E064-EE93-6BEFE42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85274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7581E-74AC-8FC4-C46C-5737386A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0E5704-CF3D-CC31-78DC-6645726BC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86BFB6-9E7E-6F82-D986-4F66CFE6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C8DD22-A0A4-268D-E05D-87777A06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EB9AE0-3127-4656-0FE4-DA99049B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14680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F8C86D-E86A-262E-A7F6-B8728E8B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FB1A5-9B6E-6544-C385-FD645938B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9AAB04-FAAE-4ED1-2A9B-81C0F9EE8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1600E7-897C-C680-D77E-0BBC8D39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A7CD6A-B207-466F-EFE4-1E551C2C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CE9D4B-BBFE-1577-8961-917C3E17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85643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FC357-B0B0-9E9B-10DD-A37DC78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E11222-F8B4-83F6-CED4-5FE1CEA3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196ADB-0459-E045-6944-0C5F50A8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7DF4A2-9365-AC8F-8293-BC549C0F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B12284-4101-F3D4-E6A9-1CE829F43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DBEB68-3B1D-64AC-973D-C49C5D31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D48FA9-F361-2DBD-F5F0-3D468D9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A470D5-5CD1-15DA-8614-C3ADE451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38129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BF79A-A7C7-A96B-91B3-381ABAAC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570380-CDC4-91FB-C5E2-0ECFACF1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92099E-FBC4-1C77-EE7D-87E6006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1F0322-E5E9-6C9D-D92C-B417E5F2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646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7199EB-506C-933A-6E12-8C53B3A5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5BCA77-D8F3-1CE7-AB0B-F39F90C3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409C5E-BEC3-DAD8-E1CF-FA3E841A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01133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40846-6FC4-926E-D2B1-21F56E40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15F05-AF41-DDD9-EC80-6E02076E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85EDAB-6871-2B67-6193-6DD7E40B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D5F1FA-36D0-756A-E317-F13B140F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740F4F-EBAC-C7EA-CA75-3DF9C7D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D81F36-0BE3-BC4D-F4DF-E6AC3BA7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2678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B4B4D-E80E-887D-0D5D-16B3E20F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F31F50-BA9C-347C-C18F-B7626EE84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6398AF-61F5-D9D9-8F29-03193E87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636344-AF39-B2EA-2E20-DE687E0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412EED-3E32-F16C-6A3D-69E4CDCB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AB1694-681B-AB93-0A31-64B1DF91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1797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549351-1BE4-0E9A-9204-055CAED8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AD2B66-12AF-95CF-9DFA-0FECB478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46886B-4060-34AF-3EB1-3D87BB3A2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BD0D6D-630A-E679-43EA-E04FD6846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780D13-0C61-56A2-B1D6-774A7C704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6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44827-C86D-BA37-805F-5640E002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54" y="250031"/>
            <a:ext cx="5558489" cy="1325563"/>
          </a:xfrm>
        </p:spPr>
        <p:txBody>
          <a:bodyPr>
            <a:normAutofit/>
          </a:bodyPr>
          <a:lstStyle/>
          <a:p>
            <a:r>
              <a:rPr lang="it-IT" sz="36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Software Engineering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B4BF6-A57D-B0C5-D4E9-8216266B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61" y="1512904"/>
            <a:ext cx="6025849" cy="32591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sz="24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Gruppo 9 – Drawing App</a:t>
            </a:r>
          </a:p>
          <a:p>
            <a:endParaRPr lang="it-IT"/>
          </a:p>
          <a:p>
            <a:pPr marL="0" indent="0">
              <a:buNone/>
            </a:pPr>
            <a:endParaRPr lang="it-IT"/>
          </a:p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Lorenzo Mignone - 0622701866</a:t>
            </a:r>
          </a:p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Artemis Ostadimitris - 0622701874</a:t>
            </a:r>
          </a:p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Gaetano Parolise - 0622701919</a:t>
            </a:r>
            <a:endParaRPr lang="it-IT">
              <a:solidFill>
                <a:schemeClr val="tx1">
                  <a:lumMod val="65000"/>
                  <a:lumOff val="35000"/>
                </a:schemeClr>
              </a:solidFill>
              <a:latin typeface="Abadi Extra Light" panose="020B0604020202020204" pitchFamily="34" charset="0"/>
            </a:endParaRPr>
          </a:p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Davide Parente - 0622701859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11B4B0-7349-01BD-BD19-B5D38046C4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007" y="5213488"/>
            <a:ext cx="1340485" cy="134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992062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4B623F-5623-A125-11A4-A9267B94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8" y="104930"/>
            <a:ext cx="6358233" cy="1325563"/>
          </a:xfrm>
        </p:spPr>
        <p:txBody>
          <a:bodyPr>
            <a:normAutofit/>
          </a:bodyPr>
          <a:lstStyle/>
          <a:p>
            <a:r>
              <a:rPr lang="it-IT" sz="32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Sprint 1 - </a:t>
            </a:r>
            <a:r>
              <a:rPr lang="it-IT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achieved</a:t>
            </a:r>
            <a:r>
              <a:rPr lang="it-IT" sz="32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goals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8D2B3-4A44-63B0-3740-07640080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20" y="1060130"/>
            <a:ext cx="5558489" cy="1238592"/>
          </a:xfrm>
        </p:spPr>
        <p:txBody>
          <a:bodyPr vert="horz" lIns="91440" tIns="45720" rIns="91440" bIns="45720" rtlCol="0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All tasks have been completed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Functional tests performed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9872E91-BE5E-0DD8-88AC-490D9368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130" y="1601009"/>
            <a:ext cx="6560637" cy="40463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C592BDA-C4D4-7543-6038-A82327751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01" y="1947304"/>
            <a:ext cx="2696214" cy="225601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53B58D0-DAC5-C7E0-FBDB-93D688F2D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497" y="2738485"/>
            <a:ext cx="2693925" cy="225942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3B780C7-FBE0-3C5F-B0B3-0219E5BD5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537" y="4394105"/>
            <a:ext cx="3543501" cy="190745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63D416C-5250-E1CC-1B8D-D3B22CB8B4A5}"/>
              </a:ext>
            </a:extLst>
          </p:cNvPr>
          <p:cNvCxnSpPr>
            <a:cxnSpLocks/>
          </p:cNvCxnSpPr>
          <p:nvPr/>
        </p:nvCxnSpPr>
        <p:spPr>
          <a:xfrm flipH="1">
            <a:off x="760537" y="2043820"/>
            <a:ext cx="4685039" cy="734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4ABB599-D894-645A-3363-D620D0C3C60C}"/>
              </a:ext>
            </a:extLst>
          </p:cNvPr>
          <p:cNvCxnSpPr>
            <a:cxnSpLocks/>
          </p:cNvCxnSpPr>
          <p:nvPr/>
        </p:nvCxnSpPr>
        <p:spPr>
          <a:xfrm flipH="1">
            <a:off x="3484536" y="2117304"/>
            <a:ext cx="2444791" cy="723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08F5F3F-A90B-664D-C8D1-DFBA542DD47A}"/>
              </a:ext>
            </a:extLst>
          </p:cNvPr>
          <p:cNvCxnSpPr>
            <a:cxnSpLocks/>
          </p:cNvCxnSpPr>
          <p:nvPr/>
        </p:nvCxnSpPr>
        <p:spPr>
          <a:xfrm flipH="1">
            <a:off x="2085924" y="2110743"/>
            <a:ext cx="4334146" cy="24388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F418CCAD-1916-868F-7E84-7BB10898CBB0}"/>
              </a:ext>
            </a:extLst>
          </p:cNvPr>
          <p:cNvSpPr/>
          <p:nvPr/>
        </p:nvSpPr>
        <p:spPr>
          <a:xfrm>
            <a:off x="6095999" y="0"/>
            <a:ext cx="5863756" cy="1622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8B59BB6-8162-37C9-937D-0E7E4BECAE74}"/>
              </a:ext>
            </a:extLst>
          </p:cNvPr>
          <p:cNvSpPr/>
          <p:nvPr/>
        </p:nvSpPr>
        <p:spPr>
          <a:xfrm>
            <a:off x="6162090" y="5639469"/>
            <a:ext cx="6026862" cy="12185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E4E0E41-1572-E9BC-F050-F2B7D3154290}"/>
              </a:ext>
            </a:extLst>
          </p:cNvPr>
          <p:cNvSpPr/>
          <p:nvPr/>
        </p:nvSpPr>
        <p:spPr>
          <a:xfrm>
            <a:off x="11953274" y="3253289"/>
            <a:ext cx="238725" cy="1622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725573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93656B-C712-165A-8D53-0B896A75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1" y="2273036"/>
            <a:ext cx="3962061" cy="656274"/>
          </a:xfrm>
        </p:spPr>
        <p:txBody>
          <a:bodyPr anchor="t">
            <a:normAutofit/>
          </a:bodyPr>
          <a:lstStyle/>
          <a:p>
            <a:r>
              <a:rPr lang="it-IT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Sprint 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6AF8DAB4-D1D1-AB5D-6145-A8A2E09A3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682501"/>
              </p:ext>
            </p:extLst>
          </p:nvPr>
        </p:nvGraphicFramePr>
        <p:xfrm>
          <a:off x="4521380" y="-238276"/>
          <a:ext cx="6577150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BE5D7F4-BD52-1C6E-64D2-7EC68603D802}"/>
              </a:ext>
            </a:extLst>
          </p:cNvPr>
          <p:cNvCxnSpPr>
            <a:cxnSpLocks/>
          </p:cNvCxnSpPr>
          <p:nvPr/>
        </p:nvCxnSpPr>
        <p:spPr>
          <a:xfrm>
            <a:off x="387354" y="2972873"/>
            <a:ext cx="28130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87C7A03-5C76-171F-9050-52381427EB62}"/>
              </a:ext>
            </a:extLst>
          </p:cNvPr>
          <p:cNvCxnSpPr>
            <a:cxnSpLocks/>
          </p:cNvCxnSpPr>
          <p:nvPr/>
        </p:nvCxnSpPr>
        <p:spPr>
          <a:xfrm>
            <a:off x="1207770" y="2153723"/>
            <a:ext cx="28130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DA18B29-7DE9-E262-C0C5-176F9073CA87}"/>
              </a:ext>
            </a:extLst>
          </p:cNvPr>
          <p:cNvSpPr/>
          <p:nvPr/>
        </p:nvSpPr>
        <p:spPr>
          <a:xfrm>
            <a:off x="5244290" y="2699717"/>
            <a:ext cx="6595812" cy="2889820"/>
          </a:xfrm>
          <a:prstGeom prst="roundRect">
            <a:avLst>
              <a:gd name="adj" fmla="val 10000"/>
            </a:avLst>
          </a:prstGeom>
          <a:solidFill>
            <a:srgbClr val="FFECB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ttangolo 16" descr="Chiudi con riempimento a tinta unita">
            <a:extLst>
              <a:ext uri="{FF2B5EF4-FFF2-40B4-BE49-F238E27FC236}">
                <a16:creationId xmlns:a16="http://schemas.microsoft.com/office/drawing/2014/main" id="{386476C5-89C5-9B5A-1A05-F685CD35C939}"/>
              </a:ext>
            </a:extLst>
          </p:cNvPr>
          <p:cNvSpPr/>
          <p:nvPr/>
        </p:nvSpPr>
        <p:spPr>
          <a:xfrm>
            <a:off x="5519988" y="3762244"/>
            <a:ext cx="742292" cy="74229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A0300F5-F717-B13A-EFAB-DD433E9E60DD}"/>
              </a:ext>
            </a:extLst>
          </p:cNvPr>
          <p:cNvGrpSpPr/>
          <p:nvPr/>
        </p:nvGrpSpPr>
        <p:grpSpPr>
          <a:xfrm>
            <a:off x="6323225" y="3220303"/>
            <a:ext cx="2959717" cy="1593622"/>
            <a:chOff x="938244" y="1975542"/>
            <a:chExt cx="2959717" cy="1593622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04168B2-A78D-2892-9B03-2A5BD9B3104C}"/>
                </a:ext>
              </a:extLst>
            </p:cNvPr>
            <p:cNvSpPr/>
            <p:nvPr/>
          </p:nvSpPr>
          <p:spPr>
            <a:xfrm>
              <a:off x="938244" y="1975542"/>
              <a:ext cx="295971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1A41ECD3-6FC4-6BC9-6B1C-291D194B9F54}"/>
                </a:ext>
              </a:extLst>
            </p:cNvPr>
            <p:cNvSpPr txBox="1"/>
            <p:nvPr/>
          </p:nvSpPr>
          <p:spPr>
            <a:xfrm>
              <a:off x="1083522" y="2219541"/>
              <a:ext cx="19229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Problems</a:t>
              </a:r>
              <a:r>
                <a:rPr lang="it-IT" sz="2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detected</a:t>
              </a:r>
              <a:endParaRPr lang="en-US" sz="2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41FF12A4-D34B-988B-318D-8E3B3658107B}"/>
              </a:ext>
            </a:extLst>
          </p:cNvPr>
          <p:cNvGrpSpPr/>
          <p:nvPr/>
        </p:nvGrpSpPr>
        <p:grpSpPr>
          <a:xfrm>
            <a:off x="8419487" y="3517536"/>
            <a:ext cx="3274571" cy="1549422"/>
            <a:chOff x="3231288" y="1975542"/>
            <a:chExt cx="3139654" cy="1443143"/>
          </a:xfrm>
        </p:grpSpPr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B2EF377-1401-5524-F12E-8A4DE15CDE79}"/>
                </a:ext>
              </a:extLst>
            </p:cNvPr>
            <p:cNvSpPr/>
            <p:nvPr/>
          </p:nvSpPr>
          <p:spPr>
            <a:xfrm>
              <a:off x="3261155" y="1975542"/>
              <a:ext cx="310978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2BC0F0F8-A080-C7A8-0D35-9D07AF8330C6}"/>
                </a:ext>
              </a:extLst>
            </p:cNvPr>
            <p:cNvSpPr txBox="1"/>
            <p:nvPr/>
          </p:nvSpPr>
          <p:spPr>
            <a:xfrm>
              <a:off x="3231288" y="2050462"/>
              <a:ext cx="3109787" cy="1368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MenuBar</a:t>
              </a:r>
              <a:r>
                <a:rPr lang="en-US" sz="16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and Canvas don’t follow properly the new </a:t>
              </a:r>
              <a:r>
                <a:rPr lang="en-US" sz="16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anchorPane</a:t>
              </a:r>
              <a:r>
                <a:rPr lang="en-US" sz="16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 s dimensions when it increases in size</a:t>
              </a: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When the previous situation occurs then, if </a:t>
              </a:r>
              <a:r>
                <a:rPr lang="en-US" sz="1600" b="1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anchorPane</a:t>
              </a:r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decreases in size, all drawings in the new part of the canvas are lost</a:t>
              </a: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</p:grp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52B89FD-FF19-D72A-60A9-15C065F9DACF}"/>
              </a:ext>
            </a:extLst>
          </p:cNvPr>
          <p:cNvSpPr/>
          <p:nvPr/>
        </p:nvSpPr>
        <p:spPr>
          <a:xfrm>
            <a:off x="5160113" y="933027"/>
            <a:ext cx="6577150" cy="1349623"/>
          </a:xfrm>
          <a:prstGeom prst="roundRect">
            <a:avLst>
              <a:gd name="adj" fmla="val 10000"/>
            </a:avLst>
          </a:prstGeom>
          <a:solidFill>
            <a:srgbClr val="FFECB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9449378-B2D2-3A45-9D37-5F77E9565423}"/>
              </a:ext>
            </a:extLst>
          </p:cNvPr>
          <p:cNvGrpSpPr/>
          <p:nvPr/>
        </p:nvGrpSpPr>
        <p:grpSpPr>
          <a:xfrm>
            <a:off x="6323226" y="1021441"/>
            <a:ext cx="2959717" cy="1349623"/>
            <a:chOff x="938244" y="1975542"/>
            <a:chExt cx="2959717" cy="1349623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9B68B39C-AA9A-F6FA-5CBE-C681658C192E}"/>
                </a:ext>
              </a:extLst>
            </p:cNvPr>
            <p:cNvSpPr/>
            <p:nvPr/>
          </p:nvSpPr>
          <p:spPr>
            <a:xfrm>
              <a:off x="938244" y="1975542"/>
              <a:ext cx="295971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2916C9A1-DF83-205B-2AF6-D18B8C230C3C}"/>
                </a:ext>
              </a:extLst>
            </p:cNvPr>
            <p:cNvSpPr txBox="1"/>
            <p:nvPr/>
          </p:nvSpPr>
          <p:spPr>
            <a:xfrm>
              <a:off x="938244" y="1975542"/>
              <a:ext cx="19229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Team </a:t>
              </a: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velocity</a:t>
              </a:r>
              <a:endParaRPr lang="en-US" sz="2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30B981E9-0201-80A2-B1EF-EB6AA36D1183}"/>
              </a:ext>
            </a:extLst>
          </p:cNvPr>
          <p:cNvGrpSpPr/>
          <p:nvPr/>
        </p:nvGrpSpPr>
        <p:grpSpPr>
          <a:xfrm>
            <a:off x="8646137" y="1021441"/>
            <a:ext cx="3109787" cy="1349623"/>
            <a:chOff x="3261155" y="1975542"/>
            <a:chExt cx="3109787" cy="1349623"/>
          </a:xfrm>
        </p:grpSpPr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D5F346E4-2112-134C-EEFF-6606AE9820AF}"/>
                </a:ext>
              </a:extLst>
            </p:cNvPr>
            <p:cNvSpPr/>
            <p:nvPr/>
          </p:nvSpPr>
          <p:spPr>
            <a:xfrm>
              <a:off x="3261155" y="1975542"/>
              <a:ext cx="310978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2AFACF99-0F6B-7FDA-4BAE-5110EAC2BC83}"/>
                </a:ext>
              </a:extLst>
            </p:cNvPr>
            <p:cNvSpPr txBox="1"/>
            <p:nvPr/>
          </p:nvSpPr>
          <p:spPr>
            <a:xfrm>
              <a:off x="3261155" y="1975542"/>
              <a:ext cx="31097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Estimated a priori velocity: 20 SP</a:t>
              </a: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Estimated retrospectively velocity: 20 SP</a:t>
              </a:r>
            </a:p>
          </p:txBody>
        </p:sp>
      </p:grpSp>
      <p:sp>
        <p:nvSpPr>
          <p:cNvPr id="36" name="Rettangolo 35" descr="Utenti">
            <a:extLst>
              <a:ext uri="{FF2B5EF4-FFF2-40B4-BE49-F238E27FC236}">
                <a16:creationId xmlns:a16="http://schemas.microsoft.com/office/drawing/2014/main" id="{5CA2082B-AB64-E198-136B-1D6EB8C8BFE0}"/>
              </a:ext>
            </a:extLst>
          </p:cNvPr>
          <p:cNvSpPr/>
          <p:nvPr/>
        </p:nvSpPr>
        <p:spPr>
          <a:xfrm>
            <a:off x="5504623" y="1265787"/>
            <a:ext cx="742292" cy="742292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8E02371-D384-471E-002F-067791B1D0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7719" y="3352824"/>
            <a:ext cx="4502738" cy="230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7626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7768D7-FBC4-E4B5-E0B8-65619C68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Retrospective</a:t>
            </a:r>
            <a:endParaRPr lang="it-IT">
              <a:ea typeface="+mj-ea"/>
              <a:cs typeface="+mj-cs"/>
            </a:endParaRPr>
          </a:p>
        </p:txBody>
      </p:sp>
      <p:pic>
        <p:nvPicPr>
          <p:cNvPr id="8" name="Immagine 8">
            <a:extLst>
              <a:ext uri="{FF2B5EF4-FFF2-40B4-BE49-F238E27FC236}">
                <a16:creationId xmlns:a16="http://schemas.microsoft.com/office/drawing/2014/main" id="{4DDF833E-0622-5DEE-5731-130D71A63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2"/>
          <a:stretch/>
        </p:blipFill>
        <p:spPr>
          <a:xfrm>
            <a:off x="844054" y="1136438"/>
            <a:ext cx="9984346" cy="561838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6C66C1-CD22-7776-212D-111BBE80B0B5}"/>
              </a:ext>
            </a:extLst>
          </p:cNvPr>
          <p:cNvSpPr txBox="1"/>
          <p:nvPr/>
        </p:nvSpPr>
        <p:spPr>
          <a:xfrm>
            <a:off x="6356032" y="1484323"/>
            <a:ext cx="3520939" cy="12541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835" tIns="142835" rIns="142835" bIns="142835" numCol="1" spcCol="1270" anchor="ctr" anchorCtr="0">
            <a:no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Comment out code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Making a good UML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Mor</a:t>
            </a: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e accurate estimates in term of story points</a:t>
            </a:r>
            <a:endParaRPr lang="en-US" sz="16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28666A-BFD7-BAC5-EB2B-029E92B123E8}"/>
              </a:ext>
            </a:extLst>
          </p:cNvPr>
          <p:cNvSpPr txBox="1"/>
          <p:nvPr/>
        </p:nvSpPr>
        <p:spPr>
          <a:xfrm>
            <a:off x="6966375" y="3945628"/>
            <a:ext cx="3862025" cy="21143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835" tIns="142835" rIns="142835" bIns="142835" numCol="1" spcCol="1270" anchor="ctr" anchorCtr="0">
            <a:no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Organize better what do in each user story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Before starting to develop a new user story, make sure to have completed the implementation and testing of the current user story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5ED80E9-3EE4-FB8B-5BDC-5553A7591C0E}"/>
              </a:ext>
            </a:extLst>
          </p:cNvPr>
          <p:cNvSpPr txBox="1"/>
          <p:nvPr/>
        </p:nvSpPr>
        <p:spPr>
          <a:xfrm>
            <a:off x="1081814" y="4200295"/>
            <a:ext cx="3520939" cy="12541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835" tIns="142835" rIns="142835" bIns="142835" numCol="1" spcCol="1270" anchor="ctr" anchorCtr="0">
            <a:no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Don’t respect the convention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B8CB-C830-DD83-D3FC-B98C305B816C}"/>
              </a:ext>
            </a:extLst>
          </p:cNvPr>
          <p:cNvSpPr txBox="1"/>
          <p:nvPr/>
        </p:nvSpPr>
        <p:spPr>
          <a:xfrm>
            <a:off x="2786743" y="1942099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B16B34F-3633-B3D7-A2DA-BC07A8766367}"/>
              </a:ext>
            </a:extLst>
          </p:cNvPr>
          <p:cNvSpPr txBox="1"/>
          <p:nvPr/>
        </p:nvSpPr>
        <p:spPr>
          <a:xfrm>
            <a:off x="4840512" y="5415927"/>
            <a:ext cx="2510971" cy="116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Continue doing meetings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Continue doing code review by all members</a:t>
            </a:r>
            <a:endParaRPr lang="en-US" sz="16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5276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596F02C-0128-BC91-C7FA-E50F6D0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85009"/>
            <a:ext cx="10515600" cy="1325563"/>
          </a:xfrm>
        </p:spPr>
        <p:txBody>
          <a:bodyPr/>
          <a:lstStyle/>
          <a:p>
            <a:r>
              <a:rPr lang="it-IT" sz="36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Second Sprint Backlog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99A3BCF-BB3B-45CD-0E2A-F7625A7CB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77" y="1029151"/>
            <a:ext cx="11570003" cy="535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8305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3942406942484091A2D9DD7A122F6E" ma:contentTypeVersion="2" ma:contentTypeDescription="Creare un nuovo documento." ma:contentTypeScope="" ma:versionID="d874dbebbd00df9ea5e2abee7d284526">
  <xsd:schema xmlns:xsd="http://www.w3.org/2001/XMLSchema" xmlns:xs="http://www.w3.org/2001/XMLSchema" xmlns:p="http://schemas.microsoft.com/office/2006/metadata/properties" xmlns:ns2="d46818f3-9e50-42d7-84c3-7c70b300d2db" targetNamespace="http://schemas.microsoft.com/office/2006/metadata/properties" ma:root="true" ma:fieldsID="eafc441e1b49797dd1dc689614371948" ns2:_="">
    <xsd:import namespace="d46818f3-9e50-42d7-84c3-7c70b300d2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818f3-9e50-42d7-84c3-7c70b300d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23F554-9E32-4729-88A0-67818BF265C2}">
  <ds:schemaRefs>
    <ds:schemaRef ds:uri="d46818f3-9e50-42d7-84c3-7c70b300d2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E58F3A2-410E-47ED-9854-89D833E23451}">
  <ds:schemaRefs>
    <ds:schemaRef ds:uri="d46818f3-9e50-42d7-84c3-7c70b300d2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7EF1BD-F78C-4ED3-91E6-485297F67D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35</TotalTime>
  <Words>166</Words>
  <Application>Microsoft Office PowerPoint</Application>
  <PresentationFormat>Widescreen</PresentationFormat>
  <Paragraphs>35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Abadi Extra Light</vt:lpstr>
      <vt:lpstr>Arial</vt:lpstr>
      <vt:lpstr>Avenir Next LT Pro</vt:lpstr>
      <vt:lpstr>Calibri</vt:lpstr>
      <vt:lpstr>Calibri Light</vt:lpstr>
      <vt:lpstr>Tema di Office</vt:lpstr>
      <vt:lpstr>Software Engineering</vt:lpstr>
      <vt:lpstr>Sprint 1 - achieved goals</vt:lpstr>
      <vt:lpstr>Sprint Review</vt:lpstr>
      <vt:lpstr>Retrospective</vt:lpstr>
      <vt:lpstr>Second Sprint 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DAVIDE PARENTE</dc:creator>
  <cp:lastModifiedBy>LORENZO MIGNONE</cp:lastModifiedBy>
  <cp:revision>4</cp:revision>
  <dcterms:created xsi:type="dcterms:W3CDTF">2022-11-19T09:49:11Z</dcterms:created>
  <dcterms:modified xsi:type="dcterms:W3CDTF">2022-11-27T20:04:25Z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0x010100643942406942484091A2D9DD7A122F6E</vt:lpwstr>
  </property>
</Properties>
</file>