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68" r:id="rId6"/>
    <p:sldId id="270" r:id="rId7"/>
    <p:sldId id="267" r:id="rId8"/>
    <p:sldId id="271" r:id="rId9"/>
    <p:sldId id="269" r:id="rId10"/>
    <p:sldId id="261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39"/>
    <a:srgbClr val="ED7D31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0D847-FAC4-4423-AC9C-FFA834EFF377}" v="2" dt="2022-12-04T13:22:3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5" autoAdjust="0"/>
  </p:normalViewPr>
  <p:slideViewPr>
    <p:cSldViewPr snapToGrid="0">
      <p:cViewPr>
        <p:scale>
          <a:sx n="100" d="100"/>
          <a:sy n="100" d="100"/>
        </p:scale>
        <p:origin x="4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45358-6F32-4EDF-939B-F95E439327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C58-939C-48CE-B6CC-4279BC8E4545}" type="pres">
      <dgm:prSet presAssocID="{29345358-6F32-4EDF-939B-F95E439327B5}" presName="root" presStyleCnt="0">
        <dgm:presLayoutVars>
          <dgm:dir/>
          <dgm:resizeHandles val="exact"/>
        </dgm:presLayoutVars>
      </dgm:prSet>
      <dgm:spPr/>
    </dgm:pt>
  </dgm:ptLst>
  <dgm:cxnLst>
    <dgm:cxn modelId="{6FF1E18E-E084-4444-BDE3-B5D03CC3A02D}" type="presOf" srcId="{29345358-6F32-4EDF-939B-F95E439327B5}" destId="{CAA48C58-939C-48CE-B6CC-4279BC8E4545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81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5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4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93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1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Drawing</a:t>
            </a: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App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0E6E710-FF16-D137-2C63-699C279E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3 - Release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51443AE-CF0A-356D-0949-FAF255AB1C9C}"/>
              </a:ext>
            </a:extLst>
          </p:cNvPr>
          <p:cNvGrpSpPr/>
          <p:nvPr/>
        </p:nvGrpSpPr>
        <p:grpSpPr>
          <a:xfrm>
            <a:off x="841248" y="1803618"/>
            <a:ext cx="4162817" cy="4555857"/>
            <a:chOff x="3247892" y="1646852"/>
            <a:chExt cx="3123050" cy="167831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528018A-4D00-8427-EF43-BB7A9C79A5B1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D106F20-F6CF-7B68-7DAD-398ACB3CF93C}"/>
                </a:ext>
              </a:extLst>
            </p:cNvPr>
            <p:cNvSpPr txBox="1"/>
            <p:nvPr/>
          </p:nvSpPr>
          <p:spPr>
            <a:xfrm>
              <a:off x="3247892" y="1646852"/>
              <a:ext cx="3109787" cy="1368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rm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Achieved goals: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Layering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Overlapping of shapes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Scroll bars 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Grid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Zoom function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Rotate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text shapes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irregular polygons</a:t>
              </a:r>
            </a:p>
          </p:txBody>
        </p:sp>
      </p:grpSp>
      <p:pic>
        <p:nvPicPr>
          <p:cNvPr id="42" name="Immagine 41">
            <a:extLst>
              <a:ext uri="{FF2B5EF4-FFF2-40B4-BE49-F238E27FC236}">
                <a16:creationId xmlns:a16="http://schemas.microsoft.com/office/drawing/2014/main" id="{F13A8B20-862C-2B37-A659-C3955BF1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90" y="1259210"/>
            <a:ext cx="6528804" cy="4459357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3703C7-ED50-BC66-84B5-EB48C152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054" y="2550359"/>
            <a:ext cx="1557617" cy="1487243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6646516D-4B5F-6D42-CB4F-066C4BFA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054" y="4665444"/>
            <a:ext cx="1627083" cy="1349915"/>
          </a:xfrm>
          <a:prstGeom prst="rect">
            <a:avLst/>
          </a:prstGeom>
        </p:spPr>
      </p:pic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1D4DAFD-9EB1-C75F-90C9-33F89EDB78C0}"/>
              </a:ext>
            </a:extLst>
          </p:cNvPr>
          <p:cNvCxnSpPr>
            <a:cxnSpLocks/>
          </p:cNvCxnSpPr>
          <p:nvPr/>
        </p:nvCxnSpPr>
        <p:spPr>
          <a:xfrm>
            <a:off x="8358972" y="3017288"/>
            <a:ext cx="538606" cy="426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2CE9C0B-B2E6-B390-5AEA-15178D25B834}"/>
              </a:ext>
            </a:extLst>
          </p:cNvPr>
          <p:cNvCxnSpPr>
            <a:cxnSpLocks/>
          </p:cNvCxnSpPr>
          <p:nvPr/>
        </p:nvCxnSpPr>
        <p:spPr>
          <a:xfrm>
            <a:off x="9496582" y="4037602"/>
            <a:ext cx="104775" cy="116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08B4FFC-47AB-DF5B-8272-AB279A461F7F}"/>
              </a:ext>
            </a:extLst>
          </p:cNvPr>
          <p:cNvSpPr txBox="1"/>
          <p:nvPr/>
        </p:nvSpPr>
        <p:spPr>
          <a:xfrm>
            <a:off x="8419576" y="2909500"/>
            <a:ext cx="1457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>
                <a:highlight>
                  <a:srgbClr val="FFFF00"/>
                </a:highlight>
              </a:rPr>
              <a:t>Rotation</a:t>
            </a:r>
            <a:r>
              <a:rPr lang="it-IT" sz="1050" dirty="0">
                <a:highlight>
                  <a:srgbClr val="FFFF00"/>
                </a:highlight>
              </a:rPr>
              <a:t> of 45 degrees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2C7A081-0F1D-26D4-F4CC-78D35A8A0D18}"/>
              </a:ext>
            </a:extLst>
          </p:cNvPr>
          <p:cNvSpPr txBox="1"/>
          <p:nvPr/>
        </p:nvSpPr>
        <p:spPr>
          <a:xfrm>
            <a:off x="9548969" y="4310876"/>
            <a:ext cx="785813" cy="2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Mirroring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F31ABA91-FAB7-6F31-24F5-C2C19660692A}"/>
              </a:ext>
            </a:extLst>
          </p:cNvPr>
          <p:cNvSpPr/>
          <p:nvPr/>
        </p:nvSpPr>
        <p:spPr>
          <a:xfrm>
            <a:off x="10058557" y="2550359"/>
            <a:ext cx="493114" cy="504147"/>
          </a:xfrm>
          <a:prstGeom prst="ellipse">
            <a:avLst/>
          </a:prstGeom>
          <a:noFill/>
          <a:ln w="38100">
            <a:solidFill>
              <a:srgbClr val="F9F93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CA363904-574D-F0F2-0901-E86A317CC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749" y="5673885"/>
            <a:ext cx="1653683" cy="1051651"/>
          </a:xfrm>
          <a:prstGeom prst="rect">
            <a:avLst/>
          </a:prstGeom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84B0639-222D-7196-E18D-AABB8EE23F75}"/>
              </a:ext>
            </a:extLst>
          </p:cNvPr>
          <p:cNvCxnSpPr>
            <a:cxnSpLocks/>
          </p:cNvCxnSpPr>
          <p:nvPr/>
        </p:nvCxnSpPr>
        <p:spPr>
          <a:xfrm>
            <a:off x="6235008" y="4665444"/>
            <a:ext cx="256916" cy="1118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F232F45-60DC-ADBA-0AB3-E36489E94F30}"/>
              </a:ext>
            </a:extLst>
          </p:cNvPr>
          <p:cNvSpPr txBox="1"/>
          <p:nvPr/>
        </p:nvSpPr>
        <p:spPr>
          <a:xfrm>
            <a:off x="6343728" y="4948222"/>
            <a:ext cx="1974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To front of the </a:t>
            </a:r>
            <a:r>
              <a:rPr lang="it-IT" sz="1050" dirty="0" err="1">
                <a:highlight>
                  <a:srgbClr val="FFFF00"/>
                </a:highlight>
              </a:rPr>
              <a:t>orange</a:t>
            </a:r>
            <a:r>
              <a:rPr lang="it-IT" sz="1050" dirty="0">
                <a:highlight>
                  <a:srgbClr val="FFFF00"/>
                </a:highlight>
              </a:rPr>
              <a:t> </a:t>
            </a:r>
            <a:r>
              <a:rPr lang="it-IT" sz="1050" dirty="0" err="1">
                <a:highlight>
                  <a:srgbClr val="FFFF00"/>
                </a:highlight>
              </a:rPr>
              <a:t>rectangle</a:t>
            </a:r>
            <a:endParaRPr lang="it-IT" sz="1050" dirty="0">
              <a:highlight>
                <a:srgbClr val="FFFF00"/>
              </a:highlight>
            </a:endParaRPr>
          </a:p>
        </p:txBody>
      </p:sp>
      <p:pic>
        <p:nvPicPr>
          <p:cNvPr id="70" name="Immagine 69">
            <a:extLst>
              <a:ext uri="{FF2B5EF4-FFF2-40B4-BE49-F238E27FC236}">
                <a16:creationId xmlns:a16="http://schemas.microsoft.com/office/drawing/2014/main" id="{2FD195F0-080A-EE2E-CFBB-274EEE80B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582" y="336978"/>
            <a:ext cx="2276475" cy="1123950"/>
          </a:xfrm>
          <a:prstGeom prst="rect">
            <a:avLst/>
          </a:prstGeom>
        </p:spPr>
      </p:pic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B3534AB-E5C6-EA7E-959A-7B793606BCBB}"/>
              </a:ext>
            </a:extLst>
          </p:cNvPr>
          <p:cNvCxnSpPr>
            <a:cxnSpLocks/>
          </p:cNvCxnSpPr>
          <p:nvPr/>
        </p:nvCxnSpPr>
        <p:spPr>
          <a:xfrm flipV="1">
            <a:off x="6183930" y="784455"/>
            <a:ext cx="950295" cy="8500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2" name="Immagine 81">
            <a:extLst>
              <a:ext uri="{FF2B5EF4-FFF2-40B4-BE49-F238E27FC236}">
                <a16:creationId xmlns:a16="http://schemas.microsoft.com/office/drawing/2014/main" id="{930648EB-3F1B-DC20-9713-2752C9017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992" y="1976329"/>
            <a:ext cx="751230" cy="1988868"/>
          </a:xfrm>
          <a:prstGeom prst="rect">
            <a:avLst/>
          </a:prstGeom>
        </p:spPr>
      </p:pic>
      <p:sp>
        <p:nvSpPr>
          <p:cNvPr id="83" name="Rettangolo 82">
            <a:extLst>
              <a:ext uri="{FF2B5EF4-FFF2-40B4-BE49-F238E27FC236}">
                <a16:creationId xmlns:a16="http://schemas.microsoft.com/office/drawing/2014/main" id="{033E7AFE-C290-F15C-2DD4-5132A5FF4BF4}"/>
              </a:ext>
            </a:extLst>
          </p:cNvPr>
          <p:cNvSpPr/>
          <p:nvPr/>
        </p:nvSpPr>
        <p:spPr>
          <a:xfrm>
            <a:off x="4122258" y="3199904"/>
            <a:ext cx="980572" cy="8376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35549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55CF896-E250-8150-3D48-C2C524B6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3" y="0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Decorator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A18F49A-4C98-305C-33EA-2C0D99C3AD7A}"/>
              </a:ext>
            </a:extLst>
          </p:cNvPr>
          <p:cNvCxnSpPr>
            <a:cxnSpLocks/>
          </p:cNvCxnSpPr>
          <p:nvPr/>
        </p:nvCxnSpPr>
        <p:spPr>
          <a:xfrm>
            <a:off x="100093" y="743799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A426FCD-F298-272C-C234-9BC002B92FA8}"/>
              </a:ext>
            </a:extLst>
          </p:cNvPr>
          <p:cNvCxnSpPr>
            <a:cxnSpLocks/>
          </p:cNvCxnSpPr>
          <p:nvPr/>
        </p:nvCxnSpPr>
        <p:spPr>
          <a:xfrm>
            <a:off x="1767395" y="928012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E37CABA8-6C0A-D698-2843-D2724451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33" y="1018360"/>
            <a:ext cx="627785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98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9" y="-180508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Factory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Method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64EE5F8-FB29-89EB-FD56-B742891575EE}"/>
              </a:ext>
            </a:extLst>
          </p:cNvPr>
          <p:cNvCxnSpPr>
            <a:cxnSpLocks/>
          </p:cNvCxnSpPr>
          <p:nvPr/>
        </p:nvCxnSpPr>
        <p:spPr>
          <a:xfrm>
            <a:off x="59149" y="563291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921E654-BF0A-C2C4-F324-C0C12449D069}"/>
              </a:ext>
            </a:extLst>
          </p:cNvPr>
          <p:cNvCxnSpPr>
            <a:cxnSpLocks/>
          </p:cNvCxnSpPr>
          <p:nvPr/>
        </p:nvCxnSpPr>
        <p:spPr>
          <a:xfrm>
            <a:off x="1726451" y="74750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5035BE6A-50DB-5FF2-06CB-4411EB8F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179"/>
            <a:ext cx="12192000" cy="5951825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769A727-B5BE-C69B-955B-DA8D61231033}"/>
              </a:ext>
            </a:extLst>
          </p:cNvPr>
          <p:cNvSpPr/>
          <p:nvPr/>
        </p:nvSpPr>
        <p:spPr>
          <a:xfrm>
            <a:off x="59149" y="4180813"/>
            <a:ext cx="6160727" cy="251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BA4B60C-E837-412C-4081-7F2C582B3F6F}"/>
              </a:ext>
            </a:extLst>
          </p:cNvPr>
          <p:cNvSpPr/>
          <p:nvPr/>
        </p:nvSpPr>
        <p:spPr>
          <a:xfrm>
            <a:off x="5657544" y="6294709"/>
            <a:ext cx="6534456" cy="404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5D474F9-EE0F-1C88-6FD6-9536A2229789}"/>
              </a:ext>
            </a:extLst>
          </p:cNvPr>
          <p:cNvSpPr/>
          <p:nvPr/>
        </p:nvSpPr>
        <p:spPr>
          <a:xfrm>
            <a:off x="2024394" y="4109488"/>
            <a:ext cx="2122190" cy="331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0B94EB-E613-0AA4-B9E3-95A8FAD7A70D}"/>
              </a:ext>
            </a:extLst>
          </p:cNvPr>
          <p:cNvSpPr/>
          <p:nvPr/>
        </p:nvSpPr>
        <p:spPr>
          <a:xfrm>
            <a:off x="6158243" y="4202389"/>
            <a:ext cx="105878" cy="2092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78305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6291E9-25BE-60AD-D319-DEBFA276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69" y="1923826"/>
            <a:ext cx="2438740" cy="32008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723189-721B-6996-6119-47A434C3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23" y="2286532"/>
            <a:ext cx="3505689" cy="210531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E682AF9-4DD3-CA57-8A50-6BF84E6A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723" y="1429845"/>
            <a:ext cx="3044323" cy="856687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Package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Functions</a:t>
            </a:r>
            <a:endParaRPr lang="it-IT" sz="24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64FF51F8-C070-F339-5DC2-03BEB44CC775}"/>
              </a:ext>
            </a:extLst>
          </p:cNvPr>
          <p:cNvSpPr txBox="1">
            <a:spLocks/>
          </p:cNvSpPr>
          <p:nvPr/>
        </p:nvSpPr>
        <p:spPr>
          <a:xfrm>
            <a:off x="6302852" y="1151481"/>
            <a:ext cx="3044323" cy="856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Package Memory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B0D279E-C8A0-4EF7-7F90-4F4B9FC13885}"/>
              </a:ext>
            </a:extLst>
          </p:cNvPr>
          <p:cNvCxnSpPr>
            <a:cxnSpLocks/>
          </p:cNvCxnSpPr>
          <p:nvPr/>
        </p:nvCxnSpPr>
        <p:spPr>
          <a:xfrm>
            <a:off x="1700293" y="2110617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E7DEC36-E23B-B786-8025-428FE80135BA}"/>
              </a:ext>
            </a:extLst>
          </p:cNvPr>
          <p:cNvCxnSpPr>
            <a:cxnSpLocks/>
          </p:cNvCxnSpPr>
          <p:nvPr/>
        </p:nvCxnSpPr>
        <p:spPr>
          <a:xfrm>
            <a:off x="5930900" y="1842412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5114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8" y="0"/>
            <a:ext cx="6170850" cy="496512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Command</a:t>
            </a:r>
            <a:endParaRPr lang="it-IT" sz="28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89BFEE2-E178-65B0-D75A-2F3F205DAA73}"/>
              </a:ext>
            </a:extLst>
          </p:cNvPr>
          <p:cNvCxnSpPr>
            <a:cxnSpLocks/>
          </p:cNvCxnSpPr>
          <p:nvPr/>
        </p:nvCxnSpPr>
        <p:spPr>
          <a:xfrm>
            <a:off x="103268" y="53066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9E6227E-D18A-843F-5A78-64113A4DE471}"/>
              </a:ext>
            </a:extLst>
          </p:cNvPr>
          <p:cNvCxnSpPr>
            <a:cxnSpLocks/>
          </p:cNvCxnSpPr>
          <p:nvPr/>
        </p:nvCxnSpPr>
        <p:spPr>
          <a:xfrm>
            <a:off x="1770570" y="714877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68E05D5-8C52-233C-7C71-DB2AA02F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5" y="946728"/>
            <a:ext cx="7585127" cy="59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594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1" y="2273036"/>
            <a:ext cx="3962061" cy="656274"/>
          </a:xfrm>
        </p:spPr>
        <p:txBody>
          <a:bodyPr anchor="t"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6AF8DAB4-D1D1-AB5D-6145-A8A2E09A3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82501"/>
              </p:ext>
            </p:extLst>
          </p:nvPr>
        </p:nvGraphicFramePr>
        <p:xfrm>
          <a:off x="4521380" y="-238276"/>
          <a:ext cx="6577150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BE5D7F4-BD52-1C6E-64D2-7EC68603D802}"/>
              </a:ext>
            </a:extLst>
          </p:cNvPr>
          <p:cNvCxnSpPr>
            <a:cxnSpLocks/>
          </p:cNvCxnSpPr>
          <p:nvPr/>
        </p:nvCxnSpPr>
        <p:spPr>
          <a:xfrm>
            <a:off x="373047" y="2967914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87C7A03-5C76-171F-9050-52381427EB62}"/>
              </a:ext>
            </a:extLst>
          </p:cNvPr>
          <p:cNvCxnSpPr>
            <a:cxnSpLocks/>
          </p:cNvCxnSpPr>
          <p:nvPr/>
        </p:nvCxnSpPr>
        <p:spPr>
          <a:xfrm>
            <a:off x="1207770" y="2153723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DA18B29-7DE9-E262-C0C5-176F9073CA87}"/>
              </a:ext>
            </a:extLst>
          </p:cNvPr>
          <p:cNvSpPr/>
          <p:nvPr/>
        </p:nvSpPr>
        <p:spPr>
          <a:xfrm>
            <a:off x="5255411" y="3358556"/>
            <a:ext cx="6595812" cy="2447884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Chiudi con riempimento a tinta unita">
            <a:extLst>
              <a:ext uri="{FF2B5EF4-FFF2-40B4-BE49-F238E27FC236}">
                <a16:creationId xmlns:a16="http://schemas.microsoft.com/office/drawing/2014/main" id="{386476C5-89C5-9B5A-1A05-F685CD35C939}"/>
              </a:ext>
            </a:extLst>
          </p:cNvPr>
          <p:cNvSpPr/>
          <p:nvPr/>
        </p:nvSpPr>
        <p:spPr>
          <a:xfrm>
            <a:off x="5531109" y="4030392"/>
            <a:ext cx="742292" cy="7422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0300F5-F717-B13A-EFAB-DD433E9E60DD}"/>
              </a:ext>
            </a:extLst>
          </p:cNvPr>
          <p:cNvGrpSpPr/>
          <p:nvPr/>
        </p:nvGrpSpPr>
        <p:grpSpPr>
          <a:xfrm>
            <a:off x="6334346" y="3488451"/>
            <a:ext cx="2959717" cy="1593622"/>
            <a:chOff x="938244" y="1975542"/>
            <a:chExt cx="2959717" cy="1593622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04168B2-A78D-2892-9B03-2A5BD9B3104C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A41ECD3-6FC4-6BC9-6B1C-291D194B9F54}"/>
                </a:ext>
              </a:extLst>
            </p:cNvPr>
            <p:cNvSpPr txBox="1"/>
            <p:nvPr/>
          </p:nvSpPr>
          <p:spPr>
            <a:xfrm>
              <a:off x="1083522" y="2219541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Problems</a:t>
              </a: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detected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2EF377-1401-5524-F12E-8A4DE15CDE79}"/>
              </a:ext>
            </a:extLst>
          </p:cNvPr>
          <p:cNvSpPr/>
          <p:nvPr/>
        </p:nvSpPr>
        <p:spPr>
          <a:xfrm>
            <a:off x="8433761" y="3502818"/>
            <a:ext cx="3243420" cy="15909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2B89FD-FF19-D72A-60A9-15C065F9DACF}"/>
              </a:ext>
            </a:extLst>
          </p:cNvPr>
          <p:cNvSpPr/>
          <p:nvPr/>
        </p:nvSpPr>
        <p:spPr>
          <a:xfrm>
            <a:off x="5259800" y="1617096"/>
            <a:ext cx="6577150" cy="1349623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9449378-B2D2-3A45-9D37-5F77E9565423}"/>
              </a:ext>
            </a:extLst>
          </p:cNvPr>
          <p:cNvGrpSpPr/>
          <p:nvPr/>
        </p:nvGrpSpPr>
        <p:grpSpPr>
          <a:xfrm>
            <a:off x="6422913" y="1705510"/>
            <a:ext cx="2959717" cy="1349623"/>
            <a:chOff x="938244" y="1975542"/>
            <a:chExt cx="2959717" cy="1349623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9B68B39C-AA9A-F6FA-5CBE-C681658C192E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16C9A1-DF83-205B-2AF6-D18B8C230C3C}"/>
                </a:ext>
              </a:extLst>
            </p:cNvPr>
            <p:cNvSpPr txBox="1"/>
            <p:nvPr/>
          </p:nvSpPr>
          <p:spPr>
            <a:xfrm>
              <a:off x="938244" y="1975542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Team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velocity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30B981E9-0201-80A2-B1EF-EB6AA36D1183}"/>
              </a:ext>
            </a:extLst>
          </p:cNvPr>
          <p:cNvGrpSpPr/>
          <p:nvPr/>
        </p:nvGrpSpPr>
        <p:grpSpPr>
          <a:xfrm>
            <a:off x="8581767" y="1676173"/>
            <a:ext cx="3273844" cy="1378960"/>
            <a:chOff x="3097098" y="1946205"/>
            <a:chExt cx="3273844" cy="1378960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5F346E4-2112-134C-EEFF-6606AE9820AF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AFACF99-0F6B-7FDA-4BAE-5110EAC2BC83}"/>
                </a:ext>
              </a:extLst>
            </p:cNvPr>
            <p:cNvSpPr txBox="1"/>
            <p:nvPr/>
          </p:nvSpPr>
          <p:spPr>
            <a:xfrm>
              <a:off x="3097098" y="1946205"/>
              <a:ext cx="31097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a priori velocity:  49 SP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retrospectively velocity: 37 SP</a:t>
              </a:r>
            </a:p>
          </p:txBody>
        </p:sp>
      </p:grpSp>
      <p:sp>
        <p:nvSpPr>
          <p:cNvPr id="36" name="Rettangolo 35" descr="Utenti">
            <a:extLst>
              <a:ext uri="{FF2B5EF4-FFF2-40B4-BE49-F238E27FC236}">
                <a16:creationId xmlns:a16="http://schemas.microsoft.com/office/drawing/2014/main" id="{5CA2082B-AB64-E198-136B-1D6EB8C8BFE0}"/>
              </a:ext>
            </a:extLst>
          </p:cNvPr>
          <p:cNvSpPr/>
          <p:nvPr/>
        </p:nvSpPr>
        <p:spPr>
          <a:xfrm>
            <a:off x="5604310" y="1949856"/>
            <a:ext cx="742292" cy="7422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CFD28D-3AEC-5852-8B5A-AEFBDAEA1129}"/>
              </a:ext>
            </a:extLst>
          </p:cNvPr>
          <p:cNvSpPr txBox="1"/>
          <p:nvPr/>
        </p:nvSpPr>
        <p:spPr>
          <a:xfrm>
            <a:off x="8535478" y="3758540"/>
            <a:ext cx="3109787" cy="17777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Overlapping problems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change size cannot be performed on text shapes and irregular polygons</a:t>
            </a:r>
          </a:p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move cannot be performed on irregular polygons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ED20F9-0198-9FB6-F85C-3311F46E23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88" y="3196070"/>
            <a:ext cx="4184825" cy="21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768D7-FBC4-E4B5-E0B8-65619C68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6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Retrospective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DDF833E-0622-5DEE-5731-130D71A6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2"/>
          <a:stretch/>
        </p:blipFill>
        <p:spPr>
          <a:xfrm>
            <a:off x="1103827" y="1021775"/>
            <a:ext cx="9984346" cy="5618381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B8CB-C830-DD83-D3FC-B98C305B816C}"/>
              </a:ext>
            </a:extLst>
          </p:cNvPr>
          <p:cNvSpPr txBox="1"/>
          <p:nvPr/>
        </p:nvSpPr>
        <p:spPr>
          <a:xfrm>
            <a:off x="278674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B16B34F-3633-B3D7-A2DA-BC07A8766367}"/>
              </a:ext>
            </a:extLst>
          </p:cNvPr>
          <p:cNvSpPr txBox="1"/>
          <p:nvPr/>
        </p:nvSpPr>
        <p:spPr>
          <a:xfrm>
            <a:off x="4913496" y="5309869"/>
            <a:ext cx="3520937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Continue doing meetings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Continue doing code review by all members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Raise issues during daily meetings 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Comment out code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A15224-572E-4A13-4007-F86E6995C5C5}"/>
              </a:ext>
            </a:extLst>
          </p:cNvPr>
          <p:cNvSpPr txBox="1"/>
          <p:nvPr/>
        </p:nvSpPr>
        <p:spPr>
          <a:xfrm>
            <a:off x="2786742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55C21-8733-8ED0-1FA9-37EDF2BBE734}"/>
              </a:ext>
            </a:extLst>
          </p:cNvPr>
          <p:cNvSpPr txBox="1"/>
          <p:nvPr/>
        </p:nvSpPr>
        <p:spPr>
          <a:xfrm>
            <a:off x="726077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0D387E-4673-3ED1-7CE5-708656A2F01D}"/>
              </a:ext>
            </a:extLst>
          </p:cNvPr>
          <p:cNvSpPr txBox="1"/>
          <p:nvPr/>
        </p:nvSpPr>
        <p:spPr>
          <a:xfrm>
            <a:off x="7975601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14785276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58F3A2-410E-47ED-9854-89D833E23451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d46818f3-9e50-42d7-84c3-7c70b300d2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150</Words>
  <Application>Microsoft Office PowerPoint</Application>
  <PresentationFormat>Widescreen</PresentationFormat>
  <Paragraphs>49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Sprint 3 - Release</vt:lpstr>
      <vt:lpstr>Patterns used – Decorator</vt:lpstr>
      <vt:lpstr>Patterns used – Factory Method</vt:lpstr>
      <vt:lpstr>Package Functions</vt:lpstr>
      <vt:lpstr>Patterns used – Command</vt:lpstr>
      <vt:lpstr>Sprint Review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LORENZO MIGNONE</cp:lastModifiedBy>
  <cp:revision>33</cp:revision>
  <dcterms:created xsi:type="dcterms:W3CDTF">2022-11-19T09:49:11Z</dcterms:created>
  <dcterms:modified xsi:type="dcterms:W3CDTF">2022-12-12T10:20:41Z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