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392f9c7b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392f9c7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Sunt afisate, dar sunt greu de vizualizat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 sunt categorizate pt cautare usoara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392f9c7b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392f9c7b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392f9c7b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392f9c7b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392f9c7b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392f9c7b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Political Climate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394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Problema centrala: Transparenta voturilor parlamentare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9857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Solutia noastra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985750" y="1307850"/>
            <a:ext cx="70389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Selectarea dezbaterilor parlamentare despre climate change,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Afisarea activitatii parlamentarilor.</a:t>
            </a:r>
            <a:endParaRPr sz="1700"/>
          </a:p>
        </p:txBody>
      </p:sp>
      <p:sp>
        <p:nvSpPr>
          <p:cNvPr id="147" name="Google Shape;147;p15"/>
          <p:cNvSpPr/>
          <p:nvPr/>
        </p:nvSpPr>
        <p:spPr>
          <a:xfrm>
            <a:off x="1172587" y="2396160"/>
            <a:ext cx="1610759" cy="99837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Fetcher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383048" y="2703863"/>
            <a:ext cx="1189837" cy="273532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Scraper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1383058" y="3032101"/>
            <a:ext cx="1189837" cy="273532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3661925" y="2396160"/>
            <a:ext cx="1715458" cy="99837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Back-End Server</a:t>
            </a:r>
            <a:endParaRPr/>
          </a:p>
        </p:txBody>
      </p:sp>
      <p:cxnSp>
        <p:nvCxnSpPr>
          <p:cNvPr id="151" name="Google Shape;151;p15"/>
          <p:cNvCxnSpPr>
            <a:stCxn id="150" idx="1"/>
            <a:endCxn id="147" idx="3"/>
          </p:cNvCxnSpPr>
          <p:nvPr/>
        </p:nvCxnSpPr>
        <p:spPr>
          <a:xfrm rot="10800000">
            <a:off x="2783225" y="2895345"/>
            <a:ext cx="8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2762215" y="2567588"/>
            <a:ext cx="9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Filtered data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959610" y="3768527"/>
            <a:ext cx="1118036" cy="111924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154" name="Google Shape;154;p15"/>
          <p:cNvCxnSpPr>
            <a:stCxn id="150" idx="2"/>
            <a:endCxn id="153" idx="1"/>
          </p:cNvCxnSpPr>
          <p:nvPr/>
        </p:nvCxnSpPr>
        <p:spPr>
          <a:xfrm flipH="1">
            <a:off x="4518754" y="3394530"/>
            <a:ext cx="9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5" name="Google Shape;155;p15"/>
          <p:cNvSpPr/>
          <p:nvPr/>
        </p:nvSpPr>
        <p:spPr>
          <a:xfrm>
            <a:off x="6255960" y="2396150"/>
            <a:ext cx="1715458" cy="99837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</a:t>
            </a:r>
            <a:endParaRPr/>
          </a:p>
        </p:txBody>
      </p:sp>
      <p:cxnSp>
        <p:nvCxnSpPr>
          <p:cNvPr id="156" name="Google Shape;156;p15"/>
          <p:cNvCxnSpPr/>
          <p:nvPr/>
        </p:nvCxnSpPr>
        <p:spPr>
          <a:xfrm rot="10800000">
            <a:off x="5377560" y="2895335"/>
            <a:ext cx="8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Planuri de viitor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536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Imbunatatirea datelor de antrenare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Sentiment </a:t>
            </a:r>
            <a:r>
              <a:rPr lang="en-GB" sz="2200"/>
              <a:t>Analysis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Organizarea datelor dupa categorii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Extinderea optiunilor de vizualizare</a:t>
            </a:r>
            <a:endParaRPr sz="2200"/>
          </a:p>
        </p:txBody>
      </p:sp>
      <p:sp>
        <p:nvSpPr>
          <p:cNvPr id="168" name="Google Shape;168;p17"/>
          <p:cNvSpPr/>
          <p:nvPr/>
        </p:nvSpPr>
        <p:spPr>
          <a:xfrm>
            <a:off x="6950400" y="1567550"/>
            <a:ext cx="1518600" cy="59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Agriculture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950400" y="2308934"/>
            <a:ext cx="1518600" cy="59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Fossil Fuels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950400" y="3050318"/>
            <a:ext cx="1518600" cy="59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 Quality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6950400" y="3791701"/>
            <a:ext cx="1518600" cy="59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disasters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