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d070aa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d070aa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d070aa6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3d070aa6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3d070aa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3d070aa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3d63158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3d63158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3d070aa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3d070aa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3d070aa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3d070aa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Code Web Scraping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Personalized web scraped data feeds.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5" y="2329923"/>
            <a:ext cx="2281425" cy="2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ce web scraping?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29450" y="1942850"/>
            <a:ext cx="477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Aplicație pentru persoanele care vor să își reducă timpul petrecut pe internet.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Problema: </a:t>
            </a:r>
            <a:r>
              <a:rPr lang="en-GB" sz="1800"/>
              <a:t>Cantitatea și lipsa centralizării informațiilor utile de zi cu zi.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/>
              <a:t>Soluția - Agregarea informațiilor într-un feed</a:t>
            </a:r>
            <a:endParaRPr sz="214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942950" y="1441200"/>
            <a:ext cx="525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88"/>
              <a:buChar char="●"/>
            </a:pPr>
            <a:r>
              <a:rPr lang="en-GB" sz="1787"/>
              <a:t>Un browser extension</a:t>
            </a:r>
            <a:r>
              <a:rPr lang="en-GB" sz="1787"/>
              <a:t> prin care userii selectează vizual informațiile de urmărit.</a:t>
            </a:r>
            <a:endParaRPr sz="1787"/>
          </a:p>
          <a:p>
            <a:pPr indent="-3421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88"/>
              <a:buChar char="●"/>
            </a:pPr>
            <a:r>
              <a:rPr lang="en-GB" sz="1787"/>
              <a:t>O aplicație web în care userii pot organiza selecțiile în widgeturi.</a:t>
            </a:r>
            <a:endParaRPr sz="178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Scalabilitate - back-end proiectat cu micro servicii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-3160150" y="1318650"/>
            <a:ext cx="1235100" cy="53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Browser Extension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-3160150" y="2196177"/>
            <a:ext cx="1235100" cy="753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API</a:t>
            </a:r>
            <a:endParaRPr/>
          </a:p>
        </p:txBody>
      </p:sp>
      <p:cxnSp>
        <p:nvCxnSpPr>
          <p:cNvPr id="156" name="Google Shape;156;p16"/>
          <p:cNvCxnSpPr>
            <a:stCxn id="154" idx="2"/>
            <a:endCxn id="155" idx="0"/>
          </p:cNvCxnSpPr>
          <p:nvPr/>
        </p:nvCxnSpPr>
        <p:spPr>
          <a:xfrm>
            <a:off x="-2542600" y="18541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5" idx="3"/>
            <a:endCxn id="158" idx="1"/>
          </p:cNvCxnSpPr>
          <p:nvPr/>
        </p:nvCxnSpPr>
        <p:spPr>
          <a:xfrm>
            <a:off x="-1925050" y="2572677"/>
            <a:ext cx="5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-3030725" y="3290770"/>
            <a:ext cx="976250" cy="87570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cxnSp>
        <p:nvCxnSpPr>
          <p:cNvPr id="160" name="Google Shape;160;p16"/>
          <p:cNvCxnSpPr>
            <a:stCxn id="155" idx="2"/>
            <a:endCxn id="159" idx="1"/>
          </p:cNvCxnSpPr>
          <p:nvPr/>
        </p:nvCxnSpPr>
        <p:spPr>
          <a:xfrm>
            <a:off x="-2542600" y="2949177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61" name="Google Shape;161;p16"/>
          <p:cNvSpPr/>
          <p:nvPr/>
        </p:nvSpPr>
        <p:spPr>
          <a:xfrm>
            <a:off x="1220050" y="1653825"/>
            <a:ext cx="1417200" cy="9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Browser Extension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647475" y="1653825"/>
            <a:ext cx="1417200" cy="9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074900" y="1653825"/>
            <a:ext cx="1491300" cy="9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scraping service</a:t>
            </a:r>
            <a:endParaRPr/>
          </a:p>
        </p:txBody>
      </p:sp>
      <p:cxnSp>
        <p:nvCxnSpPr>
          <p:cNvPr id="164" name="Google Shape;164;p16"/>
          <p:cNvCxnSpPr>
            <a:stCxn id="161" idx="3"/>
            <a:endCxn id="162" idx="1"/>
          </p:cNvCxnSpPr>
          <p:nvPr/>
        </p:nvCxnSpPr>
        <p:spPr>
          <a:xfrm>
            <a:off x="2637250" y="213037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16"/>
          <p:cNvCxnSpPr>
            <a:stCxn id="162" idx="3"/>
            <a:endCxn id="163" idx="1"/>
          </p:cNvCxnSpPr>
          <p:nvPr/>
        </p:nvCxnSpPr>
        <p:spPr>
          <a:xfrm>
            <a:off x="5064675" y="213037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6" name="Google Shape;166;p16"/>
          <p:cNvSpPr/>
          <p:nvPr/>
        </p:nvSpPr>
        <p:spPr>
          <a:xfrm>
            <a:off x="3867950" y="3290775"/>
            <a:ext cx="976250" cy="10142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cxnSp>
        <p:nvCxnSpPr>
          <p:cNvPr id="167" name="Google Shape;167;p16"/>
          <p:cNvCxnSpPr>
            <a:stCxn id="162" idx="2"/>
            <a:endCxn id="166" idx="1"/>
          </p:cNvCxnSpPr>
          <p:nvPr/>
        </p:nvCxnSpPr>
        <p:spPr>
          <a:xfrm>
            <a:off x="4356075" y="2606925"/>
            <a:ext cx="0" cy="6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3876150" y="2114700"/>
            <a:ext cx="139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Demo</a:t>
            </a:r>
            <a:endParaRPr b="1"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Planuri de viitor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4881950" y="1938950"/>
            <a:ext cx="401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Extinderea catre o aplicatie de social media full-fledged.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Realtime service pentru scraping.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Load balancing.</a:t>
            </a:r>
            <a:endParaRPr sz="1600"/>
          </a:p>
        </p:txBody>
      </p:sp>
      <p:sp>
        <p:nvSpPr>
          <p:cNvPr id="179" name="Google Shape;179;p18"/>
          <p:cNvSpPr/>
          <p:nvPr/>
        </p:nvSpPr>
        <p:spPr>
          <a:xfrm>
            <a:off x="201900" y="2571750"/>
            <a:ext cx="10956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1867201" y="2052225"/>
            <a:ext cx="11529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balancer</a:t>
            </a:r>
            <a:endParaRPr/>
          </a:p>
        </p:txBody>
      </p:sp>
      <p:cxnSp>
        <p:nvCxnSpPr>
          <p:cNvPr id="181" name="Google Shape;181;p18"/>
          <p:cNvCxnSpPr>
            <a:stCxn id="179" idx="3"/>
            <a:endCxn id="180" idx="1"/>
          </p:cNvCxnSpPr>
          <p:nvPr/>
        </p:nvCxnSpPr>
        <p:spPr>
          <a:xfrm flipH="1" rot="10800000">
            <a:off x="1297500" y="2420550"/>
            <a:ext cx="5697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82" name="Google Shape;182;p18"/>
          <p:cNvSpPr/>
          <p:nvPr/>
        </p:nvSpPr>
        <p:spPr>
          <a:xfrm>
            <a:off x="3480376" y="2052225"/>
            <a:ext cx="11529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</a:t>
            </a:r>
            <a:r>
              <a:rPr lang="en-GB"/>
              <a:t>instances</a:t>
            </a:r>
            <a:endParaRPr/>
          </a:p>
        </p:txBody>
      </p:sp>
      <p:cxnSp>
        <p:nvCxnSpPr>
          <p:cNvPr id="183" name="Google Shape;183;p18"/>
          <p:cNvCxnSpPr>
            <a:stCxn id="180" idx="3"/>
            <a:endCxn id="182" idx="1"/>
          </p:cNvCxnSpPr>
          <p:nvPr/>
        </p:nvCxnSpPr>
        <p:spPr>
          <a:xfrm>
            <a:off x="3020101" y="24206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84" name="Google Shape;184;p18"/>
          <p:cNvSpPr/>
          <p:nvPr/>
        </p:nvSpPr>
        <p:spPr>
          <a:xfrm>
            <a:off x="1867201" y="3149600"/>
            <a:ext cx="1152900" cy="736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service</a:t>
            </a:r>
            <a:endParaRPr/>
          </a:p>
        </p:txBody>
      </p:sp>
      <p:cxnSp>
        <p:nvCxnSpPr>
          <p:cNvPr id="185" name="Google Shape;185;p18"/>
          <p:cNvCxnSpPr>
            <a:stCxn id="179" idx="3"/>
            <a:endCxn id="184" idx="1"/>
          </p:cNvCxnSpPr>
          <p:nvPr/>
        </p:nvCxnSpPr>
        <p:spPr>
          <a:xfrm>
            <a:off x="1297500" y="2940150"/>
            <a:ext cx="5697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