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094F7-572F-D0E5-1B6D-1D98E5FE323C}" v="53" dt="2023-05-31T17:05:39.359"/>
    <p1510:client id="{574AB941-4B37-6E02-3486-3C09C466B1AC}" v="221" dt="2023-05-31T16:19:46.660"/>
    <p1510:client id="{72D00E3B-1522-74D0-7F83-ACE0888C7E6E}" v="132" dt="2023-05-31T16:59:39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C70B2-7F69-4C7A-9097-76EEE8F0023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40A7C1-DC0A-41A3-9B39-09AC35068F0C}">
      <dgm:prSet/>
      <dgm:spPr/>
      <dgm:t>
        <a:bodyPr/>
        <a:lstStyle/>
        <a:p>
          <a:r>
            <a:rPr lang="en-US" b="0" i="0" err="1"/>
            <a:t>Separarea</a:t>
          </a:r>
          <a:r>
            <a:rPr lang="en-US" b="0" i="0"/>
            <a:t> </a:t>
          </a:r>
          <a:r>
            <a:rPr lang="en-US" b="0" i="0" err="1"/>
            <a:t>logicii</a:t>
          </a:r>
          <a:r>
            <a:rPr lang="en-US" b="0" i="0"/>
            <a:t> de </a:t>
          </a:r>
          <a:r>
            <a:rPr lang="en-US" b="0" i="0" err="1"/>
            <a:t>prezentare</a:t>
          </a:r>
          <a:r>
            <a:rPr lang="en-US" b="0" i="0"/>
            <a:t> de </a:t>
          </a:r>
          <a:r>
            <a:rPr lang="en-US" b="0" i="0" err="1"/>
            <a:t>logica</a:t>
          </a:r>
          <a:r>
            <a:rPr lang="en-US" b="0" i="0"/>
            <a:t> de business </a:t>
          </a:r>
          <a:r>
            <a:rPr lang="en-US" b="0" i="0" err="1"/>
            <a:t>și</a:t>
          </a:r>
          <a:r>
            <a:rPr lang="en-US" b="0" i="0"/>
            <a:t> date .</a:t>
          </a:r>
          <a:r>
            <a:rPr lang="en-US"/>
            <a:t> </a:t>
          </a:r>
        </a:p>
      </dgm:t>
    </dgm:pt>
    <dgm:pt modelId="{D0460F4A-0748-4748-AB4B-03B88A3C5B88}" type="parTrans" cxnId="{1D3EE127-5BCE-498A-BA8A-14D67E45AE68}">
      <dgm:prSet/>
      <dgm:spPr/>
      <dgm:t>
        <a:bodyPr/>
        <a:lstStyle/>
        <a:p>
          <a:endParaRPr lang="en-US"/>
        </a:p>
      </dgm:t>
    </dgm:pt>
    <dgm:pt modelId="{3367BD93-3354-434F-82FD-0E484DD8FE9E}" type="sibTrans" cxnId="{1D3EE127-5BCE-498A-BA8A-14D67E45AE68}">
      <dgm:prSet/>
      <dgm:spPr/>
      <dgm:t>
        <a:bodyPr/>
        <a:lstStyle/>
        <a:p>
          <a:endParaRPr lang="en-US"/>
        </a:p>
      </dgm:t>
    </dgm:pt>
    <dgm:pt modelId="{AC863553-CAC7-4F00-BF6B-12E9AE2CA26B}">
      <dgm:prSet/>
      <dgm:spPr/>
      <dgm:t>
        <a:bodyPr/>
        <a:lstStyle/>
        <a:p>
          <a:r>
            <a:rPr lang="en-US" b="0" i="0" err="1"/>
            <a:t>Comunicarea</a:t>
          </a:r>
          <a:r>
            <a:rPr lang="en-US" b="0" i="0"/>
            <a:t> </a:t>
          </a:r>
          <a:r>
            <a:rPr lang="en-US" b="0" i="0" err="1"/>
            <a:t>între</a:t>
          </a:r>
          <a:r>
            <a:rPr lang="en-US" b="0" i="0"/>
            <a:t> </a:t>
          </a:r>
          <a:r>
            <a:rPr lang="en-US" b="0" i="0" err="1"/>
            <a:t>componentele</a:t>
          </a:r>
          <a:r>
            <a:rPr lang="en-US" b="0" i="0"/>
            <a:t> MVC.</a:t>
          </a:r>
          <a:r>
            <a:rPr lang="en-US"/>
            <a:t> </a:t>
          </a:r>
        </a:p>
      </dgm:t>
    </dgm:pt>
    <dgm:pt modelId="{0579DD08-04AF-4498-B44C-73FEF3690080}" type="parTrans" cxnId="{AEEBC466-682B-456D-801B-DFD7CD140AD4}">
      <dgm:prSet/>
      <dgm:spPr/>
      <dgm:t>
        <a:bodyPr/>
        <a:lstStyle/>
        <a:p>
          <a:endParaRPr lang="en-US"/>
        </a:p>
      </dgm:t>
    </dgm:pt>
    <dgm:pt modelId="{A11F1867-63F8-42DD-82D4-0B9273DD55D7}" type="sibTrans" cxnId="{AEEBC466-682B-456D-801B-DFD7CD140AD4}">
      <dgm:prSet/>
      <dgm:spPr/>
      <dgm:t>
        <a:bodyPr/>
        <a:lstStyle/>
        <a:p>
          <a:endParaRPr lang="en-US"/>
        </a:p>
      </dgm:t>
    </dgm:pt>
    <dgm:pt modelId="{E5DF5B20-1DF8-4EAE-A78F-2C31A3EAEDA5}">
      <dgm:prSet/>
      <dgm:spPr/>
      <dgm:t>
        <a:bodyPr/>
        <a:lstStyle/>
        <a:p>
          <a:pPr rtl="0"/>
          <a:r>
            <a:rPr lang="en-US" b="0" i="0" err="1"/>
            <a:t>Avantajele</a:t>
          </a:r>
          <a:r>
            <a:rPr lang="en-US" b="0" i="0"/>
            <a:t> </a:t>
          </a:r>
          <a:r>
            <a:rPr lang="en-US" b="0" i="0" err="1"/>
            <a:t>utilizării</a:t>
          </a:r>
          <a:r>
            <a:rPr lang="en-US" b="0" i="0"/>
            <a:t> </a:t>
          </a:r>
          <a:r>
            <a:rPr lang="en-US" b="0" i="0" err="1"/>
            <a:t>unei</a:t>
          </a:r>
          <a:r>
            <a:rPr lang="en-US" b="0" i="0"/>
            <a:t> </a:t>
          </a:r>
          <a:r>
            <a:rPr lang="en-US" b="0" i="0" err="1"/>
            <a:t>arhitecturale</a:t>
          </a:r>
          <a:r>
            <a:rPr lang="en-US" b="0" i="0"/>
            <a:t> de tip MVC </a:t>
          </a:r>
          <a:r>
            <a:rPr lang="en-US" b="0" i="0" err="1"/>
            <a:t>în</a:t>
          </a:r>
          <a:r>
            <a:rPr lang="en-US" b="0" i="0">
              <a:latin typeface="Calibri Light" panose="020F0302020204030204"/>
            </a:rPr>
            <a:t> </a:t>
          </a:r>
          <a:r>
            <a:rPr lang="en-US" b="0" i="0" err="1"/>
            <a:t>dezvoltarea</a:t>
          </a:r>
          <a:r>
            <a:rPr lang="en-US" b="0" i="0"/>
            <a:t> </a:t>
          </a:r>
          <a:r>
            <a:rPr lang="en-US" b="0" i="0" err="1"/>
            <a:t>aplicațiilor</a:t>
          </a:r>
          <a:r>
            <a:rPr lang="en-US" b="0" i="0"/>
            <a:t> web </a:t>
          </a:r>
          <a:r>
            <a:rPr lang="en-US" b="0" i="0" err="1"/>
            <a:t>scalabile</a:t>
          </a:r>
          <a:r>
            <a:rPr lang="en-US" b="0" i="0"/>
            <a:t> </a:t>
          </a:r>
          <a:r>
            <a:rPr lang="en-US" b="0" i="0" err="1"/>
            <a:t>și</a:t>
          </a:r>
          <a:r>
            <a:rPr lang="en-US" b="0" i="0"/>
            <a:t> fault-</a:t>
          </a:r>
          <a:r>
            <a:rPr lang="en-US" b="0" i="0" err="1"/>
            <a:t>tolerante</a:t>
          </a:r>
          <a:r>
            <a:rPr lang="en-US" b="0" i="0"/>
            <a:t>.</a:t>
          </a:r>
          <a:r>
            <a:rPr lang="en-US"/>
            <a:t> </a:t>
          </a:r>
        </a:p>
      </dgm:t>
    </dgm:pt>
    <dgm:pt modelId="{DBC72E51-F2F1-4C10-ACDA-D72EB51F1EA9}" type="parTrans" cxnId="{4557E131-901D-4094-8687-1D8B4271378D}">
      <dgm:prSet/>
      <dgm:spPr/>
      <dgm:t>
        <a:bodyPr/>
        <a:lstStyle/>
        <a:p>
          <a:endParaRPr lang="en-US"/>
        </a:p>
      </dgm:t>
    </dgm:pt>
    <dgm:pt modelId="{F32EEED1-DFE1-46C1-9F78-E36FC510119B}" type="sibTrans" cxnId="{4557E131-901D-4094-8687-1D8B4271378D}">
      <dgm:prSet/>
      <dgm:spPr/>
      <dgm:t>
        <a:bodyPr/>
        <a:lstStyle/>
        <a:p>
          <a:endParaRPr lang="en-US"/>
        </a:p>
      </dgm:t>
    </dgm:pt>
    <dgm:pt modelId="{73C2E628-7A7E-4F2D-B965-F179DDB8EE3B}">
      <dgm:prSet/>
      <dgm:spPr/>
      <dgm:t>
        <a:bodyPr/>
        <a:lstStyle/>
        <a:p>
          <a:r>
            <a:rPr lang="en-US" err="1"/>
            <a:t>Subiectul</a:t>
          </a:r>
          <a:r>
            <a:rPr lang="en-US"/>
            <a:t> 1</a:t>
          </a:r>
        </a:p>
      </dgm:t>
    </dgm:pt>
    <dgm:pt modelId="{FAEADB10-ED66-4F21-BF3F-318CA53F645F}" type="parTrans" cxnId="{3435EBFE-DD6A-45A9-A1AF-70131EDE7E01}">
      <dgm:prSet/>
      <dgm:spPr/>
      <dgm:t>
        <a:bodyPr/>
        <a:lstStyle/>
        <a:p>
          <a:endParaRPr lang="en-US"/>
        </a:p>
      </dgm:t>
    </dgm:pt>
    <dgm:pt modelId="{E290CBA8-08FD-4D8A-8E7D-65B4DF3D953A}" type="sibTrans" cxnId="{3435EBFE-DD6A-45A9-A1AF-70131EDE7E01}">
      <dgm:prSet/>
      <dgm:spPr/>
      <dgm:t>
        <a:bodyPr/>
        <a:lstStyle/>
        <a:p>
          <a:endParaRPr lang="en-US"/>
        </a:p>
      </dgm:t>
    </dgm:pt>
    <dgm:pt modelId="{0AECB753-E49B-436A-BFD9-FDD23CA95842}" type="pres">
      <dgm:prSet presAssocID="{2F2C70B2-7F69-4C7A-9097-76EEE8F00239}" presName="linear" presStyleCnt="0">
        <dgm:presLayoutVars>
          <dgm:animLvl val="lvl"/>
          <dgm:resizeHandles val="exact"/>
        </dgm:presLayoutVars>
      </dgm:prSet>
      <dgm:spPr/>
    </dgm:pt>
    <dgm:pt modelId="{947D5E74-A3B0-4E28-AB23-D6D9A9AE5DF9}" type="pres">
      <dgm:prSet presAssocID="{6D40A7C1-DC0A-41A3-9B39-09AC35068F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8B419F-D953-4137-BC17-FE16E4355FF4}" type="pres">
      <dgm:prSet presAssocID="{3367BD93-3354-434F-82FD-0E484DD8FE9E}" presName="spacer" presStyleCnt="0"/>
      <dgm:spPr/>
    </dgm:pt>
    <dgm:pt modelId="{EBFC9B26-3BCC-4312-BE03-CEED7C6F7C1D}" type="pres">
      <dgm:prSet presAssocID="{AC863553-CAC7-4F00-BF6B-12E9AE2CA2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51080F-0D7B-4BC5-B490-C068338A28D8}" type="pres">
      <dgm:prSet presAssocID="{A11F1867-63F8-42DD-82D4-0B9273DD55D7}" presName="spacer" presStyleCnt="0"/>
      <dgm:spPr/>
    </dgm:pt>
    <dgm:pt modelId="{1BD9827B-1DAD-46CF-B331-041D11AD3A77}" type="pres">
      <dgm:prSet presAssocID="{E5DF5B20-1DF8-4EAE-A78F-2C31A3EAED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518100-081E-4765-A2C3-0840EE89026B}" type="pres">
      <dgm:prSet presAssocID="{F32EEED1-DFE1-46C1-9F78-E36FC510119B}" presName="spacer" presStyleCnt="0"/>
      <dgm:spPr/>
    </dgm:pt>
    <dgm:pt modelId="{AEABEB01-BAAB-4388-9FDD-FDA5F4AB3C7B}" type="pres">
      <dgm:prSet presAssocID="{73C2E628-7A7E-4F2D-B965-F179DDB8EE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483720-44F6-448E-96F7-83D2A7AAD2CB}" type="presOf" srcId="{AC863553-CAC7-4F00-BF6B-12E9AE2CA26B}" destId="{EBFC9B26-3BCC-4312-BE03-CEED7C6F7C1D}" srcOrd="0" destOrd="0" presId="urn:microsoft.com/office/officeart/2005/8/layout/vList2"/>
    <dgm:cxn modelId="{3445C626-5C03-4956-B656-3C143AD997F4}" type="presOf" srcId="{E5DF5B20-1DF8-4EAE-A78F-2C31A3EAEDA5}" destId="{1BD9827B-1DAD-46CF-B331-041D11AD3A77}" srcOrd="0" destOrd="0" presId="urn:microsoft.com/office/officeart/2005/8/layout/vList2"/>
    <dgm:cxn modelId="{1D3EE127-5BCE-498A-BA8A-14D67E45AE68}" srcId="{2F2C70B2-7F69-4C7A-9097-76EEE8F00239}" destId="{6D40A7C1-DC0A-41A3-9B39-09AC35068F0C}" srcOrd="0" destOrd="0" parTransId="{D0460F4A-0748-4748-AB4B-03B88A3C5B88}" sibTransId="{3367BD93-3354-434F-82FD-0E484DD8FE9E}"/>
    <dgm:cxn modelId="{FAE5382B-4FCF-4C97-8E2D-934DB1ADD4E3}" type="presOf" srcId="{73C2E628-7A7E-4F2D-B965-F179DDB8EE3B}" destId="{AEABEB01-BAAB-4388-9FDD-FDA5F4AB3C7B}" srcOrd="0" destOrd="0" presId="urn:microsoft.com/office/officeart/2005/8/layout/vList2"/>
    <dgm:cxn modelId="{4557E131-901D-4094-8687-1D8B4271378D}" srcId="{2F2C70B2-7F69-4C7A-9097-76EEE8F00239}" destId="{E5DF5B20-1DF8-4EAE-A78F-2C31A3EAEDA5}" srcOrd="2" destOrd="0" parTransId="{DBC72E51-F2F1-4C10-ACDA-D72EB51F1EA9}" sibTransId="{F32EEED1-DFE1-46C1-9F78-E36FC510119B}"/>
    <dgm:cxn modelId="{AEEBC466-682B-456D-801B-DFD7CD140AD4}" srcId="{2F2C70B2-7F69-4C7A-9097-76EEE8F00239}" destId="{AC863553-CAC7-4F00-BF6B-12E9AE2CA26B}" srcOrd="1" destOrd="0" parTransId="{0579DD08-04AF-4498-B44C-73FEF3690080}" sibTransId="{A11F1867-63F8-42DD-82D4-0B9273DD55D7}"/>
    <dgm:cxn modelId="{71AC167D-B120-45E6-9F63-81886C05A5FC}" type="presOf" srcId="{6D40A7C1-DC0A-41A3-9B39-09AC35068F0C}" destId="{947D5E74-A3B0-4E28-AB23-D6D9A9AE5DF9}" srcOrd="0" destOrd="0" presId="urn:microsoft.com/office/officeart/2005/8/layout/vList2"/>
    <dgm:cxn modelId="{E2F74CBE-CC5E-43F4-9369-DC94791B9C30}" type="presOf" srcId="{2F2C70B2-7F69-4C7A-9097-76EEE8F00239}" destId="{0AECB753-E49B-436A-BFD9-FDD23CA95842}" srcOrd="0" destOrd="0" presId="urn:microsoft.com/office/officeart/2005/8/layout/vList2"/>
    <dgm:cxn modelId="{3435EBFE-DD6A-45A9-A1AF-70131EDE7E01}" srcId="{2F2C70B2-7F69-4C7A-9097-76EEE8F00239}" destId="{73C2E628-7A7E-4F2D-B965-F179DDB8EE3B}" srcOrd="3" destOrd="0" parTransId="{FAEADB10-ED66-4F21-BF3F-318CA53F645F}" sibTransId="{E290CBA8-08FD-4D8A-8E7D-65B4DF3D953A}"/>
    <dgm:cxn modelId="{D52C4E12-2E8E-4402-9432-7F1ED44720FC}" type="presParOf" srcId="{0AECB753-E49B-436A-BFD9-FDD23CA95842}" destId="{947D5E74-A3B0-4E28-AB23-D6D9A9AE5DF9}" srcOrd="0" destOrd="0" presId="urn:microsoft.com/office/officeart/2005/8/layout/vList2"/>
    <dgm:cxn modelId="{E40C59E2-F4AF-4645-B3CC-E03D7023B0E9}" type="presParOf" srcId="{0AECB753-E49B-436A-BFD9-FDD23CA95842}" destId="{868B419F-D953-4137-BC17-FE16E4355FF4}" srcOrd="1" destOrd="0" presId="urn:microsoft.com/office/officeart/2005/8/layout/vList2"/>
    <dgm:cxn modelId="{84F55564-120B-49FB-8F3E-3A8887E61E12}" type="presParOf" srcId="{0AECB753-E49B-436A-BFD9-FDD23CA95842}" destId="{EBFC9B26-3BCC-4312-BE03-CEED7C6F7C1D}" srcOrd="2" destOrd="0" presId="urn:microsoft.com/office/officeart/2005/8/layout/vList2"/>
    <dgm:cxn modelId="{3D5AFA25-523A-4367-98FA-8BE142DC7645}" type="presParOf" srcId="{0AECB753-E49B-436A-BFD9-FDD23CA95842}" destId="{B851080F-0D7B-4BC5-B490-C068338A28D8}" srcOrd="3" destOrd="0" presId="urn:microsoft.com/office/officeart/2005/8/layout/vList2"/>
    <dgm:cxn modelId="{5501CE8A-0C3E-4BC2-9D4E-F28A01AEFB0B}" type="presParOf" srcId="{0AECB753-E49B-436A-BFD9-FDD23CA95842}" destId="{1BD9827B-1DAD-46CF-B331-041D11AD3A77}" srcOrd="4" destOrd="0" presId="urn:microsoft.com/office/officeart/2005/8/layout/vList2"/>
    <dgm:cxn modelId="{7DE4F8ED-6A71-46A4-89C9-3CAA5CA7B5BF}" type="presParOf" srcId="{0AECB753-E49B-436A-BFD9-FDD23CA95842}" destId="{8C518100-081E-4765-A2C3-0840EE89026B}" srcOrd="5" destOrd="0" presId="urn:microsoft.com/office/officeart/2005/8/layout/vList2"/>
    <dgm:cxn modelId="{FAA554C8-F3BC-45E7-A42C-CA5187DC6DEE}" type="presParOf" srcId="{0AECB753-E49B-436A-BFD9-FDD23CA95842}" destId="{AEABEB01-BAAB-4388-9FDD-FDA5F4AB3C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78E8EB-ED57-4857-A0FC-8175701CD0AE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E07C6FF-EDCA-4E24-A0E1-CBF571D9CDFB}">
      <dgm:prSet/>
      <dgm:spPr/>
      <dgm:t>
        <a:bodyPr/>
        <a:lstStyle/>
        <a:p>
          <a:r>
            <a:rPr lang="en-US"/>
            <a:t>Virtualizarea SO si concepte introductive despre containere </a:t>
          </a:r>
        </a:p>
      </dgm:t>
    </dgm:pt>
    <dgm:pt modelId="{E777BF7A-AEB2-42E4-85E9-23EEEE6986D1}" type="parTrans" cxnId="{6D259F17-938A-49A6-AB97-7C58A1C6FDF6}">
      <dgm:prSet/>
      <dgm:spPr/>
      <dgm:t>
        <a:bodyPr/>
        <a:lstStyle/>
        <a:p>
          <a:endParaRPr lang="en-US"/>
        </a:p>
      </dgm:t>
    </dgm:pt>
    <dgm:pt modelId="{B1725845-AB93-47CF-9B80-06B495B94DD8}" type="sibTrans" cxnId="{6D259F17-938A-49A6-AB97-7C58A1C6FDF6}">
      <dgm:prSet/>
      <dgm:spPr/>
      <dgm:t>
        <a:bodyPr/>
        <a:lstStyle/>
        <a:p>
          <a:endParaRPr lang="en-US"/>
        </a:p>
      </dgm:t>
    </dgm:pt>
    <dgm:pt modelId="{B4FFCE43-B721-4AD3-9529-72DDB657C627}">
      <dgm:prSet/>
      <dgm:spPr/>
      <dgm:t>
        <a:bodyPr/>
        <a:lstStyle/>
        <a:p>
          <a:r>
            <a:rPr lang="en-US"/>
            <a:t>Containerizarea aplicațiilor</a:t>
          </a:r>
        </a:p>
      </dgm:t>
    </dgm:pt>
    <dgm:pt modelId="{2BC49A3D-545B-45A0-BB6A-4A9755FF1202}" type="parTrans" cxnId="{81BBFBBB-286E-40A9-9538-4F5EF9DF420F}">
      <dgm:prSet/>
      <dgm:spPr/>
      <dgm:t>
        <a:bodyPr/>
        <a:lstStyle/>
        <a:p>
          <a:endParaRPr lang="en-US"/>
        </a:p>
      </dgm:t>
    </dgm:pt>
    <dgm:pt modelId="{D7ADF576-CDBC-4DE4-A19F-2C00A0CEA6F8}" type="sibTrans" cxnId="{81BBFBBB-286E-40A9-9538-4F5EF9DF420F}">
      <dgm:prSet/>
      <dgm:spPr/>
      <dgm:t>
        <a:bodyPr/>
        <a:lstStyle/>
        <a:p>
          <a:endParaRPr lang="en-US"/>
        </a:p>
      </dgm:t>
    </dgm:pt>
    <dgm:pt modelId="{EE044C50-C431-4BF5-9615-FC315284EF5F}">
      <dgm:prSet/>
      <dgm:spPr/>
      <dgm:t>
        <a:bodyPr/>
        <a:lstStyle/>
        <a:p>
          <a:r>
            <a:rPr lang="en-US"/>
            <a:t>Scalarea resurselor la nivel de aplicație</a:t>
          </a:r>
        </a:p>
      </dgm:t>
    </dgm:pt>
    <dgm:pt modelId="{0B9D7DCF-8C02-4183-9CC1-A78B833E49C2}" type="parTrans" cxnId="{AF44A86C-04BE-49C4-9289-DB2AD531DB4B}">
      <dgm:prSet/>
      <dgm:spPr/>
      <dgm:t>
        <a:bodyPr/>
        <a:lstStyle/>
        <a:p>
          <a:endParaRPr lang="en-US"/>
        </a:p>
      </dgm:t>
    </dgm:pt>
    <dgm:pt modelId="{FAE674E7-70C8-45BF-87B7-E02E61516B80}" type="sibTrans" cxnId="{AF44A86C-04BE-49C4-9289-DB2AD531DB4B}">
      <dgm:prSet/>
      <dgm:spPr/>
      <dgm:t>
        <a:bodyPr/>
        <a:lstStyle/>
        <a:p>
          <a:endParaRPr lang="en-US"/>
        </a:p>
      </dgm:t>
    </dgm:pt>
    <dgm:pt modelId="{AF7BCE1A-FED5-44B7-9464-B97DFD1658D7}">
      <dgm:prSet/>
      <dgm:spPr/>
      <dgm:t>
        <a:bodyPr/>
        <a:lstStyle/>
        <a:p>
          <a:r>
            <a:rPr lang="en-US"/>
            <a:t>Docker Hub și Azure Container Registry. Analiza omparativă</a:t>
          </a:r>
        </a:p>
      </dgm:t>
    </dgm:pt>
    <dgm:pt modelId="{7B484737-E8E2-4973-B229-66903F851716}" type="parTrans" cxnId="{FFF29DDC-AC4B-4F5B-8781-F1FB326A7F70}">
      <dgm:prSet/>
      <dgm:spPr/>
      <dgm:t>
        <a:bodyPr/>
        <a:lstStyle/>
        <a:p>
          <a:endParaRPr lang="en-US"/>
        </a:p>
      </dgm:t>
    </dgm:pt>
    <dgm:pt modelId="{E5A00437-95C7-4406-A86C-130AB55FB228}" type="sibTrans" cxnId="{FFF29DDC-AC4B-4F5B-8781-F1FB326A7F70}">
      <dgm:prSet/>
      <dgm:spPr/>
      <dgm:t>
        <a:bodyPr/>
        <a:lstStyle/>
        <a:p>
          <a:endParaRPr lang="en-US"/>
        </a:p>
      </dgm:t>
    </dgm:pt>
    <dgm:pt modelId="{A05A8510-080A-4FCA-9FD8-2DEFF0A3B822}" type="pres">
      <dgm:prSet presAssocID="{1578E8EB-ED57-4857-A0FC-8175701CD0AE}" presName="linear" presStyleCnt="0">
        <dgm:presLayoutVars>
          <dgm:animLvl val="lvl"/>
          <dgm:resizeHandles val="exact"/>
        </dgm:presLayoutVars>
      </dgm:prSet>
      <dgm:spPr/>
    </dgm:pt>
    <dgm:pt modelId="{1688E3E0-DA56-4480-963F-1366DBC4D050}" type="pres">
      <dgm:prSet presAssocID="{8E07C6FF-EDCA-4E24-A0E1-CBF571D9CD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51FB99-C026-44CB-829B-24E05380E08D}" type="pres">
      <dgm:prSet presAssocID="{B1725845-AB93-47CF-9B80-06B495B94DD8}" presName="spacer" presStyleCnt="0"/>
      <dgm:spPr/>
    </dgm:pt>
    <dgm:pt modelId="{DEB36FAE-30C8-476C-BBF0-5370F2DE31AB}" type="pres">
      <dgm:prSet presAssocID="{B4FFCE43-B721-4AD3-9529-72DDB657C6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64ADCF-9076-4B70-A992-850CDDB950EF}" type="pres">
      <dgm:prSet presAssocID="{D7ADF576-CDBC-4DE4-A19F-2C00A0CEA6F8}" presName="spacer" presStyleCnt="0"/>
      <dgm:spPr/>
    </dgm:pt>
    <dgm:pt modelId="{2448EFFF-3DE9-4AAB-9768-334F7D34F589}" type="pres">
      <dgm:prSet presAssocID="{EE044C50-C431-4BF5-9615-FC315284EF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FBEA1E-204D-443E-84BD-316CB1423B55}" type="pres">
      <dgm:prSet presAssocID="{FAE674E7-70C8-45BF-87B7-E02E61516B80}" presName="spacer" presStyleCnt="0"/>
      <dgm:spPr/>
    </dgm:pt>
    <dgm:pt modelId="{637D38DB-B2C2-412F-8890-57CE850CAD89}" type="pres">
      <dgm:prSet presAssocID="{AF7BCE1A-FED5-44B7-9464-B97DFD1658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0F350B-E63B-44DE-8B1E-8918E6330C61}" type="presOf" srcId="{B4FFCE43-B721-4AD3-9529-72DDB657C627}" destId="{DEB36FAE-30C8-476C-BBF0-5370F2DE31AB}" srcOrd="0" destOrd="0" presId="urn:microsoft.com/office/officeart/2005/8/layout/vList2"/>
    <dgm:cxn modelId="{F2031B0C-1167-4370-BC08-A0BDEB78419B}" type="presOf" srcId="{8E07C6FF-EDCA-4E24-A0E1-CBF571D9CDFB}" destId="{1688E3E0-DA56-4480-963F-1366DBC4D050}" srcOrd="0" destOrd="0" presId="urn:microsoft.com/office/officeart/2005/8/layout/vList2"/>
    <dgm:cxn modelId="{6D259F17-938A-49A6-AB97-7C58A1C6FDF6}" srcId="{1578E8EB-ED57-4857-A0FC-8175701CD0AE}" destId="{8E07C6FF-EDCA-4E24-A0E1-CBF571D9CDFB}" srcOrd="0" destOrd="0" parTransId="{E777BF7A-AEB2-42E4-85E9-23EEEE6986D1}" sibTransId="{B1725845-AB93-47CF-9B80-06B495B94DD8}"/>
    <dgm:cxn modelId="{6F83F74A-B3C1-4697-BD43-BB0A6D802EE5}" type="presOf" srcId="{EE044C50-C431-4BF5-9615-FC315284EF5F}" destId="{2448EFFF-3DE9-4AAB-9768-334F7D34F589}" srcOrd="0" destOrd="0" presId="urn:microsoft.com/office/officeart/2005/8/layout/vList2"/>
    <dgm:cxn modelId="{AF44A86C-04BE-49C4-9289-DB2AD531DB4B}" srcId="{1578E8EB-ED57-4857-A0FC-8175701CD0AE}" destId="{EE044C50-C431-4BF5-9615-FC315284EF5F}" srcOrd="2" destOrd="0" parTransId="{0B9D7DCF-8C02-4183-9CC1-A78B833E49C2}" sibTransId="{FAE674E7-70C8-45BF-87B7-E02E61516B80}"/>
    <dgm:cxn modelId="{F436244E-7133-4558-BC2B-A9CBBC4A9997}" type="presOf" srcId="{AF7BCE1A-FED5-44B7-9464-B97DFD1658D7}" destId="{637D38DB-B2C2-412F-8890-57CE850CAD89}" srcOrd="0" destOrd="0" presId="urn:microsoft.com/office/officeart/2005/8/layout/vList2"/>
    <dgm:cxn modelId="{81BBFBBB-286E-40A9-9538-4F5EF9DF420F}" srcId="{1578E8EB-ED57-4857-A0FC-8175701CD0AE}" destId="{B4FFCE43-B721-4AD3-9529-72DDB657C627}" srcOrd="1" destOrd="0" parTransId="{2BC49A3D-545B-45A0-BB6A-4A9755FF1202}" sibTransId="{D7ADF576-CDBC-4DE4-A19F-2C00A0CEA6F8}"/>
    <dgm:cxn modelId="{FFF29DDC-AC4B-4F5B-8781-F1FB326A7F70}" srcId="{1578E8EB-ED57-4857-A0FC-8175701CD0AE}" destId="{AF7BCE1A-FED5-44B7-9464-B97DFD1658D7}" srcOrd="3" destOrd="0" parTransId="{7B484737-E8E2-4973-B229-66903F851716}" sibTransId="{E5A00437-95C7-4406-A86C-130AB55FB228}"/>
    <dgm:cxn modelId="{1EEAF4EC-AC0C-4D61-8063-85BD46DA51E1}" type="presOf" srcId="{1578E8EB-ED57-4857-A0FC-8175701CD0AE}" destId="{A05A8510-080A-4FCA-9FD8-2DEFF0A3B822}" srcOrd="0" destOrd="0" presId="urn:microsoft.com/office/officeart/2005/8/layout/vList2"/>
    <dgm:cxn modelId="{B76EA704-8F19-413D-9643-1E6A797DDD96}" type="presParOf" srcId="{A05A8510-080A-4FCA-9FD8-2DEFF0A3B822}" destId="{1688E3E0-DA56-4480-963F-1366DBC4D050}" srcOrd="0" destOrd="0" presId="urn:microsoft.com/office/officeart/2005/8/layout/vList2"/>
    <dgm:cxn modelId="{C276CA4F-86B3-4429-9308-63A9FFF09AE6}" type="presParOf" srcId="{A05A8510-080A-4FCA-9FD8-2DEFF0A3B822}" destId="{EE51FB99-C026-44CB-829B-24E05380E08D}" srcOrd="1" destOrd="0" presId="urn:microsoft.com/office/officeart/2005/8/layout/vList2"/>
    <dgm:cxn modelId="{37131445-1DCA-45E4-A4A3-7EA754A46A96}" type="presParOf" srcId="{A05A8510-080A-4FCA-9FD8-2DEFF0A3B822}" destId="{DEB36FAE-30C8-476C-BBF0-5370F2DE31AB}" srcOrd="2" destOrd="0" presId="urn:microsoft.com/office/officeart/2005/8/layout/vList2"/>
    <dgm:cxn modelId="{9ECE65D2-6731-4ACE-9DC5-01D3A839DD4B}" type="presParOf" srcId="{A05A8510-080A-4FCA-9FD8-2DEFF0A3B822}" destId="{F464ADCF-9076-4B70-A992-850CDDB950EF}" srcOrd="3" destOrd="0" presId="urn:microsoft.com/office/officeart/2005/8/layout/vList2"/>
    <dgm:cxn modelId="{9A20B8E9-2213-4FAB-809C-D1E471265933}" type="presParOf" srcId="{A05A8510-080A-4FCA-9FD8-2DEFF0A3B822}" destId="{2448EFFF-3DE9-4AAB-9768-334F7D34F589}" srcOrd="4" destOrd="0" presId="urn:microsoft.com/office/officeart/2005/8/layout/vList2"/>
    <dgm:cxn modelId="{3E3D94B1-664C-4F77-A354-6346A408AB07}" type="presParOf" srcId="{A05A8510-080A-4FCA-9FD8-2DEFF0A3B822}" destId="{18FBEA1E-204D-443E-84BD-316CB1423B55}" srcOrd="5" destOrd="0" presId="urn:microsoft.com/office/officeart/2005/8/layout/vList2"/>
    <dgm:cxn modelId="{A23EAD7E-C2D8-4FDB-B8D2-52894F34E422}" type="presParOf" srcId="{A05A8510-080A-4FCA-9FD8-2DEFF0A3B822}" destId="{637D38DB-B2C2-412F-8890-57CE850CAD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D5E74-A3B0-4E28-AB23-D6D9A9AE5DF9}">
      <dsp:nvSpPr>
        <dsp:cNvPr id="0" name=""/>
        <dsp:cNvSpPr/>
      </dsp:nvSpPr>
      <dsp:spPr>
        <a:xfrm>
          <a:off x="0" y="113320"/>
          <a:ext cx="515842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err="1"/>
            <a:t>Separarea</a:t>
          </a:r>
          <a:r>
            <a:rPr lang="en-US" sz="2300" b="0" i="0" kern="1200"/>
            <a:t> </a:t>
          </a:r>
          <a:r>
            <a:rPr lang="en-US" sz="2300" b="0" i="0" kern="1200" err="1"/>
            <a:t>logicii</a:t>
          </a:r>
          <a:r>
            <a:rPr lang="en-US" sz="2300" b="0" i="0" kern="1200"/>
            <a:t> de </a:t>
          </a:r>
          <a:r>
            <a:rPr lang="en-US" sz="2300" b="0" i="0" kern="1200" err="1"/>
            <a:t>prezentare</a:t>
          </a:r>
          <a:r>
            <a:rPr lang="en-US" sz="2300" b="0" i="0" kern="1200"/>
            <a:t> de </a:t>
          </a:r>
          <a:r>
            <a:rPr lang="en-US" sz="2300" b="0" i="0" kern="1200" err="1"/>
            <a:t>logica</a:t>
          </a:r>
          <a:r>
            <a:rPr lang="en-US" sz="2300" b="0" i="0" kern="1200"/>
            <a:t> de business </a:t>
          </a:r>
          <a:r>
            <a:rPr lang="en-US" sz="2300" b="0" i="0" kern="1200" err="1"/>
            <a:t>și</a:t>
          </a:r>
          <a:r>
            <a:rPr lang="en-US" sz="2300" b="0" i="0" kern="1200"/>
            <a:t> date .</a:t>
          </a:r>
          <a:r>
            <a:rPr lang="en-US" sz="2300" kern="1200"/>
            <a:t> </a:t>
          </a:r>
        </a:p>
      </dsp:txBody>
      <dsp:txXfrm>
        <a:off x="62808" y="176128"/>
        <a:ext cx="5032808" cy="1161018"/>
      </dsp:txXfrm>
    </dsp:sp>
    <dsp:sp modelId="{EBFC9B26-3BCC-4312-BE03-CEED7C6F7C1D}">
      <dsp:nvSpPr>
        <dsp:cNvPr id="0" name=""/>
        <dsp:cNvSpPr/>
      </dsp:nvSpPr>
      <dsp:spPr>
        <a:xfrm>
          <a:off x="0" y="1466195"/>
          <a:ext cx="5158424" cy="12866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err="1"/>
            <a:t>Comunicarea</a:t>
          </a:r>
          <a:r>
            <a:rPr lang="en-US" sz="2300" b="0" i="0" kern="1200"/>
            <a:t> </a:t>
          </a:r>
          <a:r>
            <a:rPr lang="en-US" sz="2300" b="0" i="0" kern="1200" err="1"/>
            <a:t>între</a:t>
          </a:r>
          <a:r>
            <a:rPr lang="en-US" sz="2300" b="0" i="0" kern="1200"/>
            <a:t> </a:t>
          </a:r>
          <a:r>
            <a:rPr lang="en-US" sz="2300" b="0" i="0" kern="1200" err="1"/>
            <a:t>componentele</a:t>
          </a:r>
          <a:r>
            <a:rPr lang="en-US" sz="2300" b="0" i="0" kern="1200"/>
            <a:t> MVC.</a:t>
          </a:r>
          <a:r>
            <a:rPr lang="en-US" sz="2300" kern="1200"/>
            <a:t> </a:t>
          </a:r>
        </a:p>
      </dsp:txBody>
      <dsp:txXfrm>
        <a:off x="62808" y="1529003"/>
        <a:ext cx="5032808" cy="1161018"/>
      </dsp:txXfrm>
    </dsp:sp>
    <dsp:sp modelId="{1BD9827B-1DAD-46CF-B331-041D11AD3A77}">
      <dsp:nvSpPr>
        <dsp:cNvPr id="0" name=""/>
        <dsp:cNvSpPr/>
      </dsp:nvSpPr>
      <dsp:spPr>
        <a:xfrm>
          <a:off x="0" y="2819069"/>
          <a:ext cx="5158424" cy="12866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err="1"/>
            <a:t>Avantajele</a:t>
          </a:r>
          <a:r>
            <a:rPr lang="en-US" sz="2300" b="0" i="0" kern="1200"/>
            <a:t> </a:t>
          </a:r>
          <a:r>
            <a:rPr lang="en-US" sz="2300" b="0" i="0" kern="1200" err="1"/>
            <a:t>utilizării</a:t>
          </a:r>
          <a:r>
            <a:rPr lang="en-US" sz="2300" b="0" i="0" kern="1200"/>
            <a:t> </a:t>
          </a:r>
          <a:r>
            <a:rPr lang="en-US" sz="2300" b="0" i="0" kern="1200" err="1"/>
            <a:t>unei</a:t>
          </a:r>
          <a:r>
            <a:rPr lang="en-US" sz="2300" b="0" i="0" kern="1200"/>
            <a:t> </a:t>
          </a:r>
          <a:r>
            <a:rPr lang="en-US" sz="2300" b="0" i="0" kern="1200" err="1"/>
            <a:t>arhitecturale</a:t>
          </a:r>
          <a:r>
            <a:rPr lang="en-US" sz="2300" b="0" i="0" kern="1200"/>
            <a:t> de tip MVC </a:t>
          </a:r>
          <a:r>
            <a:rPr lang="en-US" sz="2300" b="0" i="0" kern="1200" err="1"/>
            <a:t>în</a:t>
          </a:r>
          <a:r>
            <a:rPr lang="en-US" sz="2300" b="0" i="0" kern="1200">
              <a:latin typeface="Calibri Light" panose="020F0302020204030204"/>
            </a:rPr>
            <a:t> </a:t>
          </a:r>
          <a:r>
            <a:rPr lang="en-US" sz="2300" b="0" i="0" kern="1200" err="1"/>
            <a:t>dezvoltarea</a:t>
          </a:r>
          <a:r>
            <a:rPr lang="en-US" sz="2300" b="0" i="0" kern="1200"/>
            <a:t> </a:t>
          </a:r>
          <a:r>
            <a:rPr lang="en-US" sz="2300" b="0" i="0" kern="1200" err="1"/>
            <a:t>aplicațiilor</a:t>
          </a:r>
          <a:r>
            <a:rPr lang="en-US" sz="2300" b="0" i="0" kern="1200"/>
            <a:t> web </a:t>
          </a:r>
          <a:r>
            <a:rPr lang="en-US" sz="2300" b="0" i="0" kern="1200" err="1"/>
            <a:t>scalabile</a:t>
          </a:r>
          <a:r>
            <a:rPr lang="en-US" sz="2300" b="0" i="0" kern="1200"/>
            <a:t> </a:t>
          </a:r>
          <a:r>
            <a:rPr lang="en-US" sz="2300" b="0" i="0" kern="1200" err="1"/>
            <a:t>și</a:t>
          </a:r>
          <a:r>
            <a:rPr lang="en-US" sz="2300" b="0" i="0" kern="1200"/>
            <a:t> fault-</a:t>
          </a:r>
          <a:r>
            <a:rPr lang="en-US" sz="2300" b="0" i="0" kern="1200" err="1"/>
            <a:t>tolerante</a:t>
          </a:r>
          <a:r>
            <a:rPr lang="en-US" sz="2300" b="0" i="0" kern="1200"/>
            <a:t>.</a:t>
          </a:r>
          <a:r>
            <a:rPr lang="en-US" sz="2300" kern="1200"/>
            <a:t> </a:t>
          </a:r>
        </a:p>
      </dsp:txBody>
      <dsp:txXfrm>
        <a:off x="62808" y="2881877"/>
        <a:ext cx="5032808" cy="1161018"/>
      </dsp:txXfrm>
    </dsp:sp>
    <dsp:sp modelId="{AEABEB01-BAAB-4388-9FDD-FDA5F4AB3C7B}">
      <dsp:nvSpPr>
        <dsp:cNvPr id="0" name=""/>
        <dsp:cNvSpPr/>
      </dsp:nvSpPr>
      <dsp:spPr>
        <a:xfrm>
          <a:off x="0" y="4171943"/>
          <a:ext cx="5158424" cy="128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Subiectul</a:t>
          </a:r>
          <a:r>
            <a:rPr lang="en-US" sz="2300" kern="1200"/>
            <a:t> 1</a:t>
          </a:r>
        </a:p>
      </dsp:txBody>
      <dsp:txXfrm>
        <a:off x="62808" y="4234751"/>
        <a:ext cx="5032808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8E3E0-DA56-4480-963F-1366DBC4D050}">
      <dsp:nvSpPr>
        <dsp:cNvPr id="0" name=""/>
        <dsp:cNvSpPr/>
      </dsp:nvSpPr>
      <dsp:spPr>
        <a:xfrm>
          <a:off x="0" y="353429"/>
          <a:ext cx="5158424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Virtualizarea SO si concepte introductive despre containere </a:t>
          </a:r>
        </a:p>
      </dsp:txBody>
      <dsp:txXfrm>
        <a:off x="56315" y="409744"/>
        <a:ext cx="5045794" cy="1040990"/>
      </dsp:txXfrm>
    </dsp:sp>
    <dsp:sp modelId="{DEB36FAE-30C8-476C-BBF0-5370F2DE31AB}">
      <dsp:nvSpPr>
        <dsp:cNvPr id="0" name=""/>
        <dsp:cNvSpPr/>
      </dsp:nvSpPr>
      <dsp:spPr>
        <a:xfrm>
          <a:off x="0" y="1590569"/>
          <a:ext cx="5158424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Containerizarea aplicațiilor</a:t>
          </a:r>
        </a:p>
      </dsp:txBody>
      <dsp:txXfrm>
        <a:off x="56315" y="1646884"/>
        <a:ext cx="5045794" cy="1040990"/>
      </dsp:txXfrm>
    </dsp:sp>
    <dsp:sp modelId="{2448EFFF-3DE9-4AAB-9768-334F7D34F589}">
      <dsp:nvSpPr>
        <dsp:cNvPr id="0" name=""/>
        <dsp:cNvSpPr/>
      </dsp:nvSpPr>
      <dsp:spPr>
        <a:xfrm>
          <a:off x="0" y="2827709"/>
          <a:ext cx="5158424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Scalarea resurselor la nivel de aplicație</a:t>
          </a:r>
        </a:p>
      </dsp:txBody>
      <dsp:txXfrm>
        <a:off x="56315" y="2884024"/>
        <a:ext cx="5045794" cy="1040990"/>
      </dsp:txXfrm>
    </dsp:sp>
    <dsp:sp modelId="{637D38DB-B2C2-412F-8890-57CE850CAD89}">
      <dsp:nvSpPr>
        <dsp:cNvPr id="0" name=""/>
        <dsp:cNvSpPr/>
      </dsp:nvSpPr>
      <dsp:spPr>
        <a:xfrm>
          <a:off x="0" y="4064849"/>
          <a:ext cx="5158424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Docker Hub și Azure Container Registry. Analiza omparativă</a:t>
          </a:r>
        </a:p>
      </dsp:txBody>
      <dsp:txXfrm>
        <a:off x="56315" y="4121164"/>
        <a:ext cx="5045794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D0A8-503B-4688-B5EA-E121BAAE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F2D07-31EB-46D7-B2E8-D277BF18D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B5E4-A756-43A0-841F-C245E1FF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7C43-EE44-4DCB-9427-3FEB87A8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7190-9A45-4D1E-83EE-EAE39455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FAA3-AF74-441E-9CD8-0CC66583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F5E10-E299-43BA-8332-BB536D64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0F98-462C-4AF7-9E47-7D4AC5C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23E3-910F-4C0A-A693-FDFD3D1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4293-E5D8-46B2-AB24-54DD6C19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4133-7053-4607-B63F-719935545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6BBA4-73CF-4D60-8409-4E775AA36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E0AA-21B6-442E-AA72-A99BDBA1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B7A9-F81B-4346-9DF8-F6BCC725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E82D-67FC-449D-A7E4-3D601C7F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63C-25EA-42F4-AC03-43F5F468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35D9-B950-481D-BBF5-FEA55C82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8A11-7ECC-4EE2-B5AC-FAD1B2E5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DC98-EE90-4EB5-B984-ED1FC848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D80A-CD2C-4381-9B5E-F17799C4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02A2-CD65-49BA-98A9-70E8F1B6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24D4-24E0-4615-9818-ECA67F85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3F75-BA25-49B9-AA28-BEA7AABD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A2A0-D4D3-496D-B40F-6B3B3AD7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39C87-988E-4445-947C-38C26C50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24F9-0317-49EB-8587-392F767D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19A8-0EA9-43B5-B18B-8C7183562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05739-AFA3-422B-AAB1-A015D2B7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3FE16-C409-4A9C-AF1E-D5E7ACE7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0448-5761-4F29-8536-C04BAFD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B747-0853-4B8C-A515-334AFCA4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3F7A-4BE7-487D-9F60-52DEAB4A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69DF-FDB4-4D1E-846C-2EE689A7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5F195-D1A4-48C1-9770-6F7B3139D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4B8C3-8441-41AC-9A59-BB04EE849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C75B4-B7EF-427C-B258-452D962AF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8D583-3202-4C79-AC38-633B9651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B420C-1ECF-462F-AAC5-792D0687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39FE4-3DF6-4C19-94A0-E3471E1F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69E1-FE88-47AF-99EC-5F979ACB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0AEC2-A650-42AD-97DF-14AE675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7BF1D-62C7-4094-B8D9-DA3450DA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F250-053C-495F-A9C8-B2BF9F2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D405C-8C2C-40D7-9193-57AEDB15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14E8C-33FA-47FC-877A-EDA1CEBF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35EC2-F248-4F8F-88BC-6DA71D1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0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1D9B-5889-4592-878E-7A1F3BB4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617-91B2-45D5-B1BC-69C1290C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FD69-EED7-414D-86B0-9EAFAD82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4067-EA48-4A2A-95D4-DDD3CEC8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CCB2A-1720-4D18-A2AD-A1F9E84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2095-916C-4FB6-8E98-C77AF044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78D4-371D-4E73-B354-82261B6A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5475B-A3FD-4CD0-A31E-55A19F7D7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D0643-08C0-456A-87DC-6E50EEEEB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C5DEA-1BB7-4FAA-ABDC-C51738B8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0FF07-4485-416A-9E06-97F07B22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D87C-8A7A-4C4F-81EE-43BA0A6C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210A3-85C2-4926-AF88-A9E749AD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76D5-8925-4036-91C2-D64352095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2373-A078-446E-AEDA-A1C9FAE4D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984D-F3CA-4BBC-B75E-2CFF3C8E1D1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32EE-27CB-4C82-9EE7-CC4D2E81B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9E1F-150E-42DC-B81B-58D3595A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AEB0D-877D-46C9-A4C3-7226F325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152CE936-EB32-A48B-68B1-28D10FF1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798" r="-2" b="49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B131B-9EB3-4717-B883-45B977719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Metode de </a:t>
            </a:r>
            <a:r>
              <a:rPr lang="en-US" dirty="0" err="1">
                <a:solidFill>
                  <a:srgbClr val="FFFFFF"/>
                </a:solidFill>
              </a:rPr>
              <a:t>Dezvoltare</a:t>
            </a:r>
            <a:r>
              <a:rPr lang="en-US" dirty="0">
                <a:solidFill>
                  <a:srgbClr val="FFFFFF"/>
                </a:solidFill>
              </a:rPr>
              <a:t> Software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8FE8B-835F-45E3-A3A6-63332C1BF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Iunie 2023</a:t>
            </a:r>
          </a:p>
        </p:txBody>
      </p:sp>
    </p:spTree>
    <p:extLst>
      <p:ext uri="{BB962C8B-B14F-4D97-AF65-F5344CB8AC3E}">
        <p14:creationId xmlns:p14="http://schemas.microsoft.com/office/powerpoint/2010/main" val="1033209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59B6D-8F14-B601-D275-309E16515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9E20E-E3C1-4BE9-ACDA-D9708612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S1. </a:t>
            </a:r>
            <a:br>
              <a:rPr lang="en-US" b="1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Analizați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și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descrieți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procesul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de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implementare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a pattern-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ului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arhitectural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MVC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în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cadrul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unei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aplicații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 web</a:t>
            </a:r>
            <a:endParaRPr lang="en-US" sz="36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  <a:p>
            <a:pPr>
              <a:spcBef>
                <a:spcPts val="0"/>
              </a:spcBef>
            </a:pPr>
            <a:endParaRPr lang="en-US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58CF1-60A2-AC85-7F94-FF1F02499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888820"/>
              </p:ext>
            </p:extLst>
          </p:nvPr>
        </p:nvGraphicFramePr>
        <p:xfrm>
          <a:off x="6379730" y="483447"/>
          <a:ext cx="5158424" cy="557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01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6F972-3EA1-276F-8727-E6B85933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37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S2.</a:t>
            </a:r>
            <a:b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Explicați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modul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în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care </a:t>
            </a:r>
            <a:br>
              <a:rPr lang="en-US" sz="3700" dirty="0">
                <a:latin typeface="Calibri"/>
                <a:ea typeface="Calibri"/>
                <a:cs typeface="Calibri"/>
              </a:rPr>
            </a:b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containerele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oferă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un </a:t>
            </a:r>
            <a:br>
              <a:rPr lang="en-US" sz="3700" dirty="0">
                <a:latin typeface="Calibri"/>
                <a:ea typeface="Calibri"/>
                <a:cs typeface="Calibri"/>
              </a:rPr>
            </a:b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mediu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izolat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și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portabil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br>
              <a:rPr lang="en-US" sz="3700" dirty="0">
                <a:latin typeface="Calibri"/>
                <a:ea typeface="Calibri"/>
                <a:cs typeface="Calibri"/>
              </a:rPr>
            </a:b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pentru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rularea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aplicațiilor</a:t>
            </a:r>
            <a:br>
              <a:rPr lang="en-US" sz="3700" dirty="0">
                <a:latin typeface="Calibri"/>
              </a:rPr>
            </a:br>
            <a:r>
              <a:rPr lang="en-US" sz="36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Avantajele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pe care le </a:t>
            </a:r>
            <a:br>
              <a:rPr lang="en-US" sz="3700" dirty="0"/>
            </a:br>
            <a:r>
              <a:rPr lang="en-US" sz="3700" err="1">
                <a:solidFill>
                  <a:srgbClr val="FFFFFF"/>
                </a:solidFill>
                <a:latin typeface="Calibri"/>
                <a:cs typeface="Calibri"/>
              </a:rPr>
              <a:t>aduce</a:t>
            </a:r>
            <a:r>
              <a:rPr lang="en-US" sz="37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cs typeface="Calibri"/>
              </a:rPr>
              <a:t>utilizarea</a:t>
            </a:r>
            <a:r>
              <a:rPr lang="en-US" sz="37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cs typeface="Calibri"/>
              </a:rPr>
              <a:t>containerelor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în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procesului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de </a:t>
            </a:r>
            <a:br>
              <a:rPr lang="en-US" sz="3700" dirty="0"/>
            </a:b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scalabizare</a:t>
            </a: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37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resurselor</a:t>
            </a:r>
            <a:endParaRPr lang="en-US" sz="3700" err="1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D2F34B7-A8AE-F808-A95B-D6E9C903D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706915"/>
              </p:ext>
            </p:extLst>
          </p:nvPr>
        </p:nvGraphicFramePr>
        <p:xfrm>
          <a:off x="6195375" y="557189"/>
          <a:ext cx="5158424" cy="557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71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4F35-3820-C099-482F-F1942AB2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94" y="1450655"/>
            <a:ext cx="5739068" cy="3945485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S3.</a:t>
            </a:r>
            <a:br>
              <a:rPr lang="en-US" sz="3600" b="1" dirty="0">
                <a:ea typeface="+mj-lt"/>
                <a:cs typeface="+mj-lt"/>
              </a:rPr>
            </a:br>
            <a:r>
              <a:rPr lang="en-US" sz="3600" b="1" err="1">
                <a:solidFill>
                  <a:schemeClr val="bg1"/>
                </a:solidFill>
                <a:ea typeface="+mj-lt"/>
                <a:cs typeface="+mj-lt"/>
              </a:rPr>
              <a:t>Filtrarea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+mj-lt"/>
                <a:cs typeface="+mj-lt"/>
              </a:rPr>
              <a:t>și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+mj-lt"/>
                <a:cs typeface="+mj-lt"/>
              </a:rPr>
              <a:t>sortarea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+mj-lt"/>
                <a:cs typeface="+mj-lt"/>
              </a:rPr>
              <a:t>datelor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+mj-lt"/>
                <a:cs typeface="+mj-lt"/>
              </a:rPr>
              <a:t>în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+mj-lt"/>
                <a:cs typeface="+mj-lt"/>
              </a:rPr>
              <a:t>Odata</a:t>
            </a:r>
            <a:endParaRPr lang="en-US" sz="3600" b="1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ECAF-AACB-3264-DD5D-4349A309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635707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err="1">
                <a:solidFill>
                  <a:schemeClr val="bg1"/>
                </a:solidFill>
                <a:effectLst/>
                <a:latin typeface="Söhne"/>
              </a:rPr>
              <a:t>Odata</a:t>
            </a:r>
            <a:r>
              <a:rPr lang="en-US" b="1" i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sz="2800" err="1">
                <a:solidFill>
                  <a:schemeClr val="bg1"/>
                </a:solidFill>
                <a:latin typeface="Söhne"/>
              </a:rPr>
              <a:t>Managementul</a:t>
            </a:r>
            <a:r>
              <a:rPr lang="en-US" sz="2800">
                <a:solidFill>
                  <a:schemeClr val="bg1"/>
                </a:solidFill>
                <a:latin typeface="Söhne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öhne"/>
              </a:rPr>
              <a:t>resurselor</a:t>
            </a:r>
            <a:r>
              <a:rPr lang="en-US" sz="2800">
                <a:solidFill>
                  <a:schemeClr val="bg1"/>
                </a:solidFill>
                <a:latin typeface="Söhne"/>
              </a:rPr>
              <a:t> de date REST cu OData</a:t>
            </a:r>
          </a:p>
          <a:p>
            <a:pPr lvl="1"/>
            <a:r>
              <a:rPr lang="en-US" sz="2800" err="1">
                <a:solidFill>
                  <a:schemeClr val="bg1"/>
                </a:solidFill>
                <a:latin typeface="Söhne"/>
              </a:rPr>
              <a:t>Originea</a:t>
            </a:r>
            <a:r>
              <a:rPr lang="en-US" sz="2800">
                <a:solidFill>
                  <a:schemeClr val="bg1"/>
                </a:solidFill>
                <a:latin typeface="Söhne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öhne"/>
              </a:rPr>
              <a:t>problemei</a:t>
            </a:r>
            <a:r>
              <a:rPr lang="en-US" sz="2800">
                <a:solidFill>
                  <a:schemeClr val="bg1"/>
                </a:solidFill>
                <a:latin typeface="Söhne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öhne"/>
              </a:rPr>
              <a:t>filtrării</a:t>
            </a:r>
            <a:r>
              <a:rPr lang="en-US" sz="2800">
                <a:solidFill>
                  <a:schemeClr val="bg1"/>
                </a:solidFill>
                <a:latin typeface="Söhne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öhne"/>
              </a:rPr>
              <a:t>datelor</a:t>
            </a:r>
            <a:r>
              <a:rPr lang="en-US" sz="2800">
                <a:solidFill>
                  <a:schemeClr val="bg1"/>
                </a:solidFill>
                <a:latin typeface="Söhne"/>
              </a:rPr>
              <a:t> 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Forma </a:t>
            </a:r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generala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 a </a:t>
            </a:r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unui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filtru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Odata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Filtrarea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programata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 in MVC</a:t>
            </a:r>
          </a:p>
          <a:p>
            <a:pPr lvl="1"/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Modul de </a:t>
            </a:r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aplicare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 a </a:t>
            </a:r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unui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800" b="0" i="0" err="1">
                <a:solidFill>
                  <a:schemeClr val="bg1"/>
                </a:solidFill>
                <a:effectLst/>
                <a:latin typeface="Söhne"/>
              </a:rPr>
              <a:t>filtru</a:t>
            </a:r>
            <a:r>
              <a:rPr lang="en-US" sz="2800" b="0" i="0">
                <a:solidFill>
                  <a:schemeClr val="bg1"/>
                </a:solidFill>
                <a:effectLst/>
                <a:latin typeface="Söhne"/>
              </a:rPr>
              <a:t> OData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6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555A5DEA8113458260A4C70B3CA354" ma:contentTypeVersion="4" ma:contentTypeDescription="Create a new document." ma:contentTypeScope="" ma:versionID="d101e52552b2cb635fdcaa9211e1ad06">
  <xsd:schema xmlns:xsd="http://www.w3.org/2001/XMLSchema" xmlns:xs="http://www.w3.org/2001/XMLSchema" xmlns:p="http://schemas.microsoft.com/office/2006/metadata/properties" xmlns:ns2="624cd4ac-fc27-4fa3-a04c-7fe6e7b05780" xmlns:ns3="59831c34-87f1-4048-9ea0-2a6fc056a2c3" targetNamespace="http://schemas.microsoft.com/office/2006/metadata/properties" ma:root="true" ma:fieldsID="e63f2f5d818d50bf5a5864428cc0b6c8" ns2:_="" ns3:_="">
    <xsd:import namespace="624cd4ac-fc27-4fa3-a04c-7fe6e7b05780"/>
    <xsd:import namespace="59831c34-87f1-4048-9ea0-2a6fc056a2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cd4ac-fc27-4fa3-a04c-7fe6e7b05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31c34-87f1-4048-9ea0-2a6fc056a2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9F46E-4403-4598-8EC4-BC1FBED8F3FC}"/>
</file>

<file path=customXml/itemProps2.xml><?xml version="1.0" encoding="utf-8"?>
<ds:datastoreItem xmlns:ds="http://schemas.openxmlformats.org/officeDocument/2006/customXml" ds:itemID="{890799BF-EBB4-4A27-AEA2-1927E1E1F513}"/>
</file>

<file path=customXml/itemProps3.xml><?xml version="1.0" encoding="utf-8"?>
<ds:datastoreItem xmlns:ds="http://schemas.openxmlformats.org/officeDocument/2006/customXml" ds:itemID="{55B21936-201C-406A-B5C1-2EEC2839F294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Metode de Dezvoltare Software </vt:lpstr>
      <vt:lpstr> S1.  Analizați și descrieți procesul de implementare a pattern-ului arhitectural MVC în cadrul unei aplicații web </vt:lpstr>
      <vt:lpstr>S2. Explicați modul în care  containerele oferă un  mediu izolat și portabil  pentru rularea aplicațiilor Avantajele pe care le  aduce utilizarea containerelor în procesului de  scalabizare a resurselor</vt:lpstr>
      <vt:lpstr>S3. Filtrarea și sortarea datelor în Odata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deDezvoltare Software</dc:title>
  <dc:creator>Cristian KEVORCHIAN</dc:creator>
  <cp:revision>29</cp:revision>
  <dcterms:created xsi:type="dcterms:W3CDTF">2019-06-09T20:23:27Z</dcterms:created>
  <dcterms:modified xsi:type="dcterms:W3CDTF">2023-05-31T17:05:49Z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0x01010075555A5DEA8113458260A4C70B3CA354</vt:lpwstr>
  </property>
</Properties>
</file>