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ED076B-7B2B-49D5-95E8-E2A599D860BE}" v="4" dt="2023-10-20T06:55:09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6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hel, Cristian" userId="564094d5-7cf9-4914-8ea8-8a1b6234ce76" providerId="ADAL" clId="{626659E8-AC51-4F6F-9E7B-220E3A9C2170}"/>
    <pc:docChg chg="undo custSel addSld modSld">
      <pc:chgData name="Anghel, Cristian" userId="564094d5-7cf9-4914-8ea8-8a1b6234ce76" providerId="ADAL" clId="{626659E8-AC51-4F6F-9E7B-220E3A9C2170}" dt="2022-10-04T09:51:27.296" v="1977" actId="27636"/>
      <pc:docMkLst>
        <pc:docMk/>
      </pc:docMkLst>
      <pc:sldChg chg="delSp modSp mod">
        <pc:chgData name="Anghel, Cristian" userId="564094d5-7cf9-4914-8ea8-8a1b6234ce76" providerId="ADAL" clId="{626659E8-AC51-4F6F-9E7B-220E3A9C2170}" dt="2022-10-03T08:41:52.960" v="36" actId="478"/>
        <pc:sldMkLst>
          <pc:docMk/>
          <pc:sldMk cId="3383178182" sldId="256"/>
        </pc:sldMkLst>
        <pc:spChg chg="mod">
          <ac:chgData name="Anghel, Cristian" userId="564094d5-7cf9-4914-8ea8-8a1b6234ce76" providerId="ADAL" clId="{626659E8-AC51-4F6F-9E7B-220E3A9C2170}" dt="2022-10-03T08:41:49.150" v="35" actId="255"/>
          <ac:spMkLst>
            <pc:docMk/>
            <pc:sldMk cId="3383178182" sldId="256"/>
            <ac:spMk id="2" creationId="{5853C98B-5241-47D9-80FD-AB41DAEBD03F}"/>
          </ac:spMkLst>
        </pc:spChg>
        <pc:spChg chg="del">
          <ac:chgData name="Anghel, Cristian" userId="564094d5-7cf9-4914-8ea8-8a1b6234ce76" providerId="ADAL" clId="{626659E8-AC51-4F6F-9E7B-220E3A9C2170}" dt="2022-10-03T08:41:52.960" v="36" actId="478"/>
          <ac:spMkLst>
            <pc:docMk/>
            <pc:sldMk cId="3383178182" sldId="256"/>
            <ac:spMk id="3" creationId="{6CA2F59F-97F1-48CD-A326-E027B094D7F4}"/>
          </ac:spMkLst>
        </pc:spChg>
      </pc:sldChg>
      <pc:sldChg chg="delSp modSp new mod">
        <pc:chgData name="Anghel, Cristian" userId="564094d5-7cf9-4914-8ea8-8a1b6234ce76" providerId="ADAL" clId="{626659E8-AC51-4F6F-9E7B-220E3A9C2170}" dt="2022-10-03T08:42:24.666" v="40" actId="478"/>
        <pc:sldMkLst>
          <pc:docMk/>
          <pc:sldMk cId="1724467013" sldId="257"/>
        </pc:sldMkLst>
        <pc:spChg chg="del">
          <ac:chgData name="Anghel, Cristian" userId="564094d5-7cf9-4914-8ea8-8a1b6234ce76" providerId="ADAL" clId="{626659E8-AC51-4F6F-9E7B-220E3A9C2170}" dt="2022-10-03T08:42:24.666" v="40" actId="478"/>
          <ac:spMkLst>
            <pc:docMk/>
            <pc:sldMk cId="1724467013" sldId="257"/>
            <ac:spMk id="2" creationId="{B264DC1D-7385-479D-A87D-2B2CE48CE7C6}"/>
          </ac:spMkLst>
        </pc:spChg>
        <pc:spChg chg="mod">
          <ac:chgData name="Anghel, Cristian" userId="564094d5-7cf9-4914-8ea8-8a1b6234ce76" providerId="ADAL" clId="{626659E8-AC51-4F6F-9E7B-220E3A9C2170}" dt="2022-10-03T08:42:20.226" v="39" actId="5793"/>
          <ac:spMkLst>
            <pc:docMk/>
            <pc:sldMk cId="1724467013" sldId="257"/>
            <ac:spMk id="3" creationId="{D23F2F51-8AD5-49B8-8FE4-2725F52C7716}"/>
          </ac:spMkLst>
        </pc:spChg>
      </pc:sldChg>
      <pc:sldChg chg="addSp delSp modSp new mod">
        <pc:chgData name="Anghel, Cristian" userId="564094d5-7cf9-4914-8ea8-8a1b6234ce76" providerId="ADAL" clId="{626659E8-AC51-4F6F-9E7B-220E3A9C2170}" dt="2022-10-03T08:47:20.784" v="98" actId="20577"/>
        <pc:sldMkLst>
          <pc:docMk/>
          <pc:sldMk cId="2636718437" sldId="258"/>
        </pc:sldMkLst>
        <pc:spChg chg="del mod">
          <ac:chgData name="Anghel, Cristian" userId="564094d5-7cf9-4914-8ea8-8a1b6234ce76" providerId="ADAL" clId="{626659E8-AC51-4F6F-9E7B-220E3A9C2170}" dt="2022-10-03T08:43:04.518" v="45" actId="478"/>
          <ac:spMkLst>
            <pc:docMk/>
            <pc:sldMk cId="2636718437" sldId="258"/>
            <ac:spMk id="2" creationId="{CC812166-AF99-4708-85EF-536C5B74DF68}"/>
          </ac:spMkLst>
        </pc:spChg>
        <pc:spChg chg="mod">
          <ac:chgData name="Anghel, Cristian" userId="564094d5-7cf9-4914-8ea8-8a1b6234ce76" providerId="ADAL" clId="{626659E8-AC51-4F6F-9E7B-220E3A9C2170}" dt="2022-10-03T08:47:20.784" v="98" actId="20577"/>
          <ac:spMkLst>
            <pc:docMk/>
            <pc:sldMk cId="2636718437" sldId="258"/>
            <ac:spMk id="3" creationId="{C0F8E1A3-4EBC-4C11-BE13-41576B379A82}"/>
          </ac:spMkLst>
        </pc:spChg>
        <pc:spChg chg="add del">
          <ac:chgData name="Anghel, Cristian" userId="564094d5-7cf9-4914-8ea8-8a1b6234ce76" providerId="ADAL" clId="{626659E8-AC51-4F6F-9E7B-220E3A9C2170}" dt="2022-10-03T08:43:01.412" v="43"/>
          <ac:spMkLst>
            <pc:docMk/>
            <pc:sldMk cId="2636718437" sldId="258"/>
            <ac:spMk id="4" creationId="{908A6AA0-7148-41A5-A9B5-A0E0400FAA80}"/>
          </ac:spMkLst>
        </pc:spChg>
        <pc:spChg chg="add del">
          <ac:chgData name="Anghel, Cristian" userId="564094d5-7cf9-4914-8ea8-8a1b6234ce76" providerId="ADAL" clId="{626659E8-AC51-4F6F-9E7B-220E3A9C2170}" dt="2022-10-03T08:43:01.412" v="43"/>
          <ac:spMkLst>
            <pc:docMk/>
            <pc:sldMk cId="2636718437" sldId="258"/>
            <ac:spMk id="5" creationId="{71308A77-53F4-44D4-A61C-99AE8FB53DC4}"/>
          </ac:spMkLst>
        </pc:spChg>
        <pc:spChg chg="add del">
          <ac:chgData name="Anghel, Cristian" userId="564094d5-7cf9-4914-8ea8-8a1b6234ce76" providerId="ADAL" clId="{626659E8-AC51-4F6F-9E7B-220E3A9C2170}" dt="2022-10-03T08:43:01.412" v="43"/>
          <ac:spMkLst>
            <pc:docMk/>
            <pc:sldMk cId="2636718437" sldId="258"/>
            <ac:spMk id="6" creationId="{A96C55B4-44B5-4E12-B422-24792373DA18}"/>
          </ac:spMkLst>
        </pc:spChg>
        <pc:spChg chg="add del">
          <ac:chgData name="Anghel, Cristian" userId="564094d5-7cf9-4914-8ea8-8a1b6234ce76" providerId="ADAL" clId="{626659E8-AC51-4F6F-9E7B-220E3A9C2170}" dt="2022-10-03T08:43:13.790" v="49"/>
          <ac:spMkLst>
            <pc:docMk/>
            <pc:sldMk cId="2636718437" sldId="258"/>
            <ac:spMk id="7" creationId="{C0CBFDB5-51B1-4829-94F5-5C5C065E3898}"/>
          </ac:spMkLst>
        </pc:spChg>
        <pc:spChg chg="add del">
          <ac:chgData name="Anghel, Cristian" userId="564094d5-7cf9-4914-8ea8-8a1b6234ce76" providerId="ADAL" clId="{626659E8-AC51-4F6F-9E7B-220E3A9C2170}" dt="2022-10-03T08:43:13.790" v="49"/>
          <ac:spMkLst>
            <pc:docMk/>
            <pc:sldMk cId="2636718437" sldId="258"/>
            <ac:spMk id="8" creationId="{555CB6DC-FF50-4D17-8182-B7CA1251BFDF}"/>
          </ac:spMkLst>
        </pc:spChg>
        <pc:spChg chg="add del">
          <ac:chgData name="Anghel, Cristian" userId="564094d5-7cf9-4914-8ea8-8a1b6234ce76" providerId="ADAL" clId="{626659E8-AC51-4F6F-9E7B-220E3A9C2170}" dt="2022-10-03T08:43:13.790" v="49"/>
          <ac:spMkLst>
            <pc:docMk/>
            <pc:sldMk cId="2636718437" sldId="258"/>
            <ac:spMk id="9" creationId="{2CBB4D4E-356E-47A8-B6A1-CBDD58F5504B}"/>
          </ac:spMkLst>
        </pc:spChg>
      </pc:sldChg>
      <pc:sldChg chg="delSp modSp new mod">
        <pc:chgData name="Anghel, Cristian" userId="564094d5-7cf9-4914-8ea8-8a1b6234ce76" providerId="ADAL" clId="{626659E8-AC51-4F6F-9E7B-220E3A9C2170}" dt="2022-10-03T08:50:46.714" v="224" actId="20577"/>
        <pc:sldMkLst>
          <pc:docMk/>
          <pc:sldMk cId="1777365188" sldId="259"/>
        </pc:sldMkLst>
        <pc:spChg chg="del">
          <ac:chgData name="Anghel, Cristian" userId="564094d5-7cf9-4914-8ea8-8a1b6234ce76" providerId="ADAL" clId="{626659E8-AC51-4F6F-9E7B-220E3A9C2170}" dt="2022-10-03T08:48:19.329" v="100" actId="478"/>
          <ac:spMkLst>
            <pc:docMk/>
            <pc:sldMk cId="1777365188" sldId="259"/>
            <ac:spMk id="2" creationId="{2CB434FB-D3FF-4C31-B1EC-7BB10965E179}"/>
          </ac:spMkLst>
        </pc:spChg>
        <pc:spChg chg="mod">
          <ac:chgData name="Anghel, Cristian" userId="564094d5-7cf9-4914-8ea8-8a1b6234ce76" providerId="ADAL" clId="{626659E8-AC51-4F6F-9E7B-220E3A9C2170}" dt="2022-10-03T08:50:46.714" v="224" actId="20577"/>
          <ac:spMkLst>
            <pc:docMk/>
            <pc:sldMk cId="1777365188" sldId="259"/>
            <ac:spMk id="3" creationId="{4C6DAE70-6F6E-414A-9730-7FEC9A409607}"/>
          </ac:spMkLst>
        </pc:spChg>
      </pc:sldChg>
      <pc:sldChg chg="delSp modSp new mod">
        <pc:chgData name="Anghel, Cristian" userId="564094d5-7cf9-4914-8ea8-8a1b6234ce76" providerId="ADAL" clId="{626659E8-AC51-4F6F-9E7B-220E3A9C2170}" dt="2022-10-03T09:28:49.153" v="229"/>
        <pc:sldMkLst>
          <pc:docMk/>
          <pc:sldMk cId="403802177" sldId="260"/>
        </pc:sldMkLst>
        <pc:spChg chg="del">
          <ac:chgData name="Anghel, Cristian" userId="564094d5-7cf9-4914-8ea8-8a1b6234ce76" providerId="ADAL" clId="{626659E8-AC51-4F6F-9E7B-220E3A9C2170}" dt="2022-10-03T08:52:50.441" v="226" actId="478"/>
          <ac:spMkLst>
            <pc:docMk/>
            <pc:sldMk cId="403802177" sldId="260"/>
            <ac:spMk id="2" creationId="{E4EA60FA-C5EF-496F-A769-D153C6222F61}"/>
          </ac:spMkLst>
        </pc:spChg>
        <pc:spChg chg="mod">
          <ac:chgData name="Anghel, Cristian" userId="564094d5-7cf9-4914-8ea8-8a1b6234ce76" providerId="ADAL" clId="{626659E8-AC51-4F6F-9E7B-220E3A9C2170}" dt="2022-10-03T09:28:49.153" v="229"/>
          <ac:spMkLst>
            <pc:docMk/>
            <pc:sldMk cId="403802177" sldId="260"/>
            <ac:spMk id="3" creationId="{7965CCAE-B894-4CDF-A4F3-A672D4C1CA7C}"/>
          </ac:spMkLst>
        </pc:spChg>
      </pc:sldChg>
      <pc:sldChg chg="delSp modSp new mod">
        <pc:chgData name="Anghel, Cristian" userId="564094d5-7cf9-4914-8ea8-8a1b6234ce76" providerId="ADAL" clId="{626659E8-AC51-4F6F-9E7B-220E3A9C2170}" dt="2022-10-03T09:32:00.458" v="289" actId="20577"/>
        <pc:sldMkLst>
          <pc:docMk/>
          <pc:sldMk cId="4263921355" sldId="261"/>
        </pc:sldMkLst>
        <pc:spChg chg="del">
          <ac:chgData name="Anghel, Cristian" userId="564094d5-7cf9-4914-8ea8-8a1b6234ce76" providerId="ADAL" clId="{626659E8-AC51-4F6F-9E7B-220E3A9C2170}" dt="2022-10-03T09:28:56.811" v="231" actId="478"/>
          <ac:spMkLst>
            <pc:docMk/>
            <pc:sldMk cId="4263921355" sldId="261"/>
            <ac:spMk id="2" creationId="{6CD913D4-5022-474C-910C-012D75C245AD}"/>
          </ac:spMkLst>
        </pc:spChg>
        <pc:spChg chg="mod">
          <ac:chgData name="Anghel, Cristian" userId="564094d5-7cf9-4914-8ea8-8a1b6234ce76" providerId="ADAL" clId="{626659E8-AC51-4F6F-9E7B-220E3A9C2170}" dt="2022-10-03T09:32:00.458" v="289" actId="20577"/>
          <ac:spMkLst>
            <pc:docMk/>
            <pc:sldMk cId="4263921355" sldId="261"/>
            <ac:spMk id="3" creationId="{C8E9CFC4-8B5A-4008-A707-961D5555FDF3}"/>
          </ac:spMkLst>
        </pc:spChg>
      </pc:sldChg>
      <pc:sldChg chg="delSp modSp new mod">
        <pc:chgData name="Anghel, Cristian" userId="564094d5-7cf9-4914-8ea8-8a1b6234ce76" providerId="ADAL" clId="{626659E8-AC51-4F6F-9E7B-220E3A9C2170}" dt="2022-10-03T09:36:54.210" v="404" actId="20577"/>
        <pc:sldMkLst>
          <pc:docMk/>
          <pc:sldMk cId="3862803858" sldId="262"/>
        </pc:sldMkLst>
        <pc:spChg chg="del">
          <ac:chgData name="Anghel, Cristian" userId="564094d5-7cf9-4914-8ea8-8a1b6234ce76" providerId="ADAL" clId="{626659E8-AC51-4F6F-9E7B-220E3A9C2170}" dt="2022-10-03T09:33:53.142" v="291" actId="478"/>
          <ac:spMkLst>
            <pc:docMk/>
            <pc:sldMk cId="3862803858" sldId="262"/>
            <ac:spMk id="2" creationId="{F4BA6213-C32F-4B64-BC9C-7A24C4F4DA6C}"/>
          </ac:spMkLst>
        </pc:spChg>
        <pc:spChg chg="mod">
          <ac:chgData name="Anghel, Cristian" userId="564094d5-7cf9-4914-8ea8-8a1b6234ce76" providerId="ADAL" clId="{626659E8-AC51-4F6F-9E7B-220E3A9C2170}" dt="2022-10-03T09:36:54.210" v="404" actId="20577"/>
          <ac:spMkLst>
            <pc:docMk/>
            <pc:sldMk cId="3862803858" sldId="262"/>
            <ac:spMk id="3" creationId="{86536065-965D-40F5-B47D-DD54820A21CE}"/>
          </ac:spMkLst>
        </pc:spChg>
      </pc:sldChg>
      <pc:sldChg chg="delSp modSp new mod">
        <pc:chgData name="Anghel, Cristian" userId="564094d5-7cf9-4914-8ea8-8a1b6234ce76" providerId="ADAL" clId="{626659E8-AC51-4F6F-9E7B-220E3A9C2170}" dt="2022-10-03T09:38:22.544" v="457" actId="20577"/>
        <pc:sldMkLst>
          <pc:docMk/>
          <pc:sldMk cId="4239349507" sldId="263"/>
        </pc:sldMkLst>
        <pc:spChg chg="del">
          <ac:chgData name="Anghel, Cristian" userId="564094d5-7cf9-4914-8ea8-8a1b6234ce76" providerId="ADAL" clId="{626659E8-AC51-4F6F-9E7B-220E3A9C2170}" dt="2022-10-03T09:37:16.473" v="406" actId="478"/>
          <ac:spMkLst>
            <pc:docMk/>
            <pc:sldMk cId="4239349507" sldId="263"/>
            <ac:spMk id="2" creationId="{88B1D081-A420-48E3-A656-B1FAF3AFB05A}"/>
          </ac:spMkLst>
        </pc:spChg>
        <pc:spChg chg="mod">
          <ac:chgData name="Anghel, Cristian" userId="564094d5-7cf9-4914-8ea8-8a1b6234ce76" providerId="ADAL" clId="{626659E8-AC51-4F6F-9E7B-220E3A9C2170}" dt="2022-10-03T09:38:22.544" v="457" actId="20577"/>
          <ac:spMkLst>
            <pc:docMk/>
            <pc:sldMk cId="4239349507" sldId="263"/>
            <ac:spMk id="3" creationId="{A83F6439-CAD1-44BA-AE9B-F3CBB0BCD11C}"/>
          </ac:spMkLst>
        </pc:spChg>
      </pc:sldChg>
      <pc:sldChg chg="delSp modSp new mod">
        <pc:chgData name="Anghel, Cristian" userId="564094d5-7cf9-4914-8ea8-8a1b6234ce76" providerId="ADAL" clId="{626659E8-AC51-4F6F-9E7B-220E3A9C2170}" dt="2022-10-03T09:41:40.902" v="493" actId="20577"/>
        <pc:sldMkLst>
          <pc:docMk/>
          <pc:sldMk cId="255196167" sldId="264"/>
        </pc:sldMkLst>
        <pc:spChg chg="del">
          <ac:chgData name="Anghel, Cristian" userId="564094d5-7cf9-4914-8ea8-8a1b6234ce76" providerId="ADAL" clId="{626659E8-AC51-4F6F-9E7B-220E3A9C2170}" dt="2022-10-03T09:39:17.869" v="459" actId="478"/>
          <ac:spMkLst>
            <pc:docMk/>
            <pc:sldMk cId="255196167" sldId="264"/>
            <ac:spMk id="2" creationId="{FD268EAA-3430-4844-92AE-780378BC70FC}"/>
          </ac:spMkLst>
        </pc:spChg>
        <pc:spChg chg="mod">
          <ac:chgData name="Anghel, Cristian" userId="564094d5-7cf9-4914-8ea8-8a1b6234ce76" providerId="ADAL" clId="{626659E8-AC51-4F6F-9E7B-220E3A9C2170}" dt="2022-10-03T09:41:40.902" v="493" actId="20577"/>
          <ac:spMkLst>
            <pc:docMk/>
            <pc:sldMk cId="255196167" sldId="264"/>
            <ac:spMk id="3" creationId="{63C76051-306B-448B-84E2-F981E1E7595A}"/>
          </ac:spMkLst>
        </pc:spChg>
      </pc:sldChg>
      <pc:sldChg chg="delSp modSp new mod">
        <pc:chgData name="Anghel, Cristian" userId="564094d5-7cf9-4914-8ea8-8a1b6234ce76" providerId="ADAL" clId="{626659E8-AC51-4F6F-9E7B-220E3A9C2170}" dt="2022-10-03T09:46:40.769" v="550" actId="20577"/>
        <pc:sldMkLst>
          <pc:docMk/>
          <pc:sldMk cId="4062147813" sldId="265"/>
        </pc:sldMkLst>
        <pc:spChg chg="del">
          <ac:chgData name="Anghel, Cristian" userId="564094d5-7cf9-4914-8ea8-8a1b6234ce76" providerId="ADAL" clId="{626659E8-AC51-4F6F-9E7B-220E3A9C2170}" dt="2022-10-03T09:42:15.276" v="495" actId="478"/>
          <ac:spMkLst>
            <pc:docMk/>
            <pc:sldMk cId="4062147813" sldId="265"/>
            <ac:spMk id="2" creationId="{C754B2AF-7897-401B-8B7B-16EB83892FB4}"/>
          </ac:spMkLst>
        </pc:spChg>
        <pc:spChg chg="mod">
          <ac:chgData name="Anghel, Cristian" userId="564094d5-7cf9-4914-8ea8-8a1b6234ce76" providerId="ADAL" clId="{626659E8-AC51-4F6F-9E7B-220E3A9C2170}" dt="2022-10-03T09:46:40.769" v="550" actId="20577"/>
          <ac:spMkLst>
            <pc:docMk/>
            <pc:sldMk cId="4062147813" sldId="265"/>
            <ac:spMk id="3" creationId="{3BAB2800-71B8-4D74-B657-68A5DA82A758}"/>
          </ac:spMkLst>
        </pc:spChg>
      </pc:sldChg>
      <pc:sldChg chg="delSp modSp new mod">
        <pc:chgData name="Anghel, Cristian" userId="564094d5-7cf9-4914-8ea8-8a1b6234ce76" providerId="ADAL" clId="{626659E8-AC51-4F6F-9E7B-220E3A9C2170}" dt="2022-10-04T09:51:27.296" v="1977" actId="27636"/>
        <pc:sldMkLst>
          <pc:docMk/>
          <pc:sldMk cId="2501850812" sldId="266"/>
        </pc:sldMkLst>
        <pc:spChg chg="del">
          <ac:chgData name="Anghel, Cristian" userId="564094d5-7cf9-4914-8ea8-8a1b6234ce76" providerId="ADAL" clId="{626659E8-AC51-4F6F-9E7B-220E3A9C2170}" dt="2022-10-03T09:47:13" v="552" actId="478"/>
          <ac:spMkLst>
            <pc:docMk/>
            <pc:sldMk cId="2501850812" sldId="266"/>
            <ac:spMk id="2" creationId="{B476BFA3-EC58-42BC-881A-961E9A638E29}"/>
          </ac:spMkLst>
        </pc:spChg>
        <pc:spChg chg="mod">
          <ac:chgData name="Anghel, Cristian" userId="564094d5-7cf9-4914-8ea8-8a1b6234ce76" providerId="ADAL" clId="{626659E8-AC51-4F6F-9E7B-220E3A9C2170}" dt="2022-10-04T09:51:27.296" v="1977" actId="27636"/>
          <ac:spMkLst>
            <pc:docMk/>
            <pc:sldMk cId="2501850812" sldId="266"/>
            <ac:spMk id="3" creationId="{35DFBAB2-EE4F-421B-8AB5-C76ED669FB74}"/>
          </ac:spMkLst>
        </pc:spChg>
      </pc:sldChg>
      <pc:sldChg chg="delSp modSp new mod">
        <pc:chgData name="Anghel, Cristian" userId="564094d5-7cf9-4914-8ea8-8a1b6234ce76" providerId="ADAL" clId="{626659E8-AC51-4F6F-9E7B-220E3A9C2170}" dt="2022-10-03T09:52:01.576" v="636" actId="113"/>
        <pc:sldMkLst>
          <pc:docMk/>
          <pc:sldMk cId="723801346" sldId="267"/>
        </pc:sldMkLst>
        <pc:spChg chg="del">
          <ac:chgData name="Anghel, Cristian" userId="564094d5-7cf9-4914-8ea8-8a1b6234ce76" providerId="ADAL" clId="{626659E8-AC51-4F6F-9E7B-220E3A9C2170}" dt="2022-10-03T09:49:48.491" v="583" actId="478"/>
          <ac:spMkLst>
            <pc:docMk/>
            <pc:sldMk cId="723801346" sldId="267"/>
            <ac:spMk id="2" creationId="{69BFF141-D8B8-44D0-ACDE-6E1851D02F58}"/>
          </ac:spMkLst>
        </pc:spChg>
        <pc:spChg chg="mod">
          <ac:chgData name="Anghel, Cristian" userId="564094d5-7cf9-4914-8ea8-8a1b6234ce76" providerId="ADAL" clId="{626659E8-AC51-4F6F-9E7B-220E3A9C2170}" dt="2022-10-03T09:52:01.576" v="636" actId="113"/>
          <ac:spMkLst>
            <pc:docMk/>
            <pc:sldMk cId="723801346" sldId="267"/>
            <ac:spMk id="3" creationId="{4082E9AA-0798-4317-A73E-C2502C48CF36}"/>
          </ac:spMkLst>
        </pc:spChg>
      </pc:sldChg>
      <pc:sldChg chg="delSp modSp new mod">
        <pc:chgData name="Anghel, Cristian" userId="564094d5-7cf9-4914-8ea8-8a1b6234ce76" providerId="ADAL" clId="{626659E8-AC51-4F6F-9E7B-220E3A9C2170}" dt="2022-10-03T09:56:05.116" v="742" actId="6549"/>
        <pc:sldMkLst>
          <pc:docMk/>
          <pc:sldMk cId="3598102737" sldId="268"/>
        </pc:sldMkLst>
        <pc:spChg chg="del">
          <ac:chgData name="Anghel, Cristian" userId="564094d5-7cf9-4914-8ea8-8a1b6234ce76" providerId="ADAL" clId="{626659E8-AC51-4F6F-9E7B-220E3A9C2170}" dt="2022-10-03T09:51:10.170" v="616" actId="478"/>
          <ac:spMkLst>
            <pc:docMk/>
            <pc:sldMk cId="3598102737" sldId="268"/>
            <ac:spMk id="2" creationId="{8B06161B-BE8B-49B3-9E77-F30F620358D6}"/>
          </ac:spMkLst>
        </pc:spChg>
        <pc:spChg chg="mod">
          <ac:chgData name="Anghel, Cristian" userId="564094d5-7cf9-4914-8ea8-8a1b6234ce76" providerId="ADAL" clId="{626659E8-AC51-4F6F-9E7B-220E3A9C2170}" dt="2022-10-03T09:56:05.116" v="742" actId="6549"/>
          <ac:spMkLst>
            <pc:docMk/>
            <pc:sldMk cId="3598102737" sldId="268"/>
            <ac:spMk id="3" creationId="{E49E1DA1-608E-48C0-8B43-EA5B78760EC9}"/>
          </ac:spMkLst>
        </pc:spChg>
      </pc:sldChg>
      <pc:sldChg chg="delSp modSp new mod">
        <pc:chgData name="Anghel, Cristian" userId="564094d5-7cf9-4914-8ea8-8a1b6234ce76" providerId="ADAL" clId="{626659E8-AC51-4F6F-9E7B-220E3A9C2170}" dt="2022-10-03T09:57:16.592" v="787" actId="20577"/>
        <pc:sldMkLst>
          <pc:docMk/>
          <pc:sldMk cId="3271383421" sldId="269"/>
        </pc:sldMkLst>
        <pc:spChg chg="del">
          <ac:chgData name="Anghel, Cristian" userId="564094d5-7cf9-4914-8ea8-8a1b6234ce76" providerId="ADAL" clId="{626659E8-AC51-4F6F-9E7B-220E3A9C2170}" dt="2022-10-03T09:56:24.100" v="744" actId="478"/>
          <ac:spMkLst>
            <pc:docMk/>
            <pc:sldMk cId="3271383421" sldId="269"/>
            <ac:spMk id="2" creationId="{B3D3FDC5-D148-43DC-947E-46646C866724}"/>
          </ac:spMkLst>
        </pc:spChg>
        <pc:spChg chg="mod">
          <ac:chgData name="Anghel, Cristian" userId="564094d5-7cf9-4914-8ea8-8a1b6234ce76" providerId="ADAL" clId="{626659E8-AC51-4F6F-9E7B-220E3A9C2170}" dt="2022-10-03T09:57:16.592" v="787" actId="20577"/>
          <ac:spMkLst>
            <pc:docMk/>
            <pc:sldMk cId="3271383421" sldId="269"/>
            <ac:spMk id="3" creationId="{724AD2FC-91CA-4E42-878F-5A545E21B9EC}"/>
          </ac:spMkLst>
        </pc:spChg>
      </pc:sldChg>
      <pc:sldChg chg="delSp modSp new mod">
        <pc:chgData name="Anghel, Cristian" userId="564094d5-7cf9-4914-8ea8-8a1b6234ce76" providerId="ADAL" clId="{626659E8-AC51-4F6F-9E7B-220E3A9C2170}" dt="2022-10-03T09:58:19.827" v="792"/>
        <pc:sldMkLst>
          <pc:docMk/>
          <pc:sldMk cId="3928607696" sldId="270"/>
        </pc:sldMkLst>
        <pc:spChg chg="del">
          <ac:chgData name="Anghel, Cristian" userId="564094d5-7cf9-4914-8ea8-8a1b6234ce76" providerId="ADAL" clId="{626659E8-AC51-4F6F-9E7B-220E3A9C2170}" dt="2022-10-03T09:58:09.088" v="789" actId="478"/>
          <ac:spMkLst>
            <pc:docMk/>
            <pc:sldMk cId="3928607696" sldId="270"/>
            <ac:spMk id="2" creationId="{67AED4FE-70D1-4243-AAA8-5E305BC714E3}"/>
          </ac:spMkLst>
        </pc:spChg>
        <pc:spChg chg="mod">
          <ac:chgData name="Anghel, Cristian" userId="564094d5-7cf9-4914-8ea8-8a1b6234ce76" providerId="ADAL" clId="{626659E8-AC51-4F6F-9E7B-220E3A9C2170}" dt="2022-10-03T09:58:19.827" v="792"/>
          <ac:spMkLst>
            <pc:docMk/>
            <pc:sldMk cId="3928607696" sldId="270"/>
            <ac:spMk id="3" creationId="{71561D9B-341A-45AB-89D4-E43225AA22E0}"/>
          </ac:spMkLst>
        </pc:spChg>
      </pc:sldChg>
      <pc:sldChg chg="delSp modSp new mod">
        <pc:chgData name="Anghel, Cristian" userId="564094d5-7cf9-4914-8ea8-8a1b6234ce76" providerId="ADAL" clId="{626659E8-AC51-4F6F-9E7B-220E3A9C2170}" dt="2022-10-03T10:16:25.429" v="1794" actId="6549"/>
        <pc:sldMkLst>
          <pc:docMk/>
          <pc:sldMk cId="3686729069" sldId="271"/>
        </pc:sldMkLst>
        <pc:spChg chg="del">
          <ac:chgData name="Anghel, Cristian" userId="564094d5-7cf9-4914-8ea8-8a1b6234ce76" providerId="ADAL" clId="{626659E8-AC51-4F6F-9E7B-220E3A9C2170}" dt="2022-10-03T09:58:49.441" v="794" actId="478"/>
          <ac:spMkLst>
            <pc:docMk/>
            <pc:sldMk cId="3686729069" sldId="271"/>
            <ac:spMk id="2" creationId="{57827814-FE7C-4967-8846-419B34143C1A}"/>
          </ac:spMkLst>
        </pc:spChg>
        <pc:spChg chg="mod">
          <ac:chgData name="Anghel, Cristian" userId="564094d5-7cf9-4914-8ea8-8a1b6234ce76" providerId="ADAL" clId="{626659E8-AC51-4F6F-9E7B-220E3A9C2170}" dt="2022-10-03T10:16:25.429" v="1794" actId="6549"/>
          <ac:spMkLst>
            <pc:docMk/>
            <pc:sldMk cId="3686729069" sldId="271"/>
            <ac:spMk id="3" creationId="{75ACEE55-0569-47CF-9B90-EBC33CA37070}"/>
          </ac:spMkLst>
        </pc:spChg>
      </pc:sldChg>
      <pc:sldChg chg="delSp modSp new mod">
        <pc:chgData name="Anghel, Cristian" userId="564094d5-7cf9-4914-8ea8-8a1b6234ce76" providerId="ADAL" clId="{626659E8-AC51-4F6F-9E7B-220E3A9C2170}" dt="2022-10-03T10:58:01.422" v="1971" actId="20577"/>
        <pc:sldMkLst>
          <pc:docMk/>
          <pc:sldMk cId="4264085351" sldId="272"/>
        </pc:sldMkLst>
        <pc:spChg chg="del">
          <ac:chgData name="Anghel, Cristian" userId="564094d5-7cf9-4914-8ea8-8a1b6234ce76" providerId="ADAL" clId="{626659E8-AC51-4F6F-9E7B-220E3A9C2170}" dt="2022-10-03T10:52:40.374" v="1796" actId="478"/>
          <ac:spMkLst>
            <pc:docMk/>
            <pc:sldMk cId="4264085351" sldId="272"/>
            <ac:spMk id="2" creationId="{BC484544-1A37-4421-B30B-A74CCFE2E3CF}"/>
          </ac:spMkLst>
        </pc:spChg>
        <pc:spChg chg="mod">
          <ac:chgData name="Anghel, Cristian" userId="564094d5-7cf9-4914-8ea8-8a1b6234ce76" providerId="ADAL" clId="{626659E8-AC51-4F6F-9E7B-220E3A9C2170}" dt="2022-10-03T10:58:01.422" v="1971" actId="20577"/>
          <ac:spMkLst>
            <pc:docMk/>
            <pc:sldMk cId="4264085351" sldId="272"/>
            <ac:spMk id="3" creationId="{694EA51C-9680-4178-BF64-BAAD7320687E}"/>
          </ac:spMkLst>
        </pc:spChg>
      </pc:sldChg>
    </pc:docChg>
  </pc:docChgLst>
  <pc:docChgLst>
    <pc:chgData name="Anghel, Cristian" userId="564094d5-7cf9-4914-8ea8-8a1b6234ce76" providerId="ADAL" clId="{51CF9579-EB8D-4A61-9526-37DE48D29D65}"/>
    <pc:docChg chg="modSld">
      <pc:chgData name="Anghel, Cristian" userId="564094d5-7cf9-4914-8ea8-8a1b6234ce76" providerId="ADAL" clId="{51CF9579-EB8D-4A61-9526-37DE48D29D65}" dt="2022-11-04T08:01:08.375" v="1" actId="113"/>
      <pc:docMkLst>
        <pc:docMk/>
      </pc:docMkLst>
      <pc:sldChg chg="modSp mod">
        <pc:chgData name="Anghel, Cristian" userId="564094d5-7cf9-4914-8ea8-8a1b6234ce76" providerId="ADAL" clId="{51CF9579-EB8D-4A61-9526-37DE48D29D65}" dt="2022-11-04T08:01:08.375" v="1" actId="113"/>
        <pc:sldMkLst>
          <pc:docMk/>
          <pc:sldMk cId="2636718437" sldId="258"/>
        </pc:sldMkLst>
        <pc:spChg chg="mod">
          <ac:chgData name="Anghel, Cristian" userId="564094d5-7cf9-4914-8ea8-8a1b6234ce76" providerId="ADAL" clId="{51CF9579-EB8D-4A61-9526-37DE48D29D65}" dt="2022-11-04T08:01:08.375" v="1" actId="113"/>
          <ac:spMkLst>
            <pc:docMk/>
            <pc:sldMk cId="2636718437" sldId="258"/>
            <ac:spMk id="3" creationId="{C0F8E1A3-4EBC-4C11-BE13-41576B379A82}"/>
          </ac:spMkLst>
        </pc:spChg>
      </pc:sldChg>
    </pc:docChg>
  </pc:docChgLst>
  <pc:docChgLst>
    <pc:chgData name="Anghel, Cristian" userId="564094d5-7cf9-4914-8ea8-8a1b6234ce76" providerId="ADAL" clId="{646836C8-7A98-4EDD-ABC3-F22C83E10B2D}"/>
    <pc:docChg chg="undo redo custSel addSld modSld">
      <pc:chgData name="Anghel, Cristian" userId="564094d5-7cf9-4914-8ea8-8a1b6234ce76" providerId="ADAL" clId="{646836C8-7A98-4EDD-ABC3-F22C83E10B2D}" dt="2023-10-09T15:15:15.422" v="329" actId="20577"/>
      <pc:docMkLst>
        <pc:docMk/>
      </pc:docMkLst>
      <pc:sldChg chg="modSp mod">
        <pc:chgData name="Anghel, Cristian" userId="564094d5-7cf9-4914-8ea8-8a1b6234ce76" providerId="ADAL" clId="{646836C8-7A98-4EDD-ABC3-F22C83E10B2D}" dt="2023-10-09T08:37:41.806" v="6" actId="6549"/>
        <pc:sldMkLst>
          <pc:docMk/>
          <pc:sldMk cId="4062147813" sldId="265"/>
        </pc:sldMkLst>
        <pc:spChg chg="mod">
          <ac:chgData name="Anghel, Cristian" userId="564094d5-7cf9-4914-8ea8-8a1b6234ce76" providerId="ADAL" clId="{646836C8-7A98-4EDD-ABC3-F22C83E10B2D}" dt="2023-10-09T08:37:41.806" v="6" actId="6549"/>
          <ac:spMkLst>
            <pc:docMk/>
            <pc:sldMk cId="4062147813" sldId="265"/>
            <ac:spMk id="3" creationId="{3BAB2800-71B8-4D74-B657-68A5DA82A758}"/>
          </ac:spMkLst>
        </pc:spChg>
      </pc:sldChg>
      <pc:sldChg chg="modSp mod">
        <pc:chgData name="Anghel, Cristian" userId="564094d5-7cf9-4914-8ea8-8a1b6234ce76" providerId="ADAL" clId="{646836C8-7A98-4EDD-ABC3-F22C83E10B2D}" dt="2023-10-09T15:15:15.422" v="329" actId="20577"/>
        <pc:sldMkLst>
          <pc:docMk/>
          <pc:sldMk cId="3686729069" sldId="271"/>
        </pc:sldMkLst>
        <pc:spChg chg="mod">
          <ac:chgData name="Anghel, Cristian" userId="564094d5-7cf9-4914-8ea8-8a1b6234ce76" providerId="ADAL" clId="{646836C8-7A98-4EDD-ABC3-F22C83E10B2D}" dt="2023-10-09T15:15:15.422" v="329" actId="20577"/>
          <ac:spMkLst>
            <pc:docMk/>
            <pc:sldMk cId="3686729069" sldId="271"/>
            <ac:spMk id="3" creationId="{75ACEE55-0569-47CF-9B90-EBC33CA37070}"/>
          </ac:spMkLst>
        </pc:spChg>
      </pc:sldChg>
      <pc:sldChg chg="delSp modSp new mod">
        <pc:chgData name="Anghel, Cristian" userId="564094d5-7cf9-4914-8ea8-8a1b6234ce76" providerId="ADAL" clId="{646836C8-7A98-4EDD-ABC3-F22C83E10B2D}" dt="2023-10-09T15:08:35.138" v="126" actId="20577"/>
        <pc:sldMkLst>
          <pc:docMk/>
          <pc:sldMk cId="2097857566" sldId="273"/>
        </pc:sldMkLst>
        <pc:spChg chg="del">
          <ac:chgData name="Anghel, Cristian" userId="564094d5-7cf9-4914-8ea8-8a1b6234ce76" providerId="ADAL" clId="{646836C8-7A98-4EDD-ABC3-F22C83E10B2D}" dt="2023-10-09T15:05:36.045" v="8" actId="478"/>
          <ac:spMkLst>
            <pc:docMk/>
            <pc:sldMk cId="2097857566" sldId="273"/>
            <ac:spMk id="2" creationId="{9201C313-DD22-28CA-3559-EA785042314F}"/>
          </ac:spMkLst>
        </pc:spChg>
        <pc:spChg chg="mod">
          <ac:chgData name="Anghel, Cristian" userId="564094d5-7cf9-4914-8ea8-8a1b6234ce76" providerId="ADAL" clId="{646836C8-7A98-4EDD-ABC3-F22C83E10B2D}" dt="2023-10-09T15:08:35.138" v="126" actId="20577"/>
          <ac:spMkLst>
            <pc:docMk/>
            <pc:sldMk cId="2097857566" sldId="273"/>
            <ac:spMk id="3" creationId="{45E46844-77F0-FF5C-8F59-8084BEA5E0F0}"/>
          </ac:spMkLst>
        </pc:spChg>
      </pc:sldChg>
    </pc:docChg>
  </pc:docChgLst>
  <pc:docChgLst>
    <pc:chgData name="Anghel, Cristian" userId="564094d5-7cf9-4914-8ea8-8a1b6234ce76" providerId="ADAL" clId="{C3ED076B-7B2B-49D5-95E8-E2A599D860BE}"/>
    <pc:docChg chg="modSld">
      <pc:chgData name="Anghel, Cristian" userId="564094d5-7cf9-4914-8ea8-8a1b6234ce76" providerId="ADAL" clId="{C3ED076B-7B2B-49D5-95E8-E2A599D860BE}" dt="2023-10-20T06:55:09.316" v="3"/>
      <pc:docMkLst>
        <pc:docMk/>
      </pc:docMkLst>
      <pc:sldChg chg="modAnim">
        <pc:chgData name="Anghel, Cristian" userId="564094d5-7cf9-4914-8ea8-8a1b6234ce76" providerId="ADAL" clId="{C3ED076B-7B2B-49D5-95E8-E2A599D860BE}" dt="2023-10-20T06:55:09.316" v="3"/>
        <pc:sldMkLst>
          <pc:docMk/>
          <pc:sldMk cId="2636718437" sldId="258"/>
        </pc:sldMkLst>
      </pc:sldChg>
    </pc:docChg>
  </pc:docChgLst>
  <pc:docChgLst>
    <pc:chgData name="Anghel, Cristian" userId="564094d5-7cf9-4914-8ea8-8a1b6234ce76" providerId="ADAL" clId="{FAA87ECD-97F3-4B75-9137-2676D72AA225}"/>
    <pc:docChg chg="undo redo custSel addSld delSld modSld">
      <pc:chgData name="Anghel, Cristian" userId="564094d5-7cf9-4914-8ea8-8a1b6234ce76" providerId="ADAL" clId="{FAA87ECD-97F3-4B75-9137-2676D72AA225}" dt="2022-10-18T11:38:13.417" v="466" actId="113"/>
      <pc:docMkLst>
        <pc:docMk/>
      </pc:docMkLst>
      <pc:sldChg chg="del">
        <pc:chgData name="Anghel, Cristian" userId="564094d5-7cf9-4914-8ea8-8a1b6234ce76" providerId="ADAL" clId="{FAA87ECD-97F3-4B75-9137-2676D72AA225}" dt="2022-10-11T10:52:35.144" v="0" actId="47"/>
        <pc:sldMkLst>
          <pc:docMk/>
          <pc:sldMk cId="1724467013" sldId="257"/>
        </pc:sldMkLst>
      </pc:sldChg>
      <pc:sldChg chg="modSp mod">
        <pc:chgData name="Anghel, Cristian" userId="564094d5-7cf9-4914-8ea8-8a1b6234ce76" providerId="ADAL" clId="{FAA87ECD-97F3-4B75-9137-2676D72AA225}" dt="2022-10-11T10:55:51.756" v="10" actId="113"/>
        <pc:sldMkLst>
          <pc:docMk/>
          <pc:sldMk cId="2636718437" sldId="258"/>
        </pc:sldMkLst>
        <pc:spChg chg="mod">
          <ac:chgData name="Anghel, Cristian" userId="564094d5-7cf9-4914-8ea8-8a1b6234ce76" providerId="ADAL" clId="{FAA87ECD-97F3-4B75-9137-2676D72AA225}" dt="2022-10-11T10:55:51.756" v="10" actId="113"/>
          <ac:spMkLst>
            <pc:docMk/>
            <pc:sldMk cId="2636718437" sldId="258"/>
            <ac:spMk id="3" creationId="{C0F8E1A3-4EBC-4C11-BE13-41576B379A82}"/>
          </ac:spMkLst>
        </pc:spChg>
      </pc:sldChg>
      <pc:sldChg chg="modSp mod">
        <pc:chgData name="Anghel, Cristian" userId="564094d5-7cf9-4914-8ea8-8a1b6234ce76" providerId="ADAL" clId="{FAA87ECD-97F3-4B75-9137-2676D72AA225}" dt="2022-10-11T10:59:29.485" v="66" actId="20577"/>
        <pc:sldMkLst>
          <pc:docMk/>
          <pc:sldMk cId="1777365188" sldId="259"/>
        </pc:sldMkLst>
        <pc:spChg chg="mod">
          <ac:chgData name="Anghel, Cristian" userId="564094d5-7cf9-4914-8ea8-8a1b6234ce76" providerId="ADAL" clId="{FAA87ECD-97F3-4B75-9137-2676D72AA225}" dt="2022-10-11T10:59:29.485" v="66" actId="20577"/>
          <ac:spMkLst>
            <pc:docMk/>
            <pc:sldMk cId="1777365188" sldId="259"/>
            <ac:spMk id="3" creationId="{4C6DAE70-6F6E-414A-9730-7FEC9A409607}"/>
          </ac:spMkLst>
        </pc:spChg>
      </pc:sldChg>
      <pc:sldChg chg="del">
        <pc:chgData name="Anghel, Cristian" userId="564094d5-7cf9-4914-8ea8-8a1b6234ce76" providerId="ADAL" clId="{FAA87ECD-97F3-4B75-9137-2676D72AA225}" dt="2022-10-11T10:52:54.041" v="2" actId="47"/>
        <pc:sldMkLst>
          <pc:docMk/>
          <pc:sldMk cId="403802177" sldId="260"/>
        </pc:sldMkLst>
      </pc:sldChg>
      <pc:sldChg chg="modSp mod">
        <pc:chgData name="Anghel, Cristian" userId="564094d5-7cf9-4914-8ea8-8a1b6234ce76" providerId="ADAL" clId="{FAA87ECD-97F3-4B75-9137-2676D72AA225}" dt="2022-10-11T11:02:25.538" v="105" actId="113"/>
        <pc:sldMkLst>
          <pc:docMk/>
          <pc:sldMk cId="4263921355" sldId="261"/>
        </pc:sldMkLst>
        <pc:spChg chg="mod">
          <ac:chgData name="Anghel, Cristian" userId="564094d5-7cf9-4914-8ea8-8a1b6234ce76" providerId="ADAL" clId="{FAA87ECD-97F3-4B75-9137-2676D72AA225}" dt="2022-10-11T11:02:25.538" v="105" actId="113"/>
          <ac:spMkLst>
            <pc:docMk/>
            <pc:sldMk cId="4263921355" sldId="261"/>
            <ac:spMk id="3" creationId="{C8E9CFC4-8B5A-4008-A707-961D5555FDF3}"/>
          </ac:spMkLst>
        </pc:spChg>
      </pc:sldChg>
      <pc:sldChg chg="modSp mod">
        <pc:chgData name="Anghel, Cristian" userId="564094d5-7cf9-4914-8ea8-8a1b6234ce76" providerId="ADAL" clId="{FAA87ECD-97F3-4B75-9137-2676D72AA225}" dt="2022-10-11T11:05:15.643" v="106" actId="113"/>
        <pc:sldMkLst>
          <pc:docMk/>
          <pc:sldMk cId="3862803858" sldId="262"/>
        </pc:sldMkLst>
        <pc:spChg chg="mod">
          <ac:chgData name="Anghel, Cristian" userId="564094d5-7cf9-4914-8ea8-8a1b6234ce76" providerId="ADAL" clId="{FAA87ECD-97F3-4B75-9137-2676D72AA225}" dt="2022-10-11T11:05:15.643" v="106" actId="113"/>
          <ac:spMkLst>
            <pc:docMk/>
            <pc:sldMk cId="3862803858" sldId="262"/>
            <ac:spMk id="3" creationId="{86536065-965D-40F5-B47D-DD54820A21CE}"/>
          </ac:spMkLst>
        </pc:spChg>
      </pc:sldChg>
      <pc:sldChg chg="modSp mod">
        <pc:chgData name="Anghel, Cristian" userId="564094d5-7cf9-4914-8ea8-8a1b6234ce76" providerId="ADAL" clId="{FAA87ECD-97F3-4B75-9137-2676D72AA225}" dt="2022-10-11T11:05:50.406" v="115" actId="113"/>
        <pc:sldMkLst>
          <pc:docMk/>
          <pc:sldMk cId="4239349507" sldId="263"/>
        </pc:sldMkLst>
        <pc:spChg chg="mod">
          <ac:chgData name="Anghel, Cristian" userId="564094d5-7cf9-4914-8ea8-8a1b6234ce76" providerId="ADAL" clId="{FAA87ECD-97F3-4B75-9137-2676D72AA225}" dt="2022-10-11T11:05:50.406" v="115" actId="113"/>
          <ac:spMkLst>
            <pc:docMk/>
            <pc:sldMk cId="4239349507" sldId="263"/>
            <ac:spMk id="3" creationId="{A83F6439-CAD1-44BA-AE9B-F3CBB0BCD11C}"/>
          </ac:spMkLst>
        </pc:spChg>
      </pc:sldChg>
      <pc:sldChg chg="modSp mod">
        <pc:chgData name="Anghel, Cristian" userId="564094d5-7cf9-4914-8ea8-8a1b6234ce76" providerId="ADAL" clId="{FAA87ECD-97F3-4B75-9137-2676D72AA225}" dt="2022-10-13T12:13:13.118" v="436" actId="20577"/>
        <pc:sldMkLst>
          <pc:docMk/>
          <pc:sldMk cId="255196167" sldId="264"/>
        </pc:sldMkLst>
        <pc:spChg chg="mod">
          <ac:chgData name="Anghel, Cristian" userId="564094d5-7cf9-4914-8ea8-8a1b6234ce76" providerId="ADAL" clId="{FAA87ECD-97F3-4B75-9137-2676D72AA225}" dt="2022-10-13T12:13:13.118" v="436" actId="20577"/>
          <ac:spMkLst>
            <pc:docMk/>
            <pc:sldMk cId="255196167" sldId="264"/>
            <ac:spMk id="3" creationId="{63C76051-306B-448B-84E2-F981E1E7595A}"/>
          </ac:spMkLst>
        </pc:spChg>
      </pc:sldChg>
      <pc:sldChg chg="modSp mod">
        <pc:chgData name="Anghel, Cristian" userId="564094d5-7cf9-4914-8ea8-8a1b6234ce76" providerId="ADAL" clId="{FAA87ECD-97F3-4B75-9137-2676D72AA225}" dt="2022-10-13T12:15:04.672" v="438" actId="1036"/>
        <pc:sldMkLst>
          <pc:docMk/>
          <pc:sldMk cId="4062147813" sldId="265"/>
        </pc:sldMkLst>
        <pc:spChg chg="mod">
          <ac:chgData name="Anghel, Cristian" userId="564094d5-7cf9-4914-8ea8-8a1b6234ce76" providerId="ADAL" clId="{FAA87ECD-97F3-4B75-9137-2676D72AA225}" dt="2022-10-13T12:15:04.672" v="438" actId="1036"/>
          <ac:spMkLst>
            <pc:docMk/>
            <pc:sldMk cId="4062147813" sldId="265"/>
            <ac:spMk id="3" creationId="{3BAB2800-71B8-4D74-B657-68A5DA82A758}"/>
          </ac:spMkLst>
        </pc:spChg>
      </pc:sldChg>
      <pc:sldChg chg="modSp mod">
        <pc:chgData name="Anghel, Cristian" userId="564094d5-7cf9-4914-8ea8-8a1b6234ce76" providerId="ADAL" clId="{FAA87ECD-97F3-4B75-9137-2676D72AA225}" dt="2022-10-12T13:28:48.777" v="324" actId="20577"/>
        <pc:sldMkLst>
          <pc:docMk/>
          <pc:sldMk cId="2501850812" sldId="266"/>
        </pc:sldMkLst>
        <pc:spChg chg="mod">
          <ac:chgData name="Anghel, Cristian" userId="564094d5-7cf9-4914-8ea8-8a1b6234ce76" providerId="ADAL" clId="{FAA87ECD-97F3-4B75-9137-2676D72AA225}" dt="2022-10-12T13:28:48.777" v="324" actId="20577"/>
          <ac:spMkLst>
            <pc:docMk/>
            <pc:sldMk cId="2501850812" sldId="266"/>
            <ac:spMk id="3" creationId="{35DFBAB2-EE4F-421B-8AB5-C76ED669FB74}"/>
          </ac:spMkLst>
        </pc:spChg>
      </pc:sldChg>
      <pc:sldChg chg="modSp mod">
        <pc:chgData name="Anghel, Cristian" userId="564094d5-7cf9-4914-8ea8-8a1b6234ce76" providerId="ADAL" clId="{FAA87ECD-97F3-4B75-9137-2676D72AA225}" dt="2022-10-13T12:18:45.641" v="439" actId="113"/>
        <pc:sldMkLst>
          <pc:docMk/>
          <pc:sldMk cId="723801346" sldId="267"/>
        </pc:sldMkLst>
        <pc:spChg chg="mod">
          <ac:chgData name="Anghel, Cristian" userId="564094d5-7cf9-4914-8ea8-8a1b6234ce76" providerId="ADAL" clId="{FAA87ECD-97F3-4B75-9137-2676D72AA225}" dt="2022-10-13T12:18:45.641" v="439" actId="113"/>
          <ac:spMkLst>
            <pc:docMk/>
            <pc:sldMk cId="723801346" sldId="267"/>
            <ac:spMk id="3" creationId="{4082E9AA-0798-4317-A73E-C2502C48CF36}"/>
          </ac:spMkLst>
        </pc:spChg>
      </pc:sldChg>
      <pc:sldChg chg="modSp mod">
        <pc:chgData name="Anghel, Cristian" userId="564094d5-7cf9-4914-8ea8-8a1b6234ce76" providerId="ADAL" clId="{FAA87ECD-97F3-4B75-9137-2676D72AA225}" dt="2022-10-18T11:38:13.417" v="466" actId="113"/>
        <pc:sldMkLst>
          <pc:docMk/>
          <pc:sldMk cId="3598102737" sldId="268"/>
        </pc:sldMkLst>
        <pc:spChg chg="mod">
          <ac:chgData name="Anghel, Cristian" userId="564094d5-7cf9-4914-8ea8-8a1b6234ce76" providerId="ADAL" clId="{FAA87ECD-97F3-4B75-9137-2676D72AA225}" dt="2022-10-18T11:38:13.417" v="466" actId="113"/>
          <ac:spMkLst>
            <pc:docMk/>
            <pc:sldMk cId="3598102737" sldId="268"/>
            <ac:spMk id="3" creationId="{E49E1DA1-608E-48C0-8B43-EA5B78760EC9}"/>
          </ac:spMkLst>
        </pc:spChg>
      </pc:sldChg>
      <pc:sldChg chg="modSp mod">
        <pc:chgData name="Anghel, Cristian" userId="564094d5-7cf9-4914-8ea8-8a1b6234ce76" providerId="ADAL" clId="{FAA87ECD-97F3-4B75-9137-2676D72AA225}" dt="2022-10-12T13:42:11.813" v="384" actId="20577"/>
        <pc:sldMkLst>
          <pc:docMk/>
          <pc:sldMk cId="3271383421" sldId="269"/>
        </pc:sldMkLst>
        <pc:spChg chg="mod">
          <ac:chgData name="Anghel, Cristian" userId="564094d5-7cf9-4914-8ea8-8a1b6234ce76" providerId="ADAL" clId="{FAA87ECD-97F3-4B75-9137-2676D72AA225}" dt="2022-10-12T13:42:11.813" v="384" actId="20577"/>
          <ac:spMkLst>
            <pc:docMk/>
            <pc:sldMk cId="3271383421" sldId="269"/>
            <ac:spMk id="3" creationId="{724AD2FC-91CA-4E42-878F-5A545E21B9EC}"/>
          </ac:spMkLst>
        </pc:spChg>
      </pc:sldChg>
      <pc:sldChg chg="modSp add del mod">
        <pc:chgData name="Anghel, Cristian" userId="564094d5-7cf9-4914-8ea8-8a1b6234ce76" providerId="ADAL" clId="{FAA87ECD-97F3-4B75-9137-2676D72AA225}" dt="2022-10-12T13:43:05.044" v="401" actId="20577"/>
        <pc:sldMkLst>
          <pc:docMk/>
          <pc:sldMk cId="3928607696" sldId="270"/>
        </pc:sldMkLst>
        <pc:spChg chg="mod">
          <ac:chgData name="Anghel, Cristian" userId="564094d5-7cf9-4914-8ea8-8a1b6234ce76" providerId="ADAL" clId="{FAA87ECD-97F3-4B75-9137-2676D72AA225}" dt="2022-10-12T13:43:05.044" v="401" actId="20577"/>
          <ac:spMkLst>
            <pc:docMk/>
            <pc:sldMk cId="3928607696" sldId="270"/>
            <ac:spMk id="3" creationId="{71561D9B-341A-45AB-89D4-E43225AA22E0}"/>
          </ac:spMkLst>
        </pc:spChg>
      </pc:sldChg>
      <pc:sldChg chg="modSp mod">
        <pc:chgData name="Anghel, Cristian" userId="564094d5-7cf9-4914-8ea8-8a1b6234ce76" providerId="ADAL" clId="{FAA87ECD-97F3-4B75-9137-2676D72AA225}" dt="2022-10-13T20:16:13.102" v="459" actId="113"/>
        <pc:sldMkLst>
          <pc:docMk/>
          <pc:sldMk cId="3686729069" sldId="271"/>
        </pc:sldMkLst>
        <pc:spChg chg="mod">
          <ac:chgData name="Anghel, Cristian" userId="564094d5-7cf9-4914-8ea8-8a1b6234ce76" providerId="ADAL" clId="{FAA87ECD-97F3-4B75-9137-2676D72AA225}" dt="2022-10-13T20:16:13.102" v="459" actId="113"/>
          <ac:spMkLst>
            <pc:docMk/>
            <pc:sldMk cId="3686729069" sldId="271"/>
            <ac:spMk id="3" creationId="{75ACEE55-0569-47CF-9B90-EBC33CA37070}"/>
          </ac:spMkLst>
        </pc:spChg>
      </pc:sldChg>
      <pc:sldChg chg="modSp mod">
        <pc:chgData name="Anghel, Cristian" userId="564094d5-7cf9-4914-8ea8-8a1b6234ce76" providerId="ADAL" clId="{FAA87ECD-97F3-4B75-9137-2676D72AA225}" dt="2022-10-13T12:23:03.532" v="457" actId="20577"/>
        <pc:sldMkLst>
          <pc:docMk/>
          <pc:sldMk cId="4264085351" sldId="272"/>
        </pc:sldMkLst>
        <pc:spChg chg="mod">
          <ac:chgData name="Anghel, Cristian" userId="564094d5-7cf9-4914-8ea8-8a1b6234ce76" providerId="ADAL" clId="{FAA87ECD-97F3-4B75-9137-2676D72AA225}" dt="2022-10-13T12:23:03.532" v="457" actId="20577"/>
          <ac:spMkLst>
            <pc:docMk/>
            <pc:sldMk cId="4264085351" sldId="272"/>
            <ac:spMk id="3" creationId="{694EA51C-9680-4178-BF64-BAAD7320687E}"/>
          </ac:spMkLst>
        </pc:spChg>
      </pc:sldChg>
    </pc:docChg>
  </pc:docChgLst>
  <pc:docChgLst>
    <pc:chgData name="Cristian Anghel" userId="564094d5-7cf9-4914-8ea8-8a1b6234ce76" providerId="ADAL" clId="{FAA87ECD-97F3-4B75-9137-2676D72AA225}"/>
    <pc:docChg chg="undo custSel modSld">
      <pc:chgData name="Cristian Anghel" userId="564094d5-7cf9-4914-8ea8-8a1b6234ce76" providerId="ADAL" clId="{FAA87ECD-97F3-4B75-9137-2676D72AA225}" dt="2022-10-20T12:16:04.202" v="18" actId="2711"/>
      <pc:docMkLst>
        <pc:docMk/>
      </pc:docMkLst>
      <pc:sldChg chg="modSp mod">
        <pc:chgData name="Cristian Anghel" userId="564094d5-7cf9-4914-8ea8-8a1b6234ce76" providerId="ADAL" clId="{FAA87ECD-97F3-4B75-9137-2676D72AA225}" dt="2022-10-20T12:16:04.202" v="18" actId="2711"/>
        <pc:sldMkLst>
          <pc:docMk/>
          <pc:sldMk cId="3383178182" sldId="256"/>
        </pc:sldMkLst>
        <pc:spChg chg="mod">
          <ac:chgData name="Cristian Anghel" userId="564094d5-7cf9-4914-8ea8-8a1b6234ce76" providerId="ADAL" clId="{FAA87ECD-97F3-4B75-9137-2676D72AA225}" dt="2022-10-20T12:16:04.202" v="18" actId="2711"/>
          <ac:spMkLst>
            <pc:docMk/>
            <pc:sldMk cId="3383178182" sldId="256"/>
            <ac:spMk id="2" creationId="{5853C98B-5241-47D9-80FD-AB41DAEBD03F}"/>
          </ac:spMkLst>
        </pc:spChg>
      </pc:sldChg>
      <pc:sldChg chg="modSp">
        <pc:chgData name="Cristian Anghel" userId="564094d5-7cf9-4914-8ea8-8a1b6234ce76" providerId="ADAL" clId="{FAA87ECD-97F3-4B75-9137-2676D72AA225}" dt="2022-10-20T12:04:38.246" v="4"/>
        <pc:sldMkLst>
          <pc:docMk/>
          <pc:sldMk cId="3862803858" sldId="262"/>
        </pc:sldMkLst>
        <pc:spChg chg="mod">
          <ac:chgData name="Cristian Anghel" userId="564094d5-7cf9-4914-8ea8-8a1b6234ce76" providerId="ADAL" clId="{FAA87ECD-97F3-4B75-9137-2676D72AA225}" dt="2022-10-20T12:04:38.246" v="4"/>
          <ac:spMkLst>
            <pc:docMk/>
            <pc:sldMk cId="3862803858" sldId="262"/>
            <ac:spMk id="3" creationId="{86536065-965D-40F5-B47D-DD54820A21CE}"/>
          </ac:spMkLst>
        </pc:spChg>
      </pc:sldChg>
      <pc:sldChg chg="modSp mod">
        <pc:chgData name="Cristian Anghel" userId="564094d5-7cf9-4914-8ea8-8a1b6234ce76" providerId="ADAL" clId="{FAA87ECD-97F3-4B75-9137-2676D72AA225}" dt="2022-10-20T12:07:57.879" v="12" actId="113"/>
        <pc:sldMkLst>
          <pc:docMk/>
          <pc:sldMk cId="4062147813" sldId="265"/>
        </pc:sldMkLst>
        <pc:spChg chg="mod">
          <ac:chgData name="Cristian Anghel" userId="564094d5-7cf9-4914-8ea8-8a1b6234ce76" providerId="ADAL" clId="{FAA87ECD-97F3-4B75-9137-2676D72AA225}" dt="2022-10-20T12:07:57.879" v="12" actId="113"/>
          <ac:spMkLst>
            <pc:docMk/>
            <pc:sldMk cId="4062147813" sldId="265"/>
            <ac:spMk id="3" creationId="{3BAB2800-71B8-4D74-B657-68A5DA82A758}"/>
          </ac:spMkLst>
        </pc:spChg>
      </pc:sldChg>
      <pc:sldChg chg="modSp mod">
        <pc:chgData name="Cristian Anghel" userId="564094d5-7cf9-4914-8ea8-8a1b6234ce76" providerId="ADAL" clId="{FAA87ECD-97F3-4B75-9137-2676D72AA225}" dt="2022-10-20T12:08:27.332" v="13" actId="113"/>
        <pc:sldMkLst>
          <pc:docMk/>
          <pc:sldMk cId="2501850812" sldId="266"/>
        </pc:sldMkLst>
        <pc:spChg chg="mod">
          <ac:chgData name="Cristian Anghel" userId="564094d5-7cf9-4914-8ea8-8a1b6234ce76" providerId="ADAL" clId="{FAA87ECD-97F3-4B75-9137-2676D72AA225}" dt="2022-10-20T12:08:27.332" v="13" actId="113"/>
          <ac:spMkLst>
            <pc:docMk/>
            <pc:sldMk cId="2501850812" sldId="266"/>
            <ac:spMk id="3" creationId="{35DFBAB2-EE4F-421B-8AB5-C76ED669FB74}"/>
          </ac:spMkLst>
        </pc:spChg>
      </pc:sldChg>
      <pc:sldChg chg="modSp mod">
        <pc:chgData name="Cristian Anghel" userId="564094d5-7cf9-4914-8ea8-8a1b6234ce76" providerId="ADAL" clId="{FAA87ECD-97F3-4B75-9137-2676D72AA225}" dt="2022-10-20T12:10:38.524" v="15" actId="113"/>
        <pc:sldMkLst>
          <pc:docMk/>
          <pc:sldMk cId="723801346" sldId="267"/>
        </pc:sldMkLst>
        <pc:spChg chg="mod">
          <ac:chgData name="Cristian Anghel" userId="564094d5-7cf9-4914-8ea8-8a1b6234ce76" providerId="ADAL" clId="{FAA87ECD-97F3-4B75-9137-2676D72AA225}" dt="2022-10-20T12:10:38.524" v="15" actId="113"/>
          <ac:spMkLst>
            <pc:docMk/>
            <pc:sldMk cId="723801346" sldId="267"/>
            <ac:spMk id="3" creationId="{4082E9AA-0798-4317-A73E-C2502C48CF36}"/>
          </ac:spMkLst>
        </pc:spChg>
      </pc:sldChg>
      <pc:sldChg chg="modSp mod">
        <pc:chgData name="Cristian Anghel" userId="564094d5-7cf9-4914-8ea8-8a1b6234ce76" providerId="ADAL" clId="{FAA87ECD-97F3-4B75-9137-2676D72AA225}" dt="2022-10-20T12:11:02.808" v="17" actId="21"/>
        <pc:sldMkLst>
          <pc:docMk/>
          <pc:sldMk cId="3598102737" sldId="268"/>
        </pc:sldMkLst>
        <pc:spChg chg="mod">
          <ac:chgData name="Cristian Anghel" userId="564094d5-7cf9-4914-8ea8-8a1b6234ce76" providerId="ADAL" clId="{FAA87ECD-97F3-4B75-9137-2676D72AA225}" dt="2022-10-20T12:11:02.808" v="17" actId="21"/>
          <ac:spMkLst>
            <pc:docMk/>
            <pc:sldMk cId="3598102737" sldId="268"/>
            <ac:spMk id="3" creationId="{E49E1DA1-608E-48C0-8B43-EA5B78760E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F502-7F7B-470D-87B0-30824B176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547B5-A012-407E-9ED3-5D2BE7681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BD10B-7609-48D3-8305-9C570DD2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3C94-BC34-44BD-8231-C5F7C8CCA7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FDD6F-D9C5-46E9-9546-B6A8AB56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B78F7-CFA2-4B18-9B68-DF287978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E088-5405-418D-A2DF-E3D2128C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4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5DC1-AC1D-47DD-9AFF-FE72A13B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E9BDF-57B8-46D0-9410-7D8481B9D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523E7-04FC-4246-B726-47A0C23D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3C94-BC34-44BD-8231-C5F7C8CCA7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6F900-A652-482A-8321-A90FDDAC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F4892-D722-4ADF-80E6-712CA0E8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E088-5405-418D-A2DF-E3D2128C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7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634E2-926B-454A-91EA-522796362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0C87F-4BD7-479C-907F-1F79F7B4F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14F45-41AF-4FAC-AFEE-53B838E9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3C94-BC34-44BD-8231-C5F7C8CCA7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6308-5FF4-4BF5-838B-D38CBF2F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DF5C2-E2F8-46FC-9BBF-9F389151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E088-5405-418D-A2DF-E3D2128C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0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D8A6-8BEC-4024-8835-B3943F28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7062-F96F-460F-B63D-0782C784A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6C0A5-1F90-4EE3-A9AE-232053F4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3C94-BC34-44BD-8231-C5F7C8CCA7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47A57-A0AA-4150-854B-4B7A1296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00B7E-7741-48B0-B391-AE3B0565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E088-5405-418D-A2DF-E3D2128C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2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8417-ABDD-4026-97FA-96D2C116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4E6B9-0B61-4536-9008-7B523ABE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7101E-C37F-40E2-9087-1EA7AA62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3C94-BC34-44BD-8231-C5F7C8CCA7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637D-81AD-40B3-AA66-F8C9859A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F85CE-1787-46DB-8D7F-DDAC30EE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E088-5405-418D-A2DF-E3D2128C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0A81-5F4F-431B-B3FE-BA913479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C1F55-C661-4F7C-BC8D-F39F70EA6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F3B85-56CE-43BB-A882-051D09B0F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D7BAB-A686-473C-B8DF-3758E525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3C94-BC34-44BD-8231-C5F7C8CCA7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26F4-DFBD-408E-9527-9DA3A975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939D0-0178-4FEA-8757-B242CD11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E088-5405-418D-A2DF-E3D2128C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4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BD6C-967D-4412-81E2-81691B4D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68E6-9831-47DA-AB96-BD3E6746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9DA3B-BFCB-4084-9F49-5FBC5C9A1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54D8C-B94F-4018-AEE7-8F8150944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425E0-5CF4-44AA-9CC9-CB7FB6E84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81C0C-22A3-4DAE-BC96-8F56D38E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3C94-BC34-44BD-8231-C5F7C8CCA7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0D984-4A13-4DAC-826D-DBD64B73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81459-1FD7-40B5-946A-EAA080CF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E088-5405-418D-A2DF-E3D2128C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1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FFAD-3C2B-43E9-BAA2-BAF95998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1048D-09F2-4D5E-8007-AD478ADA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3C94-BC34-44BD-8231-C5F7C8CCA7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8D043-5E91-4B26-80C4-49230996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8F9B2-8DE0-4D04-9E5A-EFBE864B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E088-5405-418D-A2DF-E3D2128C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5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64D1D-6C36-4FFE-850D-D3B98079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3C94-BC34-44BD-8231-C5F7C8CCA7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4F3B2-2FE5-457F-A3C0-70941E27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9689C-1095-457B-A28A-DA162EF7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E088-5405-418D-A2DF-E3D2128C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6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3227-0850-41EA-BC78-3D83F15A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5BFF1-6058-42DD-8679-C1FA438A0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75084-E487-402E-B34A-A9D62B58B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932A-8B14-492C-B2AC-4E46E81F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3C94-BC34-44BD-8231-C5F7C8CCA7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4AF85-D0EA-41FC-AFDA-D5F9E6AD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F6870-761C-4468-B785-0BDB412A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E088-5405-418D-A2DF-E3D2128C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3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FB9C-B04A-4EEC-BF84-CA7F2B5F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C9049-6804-421C-B79B-6953F792C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25732-5442-40C1-B02A-E8B02C8F4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A4176-525C-4574-8114-454EC2CA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3C94-BC34-44BD-8231-C5F7C8CCA7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AF03D-8355-47CF-995A-17B5D385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3ADEF-F281-42CD-A527-99D65053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E088-5405-418D-A2DF-E3D2128C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E2F6B-DBF1-45AF-A918-79C98B23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9FC99-E1B4-4CB0-8EB2-6A9BBAAFF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8BF3F-6402-42A8-965D-7F4AF986C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C3C94-BC34-44BD-8231-C5F7C8CCA7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65EC-BBBA-4259-9142-BFEDAEAB3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6B45A-8F81-425C-8F1E-C91C9A34D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CE088-5405-418D-A2DF-E3D2128C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1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C98B-5241-47D9-80FD-AB41DAEBD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sz="2800" b="1" dirty="0">
                <a:latin typeface="Arial" panose="020B0604020202020204" pitchFamily="34" charset="0"/>
                <a:cs typeface="Arial" panose="020B0604020202020204" pitchFamily="34" charset="0"/>
              </a:rPr>
              <a:t>Organizația și mediul ambiant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78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9AA-0798-4317-A73E-C2502C48C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4804"/>
            <a:ext cx="10515600" cy="5622159"/>
          </a:xfrm>
        </p:spPr>
        <p:txBody>
          <a:bodyPr/>
          <a:lstStyle/>
          <a:p>
            <a:pPr marL="1031875" marR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ro-RO" sz="1800" b="1" i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717675" algn="l"/>
              </a:tabLst>
            </a:pP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Ramura de activitate:</a:t>
            </a:r>
            <a:endParaRPr lang="en-US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717675" algn="l"/>
              </a:tabLst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întreprinderi industriale;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717675" algn="l"/>
              </a:tabLst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întreprinderi agricole;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717675" algn="l"/>
              </a:tabLst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întreprinderi de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construcţii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717675" algn="l"/>
              </a:tabLst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întreprinderi de servicii (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comerţ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cu amănuntul, transporturi, turism, servicii de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piaţă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	prestate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populaţiei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etc.).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717675" algn="l"/>
              </a:tabLst>
            </a:pPr>
            <a:endParaRPr lang="en-US" sz="1800" b="1" i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717675" algn="l"/>
              </a:tabLst>
            </a:pPr>
            <a:endParaRPr lang="ro-RO" sz="1800" b="1" i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717675" algn="l"/>
              </a:tabLst>
            </a:pP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Gradul de continuitate 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activităţii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717675" algn="l"/>
              </a:tabLst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întreprinderi cu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funcţionare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continuă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pe tot parcursul anului;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717675" algn="l"/>
              </a:tabLst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întreprinderi cu activitate </a:t>
            </a: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sezonieră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(întreprinderi de conserve, de zahăr, de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materiale de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construcţii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etc.).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717675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OKPANG+BookmanOldStyle"/>
              <a:ea typeface="Times New Roman" panose="02020603050405020304" pitchFamily="18" charset="0"/>
              <a:cs typeface="OKPANG+BookmanOldStyl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01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E1DA1-608E-48C0-8B43-EA5B78760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4804"/>
            <a:ext cx="10515600" cy="5622159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Dimensiunea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întreprinderi </a:t>
            </a: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mari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peste 250 de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salariaţi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întreprinderi mici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mijlocii – 1-249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salariaţi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946275" algn="l"/>
              </a:tabLst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</a:t>
            </a: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microîntreprinderi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1-9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salariaţi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946275" algn="l"/>
              </a:tabLst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întreprinderi </a:t>
            </a: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10-49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salariaţi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946275" algn="l"/>
              </a:tabLst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întreprinderi </a:t>
            </a: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mijlocii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50-249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salariaţi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Nivelul de specializare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întreprinderi </a:t>
            </a: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specializate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- 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realizează produse finite sau componente ale acestora (subansambluri,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repere etc.) în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cantităţi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mari, </a:t>
            </a: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- dispun de utilajele specializate,</a:t>
            </a: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- 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iar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forţa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muncă posedă un nivel corespunzător de calificare;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întreprinderi </a:t>
            </a: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universale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au un nomenclator extins de produse, care sunt fabricate în serii mici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	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sau unicate, </a:t>
            </a: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utilajele sunt universale, iar personalul este policalificat;</a:t>
            </a:r>
            <a:endParaRPr lang="ro-RO" sz="1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întreprinderi </a:t>
            </a: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mixte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execută o mare varietate de produse, unele dintre acestea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fabricându-se în serii relativ mari, iar altele în serii mici sau unicate.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0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D2FC-91CA-4E42-878F-5A545E21B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676"/>
            <a:ext cx="10515600" cy="5889287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o-RO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rtenența</a:t>
            </a: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 națională: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întreprinderi </a:t>
            </a:r>
            <a:r>
              <a:rPr lang="ro-RO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naţionale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patrimoniul acestora se află integral în proprietatea unei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persoane fizice sau juridice dintr-o anumită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ţară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întreprinderi </a:t>
            </a:r>
            <a:r>
              <a:rPr lang="ro-RO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multinaţionale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sunt, de regulă, proprietatea unui grup economic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internaţional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au filiale care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îşi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desfăşoară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activitatea în două sau în mai multe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ţări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întreprinderi </a:t>
            </a: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joint-venture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se creează prin participarea cu capital în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proporţii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diferite a unor persoane fizice sau juridice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distincte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din două sau din mai multe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ţări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8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61D9B-341A-45AB-89D4-E43225AA2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272"/>
            <a:ext cx="10515600" cy="5529691"/>
          </a:xfrm>
        </p:spPr>
        <p:txBody>
          <a:bodyPr/>
          <a:lstStyle/>
          <a:p>
            <a:pPr marL="0" indent="0" algn="ctr">
              <a:buNone/>
            </a:pPr>
            <a:endParaRPr lang="en-US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Mediul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organizaţiei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0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46844-77F0-FF5C-8F59-8084BEA5E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512"/>
            <a:ext cx="10515600" cy="5753451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endParaRPr lang="en-US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Mediul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cuprinde ansamblul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forţelor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interne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externe care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influenţează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în mod direct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indirect activitatea acesteia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Se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imparte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mediu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extern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lang="ro-RO" sz="1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</a:t>
            </a:r>
            <a: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Mediul intern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reuneşte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totalitatea factorilor care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influenţează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în mod direct activitatea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	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resursele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ro-RO" sz="1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- organizarea internă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structura organizatorică a firmei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subsistemul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informaţional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ro-RO" sz="1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- managementul superior;</a:t>
            </a:r>
            <a:endParaRPr lang="ro-RO" sz="1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-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mixul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marketing (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piaţă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produs, promovare,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preţ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ro-RO" sz="1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57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CEE55-0569-47CF-9B90-EBC33CA3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672"/>
            <a:ext cx="10515600" cy="602065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en-US" sz="19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</a:t>
            </a:r>
            <a:r>
              <a:rPr lang="ro-RO" sz="1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Mediul extern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cuprinde: </a:t>
            </a: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9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- </a:t>
            </a:r>
            <a:r>
              <a:rPr lang="ro-RO" sz="19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micromediul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organizația intră în relație directă</a:t>
            </a:r>
          </a:p>
          <a:p>
            <a:pPr mar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9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furnizorii;    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organismele financiare (bănci, fonduri de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investiţii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asigurări);</a:t>
            </a:r>
            <a:endParaRPr lang="en-US" sz="1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9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clienţii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                                  -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instituţii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mass-media;</a:t>
            </a:r>
            <a:endParaRPr lang="en-US" sz="1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- intermediarii;                         - comunitatea locală.</a:t>
            </a:r>
            <a:endParaRPr lang="en-US" sz="1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9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firmele concurente;</a:t>
            </a:r>
            <a:endParaRPr lang="ro-RO" sz="19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9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- </a:t>
            </a:r>
            <a:r>
              <a:rPr lang="ro-RO" sz="19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macromediul</a:t>
            </a:r>
            <a:r>
              <a:rPr lang="ro-RO" sz="19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9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factori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economici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piaţa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internă,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piaţa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externă, pârghiile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economico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-financiare, sistemul 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bancar, bursa de valori, regimul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investiţiilor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factori de </a:t>
            </a:r>
            <a:r>
              <a:rPr lang="ro-RO" sz="1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management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strategia economică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naţională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sistemul de organizare a 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economiei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naţionale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mecanismele de control ale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suprasistemelor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din care face parte 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organizaţia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calitatea studiilor, a metodelor, a modelelor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tehnicilor oferite de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ştiinţa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managementului etc., </a:t>
            </a:r>
            <a:endParaRPr lang="en-US" sz="1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factori </a:t>
            </a:r>
            <a:r>
              <a:rPr lang="ro-RO" sz="1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tehnici </a:t>
            </a:r>
            <a:r>
              <a:rPr lang="ro-RO" sz="19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tehnologici 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nivelul tehnic al utilajelor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al echipamentelor, calitatea 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tehnologiilor,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potenţialul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creativ-inovativ,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licenţele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brevetele, calitatea studiilor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cercetărilor tehnice etc.;</a:t>
            </a:r>
            <a:endParaRPr lang="en-US" sz="1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en-US" sz="19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factori </a:t>
            </a:r>
            <a:r>
              <a:rPr lang="ro-RO" sz="1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demografici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populaţia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totală, ponderea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populaţiei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ocupate,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populaţia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activă, 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ro-RO" sz="1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o-RO" sz="1900" dirty="0" err="1">
                <a:latin typeface="Arial" panose="020B0604020202020204" pitchFamily="34" charset="0"/>
                <a:cs typeface="Arial" panose="020B0604020202020204" pitchFamily="34" charset="0"/>
              </a:rPr>
              <a:t>tructura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socio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-profesională a acesteia, rata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natalităţii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rata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mortalităţii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durata medie a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vieţii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etc.;</a:t>
            </a:r>
            <a:endParaRPr lang="en-US" sz="1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factori </a:t>
            </a:r>
            <a:r>
              <a:rPr lang="ro-RO" sz="19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socio</a:t>
            </a:r>
            <a:r>
              <a:rPr lang="ro-RO" sz="1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-culturali </a:t>
            </a:r>
            <a:r>
              <a:rPr lang="ro-RO" sz="19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9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educaţionali</a:t>
            </a:r>
            <a:r>
              <a:rPr lang="ro-RO" sz="1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structura socială a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populaţiei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învăţământul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ştiinţa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cultura, ocrotirea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sănătăţii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mentalitatea etc.;</a:t>
            </a:r>
            <a:endParaRPr lang="en-US" sz="1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factori </a:t>
            </a:r>
            <a:r>
              <a:rPr lang="ro-RO" sz="1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politici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politica economică, politicile sociale, politica în domeniul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ştiinţei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politica 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 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domeniul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educaţiei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politica în domeniul culturii, politica în domeniul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sănătăţii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politica 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externă, politica promovată de alte state etc.;</a:t>
            </a:r>
            <a:endParaRPr lang="en-US" sz="1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factori </a:t>
            </a:r>
            <a:r>
              <a:rPr lang="ro-RO" sz="1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ecologici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(naturali) - resursele naturale, apa, solul, clima, </a:t>
            </a:r>
            <a:r>
              <a:rPr lang="ro-RO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vegetaţia</a:t>
            </a: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fauna etc.</a:t>
            </a:r>
          </a:p>
          <a:p>
            <a:pPr marL="0" marR="0" lvl="0" indent="0" algn="just">
              <a:spcBef>
                <a:spcPts val="600"/>
              </a:spcBef>
              <a:buNone/>
              <a:tabLst>
                <a:tab pos="1717675" algn="l"/>
              </a:tabLst>
            </a:pPr>
            <a:r>
              <a:rPr lang="ro-RO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factori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juridici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- </a:t>
            </a:r>
            <a:r>
              <a:rPr lang="en-US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legi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decrete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hotărâri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guvernamentale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ordine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ale </a:t>
            </a:r>
            <a:r>
              <a:rPr lang="en-US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miniştrilor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decizii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ale 	</a:t>
            </a:r>
            <a:r>
              <a:rPr lang="en-US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prefecturilor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ale </a:t>
            </a:r>
            <a:r>
              <a:rPr lang="en-US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primăriilor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hotărâri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ale </a:t>
            </a:r>
            <a:r>
              <a:rPr lang="en-US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consiliilor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judeţene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en-US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locale </a:t>
            </a:r>
            <a:r>
              <a:rPr lang="en-US" sz="19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etc</a:t>
            </a:r>
            <a:endParaRPr lang="ro-RO" sz="19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2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EA51C-9680-4178-BF64-BAAD7320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209"/>
            <a:ext cx="10515600" cy="5981754"/>
          </a:xfrm>
        </p:spPr>
        <p:txBody>
          <a:bodyPr/>
          <a:lstStyle/>
          <a:p>
            <a:pPr mar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Există trei tipuri principale de medii,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anume: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-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mediu stabil: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modificări produse la intervale mari de timp, generate de evenimente previzibile,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organizaţiile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 adaptează cu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uşurinţă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este întâlnit în realitate pe intervale scurte de timp.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mediu schimbător</a:t>
            </a: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caracterizează prin modificări relativ frecvente, însă generate de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previzibile, 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organizaţiile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pot anticipa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pot adapta strategiile manageriale,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ste tipul de mediu cel mai frecvent întâlnit în realitatea economică.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- mediu turbulent: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caracterizat prin schimbări mari, de regulă imprevizibile, produse cu o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frecvenţă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ridicată,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întâlneşte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 intervale scurte de timp.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08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E1A3-4EBC-4C11-BE13-41576B37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337"/>
            <a:ext cx="10515600" cy="5714626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Organizaţia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reuneşte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grup de persoane organizate potrivit anumitor criterii juridice, economice, tehnice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manageriale care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desfăşoară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complex de procese de muncă în vederea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obţinerii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unor bunuri materiale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servicii destinate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pieţei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ro-RO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Organizaţia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ca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sistem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lang="en-US" sz="18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371600" marR="0" lvl="3" indent="0" algn="just">
              <a:spcBef>
                <a:spcPts val="1200"/>
              </a:spcBef>
              <a:buNone/>
              <a:tabLst>
                <a:tab pos="1828800" algn="l"/>
              </a:tabLst>
            </a:pPr>
            <a:r>
              <a:rPr lang="ro-RO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s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istem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reuneşte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resurse umane, materiale, financiare,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informaţionale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tehnice, tehnologice etc., plus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cunoştinţele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marR="0" lvl="3" indent="0" algn="just">
              <a:spcBef>
                <a:spcPts val="1200"/>
              </a:spcBef>
              <a:buNone/>
              <a:tabLst>
                <a:tab pos="1828800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sistem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deschis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între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organizaţie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mediul ambiant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există schimburi permanente.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Organizaţia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preia din mediul ambiant fluxuri materiale, fluxuri de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fluxuri de energie, le transformă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 redă mediului ambiant sub formă de produse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servicii;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3" algn="just">
              <a:spcBef>
                <a:spcPts val="1200"/>
              </a:spcBef>
              <a:buFontTx/>
              <a:buChar char="-"/>
              <a:tabLst>
                <a:tab pos="1828800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dinamic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pentru a fi competitivă, o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organizaţie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trebuie să se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adapteze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în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permanenţă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schimbările produse în mediul ambiant. </a:t>
            </a:r>
          </a:p>
          <a:p>
            <a:pPr marR="0" lvl="3" algn="just">
              <a:spcBef>
                <a:spcPts val="1200"/>
              </a:spcBef>
              <a:buFontTx/>
              <a:buChar char="-"/>
              <a:tabLst>
                <a:tab pos="1828800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sinergic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efectul produs de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organizaţie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în ansamblul său, este mai mare decât suma efectelor produse de subsistemele care intră în alcătuirea acesteia.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1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AE70-6F6E-414A-9730-7FEC9A40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7"/>
            <a:ext cx="10515600" cy="583791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Trăsături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fundamentale ale organizației: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tehnico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-productivă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fiecare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dispune de factori de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producţie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în anumite 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raporturi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cantitative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calitative,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utilizaţi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în vederea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obţinerii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unor bunuri materiale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servicii;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organizatorico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-administrativă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fiecare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are un sediu, o denumire, un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patrimoniu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 conducere proprie. Din perspectiva acestei trăsături,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decide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asupra: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produselor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serviciilor oferite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pieţei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metodelor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tehnicilor manageriale utilizate;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modului de repartizare a profitului.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economico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-socială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funcţionează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 baza principiului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eficienţei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economice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sociale. În acest sens, este necesar ca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să cunoască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pieţele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desfacere, astfel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încât să se 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poată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adapta la schimbările care survin în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preferinţele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manifestate de purtătorii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cererii.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funcţionează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având la bază principiul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autofinanţării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6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CFC4-8B5A-4008-A707-961D5555F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402"/>
            <a:ext cx="10515600" cy="5899561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Tipuri de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organizaţii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existente în România</a:t>
            </a:r>
            <a:endParaRPr lang="en-US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organizaţii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economice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au ca obiectiv principal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obţinerea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profitului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non-profit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filantropice: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cultură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artă,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cercetare,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sănătate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asistenţă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socială,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religioase etc.; 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-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orientate spre beneficiul reciproc: sindicate,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asociaţii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profesionale,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fundaţii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-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non-profit orientate spre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acţiuni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politice: partidele politice,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</a:p>
          <a:p>
            <a:pPr marL="0" marR="0" lvl="0" indent="0" algn="just"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au ca obiectiv principal furnizarea unor servicii care să 	satisfacă nevoile sociale generale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specifice ale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cetăţenilor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(primării, prefecturi, 	consilii locale, consilii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judeţene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preşedinţie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guvern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ş.a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.).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92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6065-965D-40F5-B47D-DD54820A2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3"/>
            <a:ext cx="10515600" cy="5601610"/>
          </a:xfrm>
        </p:spPr>
        <p:txBody>
          <a:bodyPr/>
          <a:lstStyle/>
          <a:p>
            <a:pPr marL="0" indent="0">
              <a:buNone/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CRITERII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clasificare a întreprinderilor într-o economie cu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piaţă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concurenţială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forma de proprietate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- numărul de proprietari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modalităţile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constituire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exploatare a patrimoniului,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ramura de activitate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- gradul de continuitate al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activităţii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dimensiunea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- nivelul de specializare,</a:t>
            </a: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	-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apartenenţa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naţională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ro-RO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800" dirty="0">
                <a:latin typeface="Arial" panose="020B0604020202020204" pitchFamily="34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0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6439-CAD1-44BA-AE9B-F3CBB0BCD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596"/>
            <a:ext cx="10515600" cy="5817367"/>
          </a:xfrm>
        </p:spPr>
        <p:txBody>
          <a:bodyPr/>
          <a:lstStyle/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717675" algn="l"/>
              </a:tabLst>
            </a:pPr>
            <a:endParaRPr lang="ro-RO" sz="1800" b="1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717675" algn="l"/>
              </a:tabLst>
            </a:pP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Forma de pr</a:t>
            </a:r>
            <a:r>
              <a:rPr lang="ro-RO" sz="1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oprietate:</a:t>
            </a:r>
            <a:endParaRPr lang="ro-RO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OKPANG+BookmanOldStyle"/>
            </a:endParaRPr>
          </a:p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717675" algn="l"/>
              </a:tabLst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	- întreprinderi </a:t>
            </a: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private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- patrimoniul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aparţine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unei persoane sau grup de persoane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	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fizice care au avut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iniţiativa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creării lor;</a:t>
            </a:r>
            <a:endParaRPr lang="en-US" sz="1800" dirty="0">
              <a:solidFill>
                <a:srgbClr val="000000"/>
              </a:solidFill>
              <a:effectLst/>
              <a:latin typeface="OKPANG+BookmanOldStyle"/>
              <a:ea typeface="Times New Roman" panose="02020603050405020304" pitchFamily="18" charset="0"/>
              <a:cs typeface="OKPANG+BookmanOldStyle"/>
            </a:endParaRPr>
          </a:p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717675" algn="l"/>
              </a:tabLst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	- întreprinderi </a:t>
            </a: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de stat 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-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iniţiativa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creării lor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aparţine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statului, care este proprietarul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	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întregului patrimoniu de care dispun;</a:t>
            </a:r>
            <a:endParaRPr lang="en-US" sz="1800" dirty="0">
              <a:solidFill>
                <a:srgbClr val="000000"/>
              </a:solidFill>
              <a:effectLst/>
              <a:latin typeface="OKPANG+BookmanOldStyle"/>
              <a:ea typeface="Times New Roman" panose="02020603050405020304" pitchFamily="18" charset="0"/>
              <a:cs typeface="OKPANG+BookmanOldStyle"/>
            </a:endParaRPr>
          </a:p>
          <a:p>
            <a:pPr marL="0" indent="0"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	-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întreprinderi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mixte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participaţiile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crearea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exploatarea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patrimoniului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aparţin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			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atât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statului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cât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şi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unor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persoane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fizice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4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6051-306B-448B-84E2-F981E1E75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627"/>
            <a:ext cx="10515600" cy="55913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Numărul de proprietari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modalităţile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constituire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exploatare a patrimoniului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întreprinderi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 individuale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sunt proprietatea unei persoane fizice, dispun de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 personal sub 10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salariaţi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iar proprietarul este responsabil de patrimoniul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întreprinderii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participă la procesul de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producţie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întreprinderi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unipersonale cu răspundere limitată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patrimoniul întreprinderii este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separat de cel al proprietarului, responsabilitatea acestuia fiind limitată numai la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patrimoniul întreprinderii. 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întreprinderi </a:t>
            </a: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societare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au personalitate juridică, capitalul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societăţii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este repartizat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între două sau mai multe persoane, fiind divizat în titluri numite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acţiuni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sau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părţi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sociale, iar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asociaţii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primesc dividende. 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întreprinderi </a:t>
            </a: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cooperatiste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create prin participarea mai multor persoane care au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desfăşurat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activităţi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similare în perioada anterioară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înfiinţării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întreprinderii, în calitate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mici proprietari; 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1200"/>
              </a:spcBef>
              <a:buNone/>
              <a:tabLst>
                <a:tab pos="1717675" algn="l"/>
              </a:tabLst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întreprinderi </a:t>
            </a: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familiale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patrimoniul se află în proprietatea membrilor unei familii,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care, de cele mai multe ori, sunt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lucrători în cadrul întreprinderii.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2800-71B8-4D74-B657-68A5DA82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175"/>
            <a:ext cx="10515600" cy="556051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Ramura de activitate: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regii autonome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funcţionează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ramurile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strategice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ale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economiei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naţionale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energetică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			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exploatarea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minelor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gazelor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naturale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transporturi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feroviare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industria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			armament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persoane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juridice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care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îşi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desfăşoară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activitatea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potrivit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principiilor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gestiunii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		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proprii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al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autonomiei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financiare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o-RO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societăţi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comerciale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sz="1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persoane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juridice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care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desfăşoară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activităţi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producţie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prestări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servicii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vederea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obţinerii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unui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profit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ro-RO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microîntreprinderile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întreprinderile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sunt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conduse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întreprinzători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firmele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mijlocii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mari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sunt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conduse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către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un manager general,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baza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unui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			contract de management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încheiat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Adunarea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Generală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Acţionarilor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	</a:t>
            </a:r>
            <a:endParaRPr lang="ro-RO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Organismele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reprezentative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management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participativ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care se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regăsesc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		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frecvent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societăţile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comerciale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mijlocii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mari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sunt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Consiliul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Administraţie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			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Comitetul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Direcţie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4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FBAB2-EE4F-421B-8AB5-C76ED669F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256"/>
            <a:ext cx="10515600" cy="5642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În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România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există în prezent următoarele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tipuri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de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societăţi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comerciale: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OKPANG+BookmanOldStyle"/>
                <a:ea typeface="Times New Roman" panose="02020603050405020304" pitchFamily="18" charset="0"/>
                <a:cs typeface="OKPANG+BookmanOldStyle"/>
              </a:rPr>
              <a:t>	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- </a:t>
            </a: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societate în nume colectiv 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(SNC) - societate de persoane cu număr redus de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asociaţi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	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obligaţiile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sociale fiind garantate de către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toţi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asociaţii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care răspund nelimitat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şi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solidar;</a:t>
            </a:r>
            <a:endParaRPr lang="en-US" sz="1800" dirty="0">
              <a:solidFill>
                <a:srgbClr val="000000"/>
              </a:solidFill>
              <a:latin typeface="OKPANG+BookmanOldStyle"/>
              <a:ea typeface="Times New Roman" panose="02020603050405020304" pitchFamily="18" charset="0"/>
              <a:cs typeface="OKPANG+BookmanOldStyle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OKPANG+BookmanOldStyle"/>
                <a:ea typeface="Times New Roman" panose="02020603050405020304" pitchFamily="18" charset="0"/>
                <a:cs typeface="OKPANG+BookmanOldStyle"/>
              </a:rPr>
              <a:t>	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- </a:t>
            </a: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societate în comandită simplă 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(SCS) - societate de persoane,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obligaţiile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sociale sunt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	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garantate cu patrimoniul social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şi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cu răspunderea solidară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şi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nelimitată a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asociaţilor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		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comanditaţi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(comanditarii răspund numai în limita aportului lor);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	</a:t>
            </a:r>
          </a:p>
          <a:p>
            <a:pPr marL="0" indent="0">
              <a:buNone/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	</a:t>
            </a: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- societate în comandită pe </a:t>
            </a:r>
            <a:r>
              <a:rPr lang="ro-RO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acţiuni</a:t>
            </a: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(SCA) - societate de capitaluri, capitalul este divizat în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	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acţiuni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,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obligaţiile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sociale sunt garantate cu patrimoniul social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şi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cu răspunderea nelimitată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şi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	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solidară a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asociaţilor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comanditaţi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(comanditarii răspund numai în limita aportului lor);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OKPANG+BookmanOldStyle"/>
            </a:endParaRPr>
          </a:p>
          <a:p>
            <a:pPr marL="0" indent="0">
              <a:buNone/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	- </a:t>
            </a: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societate pe </a:t>
            </a:r>
            <a:r>
              <a:rPr lang="ro-RO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acţiuni</a:t>
            </a: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(SA) - societate de capitaluri, capitalul este divizat în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acţiuni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, iar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	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acţionarii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sunt răspunzători numai în limita aportului la capitalul social;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OKPANG+BookmanOldStyle"/>
            </a:endParaRPr>
          </a:p>
          <a:p>
            <a:pPr marL="0" indent="0">
              <a:buNone/>
            </a:pP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	- </a:t>
            </a:r>
            <a:r>
              <a:rPr lang="ro-R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societate cu răspundere limitată 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(SRL) - societate de capitaluri, răspunderea este limitată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	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la aportul social, aportul social este format din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părţi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sociale, numărul de </a:t>
            </a:r>
            <a:r>
              <a:rPr lang="ro-RO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asociaţi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 nu poate fi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	</a:t>
            </a:r>
            <a:r>
              <a:rPr lang="ro-RO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mai mare de 50.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OKPANG+BookmanOldStyle"/>
              </a:rPr>
              <a:t>	</a:t>
            </a:r>
          </a:p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717675" algn="l"/>
              </a:tabLst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717675" algn="l"/>
              </a:tabLst>
            </a:pPr>
            <a:r>
              <a:rPr lang="en-US" sz="1800" dirty="0" err="1">
                <a:latin typeface="Arial" panose="020B0604020202020204" pitchFamily="34" charset="0"/>
              </a:rPr>
              <a:t>Înființarea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societăților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comerciale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este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reglementată</a:t>
            </a:r>
            <a:r>
              <a:rPr lang="en-US" sz="1800" dirty="0">
                <a:latin typeface="Arial" panose="020B0604020202020204" pitchFamily="34" charset="0"/>
              </a:rPr>
              <a:t> de </a:t>
            </a:r>
            <a:r>
              <a:rPr lang="en-US" sz="1800" b="1" dirty="0" err="1">
                <a:latin typeface="Arial" panose="020B0604020202020204" pitchFamily="34" charset="0"/>
              </a:rPr>
              <a:t>Legea</a:t>
            </a:r>
            <a:r>
              <a:rPr lang="en-US" sz="1800" b="1" dirty="0">
                <a:latin typeface="Arial" panose="020B0604020202020204" pitchFamily="34" charset="0"/>
              </a:rPr>
              <a:t> nr. 31 din 1990 </a:t>
            </a:r>
            <a:r>
              <a:rPr lang="en-US" sz="1800" dirty="0" err="1">
                <a:latin typeface="Arial" panose="020B0604020202020204" pitchFamily="34" charset="0"/>
              </a:rPr>
              <a:t>privind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societățile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comerciale</a:t>
            </a:r>
            <a:r>
              <a:rPr lang="en-US" sz="1800" dirty="0">
                <a:latin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</a:rPr>
              <a:t>Legea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reglementează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modul</a:t>
            </a:r>
            <a:r>
              <a:rPr lang="en-US" sz="1800" dirty="0">
                <a:latin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</a:rPr>
              <a:t>constituire</a:t>
            </a:r>
            <a:r>
              <a:rPr lang="en-US" sz="1800" dirty="0">
                <a:latin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</a:rPr>
              <a:t>funcționare</a:t>
            </a:r>
            <a:r>
              <a:rPr lang="en-US" sz="1800" dirty="0">
                <a:latin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</a:rPr>
              <a:t>modificare</a:t>
            </a:r>
            <a:r>
              <a:rPr lang="en-US" sz="1800" dirty="0">
                <a:latin typeface="Arial" panose="020B0604020202020204" pitchFamily="34" charset="0"/>
              </a:rPr>
              <a:t> a </a:t>
            </a:r>
            <a:r>
              <a:rPr lang="en-US" sz="1800" dirty="0" err="1">
                <a:latin typeface="Arial" panose="020B0604020202020204" pitchFamily="34" charset="0"/>
              </a:rPr>
              <a:t>actului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constitutiv</a:t>
            </a:r>
            <a:r>
              <a:rPr lang="en-US" sz="1800" dirty="0">
                <a:latin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</a:rPr>
              <a:t>excludere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şi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retragere</a:t>
            </a:r>
            <a:r>
              <a:rPr lang="en-US" sz="1800" dirty="0">
                <a:latin typeface="Arial" panose="020B0604020202020204" pitchFamily="34" charset="0"/>
              </a:rPr>
              <a:t> a </a:t>
            </a:r>
            <a:r>
              <a:rPr lang="en-US" sz="1800" dirty="0" err="1">
                <a:latin typeface="Arial" panose="020B0604020202020204" pitchFamily="34" charset="0"/>
              </a:rPr>
              <a:t>asociaților</a:t>
            </a:r>
            <a:r>
              <a:rPr lang="en-US" sz="1800" dirty="0">
                <a:latin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</a:rPr>
              <a:t>dizolvare</a:t>
            </a:r>
            <a:r>
              <a:rPr lang="en-US" sz="1800" dirty="0">
                <a:latin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</a:rPr>
              <a:t>fuziune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şi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divizare</a:t>
            </a:r>
            <a:r>
              <a:rPr lang="en-US" sz="1800" dirty="0">
                <a:latin typeface="Arial" panose="020B0604020202020204" pitchFamily="34" charset="0"/>
              </a:rPr>
              <a:t> a </a:t>
            </a:r>
            <a:r>
              <a:rPr lang="en-US" sz="1800" dirty="0" err="1">
                <a:latin typeface="Arial" panose="020B0604020202020204" pitchFamily="34" charset="0"/>
              </a:rPr>
              <a:t>societăților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5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3431</TotalTime>
  <Words>2062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OKPANG+BookmanOldStyle</vt:lpstr>
      <vt:lpstr>Office Theme</vt:lpstr>
      <vt:lpstr>Organizația și mediul ambiant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Anghel, Cristian</dc:creator>
  <cp:lastModifiedBy>Anghel, Cristian</cp:lastModifiedBy>
  <cp:revision>1</cp:revision>
  <dcterms:created xsi:type="dcterms:W3CDTF">2022-10-03T08:40:10Z</dcterms:created>
  <dcterms:modified xsi:type="dcterms:W3CDTF">2023-10-20T06:55:20Z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020b37f-db72-473e-ae54-fb16df408069_Enabled">
    <vt:lpwstr>true</vt:lpwstr>
  </property>
  <property fmtid="{D5CDD505-2E9C-101B-9397-08002B2CF9AE}" pid="3" name="MSIP_Label_b020b37f-db72-473e-ae54-fb16df408069_SetDate">
    <vt:lpwstr>2022-10-03T08:40:10Z</vt:lpwstr>
  </property>
  <property fmtid="{D5CDD505-2E9C-101B-9397-08002B2CF9AE}" pid="4" name="MSIP_Label_b020b37f-db72-473e-ae54-fb16df408069_Method">
    <vt:lpwstr>Standard</vt:lpwstr>
  </property>
  <property fmtid="{D5CDD505-2E9C-101B-9397-08002B2CF9AE}" pid="5" name="MSIP_Label_b020b37f-db72-473e-ae54-fb16df408069_Name">
    <vt:lpwstr>General</vt:lpwstr>
  </property>
  <property fmtid="{D5CDD505-2E9C-101B-9397-08002B2CF9AE}" pid="6" name="MSIP_Label_b020b37f-db72-473e-ae54-fb16df408069_SiteId">
    <vt:lpwstr>705d07a3-2eea-4f3b-ab59-65ca29abeb26</vt:lpwstr>
  </property>
  <property fmtid="{D5CDD505-2E9C-101B-9397-08002B2CF9AE}" pid="7" name="MSIP_Label_b020b37f-db72-473e-ae54-fb16df408069_ActionId">
    <vt:lpwstr>bda10200-11e9-4aaf-b115-4f4a7058d371</vt:lpwstr>
  </property>
  <property fmtid="{D5CDD505-2E9C-101B-9397-08002B2CF9AE}" pid="8" name="MSIP_Label_b020b37f-db72-473e-ae54-fb16df408069_ContentBits">
    <vt:lpwstr>0</vt:lpwstr>
  </property>
</Properties>
</file>