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7" r:id="rId8"/>
    <p:sldId id="270" r:id="rId9"/>
    <p:sldId id="261" r:id="rId10"/>
    <p:sldId id="271" r:id="rId11"/>
    <p:sldId id="262" r:id="rId12"/>
    <p:sldId id="269" r:id="rId13"/>
    <p:sldId id="268" r:id="rId14"/>
    <p:sldId id="263"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hel, Cristian" userId="564094d5-7cf9-4914-8ea8-8a1b6234ce76" providerId="ADAL" clId="{5D0966F5-1BEE-4C2C-B610-0C9A81FF58D0}"/>
    <pc:docChg chg="custSel modSld">
      <pc:chgData name="Anghel, Cristian" userId="564094d5-7cf9-4914-8ea8-8a1b6234ce76" providerId="ADAL" clId="{5D0966F5-1BEE-4C2C-B610-0C9A81FF58D0}" dt="2023-10-11T07:52:45.724" v="82" actId="20577"/>
      <pc:docMkLst>
        <pc:docMk/>
      </pc:docMkLst>
      <pc:sldChg chg="modSp mod">
        <pc:chgData name="Anghel, Cristian" userId="564094d5-7cf9-4914-8ea8-8a1b6234ce76" providerId="ADAL" clId="{5D0966F5-1BEE-4C2C-B610-0C9A81FF58D0}" dt="2023-10-09T15:21:14.631" v="9" actId="113"/>
        <pc:sldMkLst>
          <pc:docMk/>
          <pc:sldMk cId="1539867739" sldId="259"/>
        </pc:sldMkLst>
        <pc:spChg chg="mod">
          <ac:chgData name="Anghel, Cristian" userId="564094d5-7cf9-4914-8ea8-8a1b6234ce76" providerId="ADAL" clId="{5D0966F5-1BEE-4C2C-B610-0C9A81FF58D0}" dt="2023-10-09T15:21:14.631" v="9" actId="113"/>
          <ac:spMkLst>
            <pc:docMk/>
            <pc:sldMk cId="1539867739" sldId="259"/>
            <ac:spMk id="3" creationId="{71427E45-9C5D-46EF-9B20-E80D5C3AA605}"/>
          </ac:spMkLst>
        </pc:spChg>
      </pc:sldChg>
      <pc:sldChg chg="modSp mod">
        <pc:chgData name="Anghel, Cristian" userId="564094d5-7cf9-4914-8ea8-8a1b6234ce76" providerId="ADAL" clId="{5D0966F5-1BEE-4C2C-B610-0C9A81FF58D0}" dt="2023-10-11T07:52:45.724" v="82" actId="20577"/>
        <pc:sldMkLst>
          <pc:docMk/>
          <pc:sldMk cId="2957434666" sldId="261"/>
        </pc:sldMkLst>
        <pc:spChg chg="mod">
          <ac:chgData name="Anghel, Cristian" userId="564094d5-7cf9-4914-8ea8-8a1b6234ce76" providerId="ADAL" clId="{5D0966F5-1BEE-4C2C-B610-0C9A81FF58D0}" dt="2023-10-11T07:52:45.724" v="82" actId="20577"/>
          <ac:spMkLst>
            <pc:docMk/>
            <pc:sldMk cId="2957434666" sldId="261"/>
            <ac:spMk id="3" creationId="{01855F19-12C8-4610-AC3E-A0AA60986690}"/>
          </ac:spMkLst>
        </pc:spChg>
      </pc:sldChg>
      <pc:sldChg chg="modSp mod">
        <pc:chgData name="Anghel, Cristian" userId="564094d5-7cf9-4914-8ea8-8a1b6234ce76" providerId="ADAL" clId="{5D0966F5-1BEE-4C2C-B610-0C9A81FF58D0}" dt="2023-10-09T15:36:13.016" v="28" actId="20577"/>
        <pc:sldMkLst>
          <pc:docMk/>
          <pc:sldMk cId="3155368147" sldId="266"/>
        </pc:sldMkLst>
        <pc:spChg chg="mod">
          <ac:chgData name="Anghel, Cristian" userId="564094d5-7cf9-4914-8ea8-8a1b6234ce76" providerId="ADAL" clId="{5D0966F5-1BEE-4C2C-B610-0C9A81FF58D0}" dt="2023-10-09T15:36:13.016" v="28" actId="20577"/>
          <ac:spMkLst>
            <pc:docMk/>
            <pc:sldMk cId="3155368147" sldId="266"/>
            <ac:spMk id="3" creationId="{49368B9B-3B45-D566-C46F-CD547BC1A082}"/>
          </ac:spMkLst>
        </pc:spChg>
      </pc:sldChg>
      <pc:sldChg chg="modSp mod">
        <pc:chgData name="Anghel, Cristian" userId="564094d5-7cf9-4914-8ea8-8a1b6234ce76" providerId="ADAL" clId="{5D0966F5-1BEE-4C2C-B610-0C9A81FF58D0}" dt="2023-10-09T15:24:59.259" v="10" actId="255"/>
        <pc:sldMkLst>
          <pc:docMk/>
          <pc:sldMk cId="4179375309" sldId="270"/>
        </pc:sldMkLst>
        <pc:spChg chg="mod">
          <ac:chgData name="Anghel, Cristian" userId="564094d5-7cf9-4914-8ea8-8a1b6234ce76" providerId="ADAL" clId="{5D0966F5-1BEE-4C2C-B610-0C9A81FF58D0}" dt="2023-10-09T15:24:59.259" v="10" actId="255"/>
          <ac:spMkLst>
            <pc:docMk/>
            <pc:sldMk cId="4179375309" sldId="270"/>
            <ac:spMk id="3" creationId="{66CE6F3E-78C9-0040-6FD9-7F10EC02CD02}"/>
          </ac:spMkLst>
        </pc:spChg>
      </pc:sldChg>
      <pc:sldChg chg="modSp mod">
        <pc:chgData name="Anghel, Cristian" userId="564094d5-7cf9-4914-8ea8-8a1b6234ce76" providerId="ADAL" clId="{5D0966F5-1BEE-4C2C-B610-0C9A81FF58D0}" dt="2023-10-09T15:29:15.397" v="12" actId="1036"/>
        <pc:sldMkLst>
          <pc:docMk/>
          <pc:sldMk cId="670206853" sldId="271"/>
        </pc:sldMkLst>
        <pc:graphicFrameChg chg="mod">
          <ac:chgData name="Anghel, Cristian" userId="564094d5-7cf9-4914-8ea8-8a1b6234ce76" providerId="ADAL" clId="{5D0966F5-1BEE-4C2C-B610-0C9A81FF58D0}" dt="2023-10-09T15:29:15.397" v="12" actId="1036"/>
          <ac:graphicFrameMkLst>
            <pc:docMk/>
            <pc:sldMk cId="670206853" sldId="271"/>
            <ac:graphicFrameMk id="4" creationId="{34ABEEF3-4E0D-6B4B-C5A2-B1ACD5D1914C}"/>
          </ac:graphicFrameMkLst>
        </pc:graphicFrameChg>
      </pc:sldChg>
    </pc:docChg>
  </pc:docChgLst>
  <pc:docChgLst>
    <pc:chgData name="Anghel, Cristian" userId="564094d5-7cf9-4914-8ea8-8a1b6234ce76" providerId="ADAL" clId="{6C707181-8B20-4C40-A289-37114571C5CF}"/>
    <pc:docChg chg="undo custSel addSld modSld">
      <pc:chgData name="Anghel, Cristian" userId="564094d5-7cf9-4914-8ea8-8a1b6234ce76" providerId="ADAL" clId="{6C707181-8B20-4C40-A289-37114571C5CF}" dt="2022-10-04T11:17:41.244" v="615" actId="20577"/>
      <pc:docMkLst>
        <pc:docMk/>
      </pc:docMkLst>
      <pc:sldChg chg="delSp modSp new mod">
        <pc:chgData name="Anghel, Cristian" userId="564094d5-7cf9-4914-8ea8-8a1b6234ce76" providerId="ADAL" clId="{6C707181-8B20-4C40-A289-37114571C5CF}" dt="2022-10-03T11:02:55.235" v="43" actId="6549"/>
        <pc:sldMkLst>
          <pc:docMk/>
          <pc:sldMk cId="3807997762" sldId="257"/>
        </pc:sldMkLst>
        <pc:spChg chg="del">
          <ac:chgData name="Anghel, Cristian" userId="564094d5-7cf9-4914-8ea8-8a1b6234ce76" providerId="ADAL" clId="{6C707181-8B20-4C40-A289-37114571C5CF}" dt="2022-10-03T11:01:37.032" v="1" actId="478"/>
          <ac:spMkLst>
            <pc:docMk/>
            <pc:sldMk cId="3807997762" sldId="257"/>
            <ac:spMk id="2" creationId="{9D53F70E-505D-4B06-A868-CD9FCEF4AA41}"/>
          </ac:spMkLst>
        </pc:spChg>
        <pc:spChg chg="mod">
          <ac:chgData name="Anghel, Cristian" userId="564094d5-7cf9-4914-8ea8-8a1b6234ce76" providerId="ADAL" clId="{6C707181-8B20-4C40-A289-37114571C5CF}" dt="2022-10-03T11:02:55.235" v="43" actId="6549"/>
          <ac:spMkLst>
            <pc:docMk/>
            <pc:sldMk cId="3807997762" sldId="257"/>
            <ac:spMk id="3" creationId="{9CFD92FA-251F-47CB-8E63-BD422871BF58}"/>
          </ac:spMkLst>
        </pc:spChg>
      </pc:sldChg>
      <pc:sldChg chg="delSp modSp new mod">
        <pc:chgData name="Anghel, Cristian" userId="564094d5-7cf9-4914-8ea8-8a1b6234ce76" providerId="ADAL" clId="{6C707181-8B20-4C40-A289-37114571C5CF}" dt="2022-10-04T10:27:44.718" v="275" actId="6549"/>
        <pc:sldMkLst>
          <pc:docMk/>
          <pc:sldMk cId="3263948409" sldId="258"/>
        </pc:sldMkLst>
        <pc:spChg chg="del">
          <ac:chgData name="Anghel, Cristian" userId="564094d5-7cf9-4914-8ea8-8a1b6234ce76" providerId="ADAL" clId="{6C707181-8B20-4C40-A289-37114571C5CF}" dt="2022-10-04T10:16:55.717" v="45" actId="478"/>
          <ac:spMkLst>
            <pc:docMk/>
            <pc:sldMk cId="3263948409" sldId="258"/>
            <ac:spMk id="2" creationId="{BC897363-5E86-4001-AF38-D54EA351ED4E}"/>
          </ac:spMkLst>
        </pc:spChg>
        <pc:spChg chg="mod">
          <ac:chgData name="Anghel, Cristian" userId="564094d5-7cf9-4914-8ea8-8a1b6234ce76" providerId="ADAL" clId="{6C707181-8B20-4C40-A289-37114571C5CF}" dt="2022-10-04T10:27:44.718" v="275" actId="6549"/>
          <ac:spMkLst>
            <pc:docMk/>
            <pc:sldMk cId="3263948409" sldId="258"/>
            <ac:spMk id="3" creationId="{420E5981-C9DF-477F-AC64-34C176736A5D}"/>
          </ac:spMkLst>
        </pc:spChg>
      </pc:sldChg>
      <pc:sldChg chg="delSp modSp new mod">
        <pc:chgData name="Anghel, Cristian" userId="564094d5-7cf9-4914-8ea8-8a1b6234ce76" providerId="ADAL" clId="{6C707181-8B20-4C40-A289-37114571C5CF}" dt="2022-10-04T10:34:20.244" v="289" actId="20577"/>
        <pc:sldMkLst>
          <pc:docMk/>
          <pc:sldMk cId="1539867739" sldId="259"/>
        </pc:sldMkLst>
        <pc:spChg chg="del">
          <ac:chgData name="Anghel, Cristian" userId="564094d5-7cf9-4914-8ea8-8a1b6234ce76" providerId="ADAL" clId="{6C707181-8B20-4C40-A289-37114571C5CF}" dt="2022-10-04T10:33:39.076" v="277" actId="478"/>
          <ac:spMkLst>
            <pc:docMk/>
            <pc:sldMk cId="1539867739" sldId="259"/>
            <ac:spMk id="2" creationId="{E428AC7A-BC26-45FC-975F-F2210F01D934}"/>
          </ac:spMkLst>
        </pc:spChg>
        <pc:spChg chg="mod">
          <ac:chgData name="Anghel, Cristian" userId="564094d5-7cf9-4914-8ea8-8a1b6234ce76" providerId="ADAL" clId="{6C707181-8B20-4C40-A289-37114571C5CF}" dt="2022-10-04T10:34:20.244" v="289" actId="20577"/>
          <ac:spMkLst>
            <pc:docMk/>
            <pc:sldMk cId="1539867739" sldId="259"/>
            <ac:spMk id="3" creationId="{71427E45-9C5D-46EF-9B20-E80D5C3AA605}"/>
          </ac:spMkLst>
        </pc:spChg>
      </pc:sldChg>
      <pc:sldChg chg="delSp modSp new mod">
        <pc:chgData name="Anghel, Cristian" userId="564094d5-7cf9-4914-8ea8-8a1b6234ce76" providerId="ADAL" clId="{6C707181-8B20-4C40-A289-37114571C5CF}" dt="2022-10-04T11:00:47.066" v="350" actId="20577"/>
        <pc:sldMkLst>
          <pc:docMk/>
          <pc:sldMk cId="2053460777" sldId="260"/>
        </pc:sldMkLst>
        <pc:spChg chg="del">
          <ac:chgData name="Anghel, Cristian" userId="564094d5-7cf9-4914-8ea8-8a1b6234ce76" providerId="ADAL" clId="{6C707181-8B20-4C40-A289-37114571C5CF}" dt="2022-10-04T10:39:14.825" v="291" actId="478"/>
          <ac:spMkLst>
            <pc:docMk/>
            <pc:sldMk cId="2053460777" sldId="260"/>
            <ac:spMk id="2" creationId="{FAF7C49F-3475-459F-9267-B58F033649C3}"/>
          </ac:spMkLst>
        </pc:spChg>
        <pc:spChg chg="mod">
          <ac:chgData name="Anghel, Cristian" userId="564094d5-7cf9-4914-8ea8-8a1b6234ce76" providerId="ADAL" clId="{6C707181-8B20-4C40-A289-37114571C5CF}" dt="2022-10-04T11:00:47.066" v="350" actId="20577"/>
          <ac:spMkLst>
            <pc:docMk/>
            <pc:sldMk cId="2053460777" sldId="260"/>
            <ac:spMk id="3" creationId="{FF11CE61-BD25-4790-B5CD-8BC6DAAD5512}"/>
          </ac:spMkLst>
        </pc:spChg>
      </pc:sldChg>
      <pc:sldChg chg="delSp modSp new mod">
        <pc:chgData name="Anghel, Cristian" userId="564094d5-7cf9-4914-8ea8-8a1b6234ce76" providerId="ADAL" clId="{6C707181-8B20-4C40-A289-37114571C5CF}" dt="2022-10-04T11:09:24.453" v="391" actId="20577"/>
        <pc:sldMkLst>
          <pc:docMk/>
          <pc:sldMk cId="2957434666" sldId="261"/>
        </pc:sldMkLst>
        <pc:spChg chg="del">
          <ac:chgData name="Anghel, Cristian" userId="564094d5-7cf9-4914-8ea8-8a1b6234ce76" providerId="ADAL" clId="{6C707181-8B20-4C40-A289-37114571C5CF}" dt="2022-10-04T11:02:44.398" v="352" actId="478"/>
          <ac:spMkLst>
            <pc:docMk/>
            <pc:sldMk cId="2957434666" sldId="261"/>
            <ac:spMk id="2" creationId="{5F178FB0-4935-4A5C-9E3C-550C46A9F426}"/>
          </ac:spMkLst>
        </pc:spChg>
        <pc:spChg chg="mod">
          <ac:chgData name="Anghel, Cristian" userId="564094d5-7cf9-4914-8ea8-8a1b6234ce76" providerId="ADAL" clId="{6C707181-8B20-4C40-A289-37114571C5CF}" dt="2022-10-04T11:09:24.453" v="391" actId="20577"/>
          <ac:spMkLst>
            <pc:docMk/>
            <pc:sldMk cId="2957434666" sldId="261"/>
            <ac:spMk id="3" creationId="{01855F19-12C8-4610-AC3E-A0AA60986690}"/>
          </ac:spMkLst>
        </pc:spChg>
      </pc:sldChg>
      <pc:sldChg chg="delSp modSp new mod">
        <pc:chgData name="Anghel, Cristian" userId="564094d5-7cf9-4914-8ea8-8a1b6234ce76" providerId="ADAL" clId="{6C707181-8B20-4C40-A289-37114571C5CF}" dt="2022-10-04T11:14:07.493" v="474" actId="6549"/>
        <pc:sldMkLst>
          <pc:docMk/>
          <pc:sldMk cId="814417454" sldId="262"/>
        </pc:sldMkLst>
        <pc:spChg chg="del">
          <ac:chgData name="Anghel, Cristian" userId="564094d5-7cf9-4914-8ea8-8a1b6234ce76" providerId="ADAL" clId="{6C707181-8B20-4C40-A289-37114571C5CF}" dt="2022-10-04T11:10:17.754" v="393" actId="478"/>
          <ac:spMkLst>
            <pc:docMk/>
            <pc:sldMk cId="814417454" sldId="262"/>
            <ac:spMk id="2" creationId="{6379F947-319D-43D7-AE24-7A7D3BE55998}"/>
          </ac:spMkLst>
        </pc:spChg>
        <pc:spChg chg="mod">
          <ac:chgData name="Anghel, Cristian" userId="564094d5-7cf9-4914-8ea8-8a1b6234ce76" providerId="ADAL" clId="{6C707181-8B20-4C40-A289-37114571C5CF}" dt="2022-10-04T11:14:07.493" v="474" actId="6549"/>
          <ac:spMkLst>
            <pc:docMk/>
            <pc:sldMk cId="814417454" sldId="262"/>
            <ac:spMk id="3" creationId="{67DD31FC-7210-4F8A-B84D-9EE405AE23E0}"/>
          </ac:spMkLst>
        </pc:spChg>
      </pc:sldChg>
      <pc:sldChg chg="delSp modSp new mod">
        <pc:chgData name="Anghel, Cristian" userId="564094d5-7cf9-4914-8ea8-8a1b6234ce76" providerId="ADAL" clId="{6C707181-8B20-4C40-A289-37114571C5CF}" dt="2022-10-04T11:17:41.244" v="615" actId="20577"/>
        <pc:sldMkLst>
          <pc:docMk/>
          <pc:sldMk cId="483862499" sldId="263"/>
        </pc:sldMkLst>
        <pc:spChg chg="del">
          <ac:chgData name="Anghel, Cristian" userId="564094d5-7cf9-4914-8ea8-8a1b6234ce76" providerId="ADAL" clId="{6C707181-8B20-4C40-A289-37114571C5CF}" dt="2022-10-04T11:14:29.920" v="476" actId="478"/>
          <ac:spMkLst>
            <pc:docMk/>
            <pc:sldMk cId="483862499" sldId="263"/>
            <ac:spMk id="2" creationId="{6D0B4519-36D7-4ABF-9863-58E4B8B8DBA0}"/>
          </ac:spMkLst>
        </pc:spChg>
        <pc:spChg chg="mod">
          <ac:chgData name="Anghel, Cristian" userId="564094d5-7cf9-4914-8ea8-8a1b6234ce76" providerId="ADAL" clId="{6C707181-8B20-4C40-A289-37114571C5CF}" dt="2022-10-04T11:17:41.244" v="615" actId="20577"/>
          <ac:spMkLst>
            <pc:docMk/>
            <pc:sldMk cId="483862499" sldId="263"/>
            <ac:spMk id="3" creationId="{E86AA9B0-70D2-4833-B337-D357E1FE3A97}"/>
          </ac:spMkLst>
        </pc:spChg>
      </pc:sldChg>
    </pc:docChg>
  </pc:docChgLst>
  <pc:docChgLst>
    <pc:chgData name="Anghel, Cristian" userId="564094d5-7cf9-4914-8ea8-8a1b6234ce76" providerId="ADAL" clId="{3E8D1DD4-C559-4DE3-AD87-97D455D052D1}"/>
    <pc:docChg chg="modSld">
      <pc:chgData name="Anghel, Cristian" userId="564094d5-7cf9-4914-8ea8-8a1b6234ce76" providerId="ADAL" clId="{3E8D1DD4-C559-4DE3-AD87-97D455D052D1}" dt="2022-11-06T08:29:32.226" v="0" actId="113"/>
      <pc:docMkLst>
        <pc:docMk/>
      </pc:docMkLst>
      <pc:sldChg chg="modSp mod">
        <pc:chgData name="Anghel, Cristian" userId="564094d5-7cf9-4914-8ea8-8a1b6234ce76" providerId="ADAL" clId="{3E8D1DD4-C559-4DE3-AD87-97D455D052D1}" dt="2022-11-06T08:29:32.226" v="0" actId="113"/>
        <pc:sldMkLst>
          <pc:docMk/>
          <pc:sldMk cId="2053460777" sldId="260"/>
        </pc:sldMkLst>
        <pc:spChg chg="mod">
          <ac:chgData name="Anghel, Cristian" userId="564094d5-7cf9-4914-8ea8-8a1b6234ce76" providerId="ADAL" clId="{3E8D1DD4-C559-4DE3-AD87-97D455D052D1}" dt="2022-11-06T08:29:32.226" v="0" actId="113"/>
          <ac:spMkLst>
            <pc:docMk/>
            <pc:sldMk cId="2053460777" sldId="260"/>
            <ac:spMk id="3" creationId="{FF11CE61-BD25-4790-B5CD-8BC6DAAD5512}"/>
          </ac:spMkLst>
        </pc:spChg>
      </pc:sldChg>
    </pc:docChg>
  </pc:docChgLst>
  <pc:docChgLst>
    <pc:chgData name="Anghel, Cristian" userId="564094d5-7cf9-4914-8ea8-8a1b6234ce76" providerId="ADAL" clId="{9C3EDB34-9F39-4E46-86BE-A4000F332072}"/>
    <pc:docChg chg="custSel modSld">
      <pc:chgData name="Anghel, Cristian" userId="564094d5-7cf9-4914-8ea8-8a1b6234ce76" providerId="ADAL" clId="{9C3EDB34-9F39-4E46-86BE-A4000F332072}" dt="2022-10-18T11:43:46.793" v="51" actId="113"/>
      <pc:docMkLst>
        <pc:docMk/>
      </pc:docMkLst>
      <pc:sldChg chg="modSp mod">
        <pc:chgData name="Anghel, Cristian" userId="564094d5-7cf9-4914-8ea8-8a1b6234ce76" providerId="ADAL" clId="{9C3EDB34-9F39-4E46-86BE-A4000F332072}" dt="2022-10-12T13:50:58.738" v="1" actId="2711"/>
        <pc:sldMkLst>
          <pc:docMk/>
          <pc:sldMk cId="3807997762" sldId="257"/>
        </pc:sldMkLst>
        <pc:spChg chg="mod">
          <ac:chgData name="Anghel, Cristian" userId="564094d5-7cf9-4914-8ea8-8a1b6234ce76" providerId="ADAL" clId="{9C3EDB34-9F39-4E46-86BE-A4000F332072}" dt="2022-10-12T13:50:58.738" v="1" actId="2711"/>
          <ac:spMkLst>
            <pc:docMk/>
            <pc:sldMk cId="3807997762" sldId="257"/>
            <ac:spMk id="3" creationId="{9CFD92FA-251F-47CB-8E63-BD422871BF58}"/>
          </ac:spMkLst>
        </pc:spChg>
      </pc:sldChg>
      <pc:sldChg chg="modSp mod">
        <pc:chgData name="Anghel, Cristian" userId="564094d5-7cf9-4914-8ea8-8a1b6234ce76" providerId="ADAL" clId="{9C3EDB34-9F39-4E46-86BE-A4000F332072}" dt="2022-10-18T11:40:28.308" v="44" actId="113"/>
        <pc:sldMkLst>
          <pc:docMk/>
          <pc:sldMk cId="3263948409" sldId="258"/>
        </pc:sldMkLst>
        <pc:spChg chg="mod">
          <ac:chgData name="Anghel, Cristian" userId="564094d5-7cf9-4914-8ea8-8a1b6234ce76" providerId="ADAL" clId="{9C3EDB34-9F39-4E46-86BE-A4000F332072}" dt="2022-10-18T11:40:28.308" v="44" actId="113"/>
          <ac:spMkLst>
            <pc:docMk/>
            <pc:sldMk cId="3263948409" sldId="258"/>
            <ac:spMk id="3" creationId="{420E5981-C9DF-477F-AC64-34C176736A5D}"/>
          </ac:spMkLst>
        </pc:spChg>
      </pc:sldChg>
      <pc:sldChg chg="modSp mod">
        <pc:chgData name="Anghel, Cristian" userId="564094d5-7cf9-4914-8ea8-8a1b6234ce76" providerId="ADAL" clId="{9C3EDB34-9F39-4E46-86BE-A4000F332072}" dt="2022-10-18T11:41:53.829" v="48" actId="20577"/>
        <pc:sldMkLst>
          <pc:docMk/>
          <pc:sldMk cId="2053460777" sldId="260"/>
        </pc:sldMkLst>
        <pc:spChg chg="mod">
          <ac:chgData name="Anghel, Cristian" userId="564094d5-7cf9-4914-8ea8-8a1b6234ce76" providerId="ADAL" clId="{9C3EDB34-9F39-4E46-86BE-A4000F332072}" dt="2022-10-18T11:41:53.829" v="48" actId="20577"/>
          <ac:spMkLst>
            <pc:docMk/>
            <pc:sldMk cId="2053460777" sldId="260"/>
            <ac:spMk id="3" creationId="{FF11CE61-BD25-4790-B5CD-8BC6DAAD5512}"/>
          </ac:spMkLst>
        </pc:spChg>
      </pc:sldChg>
      <pc:sldChg chg="modSp mod">
        <pc:chgData name="Anghel, Cristian" userId="564094d5-7cf9-4914-8ea8-8a1b6234ce76" providerId="ADAL" clId="{9C3EDB34-9F39-4E46-86BE-A4000F332072}" dt="2022-10-18T11:42:15.291" v="49" actId="113"/>
        <pc:sldMkLst>
          <pc:docMk/>
          <pc:sldMk cId="2957434666" sldId="261"/>
        </pc:sldMkLst>
        <pc:spChg chg="mod">
          <ac:chgData name="Anghel, Cristian" userId="564094d5-7cf9-4914-8ea8-8a1b6234ce76" providerId="ADAL" clId="{9C3EDB34-9F39-4E46-86BE-A4000F332072}" dt="2022-10-18T11:42:15.291" v="49" actId="113"/>
          <ac:spMkLst>
            <pc:docMk/>
            <pc:sldMk cId="2957434666" sldId="261"/>
            <ac:spMk id="3" creationId="{01855F19-12C8-4610-AC3E-A0AA60986690}"/>
          </ac:spMkLst>
        </pc:spChg>
      </pc:sldChg>
      <pc:sldChg chg="modSp mod">
        <pc:chgData name="Anghel, Cristian" userId="564094d5-7cf9-4914-8ea8-8a1b6234ce76" providerId="ADAL" clId="{9C3EDB34-9F39-4E46-86BE-A4000F332072}" dt="2022-10-13T20:18:50.393" v="41" actId="113"/>
        <pc:sldMkLst>
          <pc:docMk/>
          <pc:sldMk cId="814417454" sldId="262"/>
        </pc:sldMkLst>
        <pc:spChg chg="mod">
          <ac:chgData name="Anghel, Cristian" userId="564094d5-7cf9-4914-8ea8-8a1b6234ce76" providerId="ADAL" clId="{9C3EDB34-9F39-4E46-86BE-A4000F332072}" dt="2022-10-13T20:18:50.393" v="41" actId="113"/>
          <ac:spMkLst>
            <pc:docMk/>
            <pc:sldMk cId="814417454" sldId="262"/>
            <ac:spMk id="3" creationId="{67DD31FC-7210-4F8A-B84D-9EE405AE23E0}"/>
          </ac:spMkLst>
        </pc:spChg>
      </pc:sldChg>
      <pc:sldChg chg="modSp mod">
        <pc:chgData name="Anghel, Cristian" userId="564094d5-7cf9-4914-8ea8-8a1b6234ce76" providerId="ADAL" clId="{9C3EDB34-9F39-4E46-86BE-A4000F332072}" dt="2022-10-18T11:43:46.793" v="51" actId="113"/>
        <pc:sldMkLst>
          <pc:docMk/>
          <pc:sldMk cId="483862499" sldId="263"/>
        </pc:sldMkLst>
        <pc:spChg chg="mod">
          <ac:chgData name="Anghel, Cristian" userId="564094d5-7cf9-4914-8ea8-8a1b6234ce76" providerId="ADAL" clId="{9C3EDB34-9F39-4E46-86BE-A4000F332072}" dt="2022-10-18T11:43:46.793" v="51" actId="113"/>
          <ac:spMkLst>
            <pc:docMk/>
            <pc:sldMk cId="483862499" sldId="263"/>
            <ac:spMk id="3" creationId="{E86AA9B0-70D2-4833-B337-D357E1FE3A97}"/>
          </ac:spMkLst>
        </pc:spChg>
      </pc:sldChg>
    </pc:docChg>
  </pc:docChgLst>
  <pc:docChgLst>
    <pc:chgData name="Cristian Anghel" userId="564094d5-7cf9-4914-8ea8-8a1b6234ce76" providerId="ADAL" clId="{9C3EDB34-9F39-4E46-86BE-A4000F332072}"/>
    <pc:docChg chg="modSld">
      <pc:chgData name="Cristian Anghel" userId="564094d5-7cf9-4914-8ea8-8a1b6234ce76" providerId="ADAL" clId="{9C3EDB34-9F39-4E46-86BE-A4000F332072}" dt="2022-10-20T12:34:50.535" v="22" actId="113"/>
      <pc:docMkLst>
        <pc:docMk/>
      </pc:docMkLst>
      <pc:sldChg chg="modSp mod">
        <pc:chgData name="Cristian Anghel" userId="564094d5-7cf9-4914-8ea8-8a1b6234ce76" providerId="ADAL" clId="{9C3EDB34-9F39-4E46-86BE-A4000F332072}" dt="2022-10-20T12:26:24.567" v="2" actId="113"/>
        <pc:sldMkLst>
          <pc:docMk/>
          <pc:sldMk cId="3263948409" sldId="258"/>
        </pc:sldMkLst>
        <pc:spChg chg="mod">
          <ac:chgData name="Cristian Anghel" userId="564094d5-7cf9-4914-8ea8-8a1b6234ce76" providerId="ADAL" clId="{9C3EDB34-9F39-4E46-86BE-A4000F332072}" dt="2022-10-20T12:26:24.567" v="2" actId="113"/>
          <ac:spMkLst>
            <pc:docMk/>
            <pc:sldMk cId="3263948409" sldId="258"/>
            <ac:spMk id="3" creationId="{420E5981-C9DF-477F-AC64-34C176736A5D}"/>
          </ac:spMkLst>
        </pc:spChg>
      </pc:sldChg>
      <pc:sldChg chg="modSp mod">
        <pc:chgData name="Cristian Anghel" userId="564094d5-7cf9-4914-8ea8-8a1b6234ce76" providerId="ADAL" clId="{9C3EDB34-9F39-4E46-86BE-A4000F332072}" dt="2022-10-20T12:29:38.533" v="8" actId="113"/>
        <pc:sldMkLst>
          <pc:docMk/>
          <pc:sldMk cId="2053460777" sldId="260"/>
        </pc:sldMkLst>
        <pc:spChg chg="mod">
          <ac:chgData name="Cristian Anghel" userId="564094d5-7cf9-4914-8ea8-8a1b6234ce76" providerId="ADAL" clId="{9C3EDB34-9F39-4E46-86BE-A4000F332072}" dt="2022-10-20T12:29:38.533" v="8" actId="113"/>
          <ac:spMkLst>
            <pc:docMk/>
            <pc:sldMk cId="2053460777" sldId="260"/>
            <ac:spMk id="3" creationId="{FF11CE61-BD25-4790-B5CD-8BC6DAAD5512}"/>
          </ac:spMkLst>
        </pc:spChg>
      </pc:sldChg>
      <pc:sldChg chg="modSp mod">
        <pc:chgData name="Cristian Anghel" userId="564094d5-7cf9-4914-8ea8-8a1b6234ce76" providerId="ADAL" clId="{9C3EDB34-9F39-4E46-86BE-A4000F332072}" dt="2022-10-20T12:30:27.947" v="10" actId="113"/>
        <pc:sldMkLst>
          <pc:docMk/>
          <pc:sldMk cId="2957434666" sldId="261"/>
        </pc:sldMkLst>
        <pc:spChg chg="mod">
          <ac:chgData name="Cristian Anghel" userId="564094d5-7cf9-4914-8ea8-8a1b6234ce76" providerId="ADAL" clId="{9C3EDB34-9F39-4E46-86BE-A4000F332072}" dt="2022-10-20T12:30:27.947" v="10" actId="113"/>
          <ac:spMkLst>
            <pc:docMk/>
            <pc:sldMk cId="2957434666" sldId="261"/>
            <ac:spMk id="3" creationId="{01855F19-12C8-4610-AC3E-A0AA60986690}"/>
          </ac:spMkLst>
        </pc:spChg>
      </pc:sldChg>
      <pc:sldChg chg="modSp mod">
        <pc:chgData name="Cristian Anghel" userId="564094d5-7cf9-4914-8ea8-8a1b6234ce76" providerId="ADAL" clId="{9C3EDB34-9F39-4E46-86BE-A4000F332072}" dt="2022-10-20T12:31:55.782" v="14" actId="20577"/>
        <pc:sldMkLst>
          <pc:docMk/>
          <pc:sldMk cId="814417454" sldId="262"/>
        </pc:sldMkLst>
        <pc:spChg chg="mod">
          <ac:chgData name="Cristian Anghel" userId="564094d5-7cf9-4914-8ea8-8a1b6234ce76" providerId="ADAL" clId="{9C3EDB34-9F39-4E46-86BE-A4000F332072}" dt="2022-10-20T12:31:55.782" v="14" actId="20577"/>
          <ac:spMkLst>
            <pc:docMk/>
            <pc:sldMk cId="814417454" sldId="262"/>
            <ac:spMk id="3" creationId="{67DD31FC-7210-4F8A-B84D-9EE405AE23E0}"/>
          </ac:spMkLst>
        </pc:spChg>
      </pc:sldChg>
      <pc:sldChg chg="modSp mod">
        <pc:chgData name="Cristian Anghel" userId="564094d5-7cf9-4914-8ea8-8a1b6234ce76" providerId="ADAL" clId="{9C3EDB34-9F39-4E46-86BE-A4000F332072}" dt="2022-10-20T12:34:50.535" v="22" actId="113"/>
        <pc:sldMkLst>
          <pc:docMk/>
          <pc:sldMk cId="483862499" sldId="263"/>
        </pc:sldMkLst>
        <pc:spChg chg="mod">
          <ac:chgData name="Cristian Anghel" userId="564094d5-7cf9-4914-8ea8-8a1b6234ce76" providerId="ADAL" clId="{9C3EDB34-9F39-4E46-86BE-A4000F332072}" dt="2022-10-20T12:34:50.535" v="22" actId="113"/>
          <ac:spMkLst>
            <pc:docMk/>
            <pc:sldMk cId="483862499" sldId="263"/>
            <ac:spMk id="3" creationId="{E86AA9B0-70D2-4833-B337-D357E1FE3A97}"/>
          </ac:spMkLst>
        </pc:spChg>
      </pc:sldChg>
    </pc:docChg>
  </pc:docChgLst>
  <pc:docChgLst>
    <pc:chgData name="Anghel, Cristian" userId="564094d5-7cf9-4914-8ea8-8a1b6234ce76" providerId="ADAL" clId="{D62D80E2-092C-4B37-8A58-0C7316AD492C}"/>
    <pc:docChg chg="modSld">
      <pc:chgData name="Anghel, Cristian" userId="564094d5-7cf9-4914-8ea8-8a1b6234ce76" providerId="ADAL" clId="{D62D80E2-092C-4B37-8A58-0C7316AD492C}" dt="2023-10-20T07:01:02.812" v="0" actId="20577"/>
      <pc:docMkLst>
        <pc:docMk/>
      </pc:docMkLst>
      <pc:sldChg chg="modSp mod">
        <pc:chgData name="Anghel, Cristian" userId="564094d5-7cf9-4914-8ea8-8a1b6234ce76" providerId="ADAL" clId="{D62D80E2-092C-4B37-8A58-0C7316AD492C}" dt="2023-10-20T07:01:02.812" v="0" actId="20577"/>
        <pc:sldMkLst>
          <pc:docMk/>
          <pc:sldMk cId="1717682100" sldId="267"/>
        </pc:sldMkLst>
        <pc:spChg chg="mod">
          <ac:chgData name="Anghel, Cristian" userId="564094d5-7cf9-4914-8ea8-8a1b6234ce76" providerId="ADAL" clId="{D62D80E2-092C-4B37-8A58-0C7316AD492C}" dt="2023-10-20T07:01:02.812" v="0" actId="20577"/>
          <ac:spMkLst>
            <pc:docMk/>
            <pc:sldMk cId="1717682100" sldId="267"/>
            <ac:spMk id="3" creationId="{A3976C89-1B45-E9B8-A49C-51C7ACF1F9C9}"/>
          </ac:spMkLst>
        </pc:spChg>
      </pc:sldChg>
    </pc:docChg>
  </pc:docChgLst>
  <pc:docChgLst>
    <pc:chgData name="Anghel, Cristian" userId="564094d5-7cf9-4914-8ea8-8a1b6234ce76" providerId="ADAL" clId="{19335B04-6681-4C64-975C-C8F6F20878A5}"/>
    <pc:docChg chg="custSel modSld">
      <pc:chgData name="Anghel, Cristian" userId="564094d5-7cf9-4914-8ea8-8a1b6234ce76" providerId="ADAL" clId="{19335B04-6681-4C64-975C-C8F6F20878A5}" dt="2024-01-10T19:57:25.836" v="3" actId="478"/>
      <pc:docMkLst>
        <pc:docMk/>
      </pc:docMkLst>
      <pc:sldChg chg="delSp modSp mod">
        <pc:chgData name="Anghel, Cristian" userId="564094d5-7cf9-4914-8ea8-8a1b6234ce76" providerId="ADAL" clId="{19335B04-6681-4C64-975C-C8F6F20878A5}" dt="2024-01-10T19:57:25.836" v="3" actId="478"/>
        <pc:sldMkLst>
          <pc:docMk/>
          <pc:sldMk cId="3155368147" sldId="266"/>
        </pc:sldMkLst>
        <pc:graphicFrameChg chg="del mod">
          <ac:chgData name="Anghel, Cristian" userId="564094d5-7cf9-4914-8ea8-8a1b6234ce76" providerId="ADAL" clId="{19335B04-6681-4C64-975C-C8F6F20878A5}" dt="2024-01-10T19:57:25.836" v="3" actId="478"/>
          <ac:graphicFrameMkLst>
            <pc:docMk/>
            <pc:sldMk cId="3155368147" sldId="266"/>
            <ac:graphicFrameMk id="2" creationId="{5E8BE4F4-E03B-0D64-79AF-B0F2A0BA1DE3}"/>
          </ac:graphicFrameMkLst>
        </pc:graphicFrameChg>
        <pc:graphicFrameChg chg="del">
          <ac:chgData name="Anghel, Cristian" userId="564094d5-7cf9-4914-8ea8-8a1b6234ce76" providerId="ADAL" clId="{19335B04-6681-4C64-975C-C8F6F20878A5}" dt="2024-01-10T19:57:22.866" v="1" actId="478"/>
          <ac:graphicFrameMkLst>
            <pc:docMk/>
            <pc:sldMk cId="3155368147" sldId="266"/>
            <ac:graphicFrameMk id="6" creationId="{C7455FF7-3E6F-D217-8E3D-5E1BF9013B3B}"/>
          </ac:graphicFrameMkLst>
        </pc:graphicFrameChg>
      </pc:sldChg>
      <pc:sldChg chg="delSp mod">
        <pc:chgData name="Anghel, Cristian" userId="564094d5-7cf9-4914-8ea8-8a1b6234ce76" providerId="ADAL" clId="{19335B04-6681-4C64-975C-C8F6F20878A5}" dt="2024-01-10T19:57:02.640" v="0" actId="478"/>
        <pc:sldMkLst>
          <pc:docMk/>
          <pc:sldMk cId="670206853" sldId="271"/>
        </pc:sldMkLst>
        <pc:graphicFrameChg chg="del">
          <ac:chgData name="Anghel, Cristian" userId="564094d5-7cf9-4914-8ea8-8a1b6234ce76" providerId="ADAL" clId="{19335B04-6681-4C64-975C-C8F6F20878A5}" dt="2024-01-10T19:57:02.640" v="0" actId="478"/>
          <ac:graphicFrameMkLst>
            <pc:docMk/>
            <pc:sldMk cId="670206853" sldId="271"/>
            <ac:graphicFrameMk id="4" creationId="{34ABEEF3-4E0D-6B4B-C5A2-B1ACD5D1914C}"/>
          </ac:graphicFrameMkLst>
        </pc:graphicFrameChg>
      </pc:sldChg>
    </pc:docChg>
  </pc:docChgLst>
  <pc:docChgLst>
    <pc:chgData name="Anghel, Cristian" userId="564094d5-7cf9-4914-8ea8-8a1b6234ce76" providerId="ADAL" clId="{9527DD57-98AA-4D52-91A0-E9310A519DE9}"/>
    <pc:docChg chg="modSld">
      <pc:chgData name="Anghel, Cristian" userId="564094d5-7cf9-4914-8ea8-8a1b6234ce76" providerId="ADAL" clId="{9527DD57-98AA-4D52-91A0-E9310A519DE9}" dt="2023-10-04T06:18:19.972" v="0" actId="20577"/>
      <pc:docMkLst>
        <pc:docMk/>
      </pc:docMkLst>
      <pc:sldChg chg="modSp mod">
        <pc:chgData name="Anghel, Cristian" userId="564094d5-7cf9-4914-8ea8-8a1b6234ce76" providerId="ADAL" clId="{9527DD57-98AA-4D52-91A0-E9310A519DE9}" dt="2023-10-04T06:18:19.972" v="0" actId="20577"/>
        <pc:sldMkLst>
          <pc:docMk/>
          <pc:sldMk cId="3155368147" sldId="266"/>
        </pc:sldMkLst>
        <pc:spChg chg="mod">
          <ac:chgData name="Anghel, Cristian" userId="564094d5-7cf9-4914-8ea8-8a1b6234ce76" providerId="ADAL" clId="{9527DD57-98AA-4D52-91A0-E9310A519DE9}" dt="2023-10-04T06:18:19.972" v="0" actId="20577"/>
          <ac:spMkLst>
            <pc:docMk/>
            <pc:sldMk cId="3155368147" sldId="266"/>
            <ac:spMk id="3" creationId="{49368B9B-3B45-D566-C46F-CD547BC1A082}"/>
          </ac:spMkLst>
        </pc:spChg>
      </pc:sldChg>
    </pc:docChg>
  </pc:docChgLst>
  <pc:docChgLst>
    <pc:chgData name="Anghel, Cristian" userId="564094d5-7cf9-4914-8ea8-8a1b6234ce76" providerId="ADAL" clId="{8FA2E819-01AE-43F1-9E70-9623ABA0DFEC}"/>
    <pc:docChg chg="undo redo custSel addSld delSld modSld sldOrd">
      <pc:chgData name="Anghel, Cristian" userId="564094d5-7cf9-4914-8ea8-8a1b6234ce76" providerId="ADAL" clId="{8FA2E819-01AE-43F1-9E70-9623ABA0DFEC}" dt="2023-03-21T09:40:22.780" v="7338" actId="20577"/>
      <pc:docMkLst>
        <pc:docMk/>
      </pc:docMkLst>
      <pc:sldChg chg="modSp mod">
        <pc:chgData name="Anghel, Cristian" userId="564094d5-7cf9-4914-8ea8-8a1b6234ce76" providerId="ADAL" clId="{8FA2E819-01AE-43F1-9E70-9623ABA0DFEC}" dt="2023-03-21T08:35:15.298" v="7201" actId="20577"/>
        <pc:sldMkLst>
          <pc:docMk/>
          <pc:sldMk cId="2957434666" sldId="261"/>
        </pc:sldMkLst>
        <pc:spChg chg="mod">
          <ac:chgData name="Anghel, Cristian" userId="564094d5-7cf9-4914-8ea8-8a1b6234ce76" providerId="ADAL" clId="{8FA2E819-01AE-43F1-9E70-9623ABA0DFEC}" dt="2023-03-21T08:35:15.298" v="7201" actId="20577"/>
          <ac:spMkLst>
            <pc:docMk/>
            <pc:sldMk cId="2957434666" sldId="261"/>
            <ac:spMk id="3" creationId="{01855F19-12C8-4610-AC3E-A0AA60986690}"/>
          </ac:spMkLst>
        </pc:spChg>
      </pc:sldChg>
      <pc:sldChg chg="add del">
        <pc:chgData name="Anghel, Cristian" userId="564094d5-7cf9-4914-8ea8-8a1b6234ce76" providerId="ADAL" clId="{8FA2E819-01AE-43F1-9E70-9623ABA0DFEC}" dt="2023-03-19T19:38:00.354" v="239"/>
        <pc:sldMkLst>
          <pc:docMk/>
          <pc:sldMk cId="2651945862" sldId="264"/>
        </pc:sldMkLst>
      </pc:sldChg>
      <pc:sldChg chg="delSp modSp new add del mod ord">
        <pc:chgData name="Anghel, Cristian" userId="564094d5-7cf9-4914-8ea8-8a1b6234ce76" providerId="ADAL" clId="{8FA2E819-01AE-43F1-9E70-9623ABA0DFEC}" dt="2023-03-19T19:38:30.060" v="247" actId="47"/>
        <pc:sldMkLst>
          <pc:docMk/>
          <pc:sldMk cId="3131922782" sldId="264"/>
        </pc:sldMkLst>
        <pc:spChg chg="del">
          <ac:chgData name="Anghel, Cristian" userId="564094d5-7cf9-4914-8ea8-8a1b6234ce76" providerId="ADAL" clId="{8FA2E819-01AE-43F1-9E70-9623ABA0DFEC}" dt="2023-03-19T19:30:06.840" v="3" actId="478"/>
          <ac:spMkLst>
            <pc:docMk/>
            <pc:sldMk cId="3131922782" sldId="264"/>
            <ac:spMk id="2" creationId="{EEE90C97-EAC6-6732-B04C-D6D3F644FCBF}"/>
          </ac:spMkLst>
        </pc:spChg>
        <pc:spChg chg="mod">
          <ac:chgData name="Anghel, Cristian" userId="564094d5-7cf9-4914-8ea8-8a1b6234ce76" providerId="ADAL" clId="{8FA2E819-01AE-43F1-9E70-9623ABA0DFEC}" dt="2023-03-19T19:38:04.091" v="243" actId="21"/>
          <ac:spMkLst>
            <pc:docMk/>
            <pc:sldMk cId="3131922782" sldId="264"/>
            <ac:spMk id="3" creationId="{38DDE6EC-EC4E-171B-7497-12AEEF19293D}"/>
          </ac:spMkLst>
        </pc:spChg>
      </pc:sldChg>
      <pc:sldChg chg="modSp add mod ord">
        <pc:chgData name="Anghel, Cristian" userId="564094d5-7cf9-4914-8ea8-8a1b6234ce76" providerId="ADAL" clId="{8FA2E819-01AE-43F1-9E70-9623ABA0DFEC}" dt="2023-03-20T13:45:23.586" v="2381"/>
        <pc:sldMkLst>
          <pc:docMk/>
          <pc:sldMk cId="1317449324" sldId="265"/>
        </pc:sldMkLst>
        <pc:spChg chg="mod">
          <ac:chgData name="Anghel, Cristian" userId="564094d5-7cf9-4914-8ea8-8a1b6234ce76" providerId="ADAL" clId="{8FA2E819-01AE-43F1-9E70-9623ABA0DFEC}" dt="2023-03-19T19:46:56.907" v="688" actId="20577"/>
          <ac:spMkLst>
            <pc:docMk/>
            <pc:sldMk cId="1317449324" sldId="265"/>
            <ac:spMk id="3" creationId="{420E5981-C9DF-477F-AC64-34C176736A5D}"/>
          </ac:spMkLst>
        </pc:spChg>
      </pc:sldChg>
      <pc:sldChg chg="new add del">
        <pc:chgData name="Anghel, Cristian" userId="564094d5-7cf9-4914-8ea8-8a1b6234ce76" providerId="ADAL" clId="{8FA2E819-01AE-43F1-9E70-9623ABA0DFEC}" dt="2023-03-19T19:38:03.033" v="242" actId="680"/>
        <pc:sldMkLst>
          <pc:docMk/>
          <pc:sldMk cId="2659820404" sldId="265"/>
        </pc:sldMkLst>
      </pc:sldChg>
      <pc:sldChg chg="add del">
        <pc:chgData name="Anghel, Cristian" userId="564094d5-7cf9-4914-8ea8-8a1b6234ce76" providerId="ADAL" clId="{8FA2E819-01AE-43F1-9E70-9623ABA0DFEC}" dt="2023-03-19T19:37:57.216" v="238"/>
        <pc:sldMkLst>
          <pc:docMk/>
          <pc:sldMk cId="2741505466" sldId="265"/>
        </pc:sldMkLst>
      </pc:sldChg>
      <pc:sldChg chg="addSp delSp modSp new del mod modClrScheme chgLayout">
        <pc:chgData name="Anghel, Cristian" userId="564094d5-7cf9-4914-8ea8-8a1b6234ce76" providerId="ADAL" clId="{8FA2E819-01AE-43F1-9E70-9623ABA0DFEC}" dt="2023-03-20T07:18:34.207" v="698" actId="47"/>
        <pc:sldMkLst>
          <pc:docMk/>
          <pc:sldMk cId="2898109877" sldId="266"/>
        </pc:sldMkLst>
        <pc:spChg chg="del">
          <ac:chgData name="Anghel, Cristian" userId="564094d5-7cf9-4914-8ea8-8a1b6234ce76" providerId="ADAL" clId="{8FA2E819-01AE-43F1-9E70-9623ABA0DFEC}" dt="2023-03-20T07:17:30.645" v="690" actId="478"/>
          <ac:spMkLst>
            <pc:docMk/>
            <pc:sldMk cId="2898109877" sldId="266"/>
            <ac:spMk id="2" creationId="{3FEE471E-85A5-7162-8CA5-17A144309428}"/>
          </ac:spMkLst>
        </pc:spChg>
        <pc:spChg chg="del mod">
          <ac:chgData name="Anghel, Cristian" userId="564094d5-7cf9-4914-8ea8-8a1b6234ce76" providerId="ADAL" clId="{8FA2E819-01AE-43F1-9E70-9623ABA0DFEC}" dt="2023-03-20T07:17:41.427" v="693" actId="478"/>
          <ac:spMkLst>
            <pc:docMk/>
            <pc:sldMk cId="2898109877" sldId="266"/>
            <ac:spMk id="3" creationId="{DBC9A09C-B564-B76F-E42B-5B317E6D05F0}"/>
          </ac:spMkLst>
        </pc:spChg>
        <pc:spChg chg="add del mod">
          <ac:chgData name="Anghel, Cristian" userId="564094d5-7cf9-4914-8ea8-8a1b6234ce76" providerId="ADAL" clId="{8FA2E819-01AE-43F1-9E70-9623ABA0DFEC}" dt="2023-03-20T07:18:11.535" v="697"/>
          <ac:spMkLst>
            <pc:docMk/>
            <pc:sldMk cId="2898109877" sldId="266"/>
            <ac:spMk id="4" creationId="{BDA2CD55-AF9A-EE2F-31ED-D6D007003043}"/>
          </ac:spMkLst>
        </pc:spChg>
      </pc:sldChg>
      <pc:sldChg chg="addSp delSp modSp new mod">
        <pc:chgData name="Anghel, Cristian" userId="564094d5-7cf9-4914-8ea8-8a1b6234ce76" providerId="ADAL" clId="{8FA2E819-01AE-43F1-9E70-9623ABA0DFEC}" dt="2023-03-21T09:40:22.780" v="7338" actId="20577"/>
        <pc:sldMkLst>
          <pc:docMk/>
          <pc:sldMk cId="3155368147" sldId="266"/>
        </pc:sldMkLst>
        <pc:spChg chg="del">
          <ac:chgData name="Anghel, Cristian" userId="564094d5-7cf9-4914-8ea8-8a1b6234ce76" providerId="ADAL" clId="{8FA2E819-01AE-43F1-9E70-9623ABA0DFEC}" dt="2023-03-20T07:18:41.620" v="700" actId="478"/>
          <ac:spMkLst>
            <pc:docMk/>
            <pc:sldMk cId="3155368147" sldId="266"/>
            <ac:spMk id="2" creationId="{2CF9C108-ED1F-5A07-A26C-B82F98D35068}"/>
          </ac:spMkLst>
        </pc:spChg>
        <pc:spChg chg="mod">
          <ac:chgData name="Anghel, Cristian" userId="564094d5-7cf9-4914-8ea8-8a1b6234ce76" providerId="ADAL" clId="{8FA2E819-01AE-43F1-9E70-9623ABA0DFEC}" dt="2023-03-21T09:40:22.780" v="7338" actId="20577"/>
          <ac:spMkLst>
            <pc:docMk/>
            <pc:sldMk cId="3155368147" sldId="266"/>
            <ac:spMk id="3" creationId="{49368B9B-3B45-D566-C46F-CD547BC1A082}"/>
          </ac:spMkLst>
        </pc:spChg>
        <pc:graphicFrameChg chg="add mod">
          <ac:chgData name="Anghel, Cristian" userId="564094d5-7cf9-4914-8ea8-8a1b6234ce76" providerId="ADAL" clId="{8FA2E819-01AE-43F1-9E70-9623ABA0DFEC}" dt="2023-03-21T09:10:07.283" v="7334" actId="1076"/>
          <ac:graphicFrameMkLst>
            <pc:docMk/>
            <pc:sldMk cId="3155368147" sldId="266"/>
            <ac:graphicFrameMk id="2" creationId="{5E8BE4F4-E03B-0D64-79AF-B0F2A0BA1DE3}"/>
          </ac:graphicFrameMkLst>
        </pc:graphicFrameChg>
        <pc:graphicFrameChg chg="add mod">
          <ac:chgData name="Anghel, Cristian" userId="564094d5-7cf9-4914-8ea8-8a1b6234ce76" providerId="ADAL" clId="{8FA2E819-01AE-43F1-9E70-9623ABA0DFEC}" dt="2023-03-21T09:10:05.450" v="7333" actId="1076"/>
          <ac:graphicFrameMkLst>
            <pc:docMk/>
            <pc:sldMk cId="3155368147" sldId="266"/>
            <ac:graphicFrameMk id="6" creationId="{C7455FF7-3E6F-D217-8E3D-5E1BF9013B3B}"/>
          </ac:graphicFrameMkLst>
        </pc:graphicFrameChg>
      </pc:sldChg>
      <pc:sldChg chg="delSp modSp new mod modTransition">
        <pc:chgData name="Anghel, Cristian" userId="564094d5-7cf9-4914-8ea8-8a1b6234ce76" providerId="ADAL" clId="{8FA2E819-01AE-43F1-9E70-9623ABA0DFEC}" dt="2023-03-21T08:20:40.774" v="7106" actId="113"/>
        <pc:sldMkLst>
          <pc:docMk/>
          <pc:sldMk cId="1717682100" sldId="267"/>
        </pc:sldMkLst>
        <pc:spChg chg="del">
          <ac:chgData name="Anghel, Cristian" userId="564094d5-7cf9-4914-8ea8-8a1b6234ce76" providerId="ADAL" clId="{8FA2E819-01AE-43F1-9E70-9623ABA0DFEC}" dt="2023-03-20T11:55:00.140" v="2377" actId="478"/>
          <ac:spMkLst>
            <pc:docMk/>
            <pc:sldMk cId="1717682100" sldId="267"/>
            <ac:spMk id="2" creationId="{1AA0D220-5B03-F850-022E-908699008DE3}"/>
          </ac:spMkLst>
        </pc:spChg>
        <pc:spChg chg="mod">
          <ac:chgData name="Anghel, Cristian" userId="564094d5-7cf9-4914-8ea8-8a1b6234ce76" providerId="ADAL" clId="{8FA2E819-01AE-43F1-9E70-9623ABA0DFEC}" dt="2023-03-21T08:20:40.774" v="7106" actId="113"/>
          <ac:spMkLst>
            <pc:docMk/>
            <pc:sldMk cId="1717682100" sldId="267"/>
            <ac:spMk id="3" creationId="{A3976C89-1B45-E9B8-A49C-51C7ACF1F9C9}"/>
          </ac:spMkLst>
        </pc:spChg>
      </pc:sldChg>
      <pc:sldChg chg="delSp modSp new mod">
        <pc:chgData name="Anghel, Cristian" userId="564094d5-7cf9-4914-8ea8-8a1b6234ce76" providerId="ADAL" clId="{8FA2E819-01AE-43F1-9E70-9623ABA0DFEC}" dt="2023-03-21T08:46:25.169" v="7321" actId="20577"/>
        <pc:sldMkLst>
          <pc:docMk/>
          <pc:sldMk cId="2484860921" sldId="268"/>
        </pc:sldMkLst>
        <pc:spChg chg="del">
          <ac:chgData name="Anghel, Cristian" userId="564094d5-7cf9-4914-8ea8-8a1b6234ce76" providerId="ADAL" clId="{8FA2E819-01AE-43F1-9E70-9623ABA0DFEC}" dt="2023-03-20T13:48:39.736" v="2383" actId="478"/>
          <ac:spMkLst>
            <pc:docMk/>
            <pc:sldMk cId="2484860921" sldId="268"/>
            <ac:spMk id="2" creationId="{1B6DEEA3-B70E-FEDE-1476-B437BD21CB5B}"/>
          </ac:spMkLst>
        </pc:spChg>
        <pc:spChg chg="mod">
          <ac:chgData name="Anghel, Cristian" userId="564094d5-7cf9-4914-8ea8-8a1b6234ce76" providerId="ADAL" clId="{8FA2E819-01AE-43F1-9E70-9623ABA0DFEC}" dt="2023-03-21T08:46:25.169" v="7321" actId="20577"/>
          <ac:spMkLst>
            <pc:docMk/>
            <pc:sldMk cId="2484860921" sldId="268"/>
            <ac:spMk id="3" creationId="{C5F3B627-0723-C14C-C7A7-3B6BDF6E92CD}"/>
          </ac:spMkLst>
        </pc:spChg>
      </pc:sldChg>
      <pc:sldChg chg="delSp modSp new mod">
        <pc:chgData name="Anghel, Cristian" userId="564094d5-7cf9-4914-8ea8-8a1b6234ce76" providerId="ADAL" clId="{8FA2E819-01AE-43F1-9E70-9623ABA0DFEC}" dt="2023-03-21T08:44:52.921" v="7320" actId="313"/>
        <pc:sldMkLst>
          <pc:docMk/>
          <pc:sldMk cId="2562748460" sldId="269"/>
        </pc:sldMkLst>
        <pc:spChg chg="del">
          <ac:chgData name="Anghel, Cristian" userId="564094d5-7cf9-4914-8ea8-8a1b6234ce76" providerId="ADAL" clId="{8FA2E819-01AE-43F1-9E70-9623ABA0DFEC}" dt="2023-03-20T13:54:54.687" v="2387" actId="478"/>
          <ac:spMkLst>
            <pc:docMk/>
            <pc:sldMk cId="2562748460" sldId="269"/>
            <ac:spMk id="2" creationId="{7F915EF9-AF1D-BDB9-EEB6-2DE73CEC1561}"/>
          </ac:spMkLst>
        </pc:spChg>
        <pc:spChg chg="mod">
          <ac:chgData name="Anghel, Cristian" userId="564094d5-7cf9-4914-8ea8-8a1b6234ce76" providerId="ADAL" clId="{8FA2E819-01AE-43F1-9E70-9623ABA0DFEC}" dt="2023-03-21T08:44:52.921" v="7320" actId="313"/>
          <ac:spMkLst>
            <pc:docMk/>
            <pc:sldMk cId="2562748460" sldId="269"/>
            <ac:spMk id="3" creationId="{78CCD854-5FB5-BDCA-12FC-182826D898B3}"/>
          </ac:spMkLst>
        </pc:spChg>
      </pc:sldChg>
      <pc:sldChg chg="delSp modSp new mod">
        <pc:chgData name="Anghel, Cristian" userId="564094d5-7cf9-4914-8ea8-8a1b6234ce76" providerId="ADAL" clId="{8FA2E819-01AE-43F1-9E70-9623ABA0DFEC}" dt="2023-03-21T08:23:50.204" v="7133" actId="27636"/>
        <pc:sldMkLst>
          <pc:docMk/>
          <pc:sldMk cId="4179375309" sldId="270"/>
        </pc:sldMkLst>
        <pc:spChg chg="del">
          <ac:chgData name="Anghel, Cristian" userId="564094d5-7cf9-4914-8ea8-8a1b6234ce76" providerId="ADAL" clId="{8FA2E819-01AE-43F1-9E70-9623ABA0DFEC}" dt="2023-03-20T19:08:41.891" v="4670" actId="478"/>
          <ac:spMkLst>
            <pc:docMk/>
            <pc:sldMk cId="4179375309" sldId="270"/>
            <ac:spMk id="2" creationId="{4D5FC5E0-9C14-2E01-05AD-45C88492AEF4}"/>
          </ac:spMkLst>
        </pc:spChg>
        <pc:spChg chg="mod">
          <ac:chgData name="Anghel, Cristian" userId="564094d5-7cf9-4914-8ea8-8a1b6234ce76" providerId="ADAL" clId="{8FA2E819-01AE-43F1-9E70-9623ABA0DFEC}" dt="2023-03-21T08:23:50.204" v="7133" actId="27636"/>
          <ac:spMkLst>
            <pc:docMk/>
            <pc:sldMk cId="4179375309" sldId="270"/>
            <ac:spMk id="3" creationId="{66CE6F3E-78C9-0040-6FD9-7F10EC02CD02}"/>
          </ac:spMkLst>
        </pc:spChg>
      </pc:sldChg>
      <pc:sldChg chg="addSp delSp modSp new mod ord">
        <pc:chgData name="Anghel, Cristian" userId="564094d5-7cf9-4914-8ea8-8a1b6234ce76" providerId="ADAL" clId="{8FA2E819-01AE-43F1-9E70-9623ABA0DFEC}" dt="2023-03-21T08:35:59.585" v="7202" actId="20577"/>
        <pc:sldMkLst>
          <pc:docMk/>
          <pc:sldMk cId="670206853" sldId="271"/>
        </pc:sldMkLst>
        <pc:spChg chg="del">
          <ac:chgData name="Anghel, Cristian" userId="564094d5-7cf9-4914-8ea8-8a1b6234ce76" providerId="ADAL" clId="{8FA2E819-01AE-43F1-9E70-9623ABA0DFEC}" dt="2023-03-20T19:33:03.094" v="6294" actId="478"/>
          <ac:spMkLst>
            <pc:docMk/>
            <pc:sldMk cId="670206853" sldId="271"/>
            <ac:spMk id="2" creationId="{316A9F61-98CE-E3BB-A72B-F07F9CE9E8C6}"/>
          </ac:spMkLst>
        </pc:spChg>
        <pc:spChg chg="mod">
          <ac:chgData name="Anghel, Cristian" userId="564094d5-7cf9-4914-8ea8-8a1b6234ce76" providerId="ADAL" clId="{8FA2E819-01AE-43F1-9E70-9623ABA0DFEC}" dt="2023-03-21T08:35:59.585" v="7202" actId="20577"/>
          <ac:spMkLst>
            <pc:docMk/>
            <pc:sldMk cId="670206853" sldId="271"/>
            <ac:spMk id="3" creationId="{C97AF2EB-96C4-BE2B-9143-30CFFAF80BB3}"/>
          </ac:spMkLst>
        </pc:spChg>
        <pc:graphicFrameChg chg="add mod">
          <ac:chgData name="Anghel, Cristian" userId="564094d5-7cf9-4914-8ea8-8a1b6234ce76" providerId="ADAL" clId="{8FA2E819-01AE-43F1-9E70-9623ABA0DFEC}" dt="2023-03-21T07:40:48.496" v="7101" actId="1076"/>
          <ac:graphicFrameMkLst>
            <pc:docMk/>
            <pc:sldMk cId="670206853" sldId="271"/>
            <ac:graphicFrameMk id="4" creationId="{34ABEEF3-4E0D-6B4B-C5A2-B1ACD5D1914C}"/>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DBA3-0DF6-45F4-A5E1-20A880E64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F09456-8F3F-4BAF-A1BC-979BEAB1A4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C80814-B7E0-41DF-9125-7842514CCCB8}"/>
              </a:ext>
            </a:extLst>
          </p:cNvPr>
          <p:cNvSpPr>
            <a:spLocks noGrp="1"/>
          </p:cNvSpPr>
          <p:nvPr>
            <p:ph type="dt" sz="half" idx="10"/>
          </p:nvPr>
        </p:nvSpPr>
        <p:spPr/>
        <p:txBody>
          <a:bodyPr/>
          <a:lstStyle/>
          <a:p>
            <a:fld id="{9633A99E-B244-489D-A088-BD227DEF0839}" type="datetimeFigureOut">
              <a:rPr lang="en-US" smtClean="0"/>
              <a:t>1/10/2024</a:t>
            </a:fld>
            <a:endParaRPr lang="en-US"/>
          </a:p>
        </p:txBody>
      </p:sp>
      <p:sp>
        <p:nvSpPr>
          <p:cNvPr id="5" name="Footer Placeholder 4">
            <a:extLst>
              <a:ext uri="{FF2B5EF4-FFF2-40B4-BE49-F238E27FC236}">
                <a16:creationId xmlns:a16="http://schemas.microsoft.com/office/drawing/2014/main" id="{658C0891-1434-4D65-B0B1-5A1451C4A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FFCFB-B725-49DB-9D6D-6A0C274FD88F}"/>
              </a:ext>
            </a:extLst>
          </p:cNvPr>
          <p:cNvSpPr>
            <a:spLocks noGrp="1"/>
          </p:cNvSpPr>
          <p:nvPr>
            <p:ph type="sldNum" sz="quarter" idx="12"/>
          </p:nvPr>
        </p:nvSpPr>
        <p:spPr/>
        <p:txBody>
          <a:bodyPr/>
          <a:lstStyle/>
          <a:p>
            <a:fld id="{5DCE3B58-3FCD-4670-B724-29DF8DD63598}" type="slidenum">
              <a:rPr lang="en-US" smtClean="0"/>
              <a:t>‹#›</a:t>
            </a:fld>
            <a:endParaRPr lang="en-US"/>
          </a:p>
        </p:txBody>
      </p:sp>
    </p:spTree>
    <p:extLst>
      <p:ext uri="{BB962C8B-B14F-4D97-AF65-F5344CB8AC3E}">
        <p14:creationId xmlns:p14="http://schemas.microsoft.com/office/powerpoint/2010/main" val="2297785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74FE-F955-4449-9A13-7573040D1C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26276A-DA96-471E-83E5-CE50EDF0F3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603D4-7535-43C1-98D0-4D893BDC4F9A}"/>
              </a:ext>
            </a:extLst>
          </p:cNvPr>
          <p:cNvSpPr>
            <a:spLocks noGrp="1"/>
          </p:cNvSpPr>
          <p:nvPr>
            <p:ph type="dt" sz="half" idx="10"/>
          </p:nvPr>
        </p:nvSpPr>
        <p:spPr/>
        <p:txBody>
          <a:bodyPr/>
          <a:lstStyle/>
          <a:p>
            <a:fld id="{9633A99E-B244-489D-A088-BD227DEF0839}" type="datetimeFigureOut">
              <a:rPr lang="en-US" smtClean="0"/>
              <a:t>1/10/2024</a:t>
            </a:fld>
            <a:endParaRPr lang="en-US"/>
          </a:p>
        </p:txBody>
      </p:sp>
      <p:sp>
        <p:nvSpPr>
          <p:cNvPr id="5" name="Footer Placeholder 4">
            <a:extLst>
              <a:ext uri="{FF2B5EF4-FFF2-40B4-BE49-F238E27FC236}">
                <a16:creationId xmlns:a16="http://schemas.microsoft.com/office/drawing/2014/main" id="{B6FCBD16-BAC5-4BBD-B820-4CEBAE6A2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BC7FB-86A6-4145-A35B-67D1C4311DAC}"/>
              </a:ext>
            </a:extLst>
          </p:cNvPr>
          <p:cNvSpPr>
            <a:spLocks noGrp="1"/>
          </p:cNvSpPr>
          <p:nvPr>
            <p:ph type="sldNum" sz="quarter" idx="12"/>
          </p:nvPr>
        </p:nvSpPr>
        <p:spPr/>
        <p:txBody>
          <a:bodyPr/>
          <a:lstStyle/>
          <a:p>
            <a:fld id="{5DCE3B58-3FCD-4670-B724-29DF8DD63598}" type="slidenum">
              <a:rPr lang="en-US" smtClean="0"/>
              <a:t>‹#›</a:t>
            </a:fld>
            <a:endParaRPr lang="en-US"/>
          </a:p>
        </p:txBody>
      </p:sp>
    </p:spTree>
    <p:extLst>
      <p:ext uri="{BB962C8B-B14F-4D97-AF65-F5344CB8AC3E}">
        <p14:creationId xmlns:p14="http://schemas.microsoft.com/office/powerpoint/2010/main" val="373616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5597EE-8230-43FC-A9C6-23BF5C510F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8F8C62-2875-4284-882A-79892E1DF3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92CD-14ED-4D7F-9C86-ED328C6BA3E0}"/>
              </a:ext>
            </a:extLst>
          </p:cNvPr>
          <p:cNvSpPr>
            <a:spLocks noGrp="1"/>
          </p:cNvSpPr>
          <p:nvPr>
            <p:ph type="dt" sz="half" idx="10"/>
          </p:nvPr>
        </p:nvSpPr>
        <p:spPr/>
        <p:txBody>
          <a:bodyPr/>
          <a:lstStyle/>
          <a:p>
            <a:fld id="{9633A99E-B244-489D-A088-BD227DEF0839}" type="datetimeFigureOut">
              <a:rPr lang="en-US" smtClean="0"/>
              <a:t>1/10/2024</a:t>
            </a:fld>
            <a:endParaRPr lang="en-US"/>
          </a:p>
        </p:txBody>
      </p:sp>
      <p:sp>
        <p:nvSpPr>
          <p:cNvPr id="5" name="Footer Placeholder 4">
            <a:extLst>
              <a:ext uri="{FF2B5EF4-FFF2-40B4-BE49-F238E27FC236}">
                <a16:creationId xmlns:a16="http://schemas.microsoft.com/office/drawing/2014/main" id="{508CB394-F1AE-4E72-B47A-57896A5BA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2B3D9-F1C1-4660-9458-76BCECE84D28}"/>
              </a:ext>
            </a:extLst>
          </p:cNvPr>
          <p:cNvSpPr>
            <a:spLocks noGrp="1"/>
          </p:cNvSpPr>
          <p:nvPr>
            <p:ph type="sldNum" sz="quarter" idx="12"/>
          </p:nvPr>
        </p:nvSpPr>
        <p:spPr/>
        <p:txBody>
          <a:bodyPr/>
          <a:lstStyle/>
          <a:p>
            <a:fld id="{5DCE3B58-3FCD-4670-B724-29DF8DD63598}" type="slidenum">
              <a:rPr lang="en-US" smtClean="0"/>
              <a:t>‹#›</a:t>
            </a:fld>
            <a:endParaRPr lang="en-US"/>
          </a:p>
        </p:txBody>
      </p:sp>
    </p:spTree>
    <p:extLst>
      <p:ext uri="{BB962C8B-B14F-4D97-AF65-F5344CB8AC3E}">
        <p14:creationId xmlns:p14="http://schemas.microsoft.com/office/powerpoint/2010/main" val="318779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BD03-F4F9-4078-8739-2F1115906D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012CA3-0A19-4373-B341-69935A2CAE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D1B93-4935-4724-8EFF-37D3D72A4F90}"/>
              </a:ext>
            </a:extLst>
          </p:cNvPr>
          <p:cNvSpPr>
            <a:spLocks noGrp="1"/>
          </p:cNvSpPr>
          <p:nvPr>
            <p:ph type="dt" sz="half" idx="10"/>
          </p:nvPr>
        </p:nvSpPr>
        <p:spPr/>
        <p:txBody>
          <a:bodyPr/>
          <a:lstStyle/>
          <a:p>
            <a:fld id="{9633A99E-B244-489D-A088-BD227DEF0839}" type="datetimeFigureOut">
              <a:rPr lang="en-US" smtClean="0"/>
              <a:t>1/10/2024</a:t>
            </a:fld>
            <a:endParaRPr lang="en-US"/>
          </a:p>
        </p:txBody>
      </p:sp>
      <p:sp>
        <p:nvSpPr>
          <p:cNvPr id="5" name="Footer Placeholder 4">
            <a:extLst>
              <a:ext uri="{FF2B5EF4-FFF2-40B4-BE49-F238E27FC236}">
                <a16:creationId xmlns:a16="http://schemas.microsoft.com/office/drawing/2014/main" id="{861C7910-5066-40A0-B505-44974AA0F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58AA8-A7ED-40FB-9D71-0FBD5D57AC09}"/>
              </a:ext>
            </a:extLst>
          </p:cNvPr>
          <p:cNvSpPr>
            <a:spLocks noGrp="1"/>
          </p:cNvSpPr>
          <p:nvPr>
            <p:ph type="sldNum" sz="quarter" idx="12"/>
          </p:nvPr>
        </p:nvSpPr>
        <p:spPr/>
        <p:txBody>
          <a:bodyPr/>
          <a:lstStyle/>
          <a:p>
            <a:fld id="{5DCE3B58-3FCD-4670-B724-29DF8DD63598}" type="slidenum">
              <a:rPr lang="en-US" smtClean="0"/>
              <a:t>‹#›</a:t>
            </a:fld>
            <a:endParaRPr lang="en-US"/>
          </a:p>
        </p:txBody>
      </p:sp>
    </p:spTree>
    <p:extLst>
      <p:ext uri="{BB962C8B-B14F-4D97-AF65-F5344CB8AC3E}">
        <p14:creationId xmlns:p14="http://schemas.microsoft.com/office/powerpoint/2010/main" val="1570830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C56E-2D54-46FB-8E1D-47A14F2ABC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73819D-317D-4420-A3FF-2BB8CE20F4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FC550E-81DE-4E39-BD26-2BC4BBF1E0D3}"/>
              </a:ext>
            </a:extLst>
          </p:cNvPr>
          <p:cNvSpPr>
            <a:spLocks noGrp="1"/>
          </p:cNvSpPr>
          <p:nvPr>
            <p:ph type="dt" sz="half" idx="10"/>
          </p:nvPr>
        </p:nvSpPr>
        <p:spPr/>
        <p:txBody>
          <a:bodyPr/>
          <a:lstStyle/>
          <a:p>
            <a:fld id="{9633A99E-B244-489D-A088-BD227DEF0839}" type="datetimeFigureOut">
              <a:rPr lang="en-US" smtClean="0"/>
              <a:t>1/10/2024</a:t>
            </a:fld>
            <a:endParaRPr lang="en-US"/>
          </a:p>
        </p:txBody>
      </p:sp>
      <p:sp>
        <p:nvSpPr>
          <p:cNvPr id="5" name="Footer Placeholder 4">
            <a:extLst>
              <a:ext uri="{FF2B5EF4-FFF2-40B4-BE49-F238E27FC236}">
                <a16:creationId xmlns:a16="http://schemas.microsoft.com/office/drawing/2014/main" id="{1029D349-F8C5-4416-888B-DF16A0BE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CDF8D-4289-4D55-9611-055A1E36EE38}"/>
              </a:ext>
            </a:extLst>
          </p:cNvPr>
          <p:cNvSpPr>
            <a:spLocks noGrp="1"/>
          </p:cNvSpPr>
          <p:nvPr>
            <p:ph type="sldNum" sz="quarter" idx="12"/>
          </p:nvPr>
        </p:nvSpPr>
        <p:spPr/>
        <p:txBody>
          <a:bodyPr/>
          <a:lstStyle/>
          <a:p>
            <a:fld id="{5DCE3B58-3FCD-4670-B724-29DF8DD63598}" type="slidenum">
              <a:rPr lang="en-US" smtClean="0"/>
              <a:t>‹#›</a:t>
            </a:fld>
            <a:endParaRPr lang="en-US"/>
          </a:p>
        </p:txBody>
      </p:sp>
    </p:spTree>
    <p:extLst>
      <p:ext uri="{BB962C8B-B14F-4D97-AF65-F5344CB8AC3E}">
        <p14:creationId xmlns:p14="http://schemas.microsoft.com/office/powerpoint/2010/main" val="304700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4250-1691-4F92-B4F8-AAE4E45C8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D58AE-BEE9-4A23-B686-7589532DE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408E16-CF80-4EA3-B363-EEEF7F478C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39977F-51BC-403A-B754-9F82B961402D}"/>
              </a:ext>
            </a:extLst>
          </p:cNvPr>
          <p:cNvSpPr>
            <a:spLocks noGrp="1"/>
          </p:cNvSpPr>
          <p:nvPr>
            <p:ph type="dt" sz="half" idx="10"/>
          </p:nvPr>
        </p:nvSpPr>
        <p:spPr/>
        <p:txBody>
          <a:bodyPr/>
          <a:lstStyle/>
          <a:p>
            <a:fld id="{9633A99E-B244-489D-A088-BD227DEF0839}" type="datetimeFigureOut">
              <a:rPr lang="en-US" smtClean="0"/>
              <a:t>1/10/2024</a:t>
            </a:fld>
            <a:endParaRPr lang="en-US"/>
          </a:p>
        </p:txBody>
      </p:sp>
      <p:sp>
        <p:nvSpPr>
          <p:cNvPr id="6" name="Footer Placeholder 5">
            <a:extLst>
              <a:ext uri="{FF2B5EF4-FFF2-40B4-BE49-F238E27FC236}">
                <a16:creationId xmlns:a16="http://schemas.microsoft.com/office/drawing/2014/main" id="{0748019F-8322-4D38-9E17-ABA10D785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62B3C-1228-4F20-80B5-5DF12044C7DE}"/>
              </a:ext>
            </a:extLst>
          </p:cNvPr>
          <p:cNvSpPr>
            <a:spLocks noGrp="1"/>
          </p:cNvSpPr>
          <p:nvPr>
            <p:ph type="sldNum" sz="quarter" idx="12"/>
          </p:nvPr>
        </p:nvSpPr>
        <p:spPr/>
        <p:txBody>
          <a:bodyPr/>
          <a:lstStyle/>
          <a:p>
            <a:fld id="{5DCE3B58-3FCD-4670-B724-29DF8DD63598}" type="slidenum">
              <a:rPr lang="en-US" smtClean="0"/>
              <a:t>‹#›</a:t>
            </a:fld>
            <a:endParaRPr lang="en-US"/>
          </a:p>
        </p:txBody>
      </p:sp>
    </p:spTree>
    <p:extLst>
      <p:ext uri="{BB962C8B-B14F-4D97-AF65-F5344CB8AC3E}">
        <p14:creationId xmlns:p14="http://schemas.microsoft.com/office/powerpoint/2010/main" val="233429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B581-4592-4F6A-96CB-5C7A90CFD9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022FC-91A1-431C-9254-4895A142E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3B4093-0E7F-4A24-BB5C-A1A2FE28DB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430AF1-F485-48A2-B61C-7BEBDFCEA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47CCF5-CB26-47F4-9665-053AC4D97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B13F97-3BAC-4B9C-B666-7F2782239B76}"/>
              </a:ext>
            </a:extLst>
          </p:cNvPr>
          <p:cNvSpPr>
            <a:spLocks noGrp="1"/>
          </p:cNvSpPr>
          <p:nvPr>
            <p:ph type="dt" sz="half" idx="10"/>
          </p:nvPr>
        </p:nvSpPr>
        <p:spPr/>
        <p:txBody>
          <a:bodyPr/>
          <a:lstStyle/>
          <a:p>
            <a:fld id="{9633A99E-B244-489D-A088-BD227DEF0839}" type="datetimeFigureOut">
              <a:rPr lang="en-US" smtClean="0"/>
              <a:t>1/10/2024</a:t>
            </a:fld>
            <a:endParaRPr lang="en-US"/>
          </a:p>
        </p:txBody>
      </p:sp>
      <p:sp>
        <p:nvSpPr>
          <p:cNvPr id="8" name="Footer Placeholder 7">
            <a:extLst>
              <a:ext uri="{FF2B5EF4-FFF2-40B4-BE49-F238E27FC236}">
                <a16:creationId xmlns:a16="http://schemas.microsoft.com/office/drawing/2014/main" id="{C8583570-363C-408D-A3EF-A9AB553E80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1B7403-1562-4A12-B25E-E3250965AD45}"/>
              </a:ext>
            </a:extLst>
          </p:cNvPr>
          <p:cNvSpPr>
            <a:spLocks noGrp="1"/>
          </p:cNvSpPr>
          <p:nvPr>
            <p:ph type="sldNum" sz="quarter" idx="12"/>
          </p:nvPr>
        </p:nvSpPr>
        <p:spPr/>
        <p:txBody>
          <a:bodyPr/>
          <a:lstStyle/>
          <a:p>
            <a:fld id="{5DCE3B58-3FCD-4670-B724-29DF8DD63598}" type="slidenum">
              <a:rPr lang="en-US" smtClean="0"/>
              <a:t>‹#›</a:t>
            </a:fld>
            <a:endParaRPr lang="en-US"/>
          </a:p>
        </p:txBody>
      </p:sp>
    </p:spTree>
    <p:extLst>
      <p:ext uri="{BB962C8B-B14F-4D97-AF65-F5344CB8AC3E}">
        <p14:creationId xmlns:p14="http://schemas.microsoft.com/office/powerpoint/2010/main" val="329661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01B9-A220-4F11-9B7F-5FE70AFDE1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C07967-8BA4-4AEA-AA8F-18CE2DF87523}"/>
              </a:ext>
            </a:extLst>
          </p:cNvPr>
          <p:cNvSpPr>
            <a:spLocks noGrp="1"/>
          </p:cNvSpPr>
          <p:nvPr>
            <p:ph type="dt" sz="half" idx="10"/>
          </p:nvPr>
        </p:nvSpPr>
        <p:spPr/>
        <p:txBody>
          <a:bodyPr/>
          <a:lstStyle/>
          <a:p>
            <a:fld id="{9633A99E-B244-489D-A088-BD227DEF0839}" type="datetimeFigureOut">
              <a:rPr lang="en-US" smtClean="0"/>
              <a:t>1/10/2024</a:t>
            </a:fld>
            <a:endParaRPr lang="en-US"/>
          </a:p>
        </p:txBody>
      </p:sp>
      <p:sp>
        <p:nvSpPr>
          <p:cNvPr id="4" name="Footer Placeholder 3">
            <a:extLst>
              <a:ext uri="{FF2B5EF4-FFF2-40B4-BE49-F238E27FC236}">
                <a16:creationId xmlns:a16="http://schemas.microsoft.com/office/drawing/2014/main" id="{E7CCADD6-CB82-4E5B-A4DB-D651147067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FA35EF-2816-455C-AB9A-3415A5D31035}"/>
              </a:ext>
            </a:extLst>
          </p:cNvPr>
          <p:cNvSpPr>
            <a:spLocks noGrp="1"/>
          </p:cNvSpPr>
          <p:nvPr>
            <p:ph type="sldNum" sz="quarter" idx="12"/>
          </p:nvPr>
        </p:nvSpPr>
        <p:spPr/>
        <p:txBody>
          <a:bodyPr/>
          <a:lstStyle/>
          <a:p>
            <a:fld id="{5DCE3B58-3FCD-4670-B724-29DF8DD63598}" type="slidenum">
              <a:rPr lang="en-US" smtClean="0"/>
              <a:t>‹#›</a:t>
            </a:fld>
            <a:endParaRPr lang="en-US"/>
          </a:p>
        </p:txBody>
      </p:sp>
    </p:spTree>
    <p:extLst>
      <p:ext uri="{BB962C8B-B14F-4D97-AF65-F5344CB8AC3E}">
        <p14:creationId xmlns:p14="http://schemas.microsoft.com/office/powerpoint/2010/main" val="349318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B8FFFB-ADD7-465C-A48A-95406678A150}"/>
              </a:ext>
            </a:extLst>
          </p:cNvPr>
          <p:cNvSpPr>
            <a:spLocks noGrp="1"/>
          </p:cNvSpPr>
          <p:nvPr>
            <p:ph type="dt" sz="half" idx="10"/>
          </p:nvPr>
        </p:nvSpPr>
        <p:spPr/>
        <p:txBody>
          <a:bodyPr/>
          <a:lstStyle/>
          <a:p>
            <a:fld id="{9633A99E-B244-489D-A088-BD227DEF0839}" type="datetimeFigureOut">
              <a:rPr lang="en-US" smtClean="0"/>
              <a:t>1/10/2024</a:t>
            </a:fld>
            <a:endParaRPr lang="en-US"/>
          </a:p>
        </p:txBody>
      </p:sp>
      <p:sp>
        <p:nvSpPr>
          <p:cNvPr id="3" name="Footer Placeholder 2">
            <a:extLst>
              <a:ext uri="{FF2B5EF4-FFF2-40B4-BE49-F238E27FC236}">
                <a16:creationId xmlns:a16="http://schemas.microsoft.com/office/drawing/2014/main" id="{82850422-A94A-434A-8D07-EA3E664FD2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0B476F-8B4F-47FA-B8FA-1260BC2A3EFA}"/>
              </a:ext>
            </a:extLst>
          </p:cNvPr>
          <p:cNvSpPr>
            <a:spLocks noGrp="1"/>
          </p:cNvSpPr>
          <p:nvPr>
            <p:ph type="sldNum" sz="quarter" idx="12"/>
          </p:nvPr>
        </p:nvSpPr>
        <p:spPr/>
        <p:txBody>
          <a:bodyPr/>
          <a:lstStyle/>
          <a:p>
            <a:fld id="{5DCE3B58-3FCD-4670-B724-29DF8DD63598}" type="slidenum">
              <a:rPr lang="en-US" smtClean="0"/>
              <a:t>‹#›</a:t>
            </a:fld>
            <a:endParaRPr lang="en-US"/>
          </a:p>
        </p:txBody>
      </p:sp>
    </p:spTree>
    <p:extLst>
      <p:ext uri="{BB962C8B-B14F-4D97-AF65-F5344CB8AC3E}">
        <p14:creationId xmlns:p14="http://schemas.microsoft.com/office/powerpoint/2010/main" val="15175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805D-0C0E-4550-91BC-F0352AE19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BFC910-02CC-413A-AE9A-CB9D04A8F2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D9E9BD-588E-4699-8AD3-AF4511B1F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ADA48-B3C8-43A4-B44E-D44B9B636EBA}"/>
              </a:ext>
            </a:extLst>
          </p:cNvPr>
          <p:cNvSpPr>
            <a:spLocks noGrp="1"/>
          </p:cNvSpPr>
          <p:nvPr>
            <p:ph type="dt" sz="half" idx="10"/>
          </p:nvPr>
        </p:nvSpPr>
        <p:spPr/>
        <p:txBody>
          <a:bodyPr/>
          <a:lstStyle/>
          <a:p>
            <a:fld id="{9633A99E-B244-489D-A088-BD227DEF0839}" type="datetimeFigureOut">
              <a:rPr lang="en-US" smtClean="0"/>
              <a:t>1/10/2024</a:t>
            </a:fld>
            <a:endParaRPr lang="en-US"/>
          </a:p>
        </p:txBody>
      </p:sp>
      <p:sp>
        <p:nvSpPr>
          <p:cNvPr id="6" name="Footer Placeholder 5">
            <a:extLst>
              <a:ext uri="{FF2B5EF4-FFF2-40B4-BE49-F238E27FC236}">
                <a16:creationId xmlns:a16="http://schemas.microsoft.com/office/drawing/2014/main" id="{1BD4CE97-EB42-4AFF-AFEF-BF412A16E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7F919-A50C-4FBC-9BA7-59E91CF9573B}"/>
              </a:ext>
            </a:extLst>
          </p:cNvPr>
          <p:cNvSpPr>
            <a:spLocks noGrp="1"/>
          </p:cNvSpPr>
          <p:nvPr>
            <p:ph type="sldNum" sz="quarter" idx="12"/>
          </p:nvPr>
        </p:nvSpPr>
        <p:spPr/>
        <p:txBody>
          <a:bodyPr/>
          <a:lstStyle/>
          <a:p>
            <a:fld id="{5DCE3B58-3FCD-4670-B724-29DF8DD63598}" type="slidenum">
              <a:rPr lang="en-US" smtClean="0"/>
              <a:t>‹#›</a:t>
            </a:fld>
            <a:endParaRPr lang="en-US"/>
          </a:p>
        </p:txBody>
      </p:sp>
    </p:spTree>
    <p:extLst>
      <p:ext uri="{BB962C8B-B14F-4D97-AF65-F5344CB8AC3E}">
        <p14:creationId xmlns:p14="http://schemas.microsoft.com/office/powerpoint/2010/main" val="298047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3030-8BE7-481C-B9DF-BD9CB1D62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B9D8BF-E00C-4B61-845F-F84FD4B7F7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0C1DDA-04E1-4D96-AB3F-06637B63B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EF8EC-C4E8-4A65-A9F8-8B9E69D9ED54}"/>
              </a:ext>
            </a:extLst>
          </p:cNvPr>
          <p:cNvSpPr>
            <a:spLocks noGrp="1"/>
          </p:cNvSpPr>
          <p:nvPr>
            <p:ph type="dt" sz="half" idx="10"/>
          </p:nvPr>
        </p:nvSpPr>
        <p:spPr/>
        <p:txBody>
          <a:bodyPr/>
          <a:lstStyle/>
          <a:p>
            <a:fld id="{9633A99E-B244-489D-A088-BD227DEF0839}" type="datetimeFigureOut">
              <a:rPr lang="en-US" smtClean="0"/>
              <a:t>1/10/2024</a:t>
            </a:fld>
            <a:endParaRPr lang="en-US"/>
          </a:p>
        </p:txBody>
      </p:sp>
      <p:sp>
        <p:nvSpPr>
          <p:cNvPr id="6" name="Footer Placeholder 5">
            <a:extLst>
              <a:ext uri="{FF2B5EF4-FFF2-40B4-BE49-F238E27FC236}">
                <a16:creationId xmlns:a16="http://schemas.microsoft.com/office/drawing/2014/main" id="{FBB8A9C4-0258-420E-9672-A3E4E08BD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D7720-7C8F-49FC-87AF-5967177331F4}"/>
              </a:ext>
            </a:extLst>
          </p:cNvPr>
          <p:cNvSpPr>
            <a:spLocks noGrp="1"/>
          </p:cNvSpPr>
          <p:nvPr>
            <p:ph type="sldNum" sz="quarter" idx="12"/>
          </p:nvPr>
        </p:nvSpPr>
        <p:spPr/>
        <p:txBody>
          <a:bodyPr/>
          <a:lstStyle/>
          <a:p>
            <a:fld id="{5DCE3B58-3FCD-4670-B724-29DF8DD63598}" type="slidenum">
              <a:rPr lang="en-US" smtClean="0"/>
              <a:t>‹#›</a:t>
            </a:fld>
            <a:endParaRPr lang="en-US"/>
          </a:p>
        </p:txBody>
      </p:sp>
    </p:spTree>
    <p:extLst>
      <p:ext uri="{BB962C8B-B14F-4D97-AF65-F5344CB8AC3E}">
        <p14:creationId xmlns:p14="http://schemas.microsoft.com/office/powerpoint/2010/main" val="332312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23451E-E9CE-440F-A0D8-C33A074BFA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4929C7-01A9-42B8-813E-5DC5098581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5F73B-E01E-4BC8-8B13-D1FE3884FB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3A99E-B244-489D-A088-BD227DEF0839}" type="datetimeFigureOut">
              <a:rPr lang="en-US" smtClean="0"/>
              <a:t>1/10/2024</a:t>
            </a:fld>
            <a:endParaRPr lang="en-US"/>
          </a:p>
        </p:txBody>
      </p:sp>
      <p:sp>
        <p:nvSpPr>
          <p:cNvPr id="5" name="Footer Placeholder 4">
            <a:extLst>
              <a:ext uri="{FF2B5EF4-FFF2-40B4-BE49-F238E27FC236}">
                <a16:creationId xmlns:a16="http://schemas.microsoft.com/office/drawing/2014/main" id="{DA322FB7-4A8C-42C8-8176-01B3ED8FA9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C0C4FE-FE2D-4EE7-A0A1-D7241D5C2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E3B58-3FCD-4670-B724-29DF8DD63598}" type="slidenum">
              <a:rPr lang="en-US" smtClean="0"/>
              <a:t>‹#›</a:t>
            </a:fld>
            <a:endParaRPr lang="en-US"/>
          </a:p>
        </p:txBody>
      </p:sp>
    </p:spTree>
    <p:extLst>
      <p:ext uri="{BB962C8B-B14F-4D97-AF65-F5344CB8AC3E}">
        <p14:creationId xmlns:p14="http://schemas.microsoft.com/office/powerpoint/2010/main" val="928494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5E2F-FA59-4515-859F-BDA521A2A896}"/>
              </a:ext>
            </a:extLst>
          </p:cNvPr>
          <p:cNvSpPr>
            <a:spLocks noGrp="1"/>
          </p:cNvSpPr>
          <p:nvPr>
            <p:ph type="ctrTitle"/>
          </p:nvPr>
        </p:nvSpPr>
        <p:spPr/>
        <p:txBody>
          <a:bodyPr/>
          <a:lstStyle/>
          <a:p>
            <a:r>
              <a:rPr lang="ro-RO" sz="1800" b="1" dirty="0">
                <a:effectLst/>
                <a:latin typeface="Arial" panose="020B0604020202020204" pitchFamily="34" charset="0"/>
                <a:ea typeface="Times New Roman" panose="02020603050405020304" pitchFamily="18" charset="0"/>
              </a:rPr>
              <a:t>FUNCŢIILE MANAGERIALE ALE ORGANIZAŢIEI</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421255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7AF2EB-96C4-BE2B-9143-30CFFAF80BB3}"/>
              </a:ext>
            </a:extLst>
          </p:cNvPr>
          <p:cNvSpPr>
            <a:spLocks noGrp="1"/>
          </p:cNvSpPr>
          <p:nvPr>
            <p:ph idx="1"/>
          </p:nvPr>
        </p:nvSpPr>
        <p:spPr>
          <a:xfrm>
            <a:off x="838200" y="595901"/>
            <a:ext cx="10515600" cy="5581062"/>
          </a:xfrm>
        </p:spPr>
        <p:txBody>
          <a:bodyPr>
            <a:normAutofit/>
          </a:bodyPr>
          <a:lstStyle/>
          <a:p>
            <a:pPr marL="0" indent="0">
              <a:buNone/>
            </a:pPr>
            <a:r>
              <a:rPr lang="en-US" sz="1800" dirty="0">
                <a:solidFill>
                  <a:srgbClr val="0070C0"/>
                </a:solidFill>
                <a:latin typeface="Arial" panose="020B0604020202020204" pitchFamily="34" charset="0"/>
                <a:cs typeface="Arial" panose="020B0604020202020204" pitchFamily="34" charset="0"/>
              </a:rPr>
              <a:t>La </a:t>
            </a:r>
            <a:r>
              <a:rPr lang="en-US" sz="1800" dirty="0" err="1">
                <a:solidFill>
                  <a:srgbClr val="0070C0"/>
                </a:solidFill>
                <a:latin typeface="Arial" panose="020B0604020202020204" pitchFamily="34" charset="0"/>
                <a:cs typeface="Arial" panose="020B0604020202020204" pitchFamily="34" charset="0"/>
              </a:rPr>
              <a:t>baza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conceptului</a:t>
            </a:r>
            <a:r>
              <a:rPr lang="en-US" sz="1800" dirty="0">
                <a:solidFill>
                  <a:srgbClr val="0070C0"/>
                </a:solidFill>
                <a:latin typeface="Arial" panose="020B0604020202020204" pitchFamily="34" charset="0"/>
                <a:cs typeface="Arial" panose="020B0604020202020204" pitchFamily="34" charset="0"/>
              </a:rPr>
              <a:t> </a:t>
            </a:r>
            <a:r>
              <a:rPr lang="en-US" sz="1800" b="1" dirty="0">
                <a:solidFill>
                  <a:srgbClr val="0070C0"/>
                </a:solidFill>
                <a:latin typeface="Arial" panose="020B0604020202020204" pitchFamily="34" charset="0"/>
                <a:cs typeface="Arial" panose="020B0604020202020204" pitchFamily="34" charset="0"/>
              </a:rPr>
              <a:t>“Just in Time“ </a:t>
            </a:r>
            <a:r>
              <a:rPr lang="en-US" sz="1800" dirty="0" err="1">
                <a:solidFill>
                  <a:srgbClr val="0070C0"/>
                </a:solidFill>
                <a:latin typeface="Arial" panose="020B0604020202020204" pitchFamily="34" charset="0"/>
                <a:cs typeface="Arial" panose="020B0604020202020204" pitchFamily="34" charset="0"/>
              </a:rPr>
              <a:t>sta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reducerea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celor</a:t>
            </a:r>
            <a:r>
              <a:rPr lang="en-US" sz="1800" dirty="0">
                <a:solidFill>
                  <a:srgbClr val="0070C0"/>
                </a:solidFill>
                <a:latin typeface="Arial" panose="020B0604020202020204" pitchFamily="34" charset="0"/>
                <a:cs typeface="Arial" panose="020B0604020202020204" pitchFamily="34" charset="0"/>
              </a:rPr>
              <a:t> 7 </a:t>
            </a:r>
            <a:r>
              <a:rPr lang="en-US" sz="1800" dirty="0" err="1">
                <a:solidFill>
                  <a:srgbClr val="0070C0"/>
                </a:solidFill>
                <a:latin typeface="Arial" panose="020B0604020202020204" pitchFamily="34" charset="0"/>
                <a:cs typeface="Arial" panose="020B0604020202020204" pitchFamily="34" charset="0"/>
              </a:rPr>
              <a:t>pierderi</a:t>
            </a:r>
            <a:r>
              <a:rPr lang="en-US" sz="1800" dirty="0">
                <a:solidFill>
                  <a:srgbClr val="0070C0"/>
                </a:solidFill>
                <a:latin typeface="Arial" panose="020B0604020202020204" pitchFamily="34" charset="0"/>
                <a:cs typeface="Arial" panose="020B0604020202020204" pitchFamily="34" charset="0"/>
              </a:rPr>
              <a:t>:</a:t>
            </a:r>
          </a:p>
          <a:p>
            <a:pPr>
              <a:buFontTx/>
              <a:buChar char="-"/>
            </a:pPr>
            <a:r>
              <a:rPr lang="en-US" sz="1800" dirty="0" err="1">
                <a:solidFill>
                  <a:srgbClr val="0070C0"/>
                </a:solidFill>
                <a:latin typeface="Arial" panose="020B0604020202020204" pitchFamily="34" charset="0"/>
                <a:cs typeface="Arial" panose="020B0604020202020204" pitchFamily="34" charset="0"/>
              </a:rPr>
              <a:t>Supraproductia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produceti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doar</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este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necesar</a:t>
            </a:r>
            <a:r>
              <a:rPr lang="en-US" sz="1800" dirty="0">
                <a:solidFill>
                  <a:srgbClr val="0070C0"/>
                </a:solidFill>
                <a:latin typeface="Arial" panose="020B0604020202020204" pitchFamily="34" charset="0"/>
                <a:cs typeface="Arial" panose="020B0604020202020204" pitchFamily="34" charset="0"/>
              </a:rPr>
              <a:t>)</a:t>
            </a:r>
          </a:p>
          <a:p>
            <a:pPr>
              <a:buFontTx/>
              <a:buChar char="-"/>
            </a:pPr>
            <a:r>
              <a:rPr lang="en-US" sz="1800" dirty="0" err="1">
                <a:solidFill>
                  <a:srgbClr val="0070C0"/>
                </a:solidFill>
                <a:latin typeface="Arial" panose="020B0604020202020204" pitchFamily="34" charset="0"/>
                <a:cs typeface="Arial" panose="020B0604020202020204" pitchFamily="34" charset="0"/>
              </a:rPr>
              <a:t>Sincronizarea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proceselor</a:t>
            </a:r>
            <a:r>
              <a:rPr lang="en-US" sz="1800" dirty="0">
                <a:solidFill>
                  <a:srgbClr val="0070C0"/>
                </a:solidFill>
                <a:latin typeface="Arial" panose="020B0604020202020204" pitchFamily="34" charset="0"/>
                <a:cs typeface="Arial" panose="020B0604020202020204" pitchFamily="34" charset="0"/>
              </a:rPr>
              <a:t> de </a:t>
            </a:r>
            <a:r>
              <a:rPr lang="en-US" sz="1800" dirty="0" err="1">
                <a:solidFill>
                  <a:srgbClr val="0070C0"/>
                </a:solidFill>
                <a:latin typeface="Arial" panose="020B0604020202020204" pitchFamily="34" charset="0"/>
                <a:cs typeface="Arial" panose="020B0604020202020204" pitchFamily="34" charset="0"/>
              </a:rPr>
              <a:t>lucru</a:t>
            </a:r>
            <a:endParaRPr lang="en-US" sz="1800" dirty="0">
              <a:solidFill>
                <a:srgbClr val="0070C0"/>
              </a:solidFill>
              <a:latin typeface="Arial" panose="020B0604020202020204" pitchFamily="34" charset="0"/>
              <a:cs typeface="Arial" panose="020B0604020202020204" pitchFamily="34" charset="0"/>
            </a:endParaRPr>
          </a:p>
          <a:p>
            <a:pPr>
              <a:buFontTx/>
              <a:buChar char="-"/>
            </a:pPr>
            <a:r>
              <a:rPr lang="en-US" sz="1800" dirty="0" err="1">
                <a:solidFill>
                  <a:srgbClr val="0070C0"/>
                </a:solidFill>
                <a:latin typeface="Arial" panose="020B0604020202020204" pitchFamily="34" charset="0"/>
                <a:cs typeface="Arial" panose="020B0604020202020204" pitchFamily="34" charset="0"/>
              </a:rPr>
              <a:t>Transportul</a:t>
            </a:r>
            <a:r>
              <a:rPr lang="en-US" sz="1800" dirty="0">
                <a:solidFill>
                  <a:srgbClr val="0070C0"/>
                </a:solidFill>
                <a:latin typeface="Arial" panose="020B0604020202020204" pitchFamily="34" charset="0"/>
                <a:cs typeface="Arial" panose="020B0604020202020204" pitchFamily="34" charset="0"/>
              </a:rPr>
              <a:t> (o </a:t>
            </a:r>
            <a:r>
              <a:rPr lang="en-US" sz="1800" dirty="0" err="1">
                <a:solidFill>
                  <a:srgbClr val="0070C0"/>
                </a:solidFill>
                <a:latin typeface="Arial" panose="020B0604020202020204" pitchFamily="34" charset="0"/>
                <a:cs typeface="Arial" panose="020B0604020202020204" pitchFamily="34" charset="0"/>
              </a:rPr>
              <a:t>dispunere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mai</a:t>
            </a:r>
            <a:r>
              <a:rPr lang="en-US" sz="1800" dirty="0">
                <a:solidFill>
                  <a:srgbClr val="0070C0"/>
                </a:solidFill>
                <a:latin typeface="Arial" panose="020B0604020202020204" pitchFamily="34" charset="0"/>
                <a:cs typeface="Arial" panose="020B0604020202020204" pitchFamily="34" charset="0"/>
              </a:rPr>
              <a:t> buna a </a:t>
            </a:r>
            <a:r>
              <a:rPr lang="en-US" sz="1800" dirty="0" err="1">
                <a:solidFill>
                  <a:srgbClr val="0070C0"/>
                </a:solidFill>
                <a:latin typeface="Arial" panose="020B0604020202020204" pitchFamily="34" charset="0"/>
                <a:cs typeface="Arial" panose="020B0604020202020204" pitchFamily="34" charset="0"/>
              </a:rPr>
              <a:t>zonelor</a:t>
            </a:r>
            <a:r>
              <a:rPr lang="en-US" sz="1800" dirty="0">
                <a:solidFill>
                  <a:srgbClr val="0070C0"/>
                </a:solidFill>
                <a:latin typeface="Arial" panose="020B0604020202020204" pitchFamily="34" charset="0"/>
                <a:cs typeface="Arial" panose="020B0604020202020204" pitchFamily="34" charset="0"/>
              </a:rPr>
              <a:t> de </a:t>
            </a:r>
            <a:r>
              <a:rPr lang="en-US" sz="1800" dirty="0" err="1">
                <a:solidFill>
                  <a:srgbClr val="0070C0"/>
                </a:solidFill>
                <a:latin typeface="Arial" panose="020B0604020202020204" pitchFamily="34" charset="0"/>
                <a:cs typeface="Arial" panose="020B0604020202020204" pitchFamily="34" charset="0"/>
              </a:rPr>
              <a:t>lucru</a:t>
            </a:r>
            <a:r>
              <a:rPr lang="en-US" sz="1800" dirty="0">
                <a:solidFill>
                  <a:srgbClr val="0070C0"/>
                </a:solidFill>
                <a:latin typeface="Arial" panose="020B0604020202020204" pitchFamily="34" charset="0"/>
                <a:cs typeface="Arial" panose="020B0604020202020204" pitchFamily="34" charset="0"/>
              </a:rPr>
              <a:t>)</a:t>
            </a:r>
          </a:p>
          <a:p>
            <a:pPr>
              <a:buFontTx/>
              <a:buChar char="-"/>
            </a:pPr>
            <a:r>
              <a:rPr lang="en-US" sz="1800" dirty="0" err="1">
                <a:solidFill>
                  <a:srgbClr val="0070C0"/>
                </a:solidFill>
                <a:latin typeface="Arial" panose="020B0604020202020204" pitchFamily="34" charset="0"/>
                <a:cs typeface="Arial" panose="020B0604020202020204" pitchFamily="34" charset="0"/>
              </a:rPr>
              <a:t>Procese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puneti</a:t>
            </a:r>
            <a:r>
              <a:rPr lang="en-US" sz="1800" dirty="0">
                <a:solidFill>
                  <a:srgbClr val="0070C0"/>
                </a:solidFill>
                <a:latin typeface="Arial" panose="020B0604020202020204" pitchFamily="34" charset="0"/>
                <a:cs typeface="Arial" panose="020B0604020202020204" pitchFamily="34" charset="0"/>
              </a:rPr>
              <a:t> la </a:t>
            </a:r>
            <a:r>
              <a:rPr lang="en-US" sz="1800" dirty="0" err="1">
                <a:solidFill>
                  <a:srgbClr val="0070C0"/>
                </a:solidFill>
                <a:latin typeface="Arial" panose="020B0604020202020204" pitchFamily="34" charset="0"/>
                <a:cs typeface="Arial" panose="020B0604020202020204" pitchFamily="34" charset="0"/>
              </a:rPr>
              <a:t>indoiala</a:t>
            </a:r>
            <a:r>
              <a:rPr lang="en-US" sz="1800" dirty="0">
                <a:solidFill>
                  <a:srgbClr val="0070C0"/>
                </a:solidFill>
                <a:latin typeface="Arial" panose="020B0604020202020204" pitchFamily="34" charset="0"/>
                <a:cs typeface="Arial" panose="020B0604020202020204" pitchFamily="34" charset="0"/>
              </a:rPr>
              <a:t> permanent </a:t>
            </a:r>
            <a:r>
              <a:rPr lang="en-US" sz="1800" dirty="0" err="1">
                <a:solidFill>
                  <a:srgbClr val="0070C0"/>
                </a:solidFill>
                <a:latin typeface="Arial" panose="020B0604020202020204" pitchFamily="34" charset="0"/>
                <a:cs typeface="Arial" panose="020B0604020202020204" pitchFamily="34" charset="0"/>
              </a:rPr>
              <a:t>nevoia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existentei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anumitor</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procese</a:t>
            </a:r>
            <a:r>
              <a:rPr lang="en-US" sz="1800" dirty="0">
                <a:solidFill>
                  <a:srgbClr val="0070C0"/>
                </a:solidFill>
                <a:latin typeface="Arial" panose="020B0604020202020204" pitchFamily="34" charset="0"/>
                <a:cs typeface="Arial" panose="020B0604020202020204" pitchFamily="34" charset="0"/>
              </a:rPr>
              <a:t>)</a:t>
            </a:r>
          </a:p>
          <a:p>
            <a:pPr>
              <a:buFontTx/>
              <a:buChar char="-"/>
            </a:pPr>
            <a:r>
              <a:rPr lang="en-US" sz="1800" dirty="0" err="1">
                <a:solidFill>
                  <a:srgbClr val="0070C0"/>
                </a:solidFill>
                <a:latin typeface="Arial" panose="020B0604020202020204" pitchFamily="34" charset="0"/>
                <a:cs typeface="Arial" panose="020B0604020202020204" pitchFamily="34" charset="0"/>
              </a:rPr>
              <a:t>Reducerea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stocurilor</a:t>
            </a:r>
            <a:endParaRPr lang="en-US" sz="1800" dirty="0">
              <a:solidFill>
                <a:srgbClr val="0070C0"/>
              </a:solidFill>
              <a:latin typeface="Arial" panose="020B0604020202020204" pitchFamily="34" charset="0"/>
              <a:cs typeface="Arial" panose="020B0604020202020204" pitchFamily="34" charset="0"/>
            </a:endParaRPr>
          </a:p>
          <a:p>
            <a:pPr>
              <a:buFontTx/>
              <a:buChar char="-"/>
            </a:pPr>
            <a:r>
              <a:rPr lang="en-US" sz="1800" dirty="0" err="1">
                <a:solidFill>
                  <a:srgbClr val="0070C0"/>
                </a:solidFill>
                <a:latin typeface="Arial" panose="020B0604020202020204" pitchFamily="34" charset="0"/>
                <a:cs typeface="Arial" panose="020B0604020202020204" pitchFamily="34" charset="0"/>
              </a:rPr>
              <a:t>Reducerea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miscarilor</a:t>
            </a:r>
            <a:r>
              <a:rPr lang="en-US" sz="1800" dirty="0">
                <a:solidFill>
                  <a:srgbClr val="0070C0"/>
                </a:solidFill>
                <a:latin typeface="Arial" panose="020B0604020202020204" pitchFamily="34" charset="0"/>
                <a:cs typeface="Arial" panose="020B0604020202020204" pitchFamily="34" charset="0"/>
              </a:rPr>
              <a:t> inutile</a:t>
            </a:r>
          </a:p>
          <a:p>
            <a:pPr>
              <a:buFontTx/>
              <a:buChar char="-"/>
            </a:pPr>
            <a:r>
              <a:rPr lang="en-US" sz="1800" dirty="0" err="1">
                <a:solidFill>
                  <a:srgbClr val="0070C0"/>
                </a:solidFill>
                <a:latin typeface="Arial" panose="020B0604020202020204" pitchFamily="34" charset="0"/>
                <a:cs typeface="Arial" panose="020B0604020202020204" pitchFamily="34" charset="0"/>
              </a:rPr>
              <a:t>Reducerea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produselor</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defecte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necesita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corectari</a:t>
            </a:r>
            <a:endParaRPr lang="en-US" sz="1800" dirty="0">
              <a:solidFill>
                <a:srgbClr val="0070C0"/>
              </a:solidFill>
              <a:latin typeface="Arial" panose="020B0604020202020204" pitchFamily="34" charset="0"/>
              <a:cs typeface="Arial" panose="020B0604020202020204" pitchFamily="34" charset="0"/>
            </a:endParaRPr>
          </a:p>
          <a:p>
            <a:pPr>
              <a:buFontTx/>
              <a:buChar char="-"/>
            </a:pPr>
            <a:endParaRPr lang="en-US" sz="1800" dirty="0">
              <a:solidFill>
                <a:srgbClr val="0070C0"/>
              </a:solidFill>
              <a:latin typeface="Arial" panose="020B0604020202020204" pitchFamily="34" charset="0"/>
              <a:cs typeface="Arial" panose="020B0604020202020204" pitchFamily="34" charset="0"/>
            </a:endParaRPr>
          </a:p>
          <a:p>
            <a:pPr marL="0" indent="0">
              <a:buNone/>
            </a:pPr>
            <a:r>
              <a:rPr lang="en-US" sz="1800" dirty="0" err="1">
                <a:solidFill>
                  <a:srgbClr val="0070C0"/>
                </a:solidFill>
                <a:latin typeface="Arial" panose="020B0604020202020204" pitchFamily="34" charset="0"/>
                <a:cs typeface="Arial" panose="020B0604020202020204" pitchFamily="34" charset="0"/>
              </a:rPr>
              <a:t>Caracteristici</a:t>
            </a:r>
            <a:r>
              <a:rPr lang="en-US" sz="1800" dirty="0">
                <a:solidFill>
                  <a:srgbClr val="0070C0"/>
                </a:solidFill>
                <a:latin typeface="Arial" panose="020B0604020202020204" pitchFamily="34" charset="0"/>
                <a:cs typeface="Arial" panose="020B0604020202020204" pitchFamily="34" charset="0"/>
              </a:rPr>
              <a:t>:</a:t>
            </a:r>
          </a:p>
          <a:p>
            <a:pPr>
              <a:buFontTx/>
              <a:buChar char="-"/>
            </a:pPr>
            <a:r>
              <a:rPr lang="en-US" sz="1800" dirty="0" err="1">
                <a:solidFill>
                  <a:srgbClr val="0070C0"/>
                </a:solidFill>
                <a:latin typeface="Arial" panose="020B0604020202020204" pitchFamily="34" charset="0"/>
                <a:cs typeface="Arial" panose="020B0604020202020204" pitchFamily="34" charset="0"/>
              </a:rPr>
              <a:t>Unitati</a:t>
            </a:r>
            <a:r>
              <a:rPr lang="en-US" sz="1800" dirty="0">
                <a:solidFill>
                  <a:srgbClr val="0070C0"/>
                </a:solidFill>
                <a:latin typeface="Arial" panose="020B0604020202020204" pitchFamily="34" charset="0"/>
                <a:cs typeface="Arial" panose="020B0604020202020204" pitchFamily="34" charset="0"/>
              </a:rPr>
              <a:t> de </a:t>
            </a:r>
            <a:r>
              <a:rPr lang="en-US" sz="1800" dirty="0" err="1">
                <a:solidFill>
                  <a:srgbClr val="0070C0"/>
                </a:solidFill>
                <a:latin typeface="Arial" panose="020B0604020202020204" pitchFamily="34" charset="0"/>
                <a:cs typeface="Arial" panose="020B0604020202020204" pitchFamily="34" charset="0"/>
              </a:rPr>
              <a:t>productie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mici</a:t>
            </a:r>
            <a:r>
              <a:rPr lang="en-US" sz="1800" dirty="0">
                <a:solidFill>
                  <a:srgbClr val="0070C0"/>
                </a:solidFill>
                <a:latin typeface="Arial" panose="020B0604020202020204" pitchFamily="34" charset="0"/>
                <a:cs typeface="Arial" panose="020B0604020202020204" pitchFamily="34" charset="0"/>
              </a:rPr>
              <a:t> (sub 100 de </a:t>
            </a:r>
            <a:r>
              <a:rPr lang="en-US" sz="1800" dirty="0" err="1">
                <a:solidFill>
                  <a:srgbClr val="0070C0"/>
                </a:solidFill>
                <a:latin typeface="Arial" panose="020B0604020202020204" pitchFamily="34" charset="0"/>
                <a:cs typeface="Arial" panose="020B0604020202020204" pitchFamily="34" charset="0"/>
              </a:rPr>
              <a:t>persoane</a:t>
            </a:r>
            <a:r>
              <a:rPr lang="en-US" sz="1800" dirty="0">
                <a:solidFill>
                  <a:srgbClr val="0070C0"/>
                </a:solidFill>
                <a:latin typeface="Arial" panose="020B0604020202020204" pitchFamily="34" charset="0"/>
                <a:cs typeface="Arial" panose="020B0604020202020204" pitchFamily="34" charset="0"/>
              </a:rPr>
              <a:t>)</a:t>
            </a:r>
          </a:p>
          <a:p>
            <a:pPr>
              <a:buFontTx/>
              <a:buChar char="-"/>
            </a:pPr>
            <a:r>
              <a:rPr lang="en-US" sz="1800" dirty="0" err="1">
                <a:solidFill>
                  <a:srgbClr val="0070C0"/>
                </a:solidFill>
                <a:latin typeface="Arial" panose="020B0604020202020204" pitchFamily="34" charset="0"/>
                <a:cs typeface="Arial" panose="020B0604020202020204" pitchFamily="34" charset="0"/>
              </a:rPr>
              <a:t>Organizarea</a:t>
            </a:r>
            <a:r>
              <a:rPr lang="en-US" sz="1800" dirty="0">
                <a:solidFill>
                  <a:srgbClr val="0070C0"/>
                </a:solidFill>
                <a:latin typeface="Arial" panose="020B0604020202020204" pitchFamily="34" charset="0"/>
                <a:cs typeface="Arial" panose="020B0604020202020204" pitchFamily="34" charset="0"/>
              </a:rPr>
              <a:t> in </a:t>
            </a:r>
            <a:r>
              <a:rPr lang="en-US" sz="1800" dirty="0" err="1">
                <a:solidFill>
                  <a:srgbClr val="0070C0"/>
                </a:solidFill>
                <a:latin typeface="Arial" panose="020B0604020202020204" pitchFamily="34" charset="0"/>
                <a:cs typeface="Arial" panose="020B0604020202020204" pitchFamily="34" charset="0"/>
              </a:rPr>
              <a:t>jurul</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unor</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celule</a:t>
            </a:r>
            <a:r>
              <a:rPr lang="en-US" sz="1800" dirty="0">
                <a:solidFill>
                  <a:srgbClr val="0070C0"/>
                </a:solidFill>
                <a:latin typeface="Arial" panose="020B0604020202020204" pitchFamily="34" charset="0"/>
                <a:cs typeface="Arial" panose="020B0604020202020204" pitchFamily="34" charset="0"/>
              </a:rPr>
              <a:t>, in care </a:t>
            </a:r>
            <a:r>
              <a:rPr lang="en-US" sz="1800" dirty="0" err="1">
                <a:solidFill>
                  <a:srgbClr val="0070C0"/>
                </a:solidFill>
                <a:latin typeface="Arial" panose="020B0604020202020204" pitchFamily="34" charset="0"/>
                <a:cs typeface="Arial" panose="020B0604020202020204" pitchFamily="34" charset="0"/>
              </a:rPr>
              <a:t>fiecare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angajat</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poate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indeplini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toate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procesele</a:t>
            </a:r>
            <a:endParaRPr lang="en-US" sz="1800" dirty="0">
              <a:solidFill>
                <a:srgbClr val="0070C0"/>
              </a:solidFill>
              <a:latin typeface="Arial" panose="020B0604020202020204" pitchFamily="34" charset="0"/>
              <a:cs typeface="Arial" panose="020B0604020202020204" pitchFamily="34" charset="0"/>
            </a:endParaRPr>
          </a:p>
          <a:p>
            <a:pPr>
              <a:buFontTx/>
              <a:buChar char="-"/>
            </a:pPr>
            <a:r>
              <a:rPr lang="en-US" sz="1800" dirty="0" err="1">
                <a:solidFill>
                  <a:srgbClr val="0070C0"/>
                </a:solidFill>
                <a:latin typeface="Arial" panose="020B0604020202020204" pitchFamily="34" charset="0"/>
                <a:cs typeface="Arial" panose="020B0604020202020204" pitchFamily="34" charset="0"/>
              </a:rPr>
              <a:t>Angajati</a:t>
            </a:r>
            <a:r>
              <a:rPr lang="en-US" sz="1800" dirty="0">
                <a:solidFill>
                  <a:srgbClr val="0070C0"/>
                </a:solidFill>
                <a:latin typeface="Arial" panose="020B0604020202020204" pitchFamily="34" charset="0"/>
                <a:cs typeface="Arial" panose="020B0604020202020204" pitchFamily="34" charset="0"/>
              </a:rPr>
              <a:t> bine </a:t>
            </a:r>
            <a:r>
              <a:rPr lang="en-US" sz="1800" dirty="0" err="1">
                <a:solidFill>
                  <a:srgbClr val="0070C0"/>
                </a:solidFill>
                <a:latin typeface="Arial" panose="020B0604020202020204" pitchFamily="34" charset="0"/>
                <a:cs typeface="Arial" panose="020B0604020202020204" pitchFamily="34" charset="0"/>
              </a:rPr>
              <a:t>pregatiti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flexibili</a:t>
            </a:r>
            <a:endParaRPr lang="en-US" sz="1800" dirty="0">
              <a:solidFill>
                <a:srgbClr val="0070C0"/>
              </a:solidFill>
              <a:latin typeface="Arial" panose="020B0604020202020204" pitchFamily="34" charset="0"/>
              <a:cs typeface="Arial" panose="020B0604020202020204" pitchFamily="34" charset="0"/>
            </a:endParaRPr>
          </a:p>
          <a:p>
            <a:pPr>
              <a:buFontTx/>
              <a:buChar char="-"/>
            </a:pPr>
            <a:r>
              <a:rPr lang="en-US" sz="1800" dirty="0" err="1">
                <a:solidFill>
                  <a:srgbClr val="0070C0"/>
                </a:solidFill>
                <a:latin typeface="Arial" panose="020B0604020202020204" pitchFamily="34" charset="0"/>
                <a:cs typeface="Arial" panose="020B0604020202020204" pitchFamily="34" charset="0"/>
              </a:rPr>
              <a:t>Fiecare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angajat</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este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responsabil</a:t>
            </a:r>
            <a:r>
              <a:rPr lang="en-US" sz="1800" dirty="0">
                <a:solidFill>
                  <a:srgbClr val="0070C0"/>
                </a:solidFill>
                <a:latin typeface="Arial" panose="020B0604020202020204" pitchFamily="34" charset="0"/>
                <a:cs typeface="Arial" panose="020B0604020202020204" pitchFamily="34" charset="0"/>
              </a:rPr>
              <a:t> de </a:t>
            </a:r>
            <a:r>
              <a:rPr lang="en-US" sz="1800" dirty="0" err="1">
                <a:solidFill>
                  <a:srgbClr val="0070C0"/>
                </a:solidFill>
                <a:latin typeface="Arial" panose="020B0604020202020204" pitchFamily="34" charset="0"/>
                <a:cs typeface="Arial" panose="020B0604020202020204" pitchFamily="34" charset="0"/>
              </a:rPr>
              <a:t>calitatea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bunurilor</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produse</a:t>
            </a:r>
            <a:endParaRPr lang="en-US" sz="1800" dirty="0">
              <a:solidFill>
                <a:srgbClr val="0070C0"/>
              </a:solidFill>
              <a:latin typeface="Arial" panose="020B0604020202020204" pitchFamily="34" charset="0"/>
              <a:cs typeface="Arial" panose="020B0604020202020204" pitchFamily="34" charset="0"/>
            </a:endParaRPr>
          </a:p>
          <a:p>
            <a:pPr>
              <a:buFontTx/>
              <a:buChar char="-"/>
            </a:pPr>
            <a:endParaRPr lang="en-US" sz="18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0206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D31FC-7210-4F8A-B84D-9EE405AE23E0}"/>
              </a:ext>
            </a:extLst>
          </p:cNvPr>
          <p:cNvSpPr>
            <a:spLocks noGrp="1"/>
          </p:cNvSpPr>
          <p:nvPr>
            <p:ph idx="1"/>
          </p:nvPr>
        </p:nvSpPr>
        <p:spPr>
          <a:xfrm>
            <a:off x="838200" y="583474"/>
            <a:ext cx="10515600" cy="5593489"/>
          </a:xfrm>
        </p:spPr>
        <p:txBody>
          <a:bodyPr/>
          <a:lstStyle/>
          <a:p>
            <a:pPr marL="0" indent="0" algn="just">
              <a:spcBef>
                <a:spcPts val="1200"/>
              </a:spcBef>
              <a:buNone/>
            </a:pPr>
            <a:r>
              <a:rPr lang="en-US" sz="1800" b="1" dirty="0" err="1">
                <a:effectLst/>
                <a:latin typeface="Arial" panose="020B0604020202020204" pitchFamily="34" charset="0"/>
                <a:ea typeface="Times New Roman" panose="02020603050405020304" pitchFamily="18" charset="0"/>
                <a:cs typeface="Arial" panose="020B0604020202020204" pitchFamily="34" charset="0"/>
              </a:rPr>
              <a:t>Funcţia</a:t>
            </a:r>
            <a:r>
              <a:rPr lang="en-US" sz="1800" b="1" dirty="0">
                <a:effectLst/>
                <a:latin typeface="Arial" panose="020B0604020202020204" pitchFamily="34" charset="0"/>
                <a:ea typeface="Times New Roman" panose="02020603050405020304" pitchFamily="18" charset="0"/>
                <a:cs typeface="Arial" panose="020B0604020202020204" pitchFamily="34" charset="0"/>
              </a:rPr>
              <a:t> de </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antrenare</a:t>
            </a:r>
            <a:r>
              <a:rPr lang="en-US" sz="1800" b="1"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motivare</a:t>
            </a:r>
            <a:r>
              <a:rPr lang="en-US" sz="1800" b="1"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cuprinde</a:t>
            </a:r>
            <a:r>
              <a:rPr lang="en-US" sz="1800" dirty="0">
                <a:effectLst/>
                <a:latin typeface="Arial" panose="020B0604020202020204" pitchFamily="34" charset="0"/>
                <a:ea typeface="Times New Roman" panose="02020603050405020304" pitchFamily="18" charset="0"/>
                <a:cs typeface="Arial" panose="020B0604020202020204" pitchFamily="34" charset="0"/>
              </a:rPr>
              <a:t> un </a:t>
            </a:r>
            <a:r>
              <a:rPr lang="en-US" sz="1800" dirty="0" err="1">
                <a:effectLst/>
                <a:latin typeface="Arial" panose="020B0604020202020204" pitchFamily="34" charset="0"/>
                <a:ea typeface="Times New Roman" panose="02020603050405020304" pitchFamily="18" charset="0"/>
                <a:cs typeface="Arial" panose="020B0604020202020204" pitchFamily="34" charset="0"/>
              </a:rPr>
              <a:t>ansamblu</a:t>
            </a:r>
            <a:r>
              <a:rPr lang="en-US" sz="1800" dirty="0">
                <a:effectLst/>
                <a:latin typeface="Arial" panose="020B0604020202020204" pitchFamily="34" charset="0"/>
                <a:ea typeface="Times New Roman" panose="02020603050405020304" pitchFamily="18" charset="0"/>
                <a:cs typeface="Arial" panose="020B0604020202020204" pitchFamily="34" charset="0"/>
              </a:rPr>
              <a:t> de </a:t>
            </a:r>
            <a:r>
              <a:rPr lang="en-US" sz="1800" dirty="0" err="1">
                <a:effectLst/>
                <a:latin typeface="Arial" panose="020B0604020202020204" pitchFamily="34" charset="0"/>
                <a:ea typeface="Times New Roman" panose="02020603050405020304" pitchFamily="18" charset="0"/>
                <a:cs typeface="Arial" panose="020B0604020202020204" pitchFamily="34" charset="0"/>
              </a:rPr>
              <a:t>procese</a:t>
            </a:r>
            <a:r>
              <a:rPr lang="en-US" sz="1800" dirty="0">
                <a:effectLst/>
                <a:latin typeface="Arial" panose="020B0604020202020204" pitchFamily="34" charset="0"/>
                <a:ea typeface="Times New Roman" panose="02020603050405020304" pitchFamily="18" charset="0"/>
                <a:cs typeface="Arial" panose="020B0604020202020204" pitchFamily="34" charset="0"/>
              </a:rPr>
              <a:t> de </a:t>
            </a:r>
            <a:r>
              <a:rPr lang="en-US" sz="1800" dirty="0" err="1">
                <a:effectLst/>
                <a:latin typeface="Arial" panose="020B0604020202020204" pitchFamily="34" charset="0"/>
                <a:ea typeface="Times New Roman" panose="02020603050405020304" pitchFamily="18" charset="0"/>
                <a:cs typeface="Arial" panose="020B0604020202020204" pitchFamily="34" charset="0"/>
              </a:rPr>
              <a:t>muncă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prin</a:t>
            </a:r>
            <a:r>
              <a:rPr lang="en-US" sz="1800" dirty="0">
                <a:effectLst/>
                <a:latin typeface="Arial" panose="020B0604020202020204" pitchFamily="34" charset="0"/>
                <a:ea typeface="Times New Roman" panose="02020603050405020304" pitchFamily="18" charset="0"/>
                <a:cs typeface="Arial" panose="020B0604020202020204" pitchFamily="34" charset="0"/>
              </a:rPr>
              <a:t> care se </a:t>
            </a:r>
            <a:r>
              <a:rPr lang="en-US" sz="1800" dirty="0" err="1">
                <a:effectLst/>
                <a:latin typeface="Arial" panose="020B0604020202020204" pitchFamily="34" charset="0"/>
                <a:ea typeface="Times New Roman" panose="02020603050405020304" pitchFamily="18" charset="0"/>
                <a:cs typeface="Arial" panose="020B0604020202020204" pitchFamily="34" charset="0"/>
              </a:rPr>
              <a:t>determină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resursele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umane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participe</a:t>
            </a:r>
            <a:r>
              <a:rPr lang="en-US" sz="1800" dirty="0">
                <a:effectLst/>
                <a:latin typeface="Arial" panose="020B0604020202020204" pitchFamily="34" charset="0"/>
                <a:ea typeface="Times New Roman" panose="02020603050405020304" pitchFamily="18" charset="0"/>
                <a:cs typeface="Arial" panose="020B0604020202020204" pitchFamily="34" charset="0"/>
              </a:rPr>
              <a:t> la </a:t>
            </a:r>
            <a:r>
              <a:rPr lang="en-US" sz="1800" dirty="0" err="1">
                <a:effectLst/>
                <a:latin typeface="Arial" panose="020B0604020202020204" pitchFamily="34" charset="0"/>
                <a:ea typeface="Times New Roman" panose="02020603050405020304" pitchFamily="18" charset="0"/>
                <a:cs typeface="Arial" panose="020B0604020202020204" pitchFamily="34" charset="0"/>
              </a:rPr>
              <a:t>stabilirea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şi</a:t>
            </a:r>
            <a:r>
              <a:rPr lang="en-US" sz="1800" dirty="0">
                <a:effectLst/>
                <a:latin typeface="Arial" panose="020B0604020202020204" pitchFamily="34" charset="0"/>
                <a:ea typeface="Times New Roman" panose="02020603050405020304" pitchFamily="18" charset="0"/>
                <a:cs typeface="Arial" panose="020B0604020202020204" pitchFamily="34" charset="0"/>
              </a:rPr>
              <a:t> la </a:t>
            </a:r>
            <a:r>
              <a:rPr lang="en-US" sz="1800" dirty="0" err="1">
                <a:effectLst/>
                <a:latin typeface="Arial" panose="020B0604020202020204" pitchFamily="34" charset="0"/>
                <a:ea typeface="Times New Roman" panose="02020603050405020304" pitchFamily="18" charset="0"/>
                <a:cs typeface="Arial" panose="020B0604020202020204" pitchFamily="34" charset="0"/>
              </a:rPr>
              <a:t>realizarea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obiectivelor</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organizaţiei</a:t>
            </a:r>
            <a:r>
              <a:rPr lang="en-US" sz="1800" dirty="0">
                <a:effectLst/>
                <a:latin typeface="Arial" panose="020B0604020202020204" pitchFamily="34" charset="0"/>
                <a:ea typeface="Times New Roman" panose="02020603050405020304" pitchFamily="18" charset="0"/>
                <a:cs typeface="Arial" panose="020B0604020202020204" pitchFamily="34" charset="0"/>
              </a:rPr>
              <a:t> pe </a:t>
            </a:r>
            <a:r>
              <a:rPr lang="en-US" sz="1800" dirty="0" err="1">
                <a:effectLst/>
                <a:latin typeface="Arial" panose="020B0604020202020204" pitchFamily="34" charset="0"/>
                <a:ea typeface="Times New Roman" panose="02020603050405020304" pitchFamily="18" charset="0"/>
                <a:cs typeface="Arial" panose="020B0604020202020204" pitchFamily="34" charset="0"/>
              </a:rPr>
              <a:t>baza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luării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în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considerare</a:t>
            </a:r>
            <a:r>
              <a:rPr lang="en-US" sz="1800" dirty="0">
                <a:effectLst/>
                <a:latin typeface="Arial" panose="020B0604020202020204" pitchFamily="34" charset="0"/>
                <a:ea typeface="Times New Roman" panose="02020603050405020304" pitchFamily="18" charset="0"/>
                <a:cs typeface="Arial" panose="020B0604020202020204" pitchFamily="34" charset="0"/>
              </a:rPr>
              <a:t> a </a:t>
            </a:r>
            <a:r>
              <a:rPr lang="en-US" sz="1800" dirty="0" err="1">
                <a:effectLst/>
                <a:latin typeface="Arial" panose="020B0604020202020204" pitchFamily="34" charset="0"/>
                <a:ea typeface="Times New Roman" panose="02020603050405020304" pitchFamily="18" charset="0"/>
                <a:cs typeface="Arial" panose="020B0604020202020204" pitchFamily="34" charset="0"/>
              </a:rPr>
              <a:t>factorilor</a:t>
            </a:r>
            <a:r>
              <a:rPr lang="en-US" sz="1800" dirty="0">
                <a:effectLst/>
                <a:latin typeface="Arial" panose="020B0604020202020204" pitchFamily="34" charset="0"/>
                <a:ea typeface="Times New Roman" panose="02020603050405020304" pitchFamily="18" charset="0"/>
                <a:cs typeface="Arial" panose="020B0604020202020204" pitchFamily="34" charset="0"/>
              </a:rPr>
              <a:t> care le </a:t>
            </a:r>
            <a:r>
              <a:rPr lang="en-US" sz="1800" dirty="0" err="1">
                <a:effectLst/>
                <a:latin typeface="Arial" panose="020B0604020202020204" pitchFamily="34" charset="0"/>
                <a:ea typeface="Times New Roman" panose="02020603050405020304" pitchFamily="18" charset="0"/>
                <a:cs typeface="Arial" panose="020B0604020202020204" pitchFamily="34" charset="0"/>
              </a:rPr>
              <a:t>motivează</a:t>
            </a:r>
            <a:r>
              <a:rPr lang="en-US" sz="1800" dirty="0">
                <a:latin typeface="Arial" panose="020B0604020202020204" pitchFamily="34" charset="0"/>
                <a:ea typeface="Times New Roman" panose="02020603050405020304" pitchFamily="18" charset="0"/>
                <a:cs typeface="Arial" panose="020B0604020202020204" pitchFamily="34" charset="0"/>
              </a:rPr>
              <a:t>. </a:t>
            </a:r>
            <a:r>
              <a:rPr lang="en-US" sz="1800" dirty="0" err="1">
                <a:latin typeface="Arial" panose="020B0604020202020204" pitchFamily="34" charset="0"/>
                <a:ea typeface="Times New Roman" panose="02020603050405020304" pitchFamily="18" charset="0"/>
                <a:cs typeface="Arial" panose="020B0604020202020204" pitchFamily="34" charset="0"/>
              </a:rPr>
              <a:t>Caracteristici</a:t>
            </a:r>
            <a:r>
              <a:rPr lang="ro-RO" sz="1800" dirty="0">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spcBef>
                <a:spcPts val="1200"/>
              </a:spcBef>
              <a:buNone/>
              <a:tabLst>
                <a:tab pos="1717675" algn="l"/>
              </a:tabLst>
            </a:pPr>
            <a:r>
              <a:rPr lang="ro-RO" sz="1800" dirty="0">
                <a:latin typeface="Arial" panose="020B0604020202020204" pitchFamily="34" charset="0"/>
                <a:ea typeface="Times New Roman" panose="02020603050405020304" pitchFamily="18" charset="0"/>
                <a:cs typeface="Arial" panose="020B0604020202020204" pitchFamily="34" charset="0"/>
              </a:rPr>
              <a:t>	</a:t>
            </a:r>
            <a:r>
              <a:rPr lang="en-US" sz="1800" dirty="0">
                <a:latin typeface="Arial" panose="020B0604020202020204" pitchFamily="34" charset="0"/>
                <a:ea typeface="Times New Roman" panose="02020603050405020304" pitchFamily="18" charset="0"/>
                <a:cs typeface="Arial" panose="020B0604020202020204" pitchFamily="34" charset="0"/>
              </a:rPr>
              <a:t>- </a:t>
            </a:r>
            <a:r>
              <a:rPr lang="ro-RO" sz="1800" b="1" dirty="0">
                <a:latin typeface="Arial" panose="020B0604020202020204" pitchFamily="34" charset="0"/>
                <a:ea typeface="Times New Roman" panose="02020603050405020304" pitchFamily="18" charset="0"/>
                <a:cs typeface="Arial" panose="020B0604020202020204" pitchFamily="34" charset="0"/>
              </a:rPr>
              <a:t>co</a:t>
            </a:r>
            <a:r>
              <a:rPr lang="ro-RO" sz="1800" b="1" dirty="0">
                <a:effectLst/>
                <a:latin typeface="Arial" panose="020B0604020202020204" pitchFamily="34" charset="0"/>
                <a:ea typeface="Times New Roman" panose="02020603050405020304" pitchFamily="18" charset="0"/>
                <a:cs typeface="Arial" panose="020B0604020202020204" pitchFamily="34" charset="0"/>
              </a:rPr>
              <a:t>mplexă</a:t>
            </a:r>
            <a:r>
              <a:rPr lang="ro-RO" sz="1800" dirty="0">
                <a:effectLst/>
                <a:latin typeface="Arial" panose="020B0604020202020204" pitchFamily="34" charset="0"/>
                <a:ea typeface="Times New Roman" panose="02020603050405020304" pitchFamily="18" charset="0"/>
                <a:cs typeface="Arial" panose="020B0604020202020204" pitchFamily="34" charset="0"/>
              </a:rPr>
              <a:t> (motivare materială + motivare moral-spirituală);</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spcBef>
                <a:spcPts val="1200"/>
              </a:spcBef>
              <a:buNone/>
              <a:tabLst>
                <a:tab pos="1717675" algn="l"/>
              </a:tabLst>
            </a:pPr>
            <a:r>
              <a:rPr lang="ro-RO" sz="1800" dirty="0">
                <a:effectLst/>
                <a:latin typeface="Arial" panose="020B0604020202020204" pitchFamily="34" charset="0"/>
                <a:ea typeface="Times New Roman" panose="02020603050405020304" pitchFamily="18" charset="0"/>
                <a:cs typeface="Arial" panose="020B0604020202020204" pitchFamily="34" charset="0"/>
              </a:rPr>
              <a:t>	- să fie </a:t>
            </a:r>
            <a:r>
              <a:rPr lang="ro-RO" sz="1800" b="1" dirty="0" err="1">
                <a:effectLst/>
                <a:latin typeface="Arial" panose="020B0604020202020204" pitchFamily="34" charset="0"/>
                <a:ea typeface="Times New Roman" panose="02020603050405020304" pitchFamily="18" charset="0"/>
                <a:cs typeface="Arial" panose="020B0604020202020204" pitchFamily="34" charset="0"/>
              </a:rPr>
              <a:t>diferenţiată</a:t>
            </a:r>
            <a:r>
              <a:rPr lang="ro-RO" sz="1800" dirty="0">
                <a:effectLst/>
                <a:latin typeface="Arial" panose="020B0604020202020204" pitchFamily="34" charset="0"/>
                <a:ea typeface="Times New Roman" panose="02020603050405020304" pitchFamily="18" charset="0"/>
                <a:cs typeface="Arial" panose="020B0604020202020204" pitchFamily="34" charset="0"/>
              </a:rPr>
              <a:t> - managerii trebuie să adopte modele </a:t>
            </a:r>
            <a:r>
              <a:rPr lang="ro-RO" sz="1800" dirty="0" err="1">
                <a:effectLst/>
                <a:latin typeface="Arial" panose="020B0604020202020204" pitchFamily="34" charset="0"/>
                <a:ea typeface="Times New Roman" panose="02020603050405020304" pitchFamily="18" charset="0"/>
                <a:cs typeface="Arial" panose="020B0604020202020204" pitchFamily="34" charset="0"/>
              </a:rPr>
              <a:t>motivaţionale</a:t>
            </a:r>
            <a:r>
              <a:rPr lang="ro-RO" sz="1800" dirty="0">
                <a:effectLst/>
                <a:latin typeface="Arial" panose="020B0604020202020204" pitchFamily="34" charset="0"/>
                <a:ea typeface="Times New Roman" panose="02020603050405020304" pitchFamily="18" charset="0"/>
                <a:cs typeface="Arial" panose="020B0604020202020204" pitchFamily="34" charset="0"/>
              </a:rPr>
              <a:t> în </a:t>
            </a:r>
            <a:r>
              <a:rPr lang="ro-RO" sz="1800" dirty="0" err="1">
                <a:effectLst/>
                <a:latin typeface="Arial" panose="020B0604020202020204" pitchFamily="34" charset="0"/>
                <a:ea typeface="Times New Roman" panose="02020603050405020304" pitchFamily="18" charset="0"/>
                <a:cs typeface="Arial" panose="020B0604020202020204" pitchFamily="34" charset="0"/>
              </a:rPr>
              <a:t>funcţie</a:t>
            </a:r>
            <a:r>
              <a:rPr lang="ro-RO" sz="1800" dirty="0">
                <a:effectLst/>
                <a:latin typeface="Arial" panose="020B0604020202020204" pitchFamily="34" charset="0"/>
                <a:ea typeface="Times New Roman" panose="02020603050405020304" pitchFamily="18" charset="0"/>
                <a:cs typeface="Arial" panose="020B0604020202020204" pitchFamily="34" charset="0"/>
              </a:rPr>
              <a:t> de </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ro-RO" sz="1800" dirty="0">
                <a:effectLst/>
                <a:latin typeface="Arial" panose="020B0604020202020204" pitchFamily="34" charset="0"/>
                <a:ea typeface="Times New Roman" panose="02020603050405020304" pitchFamily="18" charset="0"/>
                <a:cs typeface="Arial" panose="020B0604020202020204" pitchFamily="34" charset="0"/>
              </a:rPr>
              <a:t>personalitatea fiecărui angajat al </a:t>
            </a:r>
            <a:r>
              <a:rPr lang="ro-RO" sz="1800" dirty="0" err="1">
                <a:effectLst/>
                <a:latin typeface="Arial" panose="020B0604020202020204" pitchFamily="34" charset="0"/>
                <a:ea typeface="Times New Roman" panose="02020603050405020304" pitchFamily="18" charset="0"/>
                <a:cs typeface="Arial" panose="020B0604020202020204" pitchFamily="34" charset="0"/>
              </a:rPr>
              <a:t>organizaţiei</a:t>
            </a:r>
            <a:r>
              <a:rPr lang="ro-RO" sz="1800" dirty="0">
                <a:effectLst/>
                <a:latin typeface="Arial" panose="020B0604020202020204" pitchFamily="34" charset="0"/>
                <a:ea typeface="Times New Roman" panose="02020603050405020304" pitchFamily="18" charset="0"/>
                <a:cs typeface="Arial" panose="020B0604020202020204" pitchFamily="34" charset="0"/>
              </a:rPr>
              <a:t>;</a:t>
            </a:r>
            <a:endParaRPr lang="ro-RO" sz="1800" dirty="0">
              <a:latin typeface="Arial" panose="020B0604020202020204" pitchFamily="34" charset="0"/>
              <a:ea typeface="Times New Roman" panose="02020603050405020304" pitchFamily="18" charset="0"/>
              <a:cs typeface="Arial" panose="020B0604020202020204" pitchFamily="34" charset="0"/>
            </a:endParaRPr>
          </a:p>
          <a:p>
            <a:pPr marL="0" marR="0" lvl="0" indent="0" algn="just">
              <a:spcBef>
                <a:spcPts val="1200"/>
              </a:spcBef>
              <a:buNone/>
              <a:tabLst>
                <a:tab pos="1717675" algn="l"/>
              </a:tabLst>
            </a:pPr>
            <a:r>
              <a:rPr lang="ro-RO" sz="1800" dirty="0">
                <a:effectLst/>
                <a:latin typeface="Arial" panose="020B0604020202020204" pitchFamily="34" charset="0"/>
                <a:ea typeface="Times New Roman" panose="02020603050405020304" pitchFamily="18" charset="0"/>
                <a:cs typeface="Arial" panose="020B0604020202020204" pitchFamily="34" charset="0"/>
              </a:rPr>
              <a:t>	- să fie </a:t>
            </a:r>
            <a:r>
              <a:rPr lang="ro-RO" sz="1800" b="1" dirty="0">
                <a:effectLst/>
                <a:latin typeface="Arial" panose="020B0604020202020204" pitchFamily="34" charset="0"/>
                <a:ea typeface="Times New Roman" panose="02020603050405020304" pitchFamily="18" charset="0"/>
                <a:cs typeface="Arial" panose="020B0604020202020204" pitchFamily="34" charset="0"/>
              </a:rPr>
              <a:t>graduală</a:t>
            </a:r>
            <a:r>
              <a:rPr lang="ro-RO" sz="1800" dirty="0">
                <a:effectLst/>
                <a:latin typeface="Arial" panose="020B0604020202020204" pitchFamily="34" charset="0"/>
                <a:ea typeface="Times New Roman" panose="02020603050405020304" pitchFamily="18" charset="0"/>
                <a:cs typeface="Arial" panose="020B0604020202020204" pitchFamily="34" charset="0"/>
              </a:rPr>
              <a:t> - amplificarea </a:t>
            </a:r>
            <a:r>
              <a:rPr lang="ro-RO" sz="1800" dirty="0" err="1">
                <a:effectLst/>
                <a:latin typeface="Arial" panose="020B0604020202020204" pitchFamily="34" charset="0"/>
                <a:ea typeface="Times New Roman" panose="02020603050405020304" pitchFamily="18" charset="0"/>
                <a:cs typeface="Arial" panose="020B0604020202020204" pitchFamily="34" charset="0"/>
              </a:rPr>
              <a:t>creşterii</a:t>
            </a:r>
            <a:r>
              <a:rPr lang="ro-RO" sz="1800" dirty="0">
                <a:effectLst/>
                <a:latin typeface="Arial" panose="020B0604020202020204" pitchFamily="34" charset="0"/>
                <a:ea typeface="Times New Roman" panose="02020603050405020304" pitchFamily="18" charset="0"/>
                <a:cs typeface="Arial" panose="020B0604020202020204" pitchFamily="34" charset="0"/>
              </a:rPr>
              <a:t> </a:t>
            </a:r>
            <a:r>
              <a:rPr lang="ro-RO" sz="1800" dirty="0" err="1">
                <a:effectLst/>
                <a:latin typeface="Arial" panose="020B0604020202020204" pitchFamily="34" charset="0"/>
                <a:ea typeface="Times New Roman" panose="02020603050405020304" pitchFamily="18" charset="0"/>
                <a:cs typeface="Arial" panose="020B0604020202020204" pitchFamily="34" charset="0"/>
              </a:rPr>
              <a:t>satisfacţiilor</a:t>
            </a:r>
            <a:r>
              <a:rPr lang="ro-RO" sz="1800" dirty="0">
                <a:effectLst/>
                <a:latin typeface="Arial" panose="020B0604020202020204" pitchFamily="34" charset="0"/>
                <a:ea typeface="Times New Roman" panose="02020603050405020304" pitchFamily="18" charset="0"/>
                <a:cs typeface="Arial" panose="020B0604020202020204" pitchFamily="34" charset="0"/>
              </a:rPr>
              <a:t> pe măsura nivelului de realizare 	a obiectivelor.</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spcBef>
                <a:spcPts val="1200"/>
              </a:spcBef>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spcBef>
                <a:spcPts val="1200"/>
              </a:spcBef>
              <a:buNone/>
            </a:pPr>
            <a:endParaRPr lang="en-US" sz="1800" b="1"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spcBef>
                <a:spcPts val="1200"/>
              </a:spcBef>
              <a:buNone/>
            </a:pPr>
            <a:endParaRPr lang="en-US" sz="1800" b="1" dirty="0">
              <a:latin typeface="Arial" panose="020B0604020202020204" pitchFamily="34" charset="0"/>
              <a:ea typeface="Times New Roman" panose="02020603050405020304" pitchFamily="18" charset="0"/>
              <a:cs typeface="Arial" panose="020B0604020202020204" pitchFamily="34" charset="0"/>
            </a:endParaRPr>
          </a:p>
          <a:p>
            <a:pPr marL="0" indent="0" algn="just">
              <a:spcBef>
                <a:spcPts val="1200"/>
              </a:spcBef>
              <a:buNone/>
            </a:pPr>
            <a:r>
              <a:rPr lang="en-US" sz="1800" b="1" dirty="0" err="1">
                <a:effectLst/>
                <a:latin typeface="Arial" panose="020B0604020202020204" pitchFamily="34" charset="0"/>
                <a:ea typeface="Times New Roman" panose="02020603050405020304" pitchFamily="18" charset="0"/>
                <a:cs typeface="Arial" panose="020B0604020202020204" pitchFamily="34" charset="0"/>
              </a:rPr>
              <a:t>Motivarea</a:t>
            </a:r>
            <a:r>
              <a:rPr lang="en-US" sz="1800" b="1"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pozitivă</a:t>
            </a:r>
            <a:r>
              <a:rPr lang="en-US" sz="1800" dirty="0">
                <a:effectLst/>
                <a:latin typeface="Arial" panose="020B0604020202020204" pitchFamily="34" charset="0"/>
                <a:ea typeface="Times New Roman" panose="02020603050405020304" pitchFamily="18" charset="0"/>
                <a:cs typeface="Arial" panose="020B0604020202020204" pitchFamily="34" charset="0"/>
              </a:rPr>
              <a:t> are </a:t>
            </a:r>
            <a:r>
              <a:rPr lang="en-US" sz="1800" dirty="0" err="1">
                <a:effectLst/>
                <a:latin typeface="Arial" panose="020B0604020202020204" pitchFamily="34" charset="0"/>
                <a:ea typeface="Times New Roman" panose="02020603050405020304" pitchFamily="18" charset="0"/>
                <a:cs typeface="Arial" panose="020B0604020202020204" pitchFamily="34" charset="0"/>
              </a:rPr>
              <a:t>în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vedere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creşterea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satisfacţiilor</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resurselor</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umane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în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condiţiile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îndeplinirii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obiectivelor</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previzionate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nivelul</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acestora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fiind</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unul</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accesibil</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spre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realizare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majorităţii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resurselor</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umane</a:t>
            </a:r>
            <a:r>
              <a:rPr lang="en-US" sz="1800" dirty="0">
                <a:effectLst/>
                <a:latin typeface="Arial" panose="020B0604020202020204" pitchFamily="34" charset="0"/>
                <a:ea typeface="Times New Roman" panose="02020603050405020304" pitchFamily="18" charset="0"/>
                <a:cs typeface="Arial" panose="020B0604020202020204" pitchFamily="34" charset="0"/>
              </a:rPr>
              <a:t>.</a:t>
            </a:r>
          </a:p>
          <a:p>
            <a:pPr marL="0" indent="0" algn="just">
              <a:spcBef>
                <a:spcPts val="1200"/>
              </a:spcBef>
              <a:buNone/>
            </a:pPr>
            <a:r>
              <a:rPr lang="en-US" sz="1800" b="1" dirty="0" err="1">
                <a:effectLst/>
                <a:latin typeface="Arial" panose="020B0604020202020204" pitchFamily="34" charset="0"/>
                <a:ea typeface="Times New Roman" panose="02020603050405020304" pitchFamily="18" charset="0"/>
                <a:cs typeface="Arial" panose="020B0604020202020204" pitchFamily="34" charset="0"/>
              </a:rPr>
              <a:t>Motivarea</a:t>
            </a:r>
            <a:r>
              <a:rPr lang="en-US" sz="1800" b="1"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negativă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constă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în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sancţionarea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resurselor</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umane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în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cazul</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nerealizării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obiectivelor</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în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condiţiile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în</a:t>
            </a:r>
            <a:r>
              <a:rPr lang="en-US" sz="1800" dirty="0">
                <a:effectLst/>
                <a:latin typeface="Arial" panose="020B0604020202020204" pitchFamily="34" charset="0"/>
                <a:ea typeface="Times New Roman" panose="02020603050405020304" pitchFamily="18" charset="0"/>
                <a:cs typeface="Arial" panose="020B0604020202020204" pitchFamily="34" charset="0"/>
              </a:rPr>
              <a:t> care </a:t>
            </a:r>
            <a:r>
              <a:rPr lang="en-US" sz="1800" dirty="0" err="1">
                <a:effectLst/>
                <a:latin typeface="Arial" panose="020B0604020202020204" pitchFamily="34" charset="0"/>
                <a:ea typeface="Times New Roman" panose="02020603050405020304" pitchFamily="18" charset="0"/>
                <a:cs typeface="Arial" panose="020B0604020202020204" pitchFamily="34" charset="0"/>
              </a:rPr>
              <a:t>nivelul</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acestora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este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înalt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inaccesibil</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majorităţii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angajaţilor</a:t>
            </a:r>
            <a:r>
              <a:rPr lang="en-US" sz="1800" dirty="0">
                <a:effectLst/>
                <a:latin typeface="Arial" panose="020B0604020202020204" pitchFamily="34" charset="0"/>
                <a:ea typeface="Times New Roman" panose="02020603050405020304" pitchFamily="18"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0" indent="0" algn="just">
              <a:spcBef>
                <a:spcPts val="1200"/>
              </a:spcBef>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4417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CCD854-5FB5-BDCA-12FC-182826D898B3}"/>
              </a:ext>
            </a:extLst>
          </p:cNvPr>
          <p:cNvSpPr>
            <a:spLocks noGrp="1"/>
          </p:cNvSpPr>
          <p:nvPr>
            <p:ph idx="1"/>
          </p:nvPr>
        </p:nvSpPr>
        <p:spPr>
          <a:xfrm>
            <a:off x="838200" y="522514"/>
            <a:ext cx="10515600" cy="5654449"/>
          </a:xfrm>
        </p:spPr>
        <p:txBody>
          <a:bodyPr>
            <a:normAutofit/>
          </a:bodyPr>
          <a:lstStyle/>
          <a:p>
            <a:pPr marL="0" indent="0">
              <a:buNone/>
            </a:pPr>
            <a:r>
              <a:rPr lang="en-US" sz="1800" dirty="0" err="1">
                <a:latin typeface="Arial" panose="020B0604020202020204" pitchFamily="34" charset="0"/>
                <a:cs typeface="Arial" panose="020B0604020202020204" pitchFamily="34" charset="0"/>
              </a:rPr>
              <a:t>Scara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motivationala</a:t>
            </a:r>
            <a:r>
              <a:rPr lang="en-US" sz="1800" dirty="0">
                <a:latin typeface="Arial" panose="020B0604020202020204" pitchFamily="34" charset="0"/>
                <a:cs typeface="Arial" panose="020B0604020202020204" pitchFamily="34" charset="0"/>
              </a:rPr>
              <a:t> a </a:t>
            </a:r>
            <a:r>
              <a:rPr lang="en-US" sz="1800" dirty="0" err="1">
                <a:latin typeface="Arial" panose="020B0604020202020204" pitchFamily="34" charset="0"/>
                <a:cs typeface="Arial" panose="020B0604020202020204" pitchFamily="34" charset="0"/>
              </a:rPr>
              <a:t>lui</a:t>
            </a:r>
            <a:r>
              <a:rPr lang="en-US" sz="1800" dirty="0">
                <a:latin typeface="Arial" panose="020B0604020202020204" pitchFamily="34" charset="0"/>
                <a:cs typeface="Arial" panose="020B0604020202020204" pitchFamily="34" charset="0"/>
              </a:rPr>
              <a:t> Abraham Maslow (</a:t>
            </a:r>
            <a:r>
              <a:rPr lang="en-US" sz="1800" dirty="0" err="1">
                <a:latin typeface="Arial" panose="020B0604020202020204" pitchFamily="34" charset="0"/>
                <a:cs typeface="Arial" panose="020B0604020202020204" pitchFamily="34" charset="0"/>
              </a:rPr>
              <a:t>bazata</a:t>
            </a:r>
            <a:r>
              <a:rPr lang="en-US" sz="1800" dirty="0">
                <a:latin typeface="Arial" panose="020B0604020202020204" pitchFamily="34" charset="0"/>
                <a:cs typeface="Arial" panose="020B0604020202020204" pitchFamily="34" charset="0"/>
              </a:rPr>
              <a:t> pe </a:t>
            </a:r>
            <a:r>
              <a:rPr lang="en-US" sz="1800" dirty="0" err="1">
                <a:latin typeface="Arial" panose="020B0604020202020204" pitchFamily="34" charset="0"/>
                <a:cs typeface="Arial" panose="020B0604020202020204" pitchFamily="34" charset="0"/>
              </a:rPr>
              <a:t>societatea</a:t>
            </a:r>
            <a:r>
              <a:rPr lang="en-US" sz="1800" dirty="0">
                <a:latin typeface="Arial" panose="020B0604020202020204" pitchFamily="34" charset="0"/>
                <a:cs typeface="Arial" panose="020B0604020202020204" pitchFamily="34" charset="0"/>
              </a:rPr>
              <a:t> americana):</a:t>
            </a:r>
          </a:p>
          <a:p>
            <a:pPr marL="0" indent="0">
              <a:buNone/>
            </a:pPr>
            <a:endParaRPr lang="en-US" sz="1800" dirty="0">
              <a:latin typeface="Arial" panose="020B0604020202020204" pitchFamily="34" charset="0"/>
              <a:cs typeface="Arial" panose="020B0604020202020204" pitchFamily="34" charset="0"/>
            </a:endParaRPr>
          </a:p>
          <a:p>
            <a:pPr marL="514350" indent="-514350">
              <a:buAutoNum type="arabicPeriod"/>
            </a:pPr>
            <a:r>
              <a:rPr lang="en-US" sz="1800" dirty="0" err="1">
                <a:latin typeface="Arial" panose="020B0604020202020204" pitchFamily="34" charset="0"/>
                <a:cs typeface="Arial" panose="020B0604020202020204" pitchFamily="34" charset="0"/>
              </a:rPr>
              <a:t>Necesitati</a:t>
            </a:r>
            <a:r>
              <a:rPr lang="en-US" sz="1800" dirty="0">
                <a:latin typeface="Arial" panose="020B0604020202020204" pitchFamily="34" charset="0"/>
                <a:cs typeface="Arial" panose="020B0604020202020204" pitchFamily="34" charset="0"/>
              </a:rPr>
              <a:t> de </a:t>
            </a:r>
            <a:r>
              <a:rPr lang="en-US" sz="1800" dirty="0" err="1">
                <a:latin typeface="Arial" panose="020B0604020202020204" pitchFamily="34" charset="0"/>
                <a:cs typeface="Arial" panose="020B0604020202020204" pitchFamily="34" charset="0"/>
              </a:rPr>
              <a:t>autorealizare</a:t>
            </a:r>
            <a:r>
              <a:rPr lang="en-US" sz="1800" dirty="0">
                <a:latin typeface="Arial" panose="020B0604020202020204" pitchFamily="34" charset="0"/>
                <a:cs typeface="Arial" panose="020B0604020202020204" pitchFamily="34" charset="0"/>
              </a:rPr>
              <a:t> (“to become everything that one is capable of becoming”)</a:t>
            </a:r>
          </a:p>
          <a:p>
            <a:pPr marL="514350" indent="-514350">
              <a:buAutoNum type="arabicPeriod"/>
            </a:pPr>
            <a:r>
              <a:rPr lang="en-US" sz="1800" dirty="0" err="1">
                <a:latin typeface="Arial" panose="020B0604020202020204" pitchFamily="34" charset="0"/>
                <a:cs typeface="Arial" panose="020B0604020202020204" pitchFamily="34" charset="0"/>
              </a:rPr>
              <a:t>Necesitatati</a:t>
            </a:r>
            <a:r>
              <a:rPr lang="en-US" sz="1800" dirty="0">
                <a:latin typeface="Arial" panose="020B0604020202020204" pitchFamily="34" charset="0"/>
                <a:cs typeface="Arial" panose="020B0604020202020204" pitchFamily="34" charset="0"/>
              </a:rPr>
              <a:t> legate de </a:t>
            </a:r>
            <a:r>
              <a:rPr lang="en-US" sz="1800" dirty="0" err="1">
                <a:latin typeface="Arial" panose="020B0604020202020204" pitchFamily="34" charset="0"/>
                <a:cs typeface="Arial" panose="020B0604020202020204" pitchFamily="34" charset="0"/>
              </a:rPr>
              <a:t>stima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si</a:t>
            </a:r>
            <a:r>
              <a:rPr lang="en-US" sz="1800" dirty="0">
                <a:latin typeface="Arial" panose="020B0604020202020204" pitchFamily="34" charset="0"/>
                <a:cs typeface="Arial" panose="020B0604020202020204" pitchFamily="34" charset="0"/>
              </a:rPr>
              <a:t> de </a:t>
            </a:r>
            <a:r>
              <a:rPr lang="en-US" sz="1800" dirty="0" err="1">
                <a:latin typeface="Arial" panose="020B0604020202020204" pitchFamily="34" charset="0"/>
                <a:cs typeface="Arial" panose="020B0604020202020204" pitchFamily="34" charset="0"/>
              </a:rPr>
              <a:t>statut</a:t>
            </a:r>
            <a:r>
              <a:rPr lang="en-US" sz="1800" dirty="0">
                <a:latin typeface="Arial" panose="020B0604020202020204" pitchFamily="34" charset="0"/>
                <a:cs typeface="Arial" panose="020B0604020202020204" pitchFamily="34" charset="0"/>
              </a:rPr>
              <a:t> social</a:t>
            </a:r>
          </a:p>
          <a:p>
            <a:pPr marL="514350" indent="-514350">
              <a:buAutoNum type="arabicPeriod"/>
            </a:pPr>
            <a:r>
              <a:rPr lang="en-US" sz="1800" dirty="0" err="1">
                <a:latin typeface="Arial" panose="020B0604020202020204" pitchFamily="34" charset="0"/>
                <a:cs typeface="Arial" panose="020B0604020202020204" pitchFamily="34" charset="0"/>
              </a:rPr>
              <a:t>Necesitati</a:t>
            </a:r>
            <a:r>
              <a:rPr lang="en-US" sz="1800" dirty="0">
                <a:latin typeface="Arial" panose="020B0604020202020204" pitchFamily="34" charset="0"/>
                <a:cs typeface="Arial" panose="020B0604020202020204" pitchFamily="34" charset="0"/>
              </a:rPr>
              <a:t> legate de </a:t>
            </a:r>
            <a:r>
              <a:rPr lang="en-US" sz="1800" dirty="0" err="1">
                <a:latin typeface="Arial" panose="020B0604020202020204" pitchFamily="34" charset="0"/>
                <a:cs typeface="Arial" panose="020B0604020202020204" pitchFamily="34" charset="0"/>
              </a:rPr>
              <a:t>contacte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umane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si</a:t>
            </a:r>
            <a:r>
              <a:rPr lang="en-US" sz="1800" dirty="0">
                <a:latin typeface="Arial" panose="020B0604020202020204" pitchFamily="34" charset="0"/>
                <a:cs typeface="Arial" panose="020B0604020202020204" pitchFamily="34" charset="0"/>
              </a:rPr>
              <a:t> de </a:t>
            </a:r>
            <a:r>
              <a:rPr lang="en-US" sz="1800" dirty="0" err="1">
                <a:latin typeface="Arial" panose="020B0604020202020204" pitchFamily="34" charset="0"/>
                <a:cs typeface="Arial" panose="020B0604020202020204" pitchFamily="34" charset="0"/>
              </a:rPr>
              <a:t>afiliere</a:t>
            </a:r>
            <a:r>
              <a:rPr lang="en-US" sz="1800" dirty="0">
                <a:latin typeface="Arial" panose="020B0604020202020204" pitchFamily="34" charset="0"/>
                <a:cs typeface="Arial" panose="020B0604020202020204" pitchFamily="34" charset="0"/>
              </a:rPr>
              <a:t> la </a:t>
            </a:r>
            <a:r>
              <a:rPr lang="en-US" sz="1800" dirty="0" err="1">
                <a:latin typeface="Arial" panose="020B0604020202020204" pitchFamily="34" charset="0"/>
                <a:cs typeface="Arial" panose="020B0604020202020204" pitchFamily="34" charset="0"/>
              </a:rPr>
              <a:t>grup</a:t>
            </a:r>
            <a:endParaRPr lang="en-US" sz="1800" dirty="0">
              <a:latin typeface="Arial" panose="020B0604020202020204" pitchFamily="34" charset="0"/>
              <a:cs typeface="Arial" panose="020B0604020202020204" pitchFamily="34" charset="0"/>
            </a:endParaRPr>
          </a:p>
          <a:p>
            <a:pPr marL="514350" indent="-514350">
              <a:buAutoNum type="arabicPeriod"/>
            </a:pPr>
            <a:r>
              <a:rPr lang="en-US" sz="1800" dirty="0" err="1">
                <a:latin typeface="Arial" panose="020B0604020202020204" pitchFamily="34" charset="0"/>
                <a:cs typeface="Arial" panose="020B0604020202020204" pitchFamily="34" charset="0"/>
              </a:rPr>
              <a:t>Necesitati</a:t>
            </a:r>
            <a:r>
              <a:rPr lang="en-US" sz="1800" dirty="0">
                <a:latin typeface="Arial" panose="020B0604020202020204" pitchFamily="34" charset="0"/>
                <a:cs typeface="Arial" panose="020B0604020202020204" pitchFamily="34" charset="0"/>
              </a:rPr>
              <a:t> de </a:t>
            </a:r>
            <a:r>
              <a:rPr lang="en-US" sz="1800" dirty="0" err="1">
                <a:latin typeface="Arial" panose="020B0604020202020204" pitchFamily="34" charset="0"/>
                <a:cs typeface="Arial" panose="020B0604020202020204" pitchFamily="34" charset="0"/>
              </a:rPr>
              <a:t>securitate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siguranta</a:t>
            </a:r>
            <a:endParaRPr lang="en-US" sz="1800" dirty="0">
              <a:latin typeface="Arial" panose="020B0604020202020204" pitchFamily="34" charset="0"/>
              <a:cs typeface="Arial" panose="020B0604020202020204" pitchFamily="34" charset="0"/>
            </a:endParaRPr>
          </a:p>
          <a:p>
            <a:pPr marL="514350" indent="-514350">
              <a:buAutoNum type="arabicPeriod"/>
            </a:pPr>
            <a:r>
              <a:rPr lang="en-US" sz="1800" dirty="0" err="1">
                <a:latin typeface="Arial" panose="020B0604020202020204" pitchFamily="34" charset="0"/>
                <a:cs typeface="Arial" panose="020B0604020202020204" pitchFamily="34" charset="0"/>
              </a:rPr>
              <a:t>Necesitati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fiziologice</a:t>
            </a:r>
            <a:endParaRPr lang="en-US" sz="1800" dirty="0">
              <a:latin typeface="Arial" panose="020B0604020202020204" pitchFamily="34" charset="0"/>
              <a:cs typeface="Arial" panose="020B0604020202020204" pitchFamily="34" charset="0"/>
            </a:endParaRPr>
          </a:p>
          <a:p>
            <a:pPr marL="514350" indent="-514350">
              <a:buAutoNum type="arabicPeriod"/>
            </a:pPr>
            <a:endParaRPr lang="en-US" sz="1800" dirty="0">
              <a:latin typeface="Arial" panose="020B0604020202020204" pitchFamily="34" charset="0"/>
              <a:cs typeface="Arial" panose="020B0604020202020204" pitchFamily="34" charset="0"/>
            </a:endParaRPr>
          </a:p>
          <a:p>
            <a:pPr marL="0" indent="0" algn="just">
              <a:buNone/>
            </a:pPr>
            <a:r>
              <a:rPr lang="en-US" sz="1600" dirty="0">
                <a:solidFill>
                  <a:srgbClr val="0070C0"/>
                </a:solidFill>
                <a:latin typeface="Arial" panose="020B0604020202020204" pitchFamily="34" charset="0"/>
                <a:cs typeface="Arial" panose="020B0604020202020204" pitchFamily="34" charset="0"/>
              </a:rPr>
              <a:t>“I’m committed to Saturn in part for what they did for me; for the 300 hours of training in problem solving and leadership that help me expand my personal horizons; for the firm’s Excel program that helps me push myself to the limit; and because I know that at Saturn I can go as far as I can go—this company wants its people to be all that they can be.”</a:t>
            </a:r>
          </a:p>
          <a:p>
            <a:pPr algn="just"/>
            <a:endParaRPr lang="en-US" sz="1600" dirty="0">
              <a:solidFill>
                <a:srgbClr val="0070C0"/>
              </a:solidFill>
              <a:latin typeface="Arial" panose="020B0604020202020204" pitchFamily="34" charset="0"/>
              <a:cs typeface="Arial" panose="020B0604020202020204" pitchFamily="34" charset="0"/>
            </a:endParaRPr>
          </a:p>
          <a:p>
            <a:pPr marL="0" indent="0" algn="just">
              <a:buNone/>
            </a:pPr>
            <a:r>
              <a:rPr lang="en-US" sz="1600" dirty="0">
                <a:solidFill>
                  <a:srgbClr val="0070C0"/>
                </a:solidFill>
                <a:latin typeface="Arial" panose="020B0604020202020204" pitchFamily="34" charset="0"/>
                <a:cs typeface="Arial" panose="020B0604020202020204" pitchFamily="34" charset="0"/>
              </a:rPr>
              <a:t>“At Federal Express, the best I can be is what I can be here. I have been allowed to grow with Federal Express. For the people at Federal Express, it’s not the money that draws us to the firm. The biggest benefit is that Federal Express made me a man. It gave me the confidence and self-esteem to become the person I had the potential to become.”</a:t>
            </a:r>
          </a:p>
        </p:txBody>
      </p:sp>
    </p:spTree>
    <p:extLst>
      <p:ext uri="{BB962C8B-B14F-4D97-AF65-F5344CB8AC3E}">
        <p14:creationId xmlns:p14="http://schemas.microsoft.com/office/powerpoint/2010/main" val="2562748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F3B627-0723-C14C-C7A7-3B6BDF6E92CD}"/>
              </a:ext>
            </a:extLst>
          </p:cNvPr>
          <p:cNvSpPr>
            <a:spLocks noGrp="1"/>
          </p:cNvSpPr>
          <p:nvPr>
            <p:ph idx="1"/>
          </p:nvPr>
        </p:nvSpPr>
        <p:spPr>
          <a:xfrm>
            <a:off x="838200" y="522514"/>
            <a:ext cx="10515600" cy="5654449"/>
          </a:xfrm>
        </p:spPr>
        <p:txBody>
          <a:bodyPr>
            <a:normAutofit lnSpcReduction="10000"/>
          </a:bodyPr>
          <a:lstStyle/>
          <a:p>
            <a:pPr marL="0" indent="0">
              <a:buNone/>
            </a:pPr>
            <a:r>
              <a:rPr lang="en-US" sz="1600" dirty="0" err="1">
                <a:solidFill>
                  <a:srgbClr val="0070C0"/>
                </a:solidFill>
                <a:latin typeface="Arial" panose="020B0604020202020204" pitchFamily="34" charset="0"/>
                <a:cs typeface="Arial" panose="020B0604020202020204" pitchFamily="34" charset="0"/>
              </a:rPr>
              <a:t>Diferente</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culturale</a:t>
            </a:r>
            <a:r>
              <a:rPr lang="en-US" sz="1600" dirty="0">
                <a:solidFill>
                  <a:srgbClr val="0070C0"/>
                </a:solidFill>
                <a:latin typeface="Arial" panose="020B0604020202020204" pitchFamily="34" charset="0"/>
                <a:cs typeface="Arial" panose="020B0604020202020204" pitchFamily="34" charset="0"/>
              </a:rPr>
              <a:t> in </a:t>
            </a:r>
            <a:r>
              <a:rPr lang="en-US" sz="1600" dirty="0" err="1">
                <a:solidFill>
                  <a:srgbClr val="0070C0"/>
                </a:solidFill>
                <a:latin typeface="Arial" panose="020B0604020202020204" pitchFamily="34" charset="0"/>
                <a:cs typeface="Arial" panose="020B0604020202020204" pitchFamily="34" charset="0"/>
              </a:rPr>
              <a:t>perceptia</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valorilor</a:t>
            </a:r>
            <a:r>
              <a:rPr lang="en-US" sz="1600" dirty="0">
                <a:solidFill>
                  <a:srgbClr val="0070C0"/>
                </a:solidFill>
                <a:latin typeface="Arial" panose="020B0604020202020204" pitchFamily="34" charset="0"/>
                <a:cs typeface="Arial" panose="020B0604020202020204" pitchFamily="34" charset="0"/>
              </a:rPr>
              <a:t> pe glob (prof. Geert Hofstede):</a:t>
            </a:r>
          </a:p>
          <a:p>
            <a:pPr marL="0" indent="0">
              <a:buNone/>
            </a:pPr>
            <a:endParaRPr lang="en-US" sz="1600" dirty="0">
              <a:solidFill>
                <a:srgbClr val="0070C0"/>
              </a:solidFill>
              <a:latin typeface="Arial" panose="020B0604020202020204" pitchFamily="34" charset="0"/>
              <a:cs typeface="Arial" panose="020B0604020202020204" pitchFamily="34" charset="0"/>
            </a:endParaRPr>
          </a:p>
          <a:p>
            <a:pPr marL="514350" indent="-514350">
              <a:buAutoNum type="arabicPeriod"/>
            </a:pPr>
            <a:r>
              <a:rPr lang="en-US" sz="1600" dirty="0" err="1">
                <a:solidFill>
                  <a:srgbClr val="0070C0"/>
                </a:solidFill>
                <a:latin typeface="Arial" panose="020B0604020202020204" pitchFamily="34" charset="0"/>
                <a:cs typeface="Arial" panose="020B0604020202020204" pitchFamily="34" charset="0"/>
              </a:rPr>
              <a:t>Distanta</a:t>
            </a:r>
            <a:r>
              <a:rPr lang="en-US" sz="1600" dirty="0">
                <a:solidFill>
                  <a:srgbClr val="0070C0"/>
                </a:solidFill>
                <a:latin typeface="Arial" panose="020B0604020202020204" pitchFamily="34" charset="0"/>
                <a:cs typeface="Arial" panose="020B0604020202020204" pitchFamily="34" charset="0"/>
              </a:rPr>
              <a:t> fata de </a:t>
            </a:r>
            <a:r>
              <a:rPr lang="en-US" sz="1600" dirty="0" err="1">
                <a:solidFill>
                  <a:srgbClr val="0070C0"/>
                </a:solidFill>
                <a:latin typeface="Arial" panose="020B0604020202020204" pitchFamily="34" charset="0"/>
                <a:cs typeface="Arial" panose="020B0604020202020204" pitchFamily="34" charset="0"/>
              </a:rPr>
              <a:t>putere</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membrii</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mai</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putin</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puternici</a:t>
            </a:r>
            <a:r>
              <a:rPr lang="en-US" sz="1600" dirty="0">
                <a:solidFill>
                  <a:srgbClr val="0070C0"/>
                </a:solidFill>
                <a:latin typeface="Arial" panose="020B0604020202020204" pitchFamily="34" charset="0"/>
                <a:cs typeface="Arial" panose="020B0604020202020204" pitchFamily="34" charset="0"/>
              </a:rPr>
              <a:t> ai </a:t>
            </a:r>
            <a:r>
              <a:rPr lang="en-US" sz="1600" dirty="0" err="1">
                <a:solidFill>
                  <a:srgbClr val="0070C0"/>
                </a:solidFill>
                <a:latin typeface="Arial" panose="020B0604020202020204" pitchFamily="34" charset="0"/>
                <a:cs typeface="Arial" panose="020B0604020202020204" pitchFamily="34" charset="0"/>
              </a:rPr>
              <a:t>societatii</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accepta</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distributia</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inegala</a:t>
            </a:r>
            <a:r>
              <a:rPr lang="en-US" sz="1600" dirty="0">
                <a:solidFill>
                  <a:srgbClr val="0070C0"/>
                </a:solidFill>
                <a:latin typeface="Arial" panose="020B0604020202020204" pitchFamily="34" charset="0"/>
                <a:cs typeface="Arial" panose="020B0604020202020204" pitchFamily="34" charset="0"/>
              </a:rPr>
              <a:t> a </a:t>
            </a:r>
            <a:r>
              <a:rPr lang="en-US" sz="1600" dirty="0" err="1">
                <a:solidFill>
                  <a:srgbClr val="0070C0"/>
                </a:solidFill>
                <a:latin typeface="Arial" panose="020B0604020202020204" pitchFamily="34" charset="0"/>
                <a:cs typeface="Arial" panose="020B0604020202020204" pitchFamily="34" charset="0"/>
              </a:rPr>
              <a:t>puterii</a:t>
            </a:r>
            <a:r>
              <a:rPr lang="en-US" sz="1600" dirty="0">
                <a:solidFill>
                  <a:srgbClr val="0070C0"/>
                </a:solidFill>
                <a:latin typeface="Arial" panose="020B0604020202020204" pitchFamily="34" charset="0"/>
                <a:cs typeface="Arial" panose="020B0604020202020204" pitchFamily="34" charset="0"/>
              </a:rPr>
              <a:t> – </a:t>
            </a:r>
            <a:r>
              <a:rPr lang="en-US" sz="1600" dirty="0" err="1">
                <a:solidFill>
                  <a:srgbClr val="0070C0"/>
                </a:solidFill>
                <a:latin typeface="Arial" panose="020B0604020202020204" pitchFamily="34" charset="0"/>
                <a:cs typeface="Arial" panose="020B0604020202020204" pitchFamily="34" charset="0"/>
              </a:rPr>
              <a:t>Mexic</a:t>
            </a:r>
            <a:r>
              <a:rPr lang="en-US" sz="1600" dirty="0">
                <a:solidFill>
                  <a:srgbClr val="0070C0"/>
                </a:solidFill>
                <a:latin typeface="Arial" panose="020B0604020202020204" pitchFamily="34" charset="0"/>
                <a:cs typeface="Arial" panose="020B0604020202020204" pitchFamily="34" charset="0"/>
              </a:rPr>
              <a:t> vs. </a:t>
            </a:r>
            <a:r>
              <a:rPr lang="en-US" sz="1600" dirty="0" err="1">
                <a:solidFill>
                  <a:srgbClr val="0070C0"/>
                </a:solidFill>
                <a:latin typeface="Arial" panose="020B0604020202020204" pitchFamily="34" charset="0"/>
                <a:cs typeface="Arial" panose="020B0604020202020204" pitchFamily="34" charset="0"/>
              </a:rPr>
              <a:t>Suedia</a:t>
            </a:r>
            <a:r>
              <a:rPr lang="en-US" sz="1600" dirty="0">
                <a:solidFill>
                  <a:srgbClr val="0070C0"/>
                </a:solidFill>
                <a:latin typeface="Arial" panose="020B0604020202020204" pitchFamily="34" charset="0"/>
                <a:cs typeface="Arial" panose="020B0604020202020204" pitchFamily="34" charset="0"/>
              </a:rPr>
              <a:t>)</a:t>
            </a:r>
          </a:p>
          <a:p>
            <a:pPr marL="514350" indent="-514350">
              <a:buAutoNum type="arabicPeriod"/>
            </a:pPr>
            <a:r>
              <a:rPr lang="en-US" sz="1600" dirty="0">
                <a:solidFill>
                  <a:srgbClr val="0070C0"/>
                </a:solidFill>
                <a:latin typeface="Arial" panose="020B0604020202020204" pitchFamily="34" charset="0"/>
                <a:cs typeface="Arial" panose="020B0604020202020204" pitchFamily="34" charset="0"/>
              </a:rPr>
              <a:t>Individualism vs. collectivism (</a:t>
            </a:r>
            <a:r>
              <a:rPr lang="en-US" sz="1600" dirty="0" err="1">
                <a:solidFill>
                  <a:srgbClr val="0070C0"/>
                </a:solidFill>
                <a:latin typeface="Arial" panose="020B0604020202020204" pitchFamily="34" charset="0"/>
                <a:cs typeface="Arial" panose="020B0604020202020204" pitchFamily="34" charset="0"/>
              </a:rPr>
              <a:t>grija</a:t>
            </a:r>
            <a:r>
              <a:rPr lang="en-US" sz="1600" dirty="0">
                <a:solidFill>
                  <a:srgbClr val="0070C0"/>
                </a:solidFill>
                <a:latin typeface="Arial" panose="020B0604020202020204" pitchFamily="34" charset="0"/>
                <a:cs typeface="Arial" panose="020B0604020202020204" pitchFamily="34" charset="0"/>
              </a:rPr>
              <a:t> fata de </a:t>
            </a:r>
            <a:r>
              <a:rPr lang="en-US" sz="1600" dirty="0" err="1">
                <a:solidFill>
                  <a:srgbClr val="0070C0"/>
                </a:solidFill>
                <a:latin typeface="Arial" panose="020B0604020202020204" pitchFamily="34" charset="0"/>
                <a:cs typeface="Arial" panose="020B0604020202020204" pitchFamily="34" charset="0"/>
              </a:rPr>
              <a:t>semeni</a:t>
            </a:r>
            <a:r>
              <a:rPr lang="en-US" sz="1600" dirty="0">
                <a:solidFill>
                  <a:srgbClr val="0070C0"/>
                </a:solidFill>
                <a:latin typeface="Arial" panose="020B0604020202020204" pitchFamily="34" charset="0"/>
                <a:cs typeface="Arial" panose="020B0604020202020204" pitchFamily="34" charset="0"/>
              </a:rPr>
              <a:t> - Australia, SUA vs. </a:t>
            </a:r>
            <a:r>
              <a:rPr lang="en-US" sz="1600" dirty="0" err="1">
                <a:solidFill>
                  <a:srgbClr val="0070C0"/>
                </a:solidFill>
                <a:latin typeface="Arial" panose="020B0604020202020204" pitchFamily="34" charset="0"/>
                <a:cs typeface="Arial" panose="020B0604020202020204" pitchFamily="34" charset="0"/>
              </a:rPr>
              <a:t>Indonezia</a:t>
            </a:r>
            <a:r>
              <a:rPr lang="en-US" sz="1600" dirty="0">
                <a:solidFill>
                  <a:srgbClr val="0070C0"/>
                </a:solidFill>
                <a:latin typeface="Arial" panose="020B0604020202020204" pitchFamily="34" charset="0"/>
                <a:cs typeface="Arial" panose="020B0604020202020204" pitchFamily="34" charset="0"/>
              </a:rPr>
              <a:t>, Pakistan)</a:t>
            </a:r>
          </a:p>
          <a:p>
            <a:pPr marL="514350" indent="-514350">
              <a:buAutoNum type="arabicPeriod"/>
            </a:pPr>
            <a:r>
              <a:rPr lang="en-US" sz="1600" dirty="0" err="1">
                <a:solidFill>
                  <a:srgbClr val="0070C0"/>
                </a:solidFill>
                <a:latin typeface="Arial" panose="020B0604020202020204" pitchFamily="34" charset="0"/>
                <a:cs typeface="Arial" panose="020B0604020202020204" pitchFamily="34" charset="0"/>
              </a:rPr>
              <a:t>Masculinitate</a:t>
            </a:r>
            <a:r>
              <a:rPr lang="en-US" sz="1600" dirty="0">
                <a:solidFill>
                  <a:srgbClr val="0070C0"/>
                </a:solidFill>
                <a:latin typeface="Arial" panose="020B0604020202020204" pitchFamily="34" charset="0"/>
                <a:cs typeface="Arial" panose="020B0604020202020204" pitchFamily="34" charset="0"/>
              </a:rPr>
              <a:t> vs. </a:t>
            </a:r>
            <a:r>
              <a:rPr lang="en-US" sz="1600" dirty="0" err="1">
                <a:solidFill>
                  <a:srgbClr val="0070C0"/>
                </a:solidFill>
                <a:latin typeface="Arial" panose="020B0604020202020204" pitchFamily="34" charset="0"/>
                <a:cs typeface="Arial" panose="020B0604020202020204" pitchFamily="34" charset="0"/>
              </a:rPr>
              <a:t>feministate</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asertivitate</a:t>
            </a:r>
            <a:r>
              <a:rPr lang="en-US" sz="1600" dirty="0">
                <a:solidFill>
                  <a:srgbClr val="0070C0"/>
                </a:solidFill>
                <a:latin typeface="Arial" panose="020B0604020202020204" pitchFamily="34" charset="0"/>
                <a:cs typeface="Arial" panose="020B0604020202020204" pitchFamily="34" charset="0"/>
              </a:rPr>
              <a:t> vs. </a:t>
            </a:r>
            <a:r>
              <a:rPr lang="en-US" sz="1600" dirty="0" err="1">
                <a:solidFill>
                  <a:srgbClr val="0070C0"/>
                </a:solidFill>
                <a:latin typeface="Arial" panose="020B0604020202020204" pitchFamily="34" charset="0"/>
                <a:cs typeface="Arial" panose="020B0604020202020204" pitchFamily="34" charset="0"/>
              </a:rPr>
              <a:t>grija</a:t>
            </a:r>
            <a:r>
              <a:rPr lang="en-US" sz="1600" dirty="0">
                <a:solidFill>
                  <a:srgbClr val="0070C0"/>
                </a:solidFill>
                <a:latin typeface="Arial" panose="020B0604020202020204" pitchFamily="34" charset="0"/>
                <a:cs typeface="Arial" panose="020B0604020202020204" pitchFamily="34" charset="0"/>
              </a:rPr>
              <a:t> – Australia vs. </a:t>
            </a:r>
            <a:r>
              <a:rPr lang="en-US" sz="1600" dirty="0" err="1">
                <a:solidFill>
                  <a:srgbClr val="0070C0"/>
                </a:solidFill>
                <a:latin typeface="Arial" panose="020B0604020202020204" pitchFamily="34" charset="0"/>
                <a:cs typeface="Arial" panose="020B0604020202020204" pitchFamily="34" charset="0"/>
              </a:rPr>
              <a:t>Danemarca</a:t>
            </a:r>
            <a:r>
              <a:rPr lang="en-US" sz="1600" dirty="0">
                <a:solidFill>
                  <a:srgbClr val="0070C0"/>
                </a:solidFill>
                <a:latin typeface="Arial" panose="020B0604020202020204" pitchFamily="34" charset="0"/>
                <a:cs typeface="Arial" panose="020B0604020202020204" pitchFamily="34" charset="0"/>
              </a:rPr>
              <a:t>)</a:t>
            </a:r>
          </a:p>
          <a:p>
            <a:pPr marL="514350" indent="-514350">
              <a:buAutoNum type="arabicPeriod"/>
            </a:pPr>
            <a:r>
              <a:rPr lang="en-US" sz="1600" dirty="0" err="1">
                <a:solidFill>
                  <a:srgbClr val="0070C0"/>
                </a:solidFill>
                <a:latin typeface="Arial" panose="020B0604020202020204" pitchFamily="34" charset="0"/>
                <a:cs typeface="Arial" panose="020B0604020202020204" pitchFamily="34" charset="0"/>
              </a:rPr>
              <a:t>Evitarea</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nesigurantei</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Suedia</a:t>
            </a:r>
            <a:r>
              <a:rPr lang="en-US" sz="1600" dirty="0">
                <a:solidFill>
                  <a:srgbClr val="0070C0"/>
                </a:solidFill>
                <a:latin typeface="Arial" panose="020B0604020202020204" pitchFamily="34" charset="0"/>
                <a:cs typeface="Arial" panose="020B0604020202020204" pitchFamily="34" charset="0"/>
              </a:rPr>
              <a:t>, Israel, </a:t>
            </a:r>
            <a:r>
              <a:rPr lang="en-US" sz="1600" dirty="0" err="1">
                <a:solidFill>
                  <a:srgbClr val="0070C0"/>
                </a:solidFill>
                <a:latin typeface="Arial" panose="020B0604020202020204" pitchFamily="34" charset="0"/>
                <a:cs typeface="Arial" panose="020B0604020202020204" pitchFamily="34" charset="0"/>
              </a:rPr>
              <a:t>Marea</a:t>
            </a:r>
            <a:r>
              <a:rPr lang="en-US" sz="1600" dirty="0">
                <a:solidFill>
                  <a:srgbClr val="0070C0"/>
                </a:solidFill>
                <a:latin typeface="Arial" panose="020B0604020202020204" pitchFamily="34" charset="0"/>
                <a:cs typeface="Arial" panose="020B0604020202020204" pitchFamily="34" charset="0"/>
              </a:rPr>
              <a:t> Britanie vs. Grecia, </a:t>
            </a:r>
            <a:r>
              <a:rPr lang="en-US" sz="1600" dirty="0" err="1">
                <a:solidFill>
                  <a:srgbClr val="0070C0"/>
                </a:solidFill>
                <a:latin typeface="Arial" panose="020B0604020202020204" pitchFamily="34" charset="0"/>
                <a:cs typeface="Arial" panose="020B0604020202020204" pitchFamily="34" charset="0"/>
              </a:rPr>
              <a:t>Portugalia</a:t>
            </a:r>
            <a:r>
              <a:rPr lang="en-US" sz="1600" dirty="0">
                <a:solidFill>
                  <a:srgbClr val="0070C0"/>
                </a:solidFill>
                <a:latin typeface="Arial" panose="020B0604020202020204" pitchFamily="34" charset="0"/>
                <a:cs typeface="Arial" panose="020B0604020202020204" pitchFamily="34" charset="0"/>
              </a:rPr>
              <a:t>)</a:t>
            </a:r>
          </a:p>
          <a:p>
            <a:pPr marL="514350" indent="-514350">
              <a:buAutoNum type="arabicPeriod"/>
            </a:pPr>
            <a:endParaRPr lang="en-US" sz="1600" dirty="0">
              <a:solidFill>
                <a:srgbClr val="0070C0"/>
              </a:solidFill>
              <a:latin typeface="Arial" panose="020B0604020202020204" pitchFamily="34" charset="0"/>
              <a:cs typeface="Arial" panose="020B0604020202020204" pitchFamily="34" charset="0"/>
            </a:endParaRPr>
          </a:p>
          <a:p>
            <a:pPr marL="0" indent="0">
              <a:buNone/>
            </a:pPr>
            <a:r>
              <a:rPr lang="en-US" sz="1600" dirty="0" err="1">
                <a:solidFill>
                  <a:srgbClr val="0070C0"/>
                </a:solidFill>
                <a:latin typeface="Arial" panose="020B0604020202020204" pitchFamily="34" charset="0"/>
                <a:cs typeface="Arial" panose="020B0604020202020204" pitchFamily="34" charset="0"/>
              </a:rPr>
              <a:t>Perceptia</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comportamentelor</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nonverbale</a:t>
            </a:r>
            <a:r>
              <a:rPr lang="en-US" sz="1600" dirty="0">
                <a:solidFill>
                  <a:srgbClr val="0070C0"/>
                </a:solidFill>
                <a:latin typeface="Arial" panose="020B0604020202020204" pitchFamily="34" charset="0"/>
                <a:cs typeface="Arial" panose="020B0604020202020204" pitchFamily="34" charset="0"/>
              </a:rPr>
              <a:t> pe glob:</a:t>
            </a:r>
          </a:p>
          <a:p>
            <a:pPr marL="0" indent="0">
              <a:buNone/>
            </a:pPr>
            <a:endParaRPr lang="en-US" sz="1600" dirty="0">
              <a:solidFill>
                <a:srgbClr val="0070C0"/>
              </a:solidFill>
              <a:latin typeface="Arial" panose="020B0604020202020204" pitchFamily="34" charset="0"/>
              <a:cs typeface="Arial" panose="020B0604020202020204" pitchFamily="34" charset="0"/>
            </a:endParaRPr>
          </a:p>
          <a:p>
            <a:pPr marL="342900" indent="-342900">
              <a:buAutoNum type="arabicPeriod"/>
            </a:pPr>
            <a:r>
              <a:rPr lang="en-US" sz="1600" dirty="0" err="1">
                <a:solidFill>
                  <a:srgbClr val="0070C0"/>
                </a:solidFill>
                <a:latin typeface="Arial" panose="020B0604020202020204" pitchFamily="34" charset="0"/>
                <a:cs typeface="Arial" panose="020B0604020202020204" pitchFamily="34" charset="0"/>
              </a:rPr>
              <a:t>Deget</a:t>
            </a:r>
            <a:r>
              <a:rPr lang="en-US" sz="1600" dirty="0">
                <a:solidFill>
                  <a:srgbClr val="0070C0"/>
                </a:solidFill>
                <a:latin typeface="Arial" panose="020B0604020202020204" pitchFamily="34" charset="0"/>
                <a:cs typeface="Arial" panose="020B0604020202020204" pitchFamily="34" charset="0"/>
              </a:rPr>
              <a:t> mare </a:t>
            </a:r>
            <a:r>
              <a:rPr lang="en-US" sz="1600" dirty="0" err="1">
                <a:solidFill>
                  <a:srgbClr val="0070C0"/>
                </a:solidFill>
                <a:latin typeface="Arial" panose="020B0604020202020204" pitchFamily="34" charset="0"/>
                <a:cs typeface="Arial" panose="020B0604020202020204" pitchFamily="34" charset="0"/>
              </a:rPr>
              <a:t>ridicat</a:t>
            </a:r>
            <a:r>
              <a:rPr lang="en-US" sz="1600" dirty="0">
                <a:solidFill>
                  <a:srgbClr val="0070C0"/>
                </a:solidFill>
                <a:latin typeface="Arial" panose="020B0604020202020204" pitchFamily="34" charset="0"/>
                <a:cs typeface="Arial" panose="020B0604020202020204" pitchFamily="34" charset="0"/>
              </a:rPr>
              <a:t>: SUA – </a:t>
            </a:r>
            <a:r>
              <a:rPr lang="en-US" sz="1600" dirty="0" err="1">
                <a:solidFill>
                  <a:srgbClr val="0070C0"/>
                </a:solidFill>
                <a:latin typeface="Arial" panose="020B0604020202020204" pitchFamily="34" charset="0"/>
                <a:cs typeface="Arial" panose="020B0604020202020204" pitchFamily="34" charset="0"/>
              </a:rPr>
              <a:t>foarte</a:t>
            </a:r>
            <a:r>
              <a:rPr lang="en-US" sz="1600" dirty="0">
                <a:solidFill>
                  <a:srgbClr val="0070C0"/>
                </a:solidFill>
                <a:latin typeface="Arial" panose="020B0604020202020204" pitchFamily="34" charset="0"/>
                <a:cs typeface="Arial" panose="020B0604020202020204" pitchFamily="34" charset="0"/>
              </a:rPr>
              <a:t> bine; </a:t>
            </a:r>
            <a:r>
              <a:rPr lang="en-US" sz="1600" dirty="0" err="1">
                <a:solidFill>
                  <a:srgbClr val="0070C0"/>
                </a:solidFill>
                <a:latin typeface="Arial" panose="020B0604020202020204" pitchFamily="34" charset="0"/>
                <a:cs typeface="Arial" panose="020B0604020202020204" pitchFamily="34" charset="0"/>
              </a:rPr>
              <a:t>orientul</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mijlociu</a:t>
            </a:r>
            <a:r>
              <a:rPr lang="en-US" sz="1600" dirty="0">
                <a:solidFill>
                  <a:srgbClr val="0070C0"/>
                </a:solidFill>
                <a:latin typeface="Arial" panose="020B0604020202020204" pitchFamily="34" charset="0"/>
                <a:cs typeface="Arial" panose="020B0604020202020204" pitchFamily="34" charset="0"/>
              </a:rPr>
              <a:t> – </a:t>
            </a:r>
            <a:r>
              <a:rPr lang="en-US" sz="1600" dirty="0" err="1">
                <a:solidFill>
                  <a:srgbClr val="0070C0"/>
                </a:solidFill>
                <a:latin typeface="Arial" panose="020B0604020202020204" pitchFamily="34" charset="0"/>
                <a:cs typeface="Arial" panose="020B0604020202020204" pitchFamily="34" charset="0"/>
              </a:rPr>
              <a:t>insulta</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Japonia</a:t>
            </a:r>
            <a:r>
              <a:rPr lang="en-US" sz="1600" dirty="0">
                <a:solidFill>
                  <a:srgbClr val="0070C0"/>
                </a:solidFill>
                <a:latin typeface="Arial" panose="020B0604020202020204" pitchFamily="34" charset="0"/>
                <a:cs typeface="Arial" panose="020B0604020202020204" pitchFamily="34" charset="0"/>
              </a:rPr>
              <a:t> – </a:t>
            </a:r>
            <a:r>
              <a:rPr lang="en-US" sz="1600" dirty="0" err="1">
                <a:solidFill>
                  <a:srgbClr val="0070C0"/>
                </a:solidFill>
                <a:latin typeface="Arial" panose="020B0604020202020204" pitchFamily="34" charset="0"/>
                <a:cs typeface="Arial" panose="020B0604020202020204" pitchFamily="34" charset="0"/>
              </a:rPr>
              <a:t>masculin</a:t>
            </a:r>
            <a:r>
              <a:rPr lang="en-US" sz="1600" dirty="0">
                <a:solidFill>
                  <a:srgbClr val="0070C0"/>
                </a:solidFill>
                <a:latin typeface="Arial" panose="020B0604020202020204" pitchFamily="34" charset="0"/>
                <a:cs typeface="Arial" panose="020B0604020202020204" pitchFamily="34" charset="0"/>
              </a:rPr>
              <a:t>; Germania – 1.</a:t>
            </a:r>
          </a:p>
          <a:p>
            <a:pPr marL="342900" indent="-342900">
              <a:buAutoNum type="arabicPeriod"/>
            </a:pPr>
            <a:r>
              <a:rPr lang="en-US" sz="1600" dirty="0" err="1">
                <a:solidFill>
                  <a:srgbClr val="0070C0"/>
                </a:solidFill>
                <a:latin typeface="Arial" panose="020B0604020202020204" pitchFamily="34" charset="0"/>
                <a:cs typeface="Arial" panose="020B0604020202020204" pitchFamily="34" charset="0"/>
              </a:rPr>
              <a:t>Aratator</a:t>
            </a:r>
            <a:r>
              <a:rPr lang="en-US" sz="1600" dirty="0">
                <a:solidFill>
                  <a:srgbClr val="0070C0"/>
                </a:solidFill>
                <a:latin typeface="Arial" panose="020B0604020202020204" pitchFamily="34" charset="0"/>
                <a:cs typeface="Arial" panose="020B0604020202020204" pitchFamily="34" charset="0"/>
              </a:rPr>
              <a:t> unit cu </a:t>
            </a:r>
            <a:r>
              <a:rPr lang="en-US" sz="1600" dirty="0" err="1">
                <a:solidFill>
                  <a:srgbClr val="0070C0"/>
                </a:solidFill>
                <a:latin typeface="Arial" panose="020B0604020202020204" pitchFamily="34" charset="0"/>
                <a:cs typeface="Arial" panose="020B0604020202020204" pitchFamily="34" charset="0"/>
              </a:rPr>
              <a:t>deget</a:t>
            </a:r>
            <a:r>
              <a:rPr lang="en-US" sz="1600" dirty="0">
                <a:solidFill>
                  <a:srgbClr val="0070C0"/>
                </a:solidFill>
                <a:latin typeface="Arial" panose="020B0604020202020204" pitchFamily="34" charset="0"/>
                <a:cs typeface="Arial" panose="020B0604020202020204" pitchFamily="34" charset="0"/>
              </a:rPr>
              <a:t> mare: SUA – </a:t>
            </a:r>
            <a:r>
              <a:rPr lang="en-US" sz="1600" dirty="0" err="1">
                <a:solidFill>
                  <a:srgbClr val="0070C0"/>
                </a:solidFill>
                <a:latin typeface="Arial" panose="020B0604020202020204" pitchFamily="34" charset="0"/>
                <a:cs typeface="Arial" panose="020B0604020202020204" pitchFamily="34" charset="0"/>
              </a:rPr>
              <a:t>foarte</a:t>
            </a:r>
            <a:r>
              <a:rPr lang="en-US" sz="1600" dirty="0">
                <a:solidFill>
                  <a:srgbClr val="0070C0"/>
                </a:solidFill>
                <a:latin typeface="Arial" panose="020B0604020202020204" pitchFamily="34" charset="0"/>
                <a:cs typeface="Arial" panose="020B0604020202020204" pitchFamily="34" charset="0"/>
              </a:rPr>
              <a:t> bine; </a:t>
            </a:r>
            <a:r>
              <a:rPr lang="en-US" sz="1600" dirty="0" err="1">
                <a:solidFill>
                  <a:srgbClr val="0070C0"/>
                </a:solidFill>
                <a:latin typeface="Arial" panose="020B0604020202020204" pitchFamily="34" charset="0"/>
                <a:cs typeface="Arial" panose="020B0604020202020204" pitchFamily="34" charset="0"/>
              </a:rPr>
              <a:t>Turcia</a:t>
            </a:r>
            <a:r>
              <a:rPr lang="en-US" sz="1600" dirty="0">
                <a:solidFill>
                  <a:srgbClr val="0070C0"/>
                </a:solidFill>
                <a:latin typeface="Arial" panose="020B0604020202020204" pitchFamily="34" charset="0"/>
                <a:cs typeface="Arial" panose="020B0604020202020204" pitchFamily="34" charset="0"/>
              </a:rPr>
              <a:t> – </a:t>
            </a:r>
            <a:r>
              <a:rPr lang="en-US" sz="1600" dirty="0" err="1">
                <a:solidFill>
                  <a:srgbClr val="0070C0"/>
                </a:solidFill>
                <a:latin typeface="Arial" panose="020B0604020202020204" pitchFamily="34" charset="0"/>
                <a:cs typeface="Arial" panose="020B0604020202020204" pitchFamily="34" charset="0"/>
              </a:rPr>
              <a:t>insulta</a:t>
            </a:r>
            <a:r>
              <a:rPr lang="en-US" sz="1600" dirty="0">
                <a:solidFill>
                  <a:srgbClr val="0070C0"/>
                </a:solidFill>
                <a:latin typeface="Arial" panose="020B0604020202020204" pitchFamily="34" charset="0"/>
                <a:cs typeface="Arial" panose="020B0604020202020204" pitchFamily="34" charset="0"/>
              </a:rPr>
              <a:t> / </a:t>
            </a:r>
            <a:r>
              <a:rPr lang="en-US" sz="1600" dirty="0" err="1">
                <a:solidFill>
                  <a:srgbClr val="0070C0"/>
                </a:solidFill>
                <a:latin typeface="Arial" panose="020B0604020202020204" pitchFamily="34" charset="0"/>
                <a:cs typeface="Arial" panose="020B0604020202020204" pitchFamily="34" charset="0"/>
              </a:rPr>
              <a:t>acuzatie</a:t>
            </a:r>
            <a:r>
              <a:rPr lang="en-US" sz="1600" dirty="0">
                <a:solidFill>
                  <a:srgbClr val="0070C0"/>
                </a:solidFill>
                <a:latin typeface="Arial" panose="020B0604020202020204" pitchFamily="34" charset="0"/>
                <a:cs typeface="Arial" panose="020B0604020202020204" pitchFamily="34" charset="0"/>
              </a:rPr>
              <a:t> de </a:t>
            </a:r>
            <a:r>
              <a:rPr lang="en-US" sz="1600" dirty="0" err="1">
                <a:solidFill>
                  <a:srgbClr val="0070C0"/>
                </a:solidFill>
                <a:latin typeface="Arial" panose="020B0604020202020204" pitchFamily="34" charset="0"/>
                <a:cs typeface="Arial" panose="020B0604020202020204" pitchFamily="34" charset="0"/>
              </a:rPr>
              <a:t>homosexualitate</a:t>
            </a:r>
            <a:r>
              <a:rPr lang="en-US" sz="1600" dirty="0">
                <a:solidFill>
                  <a:srgbClr val="0070C0"/>
                </a:solidFill>
                <a:latin typeface="Arial" panose="020B0604020202020204" pitchFamily="34" charset="0"/>
                <a:cs typeface="Arial" panose="020B0604020202020204" pitchFamily="34" charset="0"/>
              </a:rPr>
              <a:t>;</a:t>
            </a:r>
          </a:p>
          <a:p>
            <a:pPr marL="342900" indent="-342900">
              <a:buAutoNum type="arabicPeriod"/>
            </a:pPr>
            <a:r>
              <a:rPr lang="en-US" sz="1600" dirty="0">
                <a:solidFill>
                  <a:srgbClr val="0070C0"/>
                </a:solidFill>
                <a:latin typeface="Arial" panose="020B0604020202020204" pitchFamily="34" charset="0"/>
                <a:cs typeface="Arial" panose="020B0604020202020204" pitchFamily="34" charset="0"/>
              </a:rPr>
              <a:t>Contact </a:t>
            </a:r>
            <a:r>
              <a:rPr lang="en-US" sz="1600" dirty="0" err="1">
                <a:solidFill>
                  <a:srgbClr val="0070C0"/>
                </a:solidFill>
                <a:latin typeface="Arial" panose="020B0604020202020204" pitchFamily="34" charset="0"/>
                <a:cs typeface="Arial" panose="020B0604020202020204" pitchFamily="34" charset="0"/>
              </a:rPr>
              <a:t>vizual</a:t>
            </a:r>
            <a:r>
              <a:rPr lang="en-US" sz="1600" dirty="0">
                <a:solidFill>
                  <a:srgbClr val="0070C0"/>
                </a:solidFill>
                <a:latin typeface="Arial" panose="020B0604020202020204" pitchFamily="34" charset="0"/>
                <a:cs typeface="Arial" panose="020B0604020202020204" pitchFamily="34" charset="0"/>
              </a:rPr>
              <a:t>: SUA – </a:t>
            </a:r>
            <a:r>
              <a:rPr lang="en-US" sz="1600" dirty="0" err="1">
                <a:solidFill>
                  <a:srgbClr val="0070C0"/>
                </a:solidFill>
                <a:latin typeface="Arial" panose="020B0604020202020204" pitchFamily="34" charset="0"/>
                <a:cs typeface="Arial" panose="020B0604020202020204" pitchFamily="34" charset="0"/>
              </a:rPr>
              <a:t>atentie</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Japonia</a:t>
            </a:r>
            <a:r>
              <a:rPr lang="en-US" sz="1600" dirty="0">
                <a:solidFill>
                  <a:srgbClr val="0070C0"/>
                </a:solidFill>
                <a:latin typeface="Arial" panose="020B0604020202020204" pitchFamily="34" charset="0"/>
                <a:cs typeface="Arial" panose="020B0604020202020204" pitchFamily="34" charset="0"/>
              </a:rPr>
              <a:t> – </a:t>
            </a:r>
            <a:r>
              <a:rPr lang="en-US" sz="1600" dirty="0" err="1">
                <a:solidFill>
                  <a:srgbClr val="0070C0"/>
                </a:solidFill>
                <a:latin typeface="Arial" panose="020B0604020202020204" pitchFamily="34" charset="0"/>
                <a:cs typeface="Arial" panose="020B0604020202020204" pitchFamily="34" charset="0"/>
              </a:rPr>
              <a:t>invadarea</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intimitatii</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majoritatea</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statelor</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asiatice</a:t>
            </a:r>
            <a:r>
              <a:rPr lang="en-US" sz="1600" dirty="0">
                <a:solidFill>
                  <a:srgbClr val="0070C0"/>
                </a:solidFill>
                <a:latin typeface="Arial" panose="020B0604020202020204" pitchFamily="34" charset="0"/>
                <a:cs typeface="Arial" panose="020B0604020202020204" pitchFamily="34" charset="0"/>
              </a:rPr>
              <a:t> – </a:t>
            </a:r>
            <a:r>
              <a:rPr lang="en-US" sz="1600" dirty="0" err="1">
                <a:solidFill>
                  <a:srgbClr val="0070C0"/>
                </a:solidFill>
                <a:latin typeface="Arial" panose="020B0604020202020204" pitchFamily="34" charset="0"/>
                <a:cs typeface="Arial" panose="020B0604020202020204" pitchFamily="34" charset="0"/>
              </a:rPr>
              <a:t>lipsa</a:t>
            </a:r>
            <a:r>
              <a:rPr lang="en-US" sz="1600" dirty="0">
                <a:solidFill>
                  <a:srgbClr val="0070C0"/>
                </a:solidFill>
                <a:latin typeface="Arial" panose="020B0604020202020204" pitchFamily="34" charset="0"/>
                <a:cs typeface="Arial" panose="020B0604020202020204" pitchFamily="34" charset="0"/>
              </a:rPr>
              <a:t> de respect fata de </a:t>
            </a:r>
            <a:r>
              <a:rPr lang="en-US" sz="1600" dirty="0" err="1">
                <a:solidFill>
                  <a:srgbClr val="0070C0"/>
                </a:solidFill>
                <a:latin typeface="Arial" panose="020B0604020202020204" pitchFamily="34" charset="0"/>
                <a:cs typeface="Arial" panose="020B0604020202020204" pitchFamily="34" charset="0"/>
              </a:rPr>
              <a:t>persoanele</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varstnice</a:t>
            </a:r>
            <a:r>
              <a:rPr lang="en-US" sz="1600" dirty="0">
                <a:solidFill>
                  <a:srgbClr val="0070C0"/>
                </a:solidFill>
                <a:latin typeface="Arial" panose="020B0604020202020204" pitchFamily="34" charset="0"/>
                <a:cs typeface="Arial" panose="020B0604020202020204" pitchFamily="34" charset="0"/>
              </a:rPr>
              <a:t>;</a:t>
            </a:r>
          </a:p>
          <a:p>
            <a:pPr marL="342900" indent="-342900">
              <a:buAutoNum type="arabicPeriod"/>
            </a:pPr>
            <a:r>
              <a:rPr lang="en-US" sz="1600" dirty="0" err="1">
                <a:solidFill>
                  <a:srgbClr val="0070C0"/>
                </a:solidFill>
                <a:latin typeface="Arial" panose="020B0604020202020204" pitchFamily="34" charset="0"/>
                <a:cs typeface="Arial" panose="020B0604020202020204" pitchFamily="34" charset="0"/>
              </a:rPr>
              <a:t>Deschiderea</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larga</a:t>
            </a:r>
            <a:r>
              <a:rPr lang="en-US" sz="1600" dirty="0">
                <a:solidFill>
                  <a:srgbClr val="0070C0"/>
                </a:solidFill>
                <a:latin typeface="Arial" panose="020B0604020202020204" pitchFamily="34" charset="0"/>
                <a:cs typeface="Arial" panose="020B0604020202020204" pitchFamily="34" charset="0"/>
              </a:rPr>
              <a:t> a </a:t>
            </a:r>
            <a:r>
              <a:rPr lang="en-US" sz="1600" dirty="0" err="1">
                <a:solidFill>
                  <a:srgbClr val="0070C0"/>
                </a:solidFill>
                <a:latin typeface="Arial" panose="020B0604020202020204" pitchFamily="34" charset="0"/>
                <a:cs typeface="Arial" panose="020B0604020202020204" pitchFamily="34" charset="0"/>
              </a:rPr>
              <a:t>ochilor</a:t>
            </a:r>
            <a:r>
              <a:rPr lang="en-US" sz="1600" dirty="0">
                <a:solidFill>
                  <a:srgbClr val="0070C0"/>
                </a:solidFill>
                <a:latin typeface="Arial" panose="020B0604020202020204" pitchFamily="34" charset="0"/>
                <a:cs typeface="Arial" panose="020B0604020202020204" pitchFamily="34" charset="0"/>
              </a:rPr>
              <a:t>: SUA – </a:t>
            </a:r>
            <a:r>
              <a:rPr lang="en-US" sz="1600" dirty="0" err="1">
                <a:solidFill>
                  <a:srgbClr val="0070C0"/>
                </a:solidFill>
                <a:latin typeface="Arial" panose="020B0604020202020204" pitchFamily="34" charset="0"/>
                <a:cs typeface="Arial" panose="020B0604020202020204" pitchFamily="34" charset="0"/>
              </a:rPr>
              <a:t>surpriza</a:t>
            </a:r>
            <a:r>
              <a:rPr lang="en-US" sz="1600" dirty="0">
                <a:solidFill>
                  <a:srgbClr val="0070C0"/>
                </a:solidFill>
                <a:latin typeface="Arial" panose="020B0604020202020204" pitchFamily="34" charset="0"/>
                <a:cs typeface="Arial" panose="020B0604020202020204" pitchFamily="34" charset="0"/>
              </a:rPr>
              <a:t>; China – </a:t>
            </a:r>
            <a:r>
              <a:rPr lang="en-US" sz="1600" dirty="0" err="1">
                <a:solidFill>
                  <a:srgbClr val="0070C0"/>
                </a:solidFill>
                <a:latin typeface="Arial" panose="020B0604020202020204" pitchFamily="34" charset="0"/>
                <a:cs typeface="Arial" panose="020B0604020202020204" pitchFamily="34" charset="0"/>
              </a:rPr>
              <a:t>furie</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Spania</a:t>
            </a:r>
            <a:r>
              <a:rPr lang="en-US" sz="1600" dirty="0">
                <a:solidFill>
                  <a:srgbClr val="0070C0"/>
                </a:solidFill>
                <a:latin typeface="Arial" panose="020B0604020202020204" pitchFamily="34" charset="0"/>
                <a:cs typeface="Arial" panose="020B0604020202020204" pitchFamily="34" charset="0"/>
              </a:rPr>
              <a:t> – </a:t>
            </a:r>
            <a:r>
              <a:rPr lang="en-US" sz="1600" dirty="0" err="1">
                <a:solidFill>
                  <a:srgbClr val="0070C0"/>
                </a:solidFill>
                <a:latin typeface="Arial" panose="020B0604020202020204" pitchFamily="34" charset="0"/>
                <a:cs typeface="Arial" panose="020B0604020202020204" pitchFamily="34" charset="0"/>
              </a:rPr>
              <a:t>solicitare</a:t>
            </a:r>
            <a:r>
              <a:rPr lang="en-US" sz="1600" dirty="0">
                <a:solidFill>
                  <a:srgbClr val="0070C0"/>
                </a:solidFill>
                <a:latin typeface="Arial" panose="020B0604020202020204" pitchFamily="34" charset="0"/>
                <a:cs typeface="Arial" panose="020B0604020202020204" pitchFamily="34" charset="0"/>
              </a:rPr>
              <a:t> de </a:t>
            </a:r>
            <a:r>
              <a:rPr lang="en-US" sz="1600" dirty="0" err="1">
                <a:solidFill>
                  <a:srgbClr val="0070C0"/>
                </a:solidFill>
                <a:latin typeface="Arial" panose="020B0604020202020204" pitchFamily="34" charset="0"/>
                <a:cs typeface="Arial" panose="020B0604020202020204" pitchFamily="34" charset="0"/>
              </a:rPr>
              <a:t>ajutor</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Franta</a:t>
            </a:r>
            <a:r>
              <a:rPr lang="en-US" sz="1600" dirty="0">
                <a:solidFill>
                  <a:srgbClr val="0070C0"/>
                </a:solidFill>
                <a:latin typeface="Arial" panose="020B0604020202020204" pitchFamily="34" charset="0"/>
                <a:cs typeface="Arial" panose="020B0604020202020204" pitchFamily="34" charset="0"/>
              </a:rPr>
              <a:t> – </a:t>
            </a:r>
            <a:r>
              <a:rPr lang="en-US" sz="1600" dirty="0" err="1">
                <a:solidFill>
                  <a:srgbClr val="0070C0"/>
                </a:solidFill>
                <a:latin typeface="Arial" panose="020B0604020202020204" pitchFamily="34" charset="0"/>
                <a:cs typeface="Arial" panose="020B0604020202020204" pitchFamily="34" charset="0"/>
              </a:rPr>
              <a:t>provocare</a:t>
            </a:r>
            <a:r>
              <a:rPr lang="en-US" sz="1600" dirty="0">
                <a:solidFill>
                  <a:srgbClr val="0070C0"/>
                </a:solidFill>
                <a:latin typeface="Arial" panose="020B0604020202020204" pitchFamily="34" charset="0"/>
                <a:cs typeface="Arial" panose="020B0604020202020204" pitchFamily="34" charset="0"/>
              </a:rPr>
              <a:t>;</a:t>
            </a:r>
          </a:p>
          <a:p>
            <a:pPr marL="342900" indent="-342900">
              <a:buFont typeface="Arial" panose="020B0604020202020204" pitchFamily="34" charset="0"/>
              <a:buAutoNum type="arabicPeriod"/>
            </a:pPr>
            <a:r>
              <a:rPr lang="en-US" sz="1600" dirty="0" err="1">
                <a:solidFill>
                  <a:srgbClr val="0070C0"/>
                </a:solidFill>
                <a:latin typeface="Arial" panose="020B0604020202020204" pitchFamily="34" charset="0"/>
                <a:cs typeface="Arial" panose="020B0604020202020204" pitchFamily="34" charset="0"/>
              </a:rPr>
              <a:t>Miscarea</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veritcala</a:t>
            </a:r>
            <a:r>
              <a:rPr lang="en-US" sz="1600" dirty="0">
                <a:solidFill>
                  <a:srgbClr val="0070C0"/>
                </a:solidFill>
                <a:latin typeface="Arial" panose="020B0604020202020204" pitchFamily="34" charset="0"/>
                <a:cs typeface="Arial" panose="020B0604020202020204" pitchFamily="34" charset="0"/>
              </a:rPr>
              <a:t> a </a:t>
            </a:r>
            <a:r>
              <a:rPr lang="en-US" sz="1600" dirty="0" err="1">
                <a:solidFill>
                  <a:srgbClr val="0070C0"/>
                </a:solidFill>
                <a:latin typeface="Arial" panose="020B0604020202020204" pitchFamily="34" charset="0"/>
                <a:cs typeface="Arial" panose="020B0604020202020204" pitchFamily="34" charset="0"/>
              </a:rPr>
              <a:t>capului</a:t>
            </a:r>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statele</a:t>
            </a:r>
            <a:r>
              <a:rPr lang="en-US" sz="1600" dirty="0">
                <a:solidFill>
                  <a:srgbClr val="0070C0"/>
                </a:solidFill>
                <a:latin typeface="Arial" panose="020B0604020202020204" pitchFamily="34" charset="0"/>
                <a:cs typeface="Arial" panose="020B0604020202020204" pitchFamily="34" charset="0"/>
              </a:rPr>
              <a:t> occidentale – </a:t>
            </a:r>
            <a:r>
              <a:rPr lang="en-US" sz="1600" dirty="0" err="1">
                <a:solidFill>
                  <a:srgbClr val="0070C0"/>
                </a:solidFill>
                <a:latin typeface="Arial" panose="020B0604020202020204" pitchFamily="34" charset="0"/>
                <a:cs typeface="Arial" panose="020B0604020202020204" pitchFamily="34" charset="0"/>
              </a:rPr>
              <a:t>acord</a:t>
            </a:r>
            <a:r>
              <a:rPr lang="en-US" sz="1600" dirty="0">
                <a:solidFill>
                  <a:srgbClr val="0070C0"/>
                </a:solidFill>
                <a:latin typeface="Arial" panose="020B0604020202020204" pitchFamily="34" charset="0"/>
                <a:cs typeface="Arial" panose="020B0604020202020204" pitchFamily="34" charset="0"/>
              </a:rPr>
              <a:t>; Bulgaria – </a:t>
            </a:r>
            <a:r>
              <a:rPr lang="en-US" sz="1600" dirty="0" err="1">
                <a:solidFill>
                  <a:srgbClr val="0070C0"/>
                </a:solidFill>
                <a:latin typeface="Arial" panose="020B0604020202020204" pitchFamily="34" charset="0"/>
                <a:cs typeface="Arial" panose="020B0604020202020204" pitchFamily="34" charset="0"/>
              </a:rPr>
              <a:t>dezacord</a:t>
            </a:r>
            <a:r>
              <a:rPr lang="en-US" sz="1600" dirty="0">
                <a:solidFill>
                  <a:srgbClr val="0070C0"/>
                </a:solidFill>
                <a:latin typeface="Arial" panose="020B0604020202020204" pitchFamily="34" charset="0"/>
                <a:cs typeface="Arial" panose="020B0604020202020204" pitchFamily="34" charset="0"/>
              </a:rPr>
              <a:t>.</a:t>
            </a:r>
          </a:p>
          <a:p>
            <a:pPr marL="342900" indent="-342900">
              <a:buAutoNum type="arabicPeriod"/>
            </a:pPr>
            <a:endParaRPr lang="en-US" sz="1600" dirty="0">
              <a:solidFill>
                <a:srgbClr val="0070C0"/>
              </a:solidFill>
              <a:latin typeface="Arial" panose="020B0604020202020204" pitchFamily="34" charset="0"/>
              <a:cs typeface="Arial" panose="020B0604020202020204" pitchFamily="34" charset="0"/>
            </a:endParaRPr>
          </a:p>
          <a:p>
            <a:pPr marL="0" indent="0">
              <a:buNone/>
            </a:pPr>
            <a:r>
              <a:rPr lang="en-US" sz="1600" dirty="0">
                <a:solidFill>
                  <a:srgbClr val="0070C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84860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AA9B0-70D2-4833-B337-D357E1FE3A97}"/>
              </a:ext>
            </a:extLst>
          </p:cNvPr>
          <p:cNvSpPr>
            <a:spLocks noGrp="1"/>
          </p:cNvSpPr>
          <p:nvPr>
            <p:ph idx="1"/>
          </p:nvPr>
        </p:nvSpPr>
        <p:spPr>
          <a:xfrm>
            <a:off x="838200" y="400594"/>
            <a:ext cx="10515600" cy="6096000"/>
          </a:xfrm>
        </p:spPr>
        <p:txBody>
          <a:bodyPr>
            <a:normAutofit fontScale="92500" lnSpcReduction="20000"/>
          </a:bodyPr>
          <a:lstStyle/>
          <a:p>
            <a:pPr marL="0" indent="0" algn="just">
              <a:spcBef>
                <a:spcPts val="1200"/>
              </a:spcBef>
              <a:buNone/>
            </a:pPr>
            <a:r>
              <a:rPr lang="ro-RO" sz="1800" b="1" dirty="0" err="1">
                <a:effectLst/>
                <a:latin typeface="Arial" panose="020B0604020202020204" pitchFamily="34" charset="0"/>
                <a:ea typeface="Times New Roman" panose="02020603050405020304" pitchFamily="18" charset="0"/>
                <a:cs typeface="Times New Roman" panose="02020603050405020304" pitchFamily="18" charset="0"/>
              </a:rPr>
              <a:t>Funcţia</a:t>
            </a:r>
            <a:r>
              <a:rPr lang="ro-RO" sz="1800" b="1" dirty="0">
                <a:effectLst/>
                <a:latin typeface="Arial" panose="020B0604020202020204" pitchFamily="34" charset="0"/>
                <a:ea typeface="Times New Roman" panose="02020603050405020304" pitchFamily="18" charset="0"/>
                <a:cs typeface="Times New Roman" panose="02020603050405020304" pitchFamily="18" charset="0"/>
              </a:rPr>
              <a:t> de control-evaluare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cuprinde ansamblul proceselor prin care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performanţele</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organizaţiei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sunt măsurate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şi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comparate cu nivelul obiectivelor previzionate în vederea eliminării deficientelor constatate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şi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a integrării aspectelor pozitive. </a:t>
            </a:r>
          </a:p>
          <a:p>
            <a:pPr marL="0" indent="0" algn="just">
              <a:spcBef>
                <a:spcPts val="1200"/>
              </a:spcBef>
              <a:buNone/>
            </a:pPr>
            <a:endParaRPr lang="ro-RO" sz="1800" dirty="0">
              <a:latin typeface="Arial" panose="020B0604020202020204" pitchFamily="34" charset="0"/>
              <a:cs typeface="Times New Roman" panose="02020603050405020304" pitchFamily="18" charset="0"/>
            </a:endParaRPr>
          </a:p>
          <a:p>
            <a:pPr marL="0" indent="0" algn="just">
              <a:spcBef>
                <a:spcPts val="1200"/>
              </a:spcBef>
              <a:buNone/>
            </a:pPr>
            <a:r>
              <a:rPr lang="ro-RO" sz="1800" b="1" dirty="0">
                <a:latin typeface="Arial" panose="020B0604020202020204" pitchFamily="34" charset="0"/>
                <a:cs typeface="Times New Roman" panose="02020603050405020304" pitchFamily="18" charset="0"/>
              </a:rPr>
              <a:t>Etape</a:t>
            </a:r>
            <a:r>
              <a:rPr lang="ro-RO" sz="1800" dirty="0">
                <a:latin typeface="Arial" panose="020B0604020202020204" pitchFamily="34" charset="0"/>
                <a:cs typeface="Times New Roman" panose="02020603050405020304" pitchFamily="18" charset="0"/>
              </a:rPr>
              <a:t>:</a:t>
            </a:r>
          </a:p>
          <a:p>
            <a:pPr marL="0" marR="0" lvl="0" indent="0" algn="just">
              <a:spcBef>
                <a:spcPts val="1200"/>
              </a:spcBef>
              <a:buNone/>
              <a:tabLst>
                <a:tab pos="1717675" algn="l"/>
              </a:tabLst>
            </a:pPr>
            <a:r>
              <a:rPr lang="ro-RO" sz="1800" dirty="0">
                <a:latin typeface="Arial" panose="020B0604020202020204" pitchFamily="34" charset="0"/>
                <a:cs typeface="Times New Roman" panose="02020603050405020304" pitchFamily="18" charset="0"/>
              </a:rPr>
              <a:t>           - </a:t>
            </a:r>
            <a:r>
              <a:rPr lang="ro-RO" sz="1800" b="1" dirty="0">
                <a:latin typeface="Arial" panose="020B0604020202020204" pitchFamily="34" charset="0"/>
                <a:cs typeface="Times New Roman" panose="02020603050405020304" pitchFamily="18" charset="0"/>
              </a:rPr>
              <a:t>evaluarea</a:t>
            </a:r>
            <a:r>
              <a:rPr lang="ro-RO" sz="1800" dirty="0">
                <a:latin typeface="Arial" panose="020B0604020202020204" pitchFamily="34" charset="0"/>
                <a:cs typeface="Times New Roman" panose="02020603050405020304" pitchFamily="18" charset="0"/>
              </a:rPr>
              <a:t> nivelului realizat al obiectivelor;</a:t>
            </a:r>
            <a:endParaRPr lang="en-US" sz="1800" dirty="0">
              <a:latin typeface="Arial" panose="020B0604020202020204" pitchFamily="34" charset="0"/>
              <a:cs typeface="Times New Roman" panose="02020603050405020304" pitchFamily="18" charset="0"/>
            </a:endParaRPr>
          </a:p>
          <a:p>
            <a:pPr marL="0" marR="0" lvl="0" indent="0" algn="just">
              <a:spcBef>
                <a:spcPts val="1200"/>
              </a:spcBef>
              <a:buNone/>
              <a:tabLst>
                <a:tab pos="1717675" algn="l"/>
              </a:tabLst>
            </a:pPr>
            <a:r>
              <a:rPr lang="ro-RO" sz="1800" dirty="0">
                <a:latin typeface="Arial" panose="020B0604020202020204" pitchFamily="34" charset="0"/>
                <a:cs typeface="Times New Roman" panose="02020603050405020304" pitchFamily="18" charset="0"/>
              </a:rPr>
              <a:t>           - </a:t>
            </a:r>
            <a:r>
              <a:rPr lang="ro-RO" sz="1800" b="1" dirty="0">
                <a:latin typeface="Arial" panose="020B0604020202020204" pitchFamily="34" charset="0"/>
                <a:cs typeface="Times New Roman" panose="02020603050405020304" pitchFamily="18" charset="0"/>
              </a:rPr>
              <a:t>compararea</a:t>
            </a:r>
            <a:r>
              <a:rPr lang="ro-RO" sz="1800" dirty="0">
                <a:latin typeface="Arial" panose="020B0604020202020204" pitchFamily="34" charset="0"/>
                <a:cs typeface="Times New Roman" panose="02020603050405020304" pitchFamily="18" charset="0"/>
              </a:rPr>
              <a:t> nivelului realizat cu cel previzionat al obiectivelor;</a:t>
            </a:r>
            <a:endParaRPr lang="en-US" sz="1800" dirty="0">
              <a:latin typeface="Arial" panose="020B0604020202020204" pitchFamily="34" charset="0"/>
              <a:cs typeface="Times New Roman" panose="02020603050405020304" pitchFamily="18" charset="0"/>
            </a:endParaRPr>
          </a:p>
          <a:p>
            <a:pPr marL="0" marR="0" lvl="0" indent="0" algn="just">
              <a:spcBef>
                <a:spcPts val="1200"/>
              </a:spcBef>
              <a:buNone/>
              <a:tabLst>
                <a:tab pos="1717675" algn="l"/>
              </a:tabLst>
            </a:pPr>
            <a:r>
              <a:rPr lang="ro-RO" sz="1800" dirty="0">
                <a:latin typeface="Arial" panose="020B0604020202020204" pitchFamily="34" charset="0"/>
                <a:cs typeface="Times New Roman" panose="02020603050405020304" pitchFamily="18" charset="0"/>
              </a:rPr>
              <a:t>           - identificarea </a:t>
            </a:r>
            <a:r>
              <a:rPr lang="ro-RO" sz="1800" b="1" dirty="0">
                <a:latin typeface="Arial" panose="020B0604020202020204" pitchFamily="34" charset="0"/>
                <a:cs typeface="Times New Roman" panose="02020603050405020304" pitchFamily="18" charset="0"/>
              </a:rPr>
              <a:t>cauzelor</a:t>
            </a:r>
            <a:r>
              <a:rPr lang="ro-RO" sz="1800" dirty="0">
                <a:latin typeface="Arial" panose="020B0604020202020204" pitchFamily="34" charset="0"/>
                <a:cs typeface="Times New Roman" panose="02020603050405020304" pitchFamily="18" charset="0"/>
              </a:rPr>
              <a:t> care au generat </a:t>
            </a:r>
            <a:r>
              <a:rPr lang="ro-RO" sz="1800" dirty="0" err="1">
                <a:latin typeface="Arial" panose="020B0604020202020204" pitchFamily="34" charset="0"/>
                <a:cs typeface="Times New Roman" panose="02020603050405020304" pitchFamily="18" charset="0"/>
              </a:rPr>
              <a:t>disfuncţionalităţi</a:t>
            </a:r>
            <a:r>
              <a:rPr lang="ro-RO" sz="1800" dirty="0">
                <a:latin typeface="Arial" panose="020B0604020202020204" pitchFamily="34" charset="0"/>
                <a:cs typeface="Times New Roman" panose="02020603050405020304" pitchFamily="18" charset="0"/>
              </a:rPr>
              <a:t>;</a:t>
            </a:r>
          </a:p>
          <a:p>
            <a:pPr marL="0" marR="0" lvl="0" indent="0" algn="just">
              <a:spcBef>
                <a:spcPts val="1200"/>
              </a:spcBef>
              <a:buNone/>
              <a:tabLst>
                <a:tab pos="1717675" algn="l"/>
              </a:tabLst>
            </a:pPr>
            <a:r>
              <a:rPr lang="ro-RO" sz="1800" dirty="0">
                <a:latin typeface="Arial" panose="020B0604020202020204" pitchFamily="34" charset="0"/>
                <a:cs typeface="Times New Roman" panose="02020603050405020304" pitchFamily="18" charset="0"/>
              </a:rPr>
              <a:t>           - </a:t>
            </a:r>
            <a:r>
              <a:rPr lang="en-US" sz="1800" dirty="0" err="1">
                <a:latin typeface="Arial" panose="020B0604020202020204" pitchFamily="34" charset="0"/>
                <a:cs typeface="Times New Roman" panose="02020603050405020304" pitchFamily="18" charset="0"/>
              </a:rPr>
              <a:t>efectuarea</a:t>
            </a:r>
            <a:r>
              <a:rPr lang="en-US" sz="1800" dirty="0">
                <a:latin typeface="Arial" panose="020B0604020202020204" pitchFamily="34" charset="0"/>
                <a:cs typeface="Times New Roman" panose="02020603050405020304" pitchFamily="18" charset="0"/>
              </a:rPr>
              <a:t> </a:t>
            </a:r>
            <a:r>
              <a:rPr lang="en-US" sz="1800" b="1" dirty="0" err="1">
                <a:latin typeface="Arial" panose="020B0604020202020204" pitchFamily="34" charset="0"/>
                <a:cs typeface="Times New Roman" panose="02020603050405020304" pitchFamily="18" charset="0"/>
              </a:rPr>
              <a:t>corecturilor</a:t>
            </a:r>
            <a:r>
              <a:rPr lang="en-US" sz="1800" dirty="0">
                <a:latin typeface="Arial" panose="020B0604020202020204" pitchFamily="34" charset="0"/>
                <a:cs typeface="Times New Roman" panose="02020603050405020304" pitchFamily="18" charset="0"/>
              </a:rPr>
              <a:t> </a:t>
            </a:r>
            <a:r>
              <a:rPr lang="en-US" sz="1800" dirty="0" err="1">
                <a:latin typeface="Arial" panose="020B0604020202020204" pitchFamily="34" charset="0"/>
                <a:cs typeface="Times New Roman" panose="02020603050405020304" pitchFamily="18" charset="0"/>
              </a:rPr>
              <a:t>si</a:t>
            </a:r>
            <a:r>
              <a:rPr lang="en-US" sz="1800" dirty="0">
                <a:latin typeface="Arial" panose="020B0604020202020204" pitchFamily="34" charset="0"/>
                <a:cs typeface="Times New Roman" panose="02020603050405020304" pitchFamily="18" charset="0"/>
              </a:rPr>
              <a:t> a </a:t>
            </a:r>
            <a:r>
              <a:rPr lang="en-US" sz="1800" dirty="0" err="1">
                <a:latin typeface="Arial" panose="020B0604020202020204" pitchFamily="34" charset="0"/>
                <a:cs typeface="Times New Roman" panose="02020603050405020304" pitchFamily="18" charset="0"/>
              </a:rPr>
              <a:t>ajustărilor</a:t>
            </a:r>
            <a:r>
              <a:rPr lang="en-US" sz="1800" dirty="0">
                <a:latin typeface="Arial" panose="020B0604020202020204" pitchFamily="34" charset="0"/>
                <a:cs typeface="Times New Roman" panose="02020603050405020304" pitchFamily="18" charset="0"/>
              </a:rPr>
              <a:t> care se </a:t>
            </a:r>
            <a:r>
              <a:rPr lang="en-US" sz="1800" dirty="0" err="1">
                <a:latin typeface="Arial" panose="020B0604020202020204" pitchFamily="34" charset="0"/>
                <a:cs typeface="Times New Roman" panose="02020603050405020304" pitchFamily="18" charset="0"/>
              </a:rPr>
              <a:t>impun</a:t>
            </a:r>
            <a:r>
              <a:rPr lang="en-US" sz="1800" dirty="0">
                <a:latin typeface="Arial" panose="020B0604020202020204" pitchFamily="34" charset="0"/>
                <a:cs typeface="Times New Roman" panose="02020603050405020304" pitchFamily="18" charset="0"/>
              </a:rPr>
              <a:t> </a:t>
            </a:r>
            <a:r>
              <a:rPr lang="en-US" sz="1800" dirty="0" err="1">
                <a:latin typeface="Arial" panose="020B0604020202020204" pitchFamily="34" charset="0"/>
                <a:cs typeface="Times New Roman" panose="02020603050405020304" pitchFamily="18" charset="0"/>
              </a:rPr>
              <a:t>în</a:t>
            </a:r>
            <a:r>
              <a:rPr lang="en-US" sz="1800" dirty="0">
                <a:latin typeface="Arial" panose="020B0604020202020204" pitchFamily="34" charset="0"/>
                <a:cs typeface="Times New Roman" panose="02020603050405020304" pitchFamily="18" charset="0"/>
              </a:rPr>
              <a:t> </a:t>
            </a:r>
            <a:r>
              <a:rPr lang="en-US" sz="1800" dirty="0" err="1">
                <a:latin typeface="Arial" panose="020B0604020202020204" pitchFamily="34" charset="0"/>
                <a:cs typeface="Times New Roman" panose="02020603050405020304" pitchFamily="18" charset="0"/>
              </a:rPr>
              <a:t>vederea</a:t>
            </a:r>
            <a:r>
              <a:rPr lang="en-US" sz="1800" dirty="0">
                <a:latin typeface="Arial" panose="020B0604020202020204" pitchFamily="34" charset="0"/>
                <a:cs typeface="Times New Roman" panose="02020603050405020304" pitchFamily="18" charset="0"/>
              </a:rPr>
              <a:t> </a:t>
            </a:r>
            <a:r>
              <a:rPr lang="en-US" sz="1800" dirty="0" err="1">
                <a:latin typeface="Arial" panose="020B0604020202020204" pitchFamily="34" charset="0"/>
                <a:cs typeface="Times New Roman" panose="02020603050405020304" pitchFamily="18" charset="0"/>
              </a:rPr>
              <a:t>eliminării</a:t>
            </a:r>
            <a:r>
              <a:rPr lang="en-US" sz="1800" dirty="0">
                <a:latin typeface="Arial" panose="020B0604020202020204" pitchFamily="34" charset="0"/>
                <a:cs typeface="Times New Roman" panose="02020603050405020304" pitchFamily="18" charset="0"/>
              </a:rPr>
              <a:t> </a:t>
            </a:r>
            <a:r>
              <a:rPr lang="en-US" sz="1800" dirty="0" err="1">
                <a:latin typeface="Arial" panose="020B0604020202020204" pitchFamily="34" charset="0"/>
                <a:cs typeface="Times New Roman" panose="02020603050405020304" pitchFamily="18" charset="0"/>
              </a:rPr>
              <a:t>deficientelor</a:t>
            </a:r>
            <a:r>
              <a:rPr lang="en-US" sz="1800" dirty="0">
                <a:latin typeface="Arial" panose="020B0604020202020204" pitchFamily="34" charset="0"/>
                <a:cs typeface="Times New Roman" panose="02020603050405020304" pitchFamily="18" charset="0"/>
              </a:rPr>
              <a:t> </a:t>
            </a:r>
            <a:r>
              <a:rPr lang="en-US" sz="1800" dirty="0" err="1">
                <a:latin typeface="Arial" panose="020B0604020202020204" pitchFamily="34" charset="0"/>
                <a:cs typeface="Times New Roman" panose="02020603050405020304" pitchFamily="18" charset="0"/>
              </a:rPr>
              <a:t>constatate</a:t>
            </a:r>
            <a:endParaRPr lang="en-US" sz="1800" dirty="0">
              <a:latin typeface="Arial" panose="020B0604020202020204" pitchFamily="34" charset="0"/>
              <a:cs typeface="Times New Roman" panose="02020603050405020304" pitchFamily="18" charset="0"/>
            </a:endParaRPr>
          </a:p>
          <a:p>
            <a:pPr marL="0" indent="0" algn="just">
              <a:spcBef>
                <a:spcPts val="1200"/>
              </a:spcBef>
              <a:buNone/>
            </a:pPr>
            <a:endParaRPr lang="ro-RO" sz="1800" dirty="0">
              <a:latin typeface="Arial" panose="020B0604020202020204" pitchFamily="34" charset="0"/>
              <a:cs typeface="Times New Roman" panose="02020603050405020304" pitchFamily="18" charset="0"/>
            </a:endParaRPr>
          </a:p>
          <a:p>
            <a:pPr marL="0" indent="0" algn="just">
              <a:spcBef>
                <a:spcPts val="1200"/>
              </a:spcBef>
              <a:buNone/>
            </a:pPr>
            <a:r>
              <a:rPr lang="ro-RO" sz="1800" b="1" dirty="0">
                <a:latin typeface="Arial" panose="020B0604020202020204" pitchFamily="34" charset="0"/>
                <a:cs typeface="Times New Roman" panose="02020603050405020304" pitchFamily="18" charset="0"/>
              </a:rPr>
              <a:t>Caracteristici</a:t>
            </a:r>
            <a:r>
              <a:rPr lang="ro-RO" sz="1800" dirty="0">
                <a:latin typeface="Arial" panose="020B0604020202020204" pitchFamily="34" charset="0"/>
                <a:cs typeface="Times New Roman" panose="02020603050405020304" pitchFamily="18" charset="0"/>
              </a:rPr>
              <a:t>:</a:t>
            </a:r>
          </a:p>
          <a:p>
            <a:pPr marL="0" indent="0" algn="just">
              <a:spcBef>
                <a:spcPts val="1200"/>
              </a:spcBef>
              <a:buNone/>
            </a:pPr>
            <a:r>
              <a:rPr lang="ro-RO" sz="1800" dirty="0">
                <a:latin typeface="Arial" panose="020B0604020202020204" pitchFamily="34" charset="0"/>
                <a:cs typeface="Times New Roman" panose="02020603050405020304" pitchFamily="18" charset="0"/>
              </a:rPr>
              <a:t>	- continuu, </a:t>
            </a:r>
          </a:p>
          <a:p>
            <a:pPr marL="0" indent="0" algn="just">
              <a:spcBef>
                <a:spcPts val="1200"/>
              </a:spcBef>
              <a:buNone/>
            </a:pPr>
            <a:r>
              <a:rPr lang="ro-RO" sz="1800" dirty="0">
                <a:latin typeface="Arial" panose="020B0604020202020204" pitchFamily="34" charset="0"/>
                <a:cs typeface="Times New Roman" panose="02020603050405020304" pitchFamily="18" charset="0"/>
              </a:rPr>
              <a:t>	- flexibil, </a:t>
            </a:r>
          </a:p>
          <a:p>
            <a:pPr marL="0" indent="0" algn="just">
              <a:spcBef>
                <a:spcPts val="1200"/>
              </a:spcBef>
              <a:buNone/>
            </a:pPr>
            <a:r>
              <a:rPr lang="ro-RO" sz="1800" dirty="0">
                <a:latin typeface="Arial" panose="020B0604020202020204" pitchFamily="34" charset="0"/>
                <a:cs typeface="Times New Roman" panose="02020603050405020304" pitchFamily="18" charset="0"/>
              </a:rPr>
              <a:t>	- adaptiv, </a:t>
            </a:r>
          </a:p>
          <a:p>
            <a:pPr marL="0" indent="0" algn="just">
              <a:spcBef>
                <a:spcPts val="1200"/>
              </a:spcBef>
              <a:buNone/>
            </a:pPr>
            <a:r>
              <a:rPr lang="ro-RO" sz="1800" dirty="0">
                <a:latin typeface="Arial" panose="020B0604020202020204" pitchFamily="34" charset="0"/>
                <a:cs typeface="Times New Roman" panose="02020603050405020304" pitchFamily="18" charset="0"/>
              </a:rPr>
              <a:t>	- caracter preventiv. </a:t>
            </a:r>
          </a:p>
          <a:p>
            <a:pPr marL="0" indent="0" algn="just">
              <a:spcBef>
                <a:spcPts val="1200"/>
              </a:spcBef>
              <a:buNone/>
            </a:pPr>
            <a:endParaRPr lang="ro-RO" sz="1800" dirty="0">
              <a:latin typeface="Arial" panose="020B0604020202020204" pitchFamily="34" charset="0"/>
              <a:cs typeface="Times New Roman" panose="02020603050405020304" pitchFamily="18" charset="0"/>
            </a:endParaRPr>
          </a:p>
          <a:p>
            <a:pPr marL="0" indent="0" algn="just">
              <a:spcBef>
                <a:spcPts val="1200"/>
              </a:spcBef>
              <a:buNone/>
            </a:pPr>
            <a:r>
              <a:rPr lang="ro-RO" sz="1800" dirty="0">
                <a:latin typeface="Arial" panose="020B0604020202020204" pitchFamily="34" charset="0"/>
                <a:cs typeface="Times New Roman" panose="02020603050405020304" pitchFamily="18" charset="0"/>
              </a:rPr>
              <a:t>Procesul de control-evaluare prezintă o </a:t>
            </a:r>
            <a:r>
              <a:rPr lang="ro-RO" sz="1800" dirty="0" err="1">
                <a:latin typeface="Arial" panose="020B0604020202020204" pitchFamily="34" charset="0"/>
                <a:cs typeface="Times New Roman" panose="02020603050405020304" pitchFamily="18" charset="0"/>
              </a:rPr>
              <a:t>importanţă</a:t>
            </a:r>
            <a:r>
              <a:rPr lang="ro-RO" sz="1800" dirty="0">
                <a:latin typeface="Arial" panose="020B0604020202020204" pitchFamily="34" charset="0"/>
                <a:cs typeface="Times New Roman" panose="02020603050405020304" pitchFamily="18" charset="0"/>
              </a:rPr>
              <a:t> aparte întrucât </a:t>
            </a:r>
            <a:r>
              <a:rPr lang="ro-RO" sz="1800" b="1" dirty="0">
                <a:latin typeface="Arial" panose="020B0604020202020204" pitchFamily="34" charset="0"/>
                <a:cs typeface="Times New Roman" panose="02020603050405020304" pitchFamily="18" charset="0"/>
              </a:rPr>
              <a:t>finalizează un ciclu managerial </a:t>
            </a:r>
            <a:r>
              <a:rPr lang="ro-RO" sz="1800" dirty="0" err="1">
                <a:latin typeface="Arial" panose="020B0604020202020204" pitchFamily="34" charset="0"/>
                <a:cs typeface="Times New Roman" panose="02020603050405020304" pitchFamily="18" charset="0"/>
              </a:rPr>
              <a:t>şi</a:t>
            </a:r>
            <a:r>
              <a:rPr lang="ro-RO" sz="1800" dirty="0">
                <a:latin typeface="Arial" panose="020B0604020202020204" pitchFamily="34" charset="0"/>
                <a:cs typeface="Times New Roman" panose="02020603050405020304" pitchFamily="18" charset="0"/>
              </a:rPr>
              <a:t>, în </a:t>
            </a:r>
            <a:r>
              <a:rPr lang="ro-RO" sz="1800" dirty="0" err="1">
                <a:latin typeface="Arial" panose="020B0604020202020204" pitchFamily="34" charset="0"/>
                <a:cs typeface="Times New Roman" panose="02020603050405020304" pitchFamily="18" charset="0"/>
              </a:rPr>
              <a:t>acelaşi</a:t>
            </a:r>
            <a:r>
              <a:rPr lang="ro-RO" sz="1800" dirty="0">
                <a:latin typeface="Arial" panose="020B0604020202020204" pitchFamily="34" charset="0"/>
                <a:cs typeface="Times New Roman" panose="02020603050405020304" pitchFamily="18" charset="0"/>
              </a:rPr>
              <a:t> timp, constituie suportul unui nou proces de management care trebuie să se </a:t>
            </a:r>
            <a:r>
              <a:rPr lang="ro-RO" sz="1800" dirty="0" err="1">
                <a:latin typeface="Arial" panose="020B0604020202020204" pitchFamily="34" charset="0"/>
                <a:cs typeface="Times New Roman" panose="02020603050405020304" pitchFamily="18" charset="0"/>
              </a:rPr>
              <a:t>desfăşoare</a:t>
            </a:r>
            <a:r>
              <a:rPr lang="ro-RO" sz="1800" dirty="0">
                <a:latin typeface="Arial" panose="020B0604020202020204" pitchFamily="34" charset="0"/>
                <a:cs typeface="Times New Roman" panose="02020603050405020304" pitchFamily="18" charset="0"/>
              </a:rPr>
              <a:t> la </a:t>
            </a:r>
            <a:r>
              <a:rPr lang="ro-RO" sz="1800" b="1" dirty="0">
                <a:latin typeface="Arial" panose="020B0604020202020204" pitchFamily="34" charset="0"/>
                <a:cs typeface="Times New Roman" panose="02020603050405020304" pitchFamily="18" charset="0"/>
              </a:rPr>
              <a:t>parametri calitativi superiori</a:t>
            </a:r>
            <a:r>
              <a:rPr lang="ro-RO" sz="1800" dirty="0">
                <a:latin typeface="Arial" panose="020B0604020202020204" pitchFamily="34" charset="0"/>
                <a:cs typeface="Times New Roman" panose="02020603050405020304" pitchFamily="18" charset="0"/>
              </a:rPr>
              <a:t>. </a:t>
            </a:r>
            <a:endParaRPr lang="en-US" sz="1800" dirty="0">
              <a:latin typeface="Arial" panose="020B0604020202020204" pitchFamily="34" charset="0"/>
              <a:cs typeface="Times New Roman" panose="02020603050405020304" pitchFamily="18" charset="0"/>
            </a:endParaRPr>
          </a:p>
          <a:p>
            <a:pPr marL="0" indent="0" algn="just">
              <a:spcBef>
                <a:spcPts val="1200"/>
              </a:spcBef>
              <a:buNone/>
            </a:pPr>
            <a:endParaRPr lang="en-US" dirty="0"/>
          </a:p>
        </p:txBody>
      </p:sp>
    </p:spTree>
    <p:extLst>
      <p:ext uri="{BB962C8B-B14F-4D97-AF65-F5344CB8AC3E}">
        <p14:creationId xmlns:p14="http://schemas.microsoft.com/office/powerpoint/2010/main" val="483862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368B9B-3B45-D566-C46F-CD547BC1A082}"/>
              </a:ext>
            </a:extLst>
          </p:cNvPr>
          <p:cNvSpPr>
            <a:spLocks noGrp="1"/>
          </p:cNvSpPr>
          <p:nvPr>
            <p:ph idx="1"/>
          </p:nvPr>
        </p:nvSpPr>
        <p:spPr>
          <a:xfrm>
            <a:off x="838200" y="365760"/>
            <a:ext cx="10515600" cy="5625737"/>
          </a:xfrm>
        </p:spPr>
        <p:txBody>
          <a:bodyPr>
            <a:normAutofit fontScale="70000" lnSpcReduction="20000"/>
          </a:bodyPr>
          <a:lstStyle/>
          <a:p>
            <a:pPr marL="0" indent="0">
              <a:buNone/>
            </a:pPr>
            <a:r>
              <a:rPr lang="en-US" sz="1800" dirty="0" err="1">
                <a:solidFill>
                  <a:srgbClr val="0070C0"/>
                </a:solidFill>
                <a:latin typeface="Arial" panose="020B0604020202020204" pitchFamily="34" charset="0"/>
                <a:cs typeface="Arial" panose="020B0604020202020204" pitchFamily="34" charset="0"/>
              </a:rPr>
              <a:t>Tipuri</a:t>
            </a:r>
            <a:r>
              <a:rPr lang="en-US" sz="1800" dirty="0">
                <a:solidFill>
                  <a:srgbClr val="0070C0"/>
                </a:solidFill>
                <a:latin typeface="Arial" panose="020B0604020202020204" pitchFamily="34" charset="0"/>
                <a:cs typeface="Arial" panose="020B0604020202020204" pitchFamily="34" charset="0"/>
              </a:rPr>
              <a:t> de control:</a:t>
            </a:r>
          </a:p>
          <a:p>
            <a:pPr marL="0" indent="0">
              <a:buNone/>
            </a:pPr>
            <a:r>
              <a:rPr lang="en-US" sz="1800" b="1" dirty="0">
                <a:solidFill>
                  <a:srgbClr val="0070C0"/>
                </a:solidFill>
                <a:latin typeface="Arial" panose="020B0604020202020204" pitchFamily="34" charset="0"/>
                <a:cs typeface="Arial" panose="020B0604020202020204" pitchFamily="34" charset="0"/>
              </a:rPr>
              <a:t>- Personal: </a:t>
            </a:r>
            <a:r>
              <a:rPr lang="en-US" sz="1800" dirty="0">
                <a:solidFill>
                  <a:srgbClr val="0070C0"/>
                </a:solidFill>
                <a:latin typeface="Arial" panose="020B0604020202020204" pitchFamily="34" charset="0"/>
                <a:cs typeface="Arial" panose="020B0604020202020204" pitchFamily="34" charset="0"/>
              </a:rPr>
              <a:t>fata in fata, </a:t>
            </a:r>
            <a:r>
              <a:rPr lang="en-US" sz="1800" dirty="0" err="1">
                <a:solidFill>
                  <a:srgbClr val="0070C0"/>
                </a:solidFill>
                <a:latin typeface="Arial" panose="020B0604020202020204" pitchFamily="34" charset="0"/>
                <a:cs typeface="Arial" panose="020B0604020202020204" pitchFamily="34" charset="0"/>
              </a:rPr>
              <a:t>tururi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sedinte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periodice</a:t>
            </a:r>
            <a:endParaRPr lang="en-US" sz="1800" dirty="0">
              <a:solidFill>
                <a:srgbClr val="0070C0"/>
              </a:solidFill>
              <a:latin typeface="Arial" panose="020B0604020202020204" pitchFamily="34" charset="0"/>
              <a:cs typeface="Arial" panose="020B0604020202020204" pitchFamily="34" charset="0"/>
            </a:endParaRPr>
          </a:p>
          <a:p>
            <a:pPr marL="0" indent="0">
              <a:buNone/>
            </a:pPr>
            <a:r>
              <a:rPr lang="en-US" sz="1800" b="1" dirty="0">
                <a:solidFill>
                  <a:srgbClr val="0070C0"/>
                </a:solidFill>
                <a:latin typeface="Arial" panose="020B0604020202020204" pitchFamily="34" charset="0"/>
                <a:cs typeface="Arial" panose="020B0604020202020204" pitchFamily="34" charset="0"/>
              </a:rPr>
              <a:t>- Traditional: </a:t>
            </a:r>
            <a:r>
              <a:rPr lang="en-US" sz="1800" dirty="0" err="1">
                <a:solidFill>
                  <a:srgbClr val="0070C0"/>
                </a:solidFill>
                <a:latin typeface="Arial" panose="020B0604020202020204" pitchFamily="34" charset="0"/>
                <a:cs typeface="Arial" panose="020B0604020202020204" pitchFamily="34" charset="0"/>
              </a:rPr>
              <a:t>bugete</a:t>
            </a:r>
            <a:r>
              <a:rPr lang="en-US" sz="1800" dirty="0">
                <a:solidFill>
                  <a:srgbClr val="0070C0"/>
                </a:solidFill>
                <a:latin typeface="Arial" panose="020B0604020202020204" pitchFamily="34" charset="0"/>
                <a:cs typeface="Arial" panose="020B0604020202020204" pitchFamily="34" charset="0"/>
              </a:rPr>
              <a:t> (revenue </a:t>
            </a:r>
            <a:r>
              <a:rPr lang="en-US" sz="1800" dirty="0" err="1">
                <a:solidFill>
                  <a:srgbClr val="0070C0"/>
                </a:solidFill>
                <a:latin typeface="Arial" panose="020B0604020202020204" pitchFamily="34" charset="0"/>
                <a:cs typeface="Arial" panose="020B0604020202020204" pitchFamily="34" charset="0"/>
              </a:rPr>
              <a:t>centre</a:t>
            </a:r>
            <a:r>
              <a:rPr lang="en-US" sz="1800" dirty="0">
                <a:solidFill>
                  <a:srgbClr val="0070C0"/>
                </a:solidFill>
                <a:latin typeface="Arial" panose="020B0604020202020204" pitchFamily="34" charset="0"/>
                <a:cs typeface="Arial" panose="020B0604020202020204" pitchFamily="34" charset="0"/>
              </a:rPr>
              <a:t>, cost </a:t>
            </a:r>
            <a:r>
              <a:rPr lang="en-US" sz="1800" dirty="0" err="1">
                <a:solidFill>
                  <a:srgbClr val="0070C0"/>
                </a:solidFill>
                <a:latin typeface="Arial" panose="020B0604020202020204" pitchFamily="34" charset="0"/>
                <a:cs typeface="Arial" panose="020B0604020202020204" pitchFamily="34" charset="0"/>
              </a:rPr>
              <a:t>centre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sisteme</a:t>
            </a:r>
            <a:r>
              <a:rPr lang="en-US" sz="1800" dirty="0">
                <a:solidFill>
                  <a:srgbClr val="0070C0"/>
                </a:solidFill>
                <a:latin typeface="Arial" panose="020B0604020202020204" pitchFamily="34" charset="0"/>
                <a:cs typeface="Arial" panose="020B0604020202020204" pitchFamily="34" charset="0"/>
              </a:rPr>
              <a:t> IT (Enterprise Resource Planning). </a:t>
            </a:r>
          </a:p>
          <a:p>
            <a:pPr marL="0" indent="0">
              <a:buNone/>
            </a:pP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Obtii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ceea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masori</a:t>
            </a:r>
            <a:r>
              <a:rPr lang="en-US" sz="1800" dirty="0">
                <a:solidFill>
                  <a:srgbClr val="0070C0"/>
                </a:solidFill>
                <a:latin typeface="Arial" panose="020B0604020202020204" pitchFamily="34" charset="0"/>
                <a:cs typeface="Arial" panose="020B0604020202020204" pitchFamily="34" charset="0"/>
              </a:rPr>
              <a:t>”!</a:t>
            </a:r>
          </a:p>
          <a:p>
            <a:pPr marL="0" indent="0">
              <a:buNone/>
            </a:pPr>
            <a:r>
              <a:rPr lang="en-US" sz="1800" b="1" dirty="0">
                <a:solidFill>
                  <a:srgbClr val="0070C0"/>
                </a:solidFill>
                <a:latin typeface="Arial" panose="020B0604020202020204" pitchFamily="34" charset="0"/>
                <a:cs typeface="Arial" panose="020B0604020202020204" pitchFamily="34" charset="0"/>
              </a:rPr>
              <a:t>- </a:t>
            </a:r>
            <a:r>
              <a:rPr lang="en-US" sz="1800" b="1" dirty="0" err="1">
                <a:solidFill>
                  <a:srgbClr val="0070C0"/>
                </a:solidFill>
                <a:latin typeface="Arial" panose="020B0604020202020204" pitchFamily="34" charset="0"/>
                <a:cs typeface="Arial" panose="020B0604020202020204" pitchFamily="34" charset="0"/>
              </a:rPr>
              <a:t>Autocontrol</a:t>
            </a:r>
            <a:r>
              <a:rPr lang="en-US" sz="1800" dirty="0">
                <a:solidFill>
                  <a:srgbClr val="0070C0"/>
                </a:solidFill>
                <a:latin typeface="Arial" panose="020B0604020202020204" pitchFamily="34" charset="0"/>
                <a:cs typeface="Arial" panose="020B0604020202020204" pitchFamily="34" charset="0"/>
              </a:rPr>
              <a:t>. </a:t>
            </a:r>
          </a:p>
          <a:p>
            <a:pPr marL="0" indent="0">
              <a:buNone/>
            </a:pP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Wallmart</a:t>
            </a:r>
            <a:r>
              <a:rPr lang="en-US" sz="1800" dirty="0">
                <a:solidFill>
                  <a:srgbClr val="0070C0"/>
                </a:solidFill>
                <a:latin typeface="Arial" panose="020B0604020202020204" pitchFamily="34" charset="0"/>
                <a:cs typeface="Arial" panose="020B0604020202020204" pitchFamily="34" charset="0"/>
              </a:rPr>
              <a:t> s-a </a:t>
            </a:r>
            <a:r>
              <a:rPr lang="en-US" sz="1800" dirty="0" err="1">
                <a:solidFill>
                  <a:srgbClr val="0070C0"/>
                </a:solidFill>
                <a:latin typeface="Arial" panose="020B0604020202020204" pitchFamily="34" charset="0"/>
                <a:cs typeface="Arial" panose="020B0604020202020204" pitchFamily="34" charset="0"/>
              </a:rPr>
              <a:t>retras</a:t>
            </a:r>
            <a:r>
              <a:rPr lang="en-US" sz="1800" dirty="0">
                <a:solidFill>
                  <a:srgbClr val="0070C0"/>
                </a:solidFill>
                <a:latin typeface="Arial" panose="020B0604020202020204" pitchFamily="34" charset="0"/>
                <a:cs typeface="Arial" panose="020B0604020202020204" pitchFamily="34" charset="0"/>
              </a:rPr>
              <a:t> din Germania </a:t>
            </a:r>
            <a:r>
              <a:rPr lang="en-US" sz="1800" dirty="0" err="1">
                <a:solidFill>
                  <a:srgbClr val="0070C0"/>
                </a:solidFill>
                <a:latin typeface="Arial" panose="020B0604020202020204" pitchFamily="34" charset="0"/>
                <a:cs typeface="Arial" panose="020B0604020202020204" pitchFamily="34" charset="0"/>
              </a:rPr>
              <a:t>si</a:t>
            </a:r>
            <a:r>
              <a:rPr lang="en-US" sz="1800" dirty="0">
                <a:solidFill>
                  <a:srgbClr val="0070C0"/>
                </a:solidFill>
                <a:latin typeface="Arial" panose="020B0604020202020204" pitchFamily="34" charset="0"/>
                <a:cs typeface="Arial" panose="020B0604020202020204" pitchFamily="34" charset="0"/>
              </a:rPr>
              <a:t> din </a:t>
            </a:r>
            <a:r>
              <a:rPr lang="en-US" sz="1800" dirty="0" err="1">
                <a:solidFill>
                  <a:srgbClr val="0070C0"/>
                </a:solidFill>
                <a:latin typeface="Arial" panose="020B0604020202020204" pitchFamily="34" charset="0"/>
                <a:cs typeface="Arial" panose="020B0604020202020204" pitchFamily="34" charset="0"/>
              </a:rPr>
              <a:t>Coreea</a:t>
            </a:r>
            <a:r>
              <a:rPr lang="en-US" sz="1800" dirty="0">
                <a:solidFill>
                  <a:srgbClr val="0070C0"/>
                </a:solidFill>
                <a:latin typeface="Arial" panose="020B0604020202020204" pitchFamily="34" charset="0"/>
                <a:cs typeface="Arial" panose="020B0604020202020204" pitchFamily="34" charset="0"/>
              </a:rPr>
              <a:t> de Sud </a:t>
            </a:r>
            <a:r>
              <a:rPr lang="en-US" sz="1800" dirty="0" err="1">
                <a:solidFill>
                  <a:srgbClr val="0070C0"/>
                </a:solidFill>
                <a:latin typeface="Arial" panose="020B0604020202020204" pitchFamily="34" charset="0"/>
                <a:cs typeface="Arial" panose="020B0604020202020204" pitchFamily="34" charset="0"/>
              </a:rPr>
              <a:t>inclusiv</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datorita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costurilor</a:t>
            </a:r>
            <a:r>
              <a:rPr lang="en-US" sz="1800" dirty="0">
                <a:solidFill>
                  <a:srgbClr val="0070C0"/>
                </a:solidFill>
                <a:latin typeface="Arial" panose="020B0604020202020204" pitchFamily="34" charset="0"/>
                <a:cs typeface="Arial" panose="020B0604020202020204" pitchFamily="34" charset="0"/>
              </a:rPr>
              <a:t> legate de control. </a:t>
            </a:r>
          </a:p>
          <a:p>
            <a:pPr marL="0" indent="0">
              <a:buNone/>
            </a:pP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Controlul</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este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contraproductiv</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atunci</a:t>
            </a:r>
            <a:r>
              <a:rPr lang="en-US" sz="1800" dirty="0">
                <a:solidFill>
                  <a:srgbClr val="0070C0"/>
                </a:solidFill>
                <a:latin typeface="Arial" panose="020B0604020202020204" pitchFamily="34" charset="0"/>
                <a:cs typeface="Arial" panose="020B0604020202020204" pitchFamily="34" charset="0"/>
              </a:rPr>
              <a:t> cand se </a:t>
            </a:r>
            <a:r>
              <a:rPr lang="en-US" sz="1800" dirty="0" err="1">
                <a:solidFill>
                  <a:srgbClr val="0070C0"/>
                </a:solidFill>
                <a:latin typeface="Arial" panose="020B0604020202020204" pitchFamily="34" charset="0"/>
                <a:cs typeface="Arial" panose="020B0604020202020204" pitchFamily="34" charset="0"/>
              </a:rPr>
              <a:t>aplica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echipelor</a:t>
            </a:r>
            <a:r>
              <a:rPr lang="en-US" sz="1800" dirty="0">
                <a:solidFill>
                  <a:srgbClr val="0070C0"/>
                </a:solidFill>
                <a:latin typeface="Arial" panose="020B0604020202020204" pitchFamily="34" charset="0"/>
                <a:cs typeface="Arial" panose="020B0604020202020204" pitchFamily="34" charset="0"/>
              </a:rPr>
              <a:t> agile, care </a:t>
            </a:r>
            <a:r>
              <a:rPr lang="en-US" sz="1800" dirty="0" err="1">
                <a:solidFill>
                  <a:srgbClr val="0070C0"/>
                </a:solidFill>
                <a:latin typeface="Arial" panose="020B0604020202020204" pitchFamily="34" charset="0"/>
                <a:cs typeface="Arial" panose="020B0604020202020204" pitchFamily="34" charset="0"/>
              </a:rPr>
              <a:t>iau</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singure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decizii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rapide</a:t>
            </a:r>
            <a:r>
              <a:rPr lang="en-US" sz="1800" dirty="0">
                <a:solidFill>
                  <a:srgbClr val="0070C0"/>
                </a:solidFill>
                <a:latin typeface="Arial" panose="020B0604020202020204" pitchFamily="34" charset="0"/>
                <a:cs typeface="Arial" panose="020B0604020202020204" pitchFamily="34" charset="0"/>
              </a:rPr>
              <a:t>. </a:t>
            </a:r>
          </a:p>
          <a:p>
            <a:pPr marL="0" indent="0">
              <a:buNone/>
            </a:pP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Autocontrolul</a:t>
            </a:r>
            <a:r>
              <a:rPr lang="en-US" sz="1800">
                <a:solidFill>
                  <a:srgbClr val="0070C0"/>
                </a:solidFill>
                <a:latin typeface="Arial" panose="020B0604020202020204" pitchFamily="34" charset="0"/>
                <a:cs typeface="Arial" panose="020B0604020202020204" pitchFamily="34" charset="0"/>
              </a:rPr>
              <a:t> se </a:t>
            </a:r>
            <a:r>
              <a:rPr lang="en-US" sz="1800" dirty="0" err="1">
                <a:solidFill>
                  <a:srgbClr val="0070C0"/>
                </a:solidFill>
                <a:latin typeface="Arial" panose="020B0604020202020204" pitchFamily="34" charset="0"/>
                <a:cs typeface="Arial" panose="020B0604020202020204" pitchFamily="34" charset="0"/>
              </a:rPr>
              <a:t>obtine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prin</a:t>
            </a:r>
            <a:r>
              <a:rPr lang="en-US" sz="1800" dirty="0">
                <a:solidFill>
                  <a:srgbClr val="0070C0"/>
                </a:solidFill>
                <a:latin typeface="Arial" panose="020B0604020202020204" pitchFamily="34" charset="0"/>
                <a:cs typeface="Arial" panose="020B0604020202020204" pitchFamily="34" charset="0"/>
              </a:rPr>
              <a:t>: </a:t>
            </a:r>
          </a:p>
          <a:p>
            <a:pPr marL="0" indent="0">
              <a:buNone/>
            </a:pPr>
            <a:r>
              <a:rPr lang="en-US" sz="1800" dirty="0">
                <a:solidFill>
                  <a:srgbClr val="0070C0"/>
                </a:solidFill>
                <a:latin typeface="Arial" panose="020B0604020202020204" pitchFamily="34" charset="0"/>
                <a:cs typeface="Arial" panose="020B0604020202020204" pitchFamily="34" charset="0"/>
              </a:rPr>
              <a:t>		- </a:t>
            </a:r>
            <a:r>
              <a:rPr lang="en-US" sz="1800" dirty="0" err="1">
                <a:solidFill>
                  <a:srgbClr val="0070C0"/>
                </a:solidFill>
                <a:latin typeface="Arial" panose="020B0604020202020204" pitchFamily="34" charset="0"/>
                <a:cs typeface="Arial" panose="020B0604020202020204" pitchFamily="34" charset="0"/>
              </a:rPr>
              <a:t>motivare</a:t>
            </a:r>
            <a:endParaRPr lang="en-US" sz="1800" dirty="0">
              <a:solidFill>
                <a:srgbClr val="0070C0"/>
              </a:solidFill>
              <a:latin typeface="Arial" panose="020B0604020202020204" pitchFamily="34" charset="0"/>
              <a:cs typeface="Arial" panose="020B0604020202020204" pitchFamily="34" charset="0"/>
            </a:endParaRPr>
          </a:p>
          <a:p>
            <a:pPr marL="0" indent="0">
              <a:buNone/>
            </a:pPr>
            <a:r>
              <a:rPr lang="en-US" sz="1800" dirty="0">
                <a:solidFill>
                  <a:srgbClr val="0070C0"/>
                </a:solidFill>
                <a:latin typeface="Arial" panose="020B0604020202020204" pitchFamily="34" charset="0"/>
                <a:cs typeface="Arial" panose="020B0604020202020204" pitchFamily="34" charset="0"/>
              </a:rPr>
              <a:t>		- </a:t>
            </a:r>
            <a:r>
              <a:rPr lang="en-US" sz="1800" dirty="0" err="1">
                <a:solidFill>
                  <a:srgbClr val="0070C0"/>
                </a:solidFill>
                <a:latin typeface="Arial" panose="020B0604020202020204" pitchFamily="34" charset="0"/>
                <a:cs typeface="Arial" panose="020B0604020202020204" pitchFamily="34" charset="0"/>
              </a:rPr>
              <a:t>sisteme</a:t>
            </a:r>
            <a:r>
              <a:rPr lang="en-US" sz="1800" dirty="0">
                <a:solidFill>
                  <a:srgbClr val="0070C0"/>
                </a:solidFill>
                <a:latin typeface="Arial" panose="020B0604020202020204" pitchFamily="34" charset="0"/>
                <a:cs typeface="Arial" panose="020B0604020202020204" pitchFamily="34" charset="0"/>
              </a:rPr>
              <a:t> de </a:t>
            </a:r>
            <a:r>
              <a:rPr lang="en-US" sz="1800" dirty="0" err="1">
                <a:solidFill>
                  <a:srgbClr val="0070C0"/>
                </a:solidFill>
                <a:latin typeface="Arial" panose="020B0604020202020204" pitchFamily="34" charset="0"/>
                <a:cs typeface="Arial" panose="020B0604020202020204" pitchFamily="34" charset="0"/>
              </a:rPr>
              <a:t>valori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puternice</a:t>
            </a:r>
            <a:r>
              <a:rPr lang="en-US" sz="1800" dirty="0">
                <a:solidFill>
                  <a:srgbClr val="0070C0"/>
                </a:solidFill>
                <a:latin typeface="Arial" panose="020B0604020202020204" pitchFamily="34" charset="0"/>
                <a:cs typeface="Arial" panose="020B0604020202020204" pitchFamily="34" charset="0"/>
              </a:rPr>
              <a:t> (ex. “</a:t>
            </a:r>
            <a:r>
              <a:rPr lang="en-US" sz="1800" dirty="0" err="1">
                <a:solidFill>
                  <a:srgbClr val="0070C0"/>
                </a:solidFill>
                <a:latin typeface="Arial" panose="020B0604020202020204" pitchFamily="34" charset="0"/>
                <a:cs typeface="Arial" panose="020B0604020202020204" pitchFamily="34" charset="0"/>
              </a:rPr>
              <a:t>clientul</a:t>
            </a:r>
            <a:r>
              <a:rPr lang="en-US" sz="1800" dirty="0">
                <a:solidFill>
                  <a:srgbClr val="0070C0"/>
                </a:solidFill>
                <a:latin typeface="Arial" panose="020B0604020202020204" pitchFamily="34" charset="0"/>
                <a:cs typeface="Arial" panose="020B0604020202020204" pitchFamily="34" charset="0"/>
              </a:rPr>
              <a:t> are </a:t>
            </a:r>
            <a:r>
              <a:rPr lang="en-US" sz="1800" dirty="0" err="1">
                <a:solidFill>
                  <a:srgbClr val="0070C0"/>
                </a:solidFill>
                <a:latin typeface="Arial" panose="020B0604020202020204" pitchFamily="34" charset="0"/>
                <a:cs typeface="Arial" panose="020B0604020202020204" pitchFamily="34" charset="0"/>
              </a:rPr>
              <a:t>intotdeauna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dreptate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calitate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spiritul</a:t>
            </a:r>
            <a:r>
              <a:rPr lang="en-US" sz="1800" dirty="0">
                <a:solidFill>
                  <a:srgbClr val="0070C0"/>
                </a:solidFill>
                <a:latin typeface="Arial" panose="020B0604020202020204" pitchFamily="34" charset="0"/>
                <a:cs typeface="Arial" panose="020B0604020202020204" pitchFamily="34" charset="0"/>
              </a:rPr>
              <a:t> de </a:t>
            </a:r>
            <a:r>
              <a:rPr lang="en-US" sz="1800" dirty="0" err="1">
                <a:solidFill>
                  <a:srgbClr val="0070C0"/>
                </a:solidFill>
                <a:latin typeface="Arial" panose="020B0604020202020204" pitchFamily="34" charset="0"/>
                <a:cs typeface="Arial" panose="020B0604020202020204" pitchFamily="34" charset="0"/>
              </a:rPr>
              <a:t>echipa</a:t>
            </a:r>
            <a:r>
              <a:rPr lang="en-US" sz="1800" dirty="0">
                <a:solidFill>
                  <a:srgbClr val="0070C0"/>
                </a:solidFill>
                <a:latin typeface="Arial" panose="020B0604020202020204" pitchFamily="34" charset="0"/>
                <a:cs typeface="Arial" panose="020B0604020202020204" pitchFamily="34" charset="0"/>
              </a:rPr>
              <a:t>” – Toyota. Boeing, 				Disney, GE, Merck)</a:t>
            </a:r>
          </a:p>
          <a:p>
            <a:pPr marL="0" indent="0">
              <a:buNone/>
            </a:pPr>
            <a:r>
              <a:rPr lang="en-US" sz="1800" dirty="0">
                <a:solidFill>
                  <a:srgbClr val="0070C0"/>
                </a:solidFill>
                <a:latin typeface="Arial" panose="020B0604020202020204" pitchFamily="34" charset="0"/>
                <a:cs typeface="Arial" panose="020B0604020202020204" pitchFamily="34" charset="0"/>
              </a:rPr>
              <a:t>		- </a:t>
            </a:r>
            <a:r>
              <a:rPr lang="en-US" sz="1800" dirty="0" err="1">
                <a:solidFill>
                  <a:srgbClr val="0070C0"/>
                </a:solidFill>
                <a:latin typeface="Arial" panose="020B0604020202020204" pitchFamily="34" charset="0"/>
                <a:cs typeface="Arial" panose="020B0604020202020204" pitchFamily="34" charset="0"/>
              </a:rPr>
              <a:t>angajament</a:t>
            </a:r>
            <a:r>
              <a:rPr lang="en-US" sz="1800" dirty="0">
                <a:solidFill>
                  <a:srgbClr val="0070C0"/>
                </a:solidFill>
                <a:latin typeface="Arial" panose="020B0604020202020204" pitchFamily="34" charset="0"/>
                <a:cs typeface="Arial" panose="020B0604020202020204" pitchFamily="34" charset="0"/>
              </a:rPr>
              <a:t> din </a:t>
            </a:r>
            <a:r>
              <a:rPr lang="en-US" sz="1800" dirty="0" err="1">
                <a:solidFill>
                  <a:srgbClr val="0070C0"/>
                </a:solidFill>
                <a:latin typeface="Arial" panose="020B0604020202020204" pitchFamily="34" charset="0"/>
                <a:cs typeface="Arial" panose="020B0604020202020204" pitchFamily="34" charset="0"/>
              </a:rPr>
              <a:t>partea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angajatilor</a:t>
            </a:r>
            <a:r>
              <a:rPr lang="en-US" sz="1800" dirty="0">
                <a:solidFill>
                  <a:srgbClr val="0070C0"/>
                </a:solidFill>
                <a:latin typeface="Arial" panose="020B0604020202020204" pitchFamily="34" charset="0"/>
                <a:cs typeface="Arial" panose="020B0604020202020204" pitchFamily="34" charset="0"/>
              </a:rPr>
              <a:t>: </a:t>
            </a:r>
          </a:p>
          <a:p>
            <a:pPr marL="0" indent="0">
              <a:buNone/>
            </a:pPr>
            <a:r>
              <a:rPr lang="en-US" sz="1800" dirty="0">
                <a:solidFill>
                  <a:srgbClr val="0070C0"/>
                </a:solidFill>
                <a:latin typeface="Arial" panose="020B0604020202020204" pitchFamily="34" charset="0"/>
                <a:cs typeface="Arial" panose="020B0604020202020204" pitchFamily="34" charset="0"/>
              </a:rPr>
              <a:t>			- “</a:t>
            </a:r>
            <a:r>
              <a:rPr lang="en-US" sz="1800" dirty="0" err="1">
                <a:solidFill>
                  <a:srgbClr val="0070C0"/>
                </a:solidFill>
                <a:latin typeface="Arial" panose="020B0604020202020204" pitchFamily="34" charset="0"/>
                <a:cs typeface="Arial" panose="020B0604020202020204" pitchFamily="34" charset="0"/>
              </a:rPr>
              <a:t>oamenii</a:t>
            </a:r>
            <a:r>
              <a:rPr lang="en-US" sz="1800" dirty="0">
                <a:solidFill>
                  <a:srgbClr val="0070C0"/>
                </a:solidFill>
                <a:latin typeface="Arial" panose="020B0604020202020204" pitchFamily="34" charset="0"/>
                <a:cs typeface="Arial" panose="020B0604020202020204" pitchFamily="34" charset="0"/>
              </a:rPr>
              <a:t> sunt pe </a:t>
            </a:r>
            <a:r>
              <a:rPr lang="en-US" sz="1800" dirty="0" err="1">
                <a:solidFill>
                  <a:srgbClr val="0070C0"/>
                </a:solidFill>
                <a:latin typeface="Arial" panose="020B0604020202020204" pitchFamily="34" charset="0"/>
                <a:cs typeface="Arial" panose="020B0604020202020204" pitchFamily="34" charset="0"/>
              </a:rPr>
              <a:t>primul</a:t>
            </a:r>
            <a:r>
              <a:rPr lang="en-US" sz="1800" dirty="0">
                <a:solidFill>
                  <a:srgbClr val="0070C0"/>
                </a:solidFill>
                <a:latin typeface="Arial" panose="020B0604020202020204" pitchFamily="34" charset="0"/>
                <a:cs typeface="Arial" panose="020B0604020202020204" pitchFamily="34" charset="0"/>
              </a:rPr>
              <a:t> loc”</a:t>
            </a:r>
          </a:p>
          <a:p>
            <a:pPr marL="0" indent="0">
              <a:buNone/>
            </a:pPr>
            <a:r>
              <a:rPr lang="en-US" sz="1800" dirty="0">
                <a:solidFill>
                  <a:srgbClr val="0070C0"/>
                </a:solidFill>
                <a:latin typeface="Arial" panose="020B0604020202020204" pitchFamily="34" charset="0"/>
                <a:cs typeface="Arial" panose="020B0604020202020204" pitchFamily="34" charset="0"/>
              </a:rPr>
              <a:t>			- </a:t>
            </a:r>
            <a:r>
              <a:rPr lang="en-US" sz="1800" dirty="0" err="1">
                <a:solidFill>
                  <a:srgbClr val="0070C0"/>
                </a:solidFill>
                <a:latin typeface="Arial" panose="020B0604020202020204" pitchFamily="34" charset="0"/>
                <a:cs typeface="Arial" panose="020B0604020202020204" pitchFamily="34" charset="0"/>
              </a:rPr>
              <a:t>tratament</a:t>
            </a:r>
            <a:r>
              <a:rPr lang="en-US" sz="1800" dirty="0">
                <a:solidFill>
                  <a:srgbClr val="0070C0"/>
                </a:solidFill>
                <a:latin typeface="Arial" panose="020B0604020202020204" pitchFamily="34" charset="0"/>
                <a:cs typeface="Arial" panose="020B0604020202020204" pitchFamily="34" charset="0"/>
              </a:rPr>
              <a:t> correct </a:t>
            </a:r>
            <a:r>
              <a:rPr lang="en-US" sz="1800" dirty="0" err="1">
                <a:solidFill>
                  <a:srgbClr val="0070C0"/>
                </a:solidFill>
                <a:latin typeface="Arial" panose="020B0604020202020204" pitchFamily="34" charset="0"/>
                <a:cs typeface="Arial" panose="020B0604020202020204" pitchFamily="34" charset="0"/>
              </a:rPr>
              <a:t>si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castigarea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increderii</a:t>
            </a:r>
            <a:endParaRPr lang="en-US" sz="1800" dirty="0">
              <a:solidFill>
                <a:srgbClr val="0070C0"/>
              </a:solidFill>
              <a:latin typeface="Arial" panose="020B0604020202020204" pitchFamily="34" charset="0"/>
              <a:cs typeface="Arial" panose="020B0604020202020204" pitchFamily="34" charset="0"/>
            </a:endParaRPr>
          </a:p>
          <a:p>
            <a:pPr marL="0" indent="0">
              <a:buNone/>
            </a:pPr>
            <a:r>
              <a:rPr lang="en-US" sz="1800" dirty="0">
                <a:solidFill>
                  <a:srgbClr val="0070C0"/>
                </a:solidFill>
                <a:latin typeface="Arial" panose="020B0604020202020204" pitchFamily="34" charset="0"/>
                <a:cs typeface="Arial" panose="020B0604020202020204" pitchFamily="34" charset="0"/>
              </a:rPr>
              <a:t>			- sentiment de </a:t>
            </a:r>
            <a:r>
              <a:rPr lang="en-US" sz="1800" dirty="0" err="1">
                <a:solidFill>
                  <a:srgbClr val="0070C0"/>
                </a:solidFill>
                <a:latin typeface="Arial" panose="020B0604020202020204" pitchFamily="34" charset="0"/>
                <a:cs typeface="Arial" panose="020B0604020202020204" pitchFamily="34" charset="0"/>
              </a:rPr>
              <a:t>apartenenta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birouri</a:t>
            </a:r>
            <a:r>
              <a:rPr lang="en-US" sz="1800" dirty="0">
                <a:solidFill>
                  <a:srgbClr val="0070C0"/>
                </a:solidFill>
                <a:latin typeface="Arial" panose="020B0604020202020204" pitchFamily="34" charset="0"/>
                <a:cs typeface="Arial" panose="020B0604020202020204" pitchFamily="34" charset="0"/>
              </a:rPr>
              <a:t> tip open space, </a:t>
            </a:r>
            <a:r>
              <a:rPr lang="en-US" sz="1800" dirty="0" err="1">
                <a:solidFill>
                  <a:srgbClr val="0070C0"/>
                </a:solidFill>
                <a:latin typeface="Arial" panose="020B0604020202020204" pitchFamily="34" charset="0"/>
                <a:cs typeface="Arial" panose="020B0604020202020204" pitchFamily="34" charset="0"/>
              </a:rPr>
              <a:t>uniforme</a:t>
            </a:r>
            <a:r>
              <a:rPr lang="en-US" sz="1800" dirty="0">
                <a:solidFill>
                  <a:srgbClr val="0070C0"/>
                </a:solidFill>
                <a:latin typeface="Arial" panose="020B0604020202020204" pitchFamily="34" charset="0"/>
                <a:cs typeface="Arial" panose="020B0604020202020204" pitchFamily="34" charset="0"/>
              </a:rPr>
              <a:t>, cantina </a:t>
            </a:r>
            <a:r>
              <a:rPr lang="en-US" sz="1800" dirty="0" err="1">
                <a:solidFill>
                  <a:srgbClr val="0070C0"/>
                </a:solidFill>
                <a:latin typeface="Arial" panose="020B0604020202020204" pitchFamily="34" charset="0"/>
                <a:cs typeface="Arial" panose="020B0604020202020204" pitchFamily="34" charset="0"/>
              </a:rPr>
              <a:t>comuna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proiecte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comunitare</a:t>
            </a:r>
            <a:r>
              <a:rPr lang="en-US" sz="1800" dirty="0">
                <a:solidFill>
                  <a:srgbClr val="0070C0"/>
                </a:solidFill>
                <a:latin typeface="Arial" panose="020B0604020202020204" pitchFamily="34" charset="0"/>
                <a:cs typeface="Arial" panose="020B0604020202020204" pitchFamily="34" charset="0"/>
              </a:rPr>
              <a:t>)</a:t>
            </a:r>
          </a:p>
          <a:p>
            <a:pPr marL="0" indent="0">
              <a:buNone/>
            </a:pPr>
            <a:r>
              <a:rPr lang="en-US" sz="1800" dirty="0">
                <a:solidFill>
                  <a:srgbClr val="0070C0"/>
                </a:solidFill>
                <a:latin typeface="Arial" panose="020B0604020202020204" pitchFamily="34" charset="0"/>
                <a:cs typeface="Arial" panose="020B0604020202020204" pitchFamily="34" charset="0"/>
              </a:rPr>
              <a:t>			- </a:t>
            </a:r>
            <a:r>
              <a:rPr lang="en-US" sz="1800" dirty="0" err="1">
                <a:solidFill>
                  <a:srgbClr val="0070C0"/>
                </a:solidFill>
                <a:latin typeface="Arial" panose="020B0604020202020204" pitchFamily="34" charset="0"/>
                <a:cs typeface="Arial" panose="020B0604020202020204" pitchFamily="34" charset="0"/>
              </a:rPr>
              <a:t>recrutarea</a:t>
            </a:r>
            <a:r>
              <a:rPr lang="en-US" sz="1800" dirty="0">
                <a:solidFill>
                  <a:srgbClr val="0070C0"/>
                </a:solidFill>
                <a:latin typeface="Arial" panose="020B0604020202020204" pitchFamily="34" charset="0"/>
                <a:cs typeface="Arial" panose="020B0604020202020204" pitchFamily="34" charset="0"/>
              </a:rPr>
              <a:t> in </a:t>
            </a:r>
            <a:r>
              <a:rPr lang="en-US" sz="1800" dirty="0" err="1">
                <a:solidFill>
                  <a:srgbClr val="0070C0"/>
                </a:solidFill>
                <a:latin typeface="Arial" panose="020B0604020202020204" pitchFamily="34" charset="0"/>
                <a:cs typeface="Arial" panose="020B0604020202020204" pitchFamily="34" charset="0"/>
              </a:rPr>
              <a:t>baza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valorilor</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comune</a:t>
            </a:r>
            <a:endParaRPr lang="en-US" sz="1800" dirty="0">
              <a:solidFill>
                <a:srgbClr val="0070C0"/>
              </a:solidFill>
              <a:latin typeface="Arial" panose="020B0604020202020204" pitchFamily="34" charset="0"/>
              <a:cs typeface="Arial" panose="020B0604020202020204" pitchFamily="34" charset="0"/>
            </a:endParaRPr>
          </a:p>
          <a:p>
            <a:pPr marL="0" indent="0">
              <a:buNone/>
            </a:pPr>
            <a:r>
              <a:rPr lang="en-US" sz="1800" dirty="0">
                <a:solidFill>
                  <a:srgbClr val="0070C0"/>
                </a:solidFill>
                <a:latin typeface="Arial" panose="020B0604020202020204" pitchFamily="34" charset="0"/>
                <a:cs typeface="Arial" panose="020B0604020202020204" pitchFamily="34" charset="0"/>
              </a:rPr>
              <a:t>			- </a:t>
            </a:r>
            <a:r>
              <a:rPr lang="en-US" sz="1800" dirty="0" err="1">
                <a:solidFill>
                  <a:srgbClr val="0070C0"/>
                </a:solidFill>
                <a:latin typeface="Arial" panose="020B0604020202020204" pitchFamily="34" charset="0"/>
                <a:cs typeface="Arial" panose="020B0604020202020204" pitchFamily="34" charset="0"/>
              </a:rPr>
              <a:t>viziune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comuna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clara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simpla</a:t>
            </a:r>
            <a:endParaRPr lang="en-US" sz="1800" dirty="0">
              <a:solidFill>
                <a:srgbClr val="0070C0"/>
              </a:solidFill>
              <a:latin typeface="Arial" panose="020B0604020202020204" pitchFamily="34" charset="0"/>
              <a:cs typeface="Arial" panose="020B0604020202020204" pitchFamily="34" charset="0"/>
            </a:endParaRPr>
          </a:p>
          <a:p>
            <a:pPr marL="0" indent="0">
              <a:buNone/>
            </a:pPr>
            <a:r>
              <a:rPr lang="en-US" sz="1800" dirty="0">
                <a:solidFill>
                  <a:srgbClr val="0070C0"/>
                </a:solidFill>
                <a:latin typeface="Arial" panose="020B0604020202020204" pitchFamily="34" charset="0"/>
                <a:cs typeface="Arial" panose="020B0604020202020204" pitchFamily="34" charset="0"/>
              </a:rPr>
              <a:t>			- </a:t>
            </a:r>
            <a:r>
              <a:rPr lang="en-US" sz="1800" dirty="0" err="1">
                <a:solidFill>
                  <a:srgbClr val="0070C0"/>
                </a:solidFill>
                <a:latin typeface="Arial" panose="020B0604020202020204" pitchFamily="34" charset="0"/>
                <a:cs typeface="Arial" panose="020B0604020202020204" pitchFamily="34" charset="0"/>
              </a:rPr>
              <a:t>salarii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si</a:t>
            </a:r>
            <a:r>
              <a:rPr lang="en-US" sz="1800" dirty="0">
                <a:solidFill>
                  <a:srgbClr val="0070C0"/>
                </a:solidFill>
                <a:latin typeface="Arial" panose="020B0604020202020204" pitchFamily="34" charset="0"/>
                <a:cs typeface="Arial" panose="020B0604020202020204" pitchFamily="34" charset="0"/>
              </a:rPr>
              <a:t> beneficia </a:t>
            </a:r>
            <a:r>
              <a:rPr lang="en-US" sz="1800" dirty="0" err="1">
                <a:solidFill>
                  <a:srgbClr val="0070C0"/>
                </a:solidFill>
                <a:latin typeface="Arial" panose="020B0604020202020204" pitchFamily="34" charset="0"/>
                <a:cs typeface="Arial" panose="020B0604020202020204" pitchFamily="34" charset="0"/>
              </a:rPr>
              <a:t>peste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medie</a:t>
            </a:r>
            <a:endParaRPr lang="en-US" sz="1800" dirty="0">
              <a:solidFill>
                <a:srgbClr val="0070C0"/>
              </a:solidFill>
              <a:latin typeface="Arial" panose="020B0604020202020204" pitchFamily="34" charset="0"/>
              <a:cs typeface="Arial" panose="020B0604020202020204" pitchFamily="34" charset="0"/>
            </a:endParaRPr>
          </a:p>
          <a:p>
            <a:pPr marL="0" indent="0">
              <a:buNone/>
            </a:pPr>
            <a:r>
              <a:rPr lang="en-US" sz="1800" dirty="0">
                <a:solidFill>
                  <a:srgbClr val="0070C0"/>
                </a:solidFill>
                <a:latin typeface="Arial" panose="020B0604020202020204" pitchFamily="34" charset="0"/>
                <a:cs typeface="Arial" panose="020B0604020202020204" pitchFamily="34" charset="0"/>
              </a:rPr>
              <a:t>			- </a:t>
            </a:r>
            <a:r>
              <a:rPr lang="en-US" sz="1800" dirty="0" err="1">
                <a:solidFill>
                  <a:srgbClr val="0070C0"/>
                </a:solidFill>
                <a:latin typeface="Arial" panose="020B0604020202020204" pitchFamily="34" charset="0"/>
                <a:cs typeface="Arial" panose="020B0604020202020204" pitchFamily="34" charset="0"/>
              </a:rPr>
              <a:t>deszvoltare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profesionala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personala</a:t>
            </a:r>
            <a:r>
              <a:rPr lang="en-US" sz="1800" dirty="0">
                <a:solidFill>
                  <a:srgbClr val="0070C0"/>
                </a:solidFill>
                <a:latin typeface="Arial" panose="020B0604020202020204" pitchFamily="34" charset="0"/>
                <a:cs typeface="Arial" panose="020B0604020202020204" pitchFamily="34" charset="0"/>
              </a:rPr>
              <a:t> (Abraham Maslow: “become everything that one is capable of 			becoming”)</a:t>
            </a:r>
          </a:p>
          <a:p>
            <a:pPr marL="0" indent="0">
              <a:buNone/>
            </a:pPr>
            <a:r>
              <a:rPr lang="en-US" sz="1800" dirty="0" err="1">
                <a:solidFill>
                  <a:srgbClr val="0070C0"/>
                </a:solidFill>
                <a:latin typeface="Arial" panose="020B0604020202020204" pitchFamily="34" charset="0"/>
                <a:cs typeface="Arial" panose="020B0604020202020204" pitchFamily="34" charset="0"/>
              </a:rPr>
              <a:t>Cel</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mai</a:t>
            </a:r>
            <a:r>
              <a:rPr lang="en-US" sz="1800" dirty="0">
                <a:solidFill>
                  <a:srgbClr val="0070C0"/>
                </a:solidFill>
                <a:latin typeface="Arial" panose="020B0604020202020204" pitchFamily="34" charset="0"/>
                <a:cs typeface="Arial" panose="020B0604020202020204" pitchFamily="34" charset="0"/>
              </a:rPr>
              <a:t> des </a:t>
            </a:r>
            <a:r>
              <a:rPr lang="en-US" sz="1800" dirty="0" err="1">
                <a:solidFill>
                  <a:srgbClr val="0070C0"/>
                </a:solidFill>
                <a:latin typeface="Arial" panose="020B0604020202020204" pitchFamily="34" charset="0"/>
                <a:cs typeface="Arial" panose="020B0604020202020204" pitchFamily="34" charset="0"/>
              </a:rPr>
              <a:t>este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utilizat</a:t>
            </a:r>
            <a:r>
              <a:rPr lang="en-US" sz="1800" dirty="0">
                <a:solidFill>
                  <a:srgbClr val="0070C0"/>
                </a:solidFill>
                <a:latin typeface="Arial" panose="020B0604020202020204" pitchFamily="34" charset="0"/>
                <a:cs typeface="Arial" panose="020B0604020202020204" pitchFamily="34" charset="0"/>
              </a:rPr>
              <a:t> un mix de </a:t>
            </a:r>
            <a:r>
              <a:rPr lang="en-US" sz="1800" dirty="0" err="1">
                <a:solidFill>
                  <a:srgbClr val="0070C0"/>
                </a:solidFill>
                <a:latin typeface="Arial" panose="020B0604020202020204" pitchFamily="34" charset="0"/>
                <a:cs typeface="Arial" panose="020B0604020202020204" pitchFamily="34" charset="0"/>
              </a:rPr>
              <a:t>masuri</a:t>
            </a:r>
            <a:r>
              <a:rPr lang="en-US" sz="1800" dirty="0">
                <a:solidFill>
                  <a:srgbClr val="0070C0"/>
                </a:solidFill>
                <a:latin typeface="Arial" panose="020B0604020202020204" pitchFamily="34" charset="0"/>
                <a:cs typeface="Arial" panose="020B0604020202020204" pitchFamily="34" charset="0"/>
              </a:rPr>
              <a:t> (ex. Starbucks: IT – </a:t>
            </a:r>
            <a:r>
              <a:rPr lang="en-US" sz="1800" dirty="0" err="1">
                <a:solidFill>
                  <a:srgbClr val="0070C0"/>
                </a:solidFill>
                <a:latin typeface="Arial" panose="020B0604020202020204" pitchFamily="34" charset="0"/>
                <a:cs typeface="Arial" panose="020B0604020202020204" pitchFamily="34" charset="0"/>
              </a:rPr>
              <a:t>bauturi</a:t>
            </a:r>
            <a:r>
              <a:rPr lang="en-US" sz="1800" dirty="0">
                <a:solidFill>
                  <a:srgbClr val="0070C0"/>
                </a:solidFill>
                <a:latin typeface="Arial" panose="020B0604020202020204" pitchFamily="34" charset="0"/>
                <a:cs typeface="Arial" panose="020B0604020202020204" pitchFamily="34" charset="0"/>
              </a:rPr>
              <a:t> gratis + </a:t>
            </a:r>
            <a:r>
              <a:rPr lang="en-US" sz="1800" dirty="0" err="1">
                <a:solidFill>
                  <a:srgbClr val="0070C0"/>
                </a:solidFill>
                <a:latin typeface="Arial" panose="020B0604020202020204" pitchFamily="34" charset="0"/>
                <a:cs typeface="Arial" panose="020B0604020202020204" pitchFamily="34" charset="0"/>
              </a:rPr>
              <a:t>asigurari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medicale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achizitie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actiuni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bauturi</a:t>
            </a:r>
            <a:r>
              <a:rPr lang="en-US" sz="1800" dirty="0">
                <a:solidFill>
                  <a:srgbClr val="0070C0"/>
                </a:solidFill>
                <a:latin typeface="Arial" panose="020B0604020202020204" pitchFamily="34" charset="0"/>
                <a:cs typeface="Arial" panose="020B0604020202020204" pitchFamily="34" charset="0"/>
              </a:rPr>
              <a:t> gratis).</a:t>
            </a:r>
          </a:p>
          <a:p>
            <a:pPr marL="0" indent="0">
              <a:buNone/>
            </a:pPr>
            <a:r>
              <a:rPr lang="en-US" sz="1800" dirty="0">
                <a:solidFill>
                  <a:srgbClr val="0070C0"/>
                </a:solidFill>
                <a:latin typeface="Arial" panose="020B0604020202020204" pitchFamily="34" charset="0"/>
                <a:cs typeface="Arial" panose="020B0604020202020204" pitchFamily="34" charset="0"/>
              </a:rPr>
              <a:t>	</a:t>
            </a:r>
          </a:p>
          <a:p>
            <a:pPr marL="0" indent="0">
              <a:buNone/>
            </a:pPr>
            <a:endParaRPr lang="en-US" sz="18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536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D92FA-251F-47CB-8E63-BD422871BF58}"/>
              </a:ext>
            </a:extLst>
          </p:cNvPr>
          <p:cNvSpPr>
            <a:spLocks noGrp="1"/>
          </p:cNvSpPr>
          <p:nvPr>
            <p:ph idx="1"/>
          </p:nvPr>
        </p:nvSpPr>
        <p:spPr>
          <a:xfrm>
            <a:off x="838200" y="750013"/>
            <a:ext cx="10515600" cy="5426950"/>
          </a:xfrm>
        </p:spPr>
        <p:txBody>
          <a:bodyPr/>
          <a:lstStyle/>
          <a:p>
            <a:pPr marL="0" indent="0" algn="just">
              <a:lnSpc>
                <a:spcPct val="150000"/>
              </a:lnSpc>
              <a:spcBef>
                <a:spcPts val="1200"/>
              </a:spcBef>
              <a:buNone/>
              <a:tabLst>
                <a:tab pos="1717675" algn="l"/>
              </a:tabLst>
            </a:pPr>
            <a:r>
              <a:rPr lang="ro-RO" sz="1800" dirty="0" err="1">
                <a:effectLst/>
                <a:latin typeface="Arial" panose="020B0604020202020204" pitchFamily="34" charset="0"/>
                <a:ea typeface="Times New Roman" panose="02020603050405020304" pitchFamily="18" charset="0"/>
                <a:cs typeface="Arial" panose="020B0604020202020204" pitchFamily="34" charset="0"/>
              </a:rPr>
              <a:t>Funcţiile</a:t>
            </a:r>
            <a:r>
              <a:rPr lang="ro-RO" sz="1800" dirty="0">
                <a:effectLst/>
                <a:latin typeface="Arial" panose="020B0604020202020204" pitchFamily="34" charset="0"/>
                <a:ea typeface="Times New Roman" panose="02020603050405020304" pitchFamily="18" charset="0"/>
                <a:cs typeface="Arial" panose="020B0604020202020204" pitchFamily="34" charset="0"/>
              </a:rPr>
              <a:t> manageriale ale unei </a:t>
            </a:r>
            <a:r>
              <a:rPr lang="ro-RO" sz="1800" dirty="0" err="1">
                <a:effectLst/>
                <a:latin typeface="Arial" panose="020B0604020202020204" pitchFamily="34" charset="0"/>
                <a:ea typeface="Times New Roman" panose="02020603050405020304" pitchFamily="18" charset="0"/>
                <a:cs typeface="Arial" panose="020B0604020202020204" pitchFamily="34" charset="0"/>
              </a:rPr>
              <a:t>organizaţii</a:t>
            </a:r>
            <a:r>
              <a:rPr lang="ro-RO" sz="1800" dirty="0">
                <a:latin typeface="Arial" panose="020B0604020202020204" pitchFamily="34" charset="0"/>
                <a:ea typeface="Times New Roman" panose="02020603050405020304" pitchFamily="18" charset="0"/>
                <a:cs typeface="Arial" panose="020B0604020202020204" pitchFamily="34" charset="0"/>
              </a:rPr>
              <a:t> </a:t>
            </a:r>
            <a:r>
              <a:rPr lang="ro-RO" sz="1800" dirty="0">
                <a:effectLst/>
                <a:latin typeface="Arial" panose="020B0604020202020204" pitchFamily="34" charset="0"/>
                <a:ea typeface="Times New Roman" panose="02020603050405020304" pitchFamily="18" charset="0"/>
                <a:cs typeface="Arial" panose="020B0604020202020204" pitchFamily="34" charset="0"/>
              </a:rPr>
              <a:t>sunt următoarele:</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ct val="150000"/>
              </a:lnSpc>
              <a:spcBef>
                <a:spcPts val="1200"/>
              </a:spcBef>
              <a:buNone/>
              <a:tabLst>
                <a:tab pos="1717675" algn="l"/>
              </a:tabLst>
            </a:pPr>
            <a:r>
              <a:rPr lang="ro-RO" sz="1800" dirty="0">
                <a:effectLst/>
                <a:latin typeface="Arial" panose="020B0604020202020204" pitchFamily="34" charset="0"/>
                <a:ea typeface="Times New Roman" panose="02020603050405020304" pitchFamily="18" charset="0"/>
                <a:cs typeface="Arial" panose="020B0604020202020204" pitchFamily="34" charset="0"/>
              </a:rPr>
              <a:t>	- </a:t>
            </a:r>
            <a:r>
              <a:rPr lang="ro-RO" sz="1800" dirty="0" err="1">
                <a:effectLst/>
                <a:latin typeface="Arial" panose="020B0604020202020204" pitchFamily="34" charset="0"/>
                <a:ea typeface="Times New Roman" panose="02020603050405020304" pitchFamily="18" charset="0"/>
                <a:cs typeface="Arial" panose="020B0604020202020204" pitchFamily="34" charset="0"/>
              </a:rPr>
              <a:t>funcţia</a:t>
            </a:r>
            <a:r>
              <a:rPr lang="ro-RO" sz="1800" dirty="0">
                <a:effectLst/>
                <a:latin typeface="Arial" panose="020B0604020202020204" pitchFamily="34" charset="0"/>
                <a:ea typeface="Times New Roman" panose="02020603050405020304" pitchFamily="18" charset="0"/>
                <a:cs typeface="Arial" panose="020B0604020202020204" pitchFamily="34" charset="0"/>
              </a:rPr>
              <a:t> de previziune;</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ct val="150000"/>
              </a:lnSpc>
              <a:spcBef>
                <a:spcPts val="1200"/>
              </a:spcBef>
              <a:buNone/>
              <a:tabLst>
                <a:tab pos="1717675" algn="l"/>
              </a:tabLst>
            </a:pPr>
            <a:r>
              <a:rPr lang="ro-RO" sz="1800" dirty="0">
                <a:effectLst/>
                <a:latin typeface="Arial" panose="020B0604020202020204" pitchFamily="34" charset="0"/>
                <a:ea typeface="Times New Roman" panose="02020603050405020304" pitchFamily="18" charset="0"/>
                <a:cs typeface="Arial" panose="020B0604020202020204" pitchFamily="34" charset="0"/>
              </a:rPr>
              <a:t>	- </a:t>
            </a:r>
            <a:r>
              <a:rPr lang="ro-RO" sz="1800" dirty="0" err="1">
                <a:effectLst/>
                <a:latin typeface="Arial" panose="020B0604020202020204" pitchFamily="34" charset="0"/>
                <a:ea typeface="Times New Roman" panose="02020603050405020304" pitchFamily="18" charset="0"/>
                <a:cs typeface="Arial" panose="020B0604020202020204" pitchFamily="34" charset="0"/>
              </a:rPr>
              <a:t>funcţia</a:t>
            </a:r>
            <a:r>
              <a:rPr lang="ro-RO" sz="1800" dirty="0">
                <a:effectLst/>
                <a:latin typeface="Arial" panose="020B0604020202020204" pitchFamily="34" charset="0"/>
                <a:ea typeface="Times New Roman" panose="02020603050405020304" pitchFamily="18" charset="0"/>
                <a:cs typeface="Arial" panose="020B0604020202020204" pitchFamily="34" charset="0"/>
              </a:rPr>
              <a:t> de organizare;</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ct val="150000"/>
              </a:lnSpc>
              <a:spcBef>
                <a:spcPts val="1200"/>
              </a:spcBef>
              <a:buNone/>
              <a:tabLst>
                <a:tab pos="1717675" algn="l"/>
              </a:tabLst>
            </a:pPr>
            <a:r>
              <a:rPr lang="ro-RO" sz="1800" dirty="0">
                <a:effectLst/>
                <a:latin typeface="Arial" panose="020B0604020202020204" pitchFamily="34" charset="0"/>
                <a:ea typeface="Times New Roman" panose="02020603050405020304" pitchFamily="18" charset="0"/>
                <a:cs typeface="Arial" panose="020B0604020202020204" pitchFamily="34" charset="0"/>
              </a:rPr>
              <a:t>	- </a:t>
            </a:r>
            <a:r>
              <a:rPr lang="ro-RO" sz="1800" dirty="0" err="1">
                <a:effectLst/>
                <a:latin typeface="Arial" panose="020B0604020202020204" pitchFamily="34" charset="0"/>
                <a:ea typeface="Times New Roman" panose="02020603050405020304" pitchFamily="18" charset="0"/>
                <a:cs typeface="Arial" panose="020B0604020202020204" pitchFamily="34" charset="0"/>
              </a:rPr>
              <a:t>funcţia</a:t>
            </a:r>
            <a:r>
              <a:rPr lang="ro-RO" sz="1800" dirty="0">
                <a:effectLst/>
                <a:latin typeface="Arial" panose="020B0604020202020204" pitchFamily="34" charset="0"/>
                <a:ea typeface="Times New Roman" panose="02020603050405020304" pitchFamily="18" charset="0"/>
                <a:cs typeface="Arial" panose="020B0604020202020204" pitchFamily="34" charset="0"/>
              </a:rPr>
              <a:t> de coordonare;</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ct val="150000"/>
              </a:lnSpc>
              <a:spcBef>
                <a:spcPts val="1200"/>
              </a:spcBef>
              <a:buNone/>
              <a:tabLst>
                <a:tab pos="1717675" algn="l"/>
              </a:tabLst>
            </a:pPr>
            <a:r>
              <a:rPr lang="ro-RO" sz="1800" dirty="0">
                <a:effectLst/>
                <a:latin typeface="Arial" panose="020B0604020202020204" pitchFamily="34" charset="0"/>
                <a:ea typeface="Times New Roman" panose="02020603050405020304" pitchFamily="18" charset="0"/>
                <a:cs typeface="Arial" panose="020B0604020202020204" pitchFamily="34" charset="0"/>
              </a:rPr>
              <a:t>	- </a:t>
            </a:r>
            <a:r>
              <a:rPr lang="ro-RO" sz="1800" dirty="0" err="1">
                <a:effectLst/>
                <a:latin typeface="Arial" panose="020B0604020202020204" pitchFamily="34" charset="0"/>
                <a:ea typeface="Times New Roman" panose="02020603050405020304" pitchFamily="18" charset="0"/>
                <a:cs typeface="Arial" panose="020B0604020202020204" pitchFamily="34" charset="0"/>
              </a:rPr>
              <a:t>funcţia</a:t>
            </a:r>
            <a:r>
              <a:rPr lang="ro-RO" sz="1800" dirty="0">
                <a:effectLst/>
                <a:latin typeface="Arial" panose="020B0604020202020204" pitchFamily="34" charset="0"/>
                <a:ea typeface="Times New Roman" panose="02020603050405020304" pitchFamily="18" charset="0"/>
                <a:cs typeface="Arial" panose="020B0604020202020204" pitchFamily="34" charset="0"/>
              </a:rPr>
              <a:t> de antrenare (motivare);</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spcBef>
                <a:spcPts val="1200"/>
              </a:spcBef>
              <a:buNone/>
              <a:tabLst>
                <a:tab pos="1717675" algn="l"/>
              </a:tabLst>
            </a:pPr>
            <a:r>
              <a:rPr lang="ro-RO" sz="1800" dirty="0">
                <a:effectLst/>
                <a:latin typeface="Arial" panose="020B0604020202020204" pitchFamily="34" charset="0"/>
                <a:ea typeface="Times New Roman" panose="02020603050405020304" pitchFamily="18" charset="0"/>
                <a:cs typeface="Arial" panose="020B0604020202020204" pitchFamily="34" charset="0"/>
              </a:rPr>
              <a:t>	- </a:t>
            </a:r>
            <a:r>
              <a:rPr lang="ro-RO" sz="1800" dirty="0" err="1">
                <a:effectLst/>
                <a:latin typeface="Arial" panose="020B0604020202020204" pitchFamily="34" charset="0"/>
                <a:ea typeface="Times New Roman" panose="02020603050405020304" pitchFamily="18" charset="0"/>
                <a:cs typeface="Arial" panose="020B0604020202020204" pitchFamily="34" charset="0"/>
              </a:rPr>
              <a:t>funcţia</a:t>
            </a:r>
            <a:r>
              <a:rPr lang="ro-RO" sz="1800" dirty="0">
                <a:effectLst/>
                <a:latin typeface="Arial" panose="020B0604020202020204" pitchFamily="34" charset="0"/>
                <a:ea typeface="Times New Roman" panose="02020603050405020304" pitchFamily="18" charset="0"/>
                <a:cs typeface="Arial" panose="020B0604020202020204" pitchFamily="34" charset="0"/>
              </a:rPr>
              <a:t> de control-evaluare.</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indent="0">
              <a:spcBef>
                <a:spcPts val="1200"/>
              </a:spcBef>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799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E5981-C9DF-477F-AC64-34C176736A5D}"/>
              </a:ext>
            </a:extLst>
          </p:cNvPr>
          <p:cNvSpPr>
            <a:spLocks noGrp="1"/>
          </p:cNvSpPr>
          <p:nvPr>
            <p:ph idx="1"/>
          </p:nvPr>
        </p:nvSpPr>
        <p:spPr>
          <a:xfrm>
            <a:off x="838200" y="487680"/>
            <a:ext cx="10515600" cy="5689283"/>
          </a:xfrm>
        </p:spPr>
        <p:txBody>
          <a:bodyPr>
            <a:normAutofit fontScale="85000" lnSpcReduction="20000"/>
          </a:bodyPr>
          <a:lstStyle/>
          <a:p>
            <a:pPr marL="1031875" marR="0" indent="0" algn="just">
              <a:spcBef>
                <a:spcPts val="0"/>
              </a:spcBef>
              <a:spcAft>
                <a:spcPts val="600"/>
              </a:spcAft>
              <a:buNone/>
            </a:pPr>
            <a:endParaRPr lang="en-US" sz="1800" b="1"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US" sz="1800" b="1" dirty="0" err="1">
                <a:effectLst/>
                <a:latin typeface="Arial" panose="020B0604020202020204" pitchFamily="34" charset="0"/>
                <a:ea typeface="Times New Roman" panose="02020603050405020304" pitchFamily="18" charset="0"/>
              </a:rPr>
              <a:t>Funcţia</a:t>
            </a:r>
            <a:r>
              <a:rPr lang="en-US" sz="1800" b="1" dirty="0">
                <a:effectLst/>
                <a:latin typeface="Arial" panose="020B0604020202020204" pitchFamily="34" charset="0"/>
                <a:ea typeface="Times New Roman" panose="02020603050405020304" pitchFamily="18" charset="0"/>
              </a:rPr>
              <a:t> de </a:t>
            </a:r>
            <a:r>
              <a:rPr lang="en-US" sz="1800" b="1" dirty="0" err="1">
                <a:effectLst/>
                <a:latin typeface="Arial" panose="020B0604020202020204" pitchFamily="34" charset="0"/>
                <a:ea typeface="Times New Roman" panose="02020603050405020304" pitchFamily="18" charset="0"/>
              </a:rPr>
              <a:t>previziune</a:t>
            </a:r>
            <a:r>
              <a:rPr lang="ro-RO" sz="1800" b="1" dirty="0">
                <a:latin typeface="Arial" panose="020B0604020202020204" pitchFamily="34" charset="0"/>
                <a:ea typeface="Times New Roman" panose="02020603050405020304" pitchFamily="18" charset="0"/>
              </a:rPr>
              <a:t>:</a:t>
            </a:r>
            <a:r>
              <a:rPr lang="en-US" sz="1800" b="1"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cuprinde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totalitatea</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proceselor</a:t>
            </a:r>
            <a:r>
              <a:rPr lang="en-US" sz="1800" dirty="0">
                <a:effectLst/>
                <a:latin typeface="Arial" panose="020B0604020202020204" pitchFamily="34" charset="0"/>
                <a:ea typeface="Times New Roman" panose="02020603050405020304" pitchFamily="18" charset="0"/>
              </a:rPr>
              <a:t> de </a:t>
            </a:r>
            <a:r>
              <a:rPr lang="en-US" sz="1800" dirty="0" err="1">
                <a:effectLst/>
                <a:latin typeface="Arial" panose="020B0604020202020204" pitchFamily="34" charset="0"/>
                <a:ea typeface="Times New Roman" panose="02020603050405020304" pitchFamily="18" charset="0"/>
              </a:rPr>
              <a:t>muncă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prin</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intermediul</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cărora</a:t>
            </a:r>
            <a:r>
              <a:rPr lang="en-US" sz="1800" dirty="0">
                <a:effectLst/>
                <a:latin typeface="Arial" panose="020B0604020202020204" pitchFamily="34" charset="0"/>
                <a:ea typeface="Times New Roman" panose="02020603050405020304" pitchFamily="18" charset="0"/>
              </a:rPr>
              <a:t> se </a:t>
            </a:r>
            <a:r>
              <a:rPr lang="en-US" sz="1800" b="1" dirty="0" err="1">
                <a:effectLst/>
                <a:latin typeface="Arial" panose="020B0604020202020204" pitchFamily="34" charset="0"/>
                <a:ea typeface="Times New Roman" panose="02020603050405020304" pitchFamily="18" charset="0"/>
              </a:rPr>
              <a:t>stabilesc</a:t>
            </a:r>
            <a:r>
              <a:rPr lang="en-US" sz="1800" b="1" dirty="0">
                <a:effectLst/>
                <a:latin typeface="Arial" panose="020B0604020202020204" pitchFamily="34" charset="0"/>
                <a:ea typeface="Times New Roman" panose="02020603050405020304" pitchFamily="18" charset="0"/>
              </a:rPr>
              <a:t> </a:t>
            </a:r>
            <a:r>
              <a:rPr lang="en-US" sz="1800" b="1" dirty="0" err="1">
                <a:effectLst/>
                <a:latin typeface="Arial" panose="020B0604020202020204" pitchFamily="34" charset="0"/>
                <a:ea typeface="Times New Roman" panose="02020603050405020304" pitchFamily="18" charset="0"/>
              </a:rPr>
              <a:t>obiectivele</a:t>
            </a:r>
            <a:r>
              <a:rPr lang="en-US" sz="1800" b="1"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organizaţiei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si</a:t>
            </a:r>
            <a:r>
              <a:rPr lang="en-US" sz="1800" dirty="0">
                <a:effectLst/>
                <a:latin typeface="Arial" panose="020B0604020202020204" pitchFamily="34" charset="0"/>
                <a:ea typeface="Times New Roman" panose="02020603050405020304" pitchFamily="18" charset="0"/>
              </a:rPr>
              <a:t> ale </a:t>
            </a:r>
            <a:r>
              <a:rPr lang="en-US" sz="1800" dirty="0" err="1">
                <a:effectLst/>
                <a:latin typeface="Arial" panose="020B0604020202020204" pitchFamily="34" charset="0"/>
                <a:ea typeface="Times New Roman" panose="02020603050405020304" pitchFamily="18" charset="0"/>
              </a:rPr>
              <a:t>subsistemelor</a:t>
            </a:r>
            <a:r>
              <a:rPr lang="en-US" sz="1800" dirty="0">
                <a:effectLst/>
                <a:latin typeface="Arial" panose="020B0604020202020204" pitchFamily="34" charset="0"/>
                <a:ea typeface="Times New Roman" panose="02020603050405020304" pitchFamily="18" charset="0"/>
              </a:rPr>
              <a:t> sale, se </a:t>
            </a:r>
            <a:r>
              <a:rPr lang="en-US" sz="1800" b="1" dirty="0" err="1">
                <a:effectLst/>
                <a:latin typeface="Arial" panose="020B0604020202020204" pitchFamily="34" charset="0"/>
                <a:ea typeface="Times New Roman" panose="02020603050405020304" pitchFamily="18" charset="0"/>
              </a:rPr>
              <a:t>alocă</a:t>
            </a:r>
            <a:r>
              <a:rPr lang="en-US" sz="1800" b="1" dirty="0">
                <a:effectLst/>
                <a:latin typeface="Arial" panose="020B0604020202020204" pitchFamily="34" charset="0"/>
                <a:ea typeface="Times New Roman" panose="02020603050405020304" pitchFamily="18" charset="0"/>
              </a:rPr>
              <a:t> </a:t>
            </a:r>
            <a:r>
              <a:rPr lang="en-US" sz="1800" b="1" dirty="0" err="1">
                <a:effectLst/>
                <a:latin typeface="Arial" panose="020B0604020202020204" pitchFamily="34" charset="0"/>
                <a:ea typeface="Times New Roman" panose="02020603050405020304" pitchFamily="18" charset="0"/>
              </a:rPr>
              <a:t>resursele</a:t>
            </a:r>
            <a:r>
              <a:rPr lang="en-US" sz="1800" b="1"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necesare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si</a:t>
            </a:r>
            <a:r>
              <a:rPr lang="en-US" sz="1800" dirty="0">
                <a:effectLst/>
                <a:latin typeface="Arial" panose="020B0604020202020204" pitchFamily="34" charset="0"/>
                <a:ea typeface="Times New Roman" panose="02020603050405020304" pitchFamily="18" charset="0"/>
              </a:rPr>
              <a:t> se </a:t>
            </a:r>
            <a:r>
              <a:rPr lang="en-US" sz="1800" dirty="0" err="1">
                <a:effectLst/>
                <a:latin typeface="Arial" panose="020B0604020202020204" pitchFamily="34" charset="0"/>
                <a:ea typeface="Times New Roman" panose="02020603050405020304" pitchFamily="18" charset="0"/>
              </a:rPr>
              <a:t>conturează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posibile</a:t>
            </a:r>
            <a:r>
              <a:rPr lang="en-US" sz="1800" dirty="0">
                <a:effectLst/>
                <a:latin typeface="Arial" panose="020B0604020202020204" pitchFamily="34" charset="0"/>
                <a:ea typeface="Times New Roman" panose="02020603050405020304" pitchFamily="18" charset="0"/>
              </a:rPr>
              <a:t> </a:t>
            </a:r>
            <a:r>
              <a:rPr lang="en-US" sz="1800" b="1" dirty="0" err="1">
                <a:effectLst/>
                <a:latin typeface="Arial" panose="020B0604020202020204" pitchFamily="34" charset="0"/>
                <a:ea typeface="Times New Roman" panose="02020603050405020304" pitchFamily="18" charset="0"/>
              </a:rPr>
              <a:t>modalităţi</a:t>
            </a:r>
            <a:r>
              <a:rPr lang="en-US" sz="1800" b="1" dirty="0">
                <a:effectLst/>
                <a:latin typeface="Arial" panose="020B0604020202020204" pitchFamily="34" charset="0"/>
                <a:ea typeface="Times New Roman" panose="02020603050405020304" pitchFamily="18" charset="0"/>
              </a:rPr>
              <a:t> de </a:t>
            </a:r>
            <a:r>
              <a:rPr lang="en-US" sz="1800" b="1" dirty="0" err="1">
                <a:effectLst/>
                <a:latin typeface="Arial" panose="020B0604020202020204" pitchFamily="34" charset="0"/>
                <a:ea typeface="Times New Roman" panose="02020603050405020304" pitchFamily="18" charset="0"/>
              </a:rPr>
              <a:t>realizare</a:t>
            </a:r>
            <a:r>
              <a:rPr lang="en-US" sz="1800" b="1" dirty="0">
                <a:effectLst/>
                <a:latin typeface="Arial" panose="020B0604020202020204" pitchFamily="34"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a </a:t>
            </a:r>
            <a:r>
              <a:rPr lang="en-US" sz="1800" dirty="0" err="1">
                <a:effectLst/>
                <a:latin typeface="Arial" panose="020B0604020202020204" pitchFamily="34" charset="0"/>
                <a:ea typeface="Times New Roman" panose="02020603050405020304" pitchFamily="18" charset="0"/>
              </a:rPr>
              <a:t>obiectivelor</a:t>
            </a:r>
            <a:r>
              <a:rPr lang="ro-RO" sz="1800" dirty="0">
                <a:latin typeface="Arial" panose="020B0604020202020204" pitchFamily="34" charset="0"/>
                <a:ea typeface="Times New Roman" panose="02020603050405020304" pitchFamily="18" charset="0"/>
              </a:rPr>
              <a:t>. Se </a:t>
            </a:r>
            <a:r>
              <a:rPr lang="ro-RO" sz="1800" dirty="0" err="1">
                <a:latin typeface="Arial" panose="020B0604020202020204" pitchFamily="34" charset="0"/>
                <a:ea typeface="Times New Roman" panose="02020603050405020304" pitchFamily="18" charset="0"/>
              </a:rPr>
              <a:t>impart</a:t>
            </a:r>
            <a:r>
              <a:rPr lang="ro-RO" sz="1800" dirty="0">
                <a:latin typeface="Arial" panose="020B0604020202020204" pitchFamily="34" charset="0"/>
                <a:ea typeface="Times New Roman" panose="02020603050405020304" pitchFamily="18" charset="0"/>
              </a:rPr>
              <a:t> în:</a:t>
            </a:r>
          </a:p>
          <a:p>
            <a:pPr marL="0" indent="0">
              <a:buNone/>
            </a:pPr>
            <a:r>
              <a:rPr lang="ro-RO" sz="1800" dirty="0">
                <a:latin typeface="Arial" panose="020B0604020202020204" pitchFamily="34" charset="0"/>
              </a:rPr>
              <a:t>	- </a:t>
            </a:r>
            <a:r>
              <a:rPr lang="ro-RO" sz="1800" b="1" dirty="0">
                <a:latin typeface="Arial" panose="020B0604020202020204" pitchFamily="34" charset="0"/>
              </a:rPr>
              <a:t>prognoze</a:t>
            </a:r>
            <a:r>
              <a:rPr lang="ro-RO" sz="1800" dirty="0">
                <a:latin typeface="Arial" panose="020B0604020202020204" pitchFamily="34" charset="0"/>
              </a:rPr>
              <a:t>:</a:t>
            </a:r>
          </a:p>
          <a:p>
            <a:pPr marL="0" indent="0">
              <a:buNone/>
            </a:pPr>
            <a:r>
              <a:rPr lang="ro-RO" sz="1800" dirty="0">
                <a:latin typeface="Arial" panose="020B0604020202020204" pitchFamily="34" charset="0"/>
              </a:rPr>
              <a:t>		- </a:t>
            </a:r>
            <a:r>
              <a:rPr lang="en-US" sz="1800" dirty="0" err="1">
                <a:effectLst/>
                <a:latin typeface="Arial" panose="020B0604020202020204" pitchFamily="34" charset="0"/>
                <a:ea typeface="Times New Roman" panose="02020603050405020304" pitchFamily="18" charset="0"/>
              </a:rPr>
              <a:t>vizează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orizonturi</a:t>
            </a:r>
            <a:r>
              <a:rPr lang="en-US" sz="1800" dirty="0">
                <a:effectLst/>
                <a:latin typeface="Arial" panose="020B0604020202020204" pitchFamily="34" charset="0"/>
                <a:ea typeface="Times New Roman" panose="02020603050405020304" pitchFamily="18" charset="0"/>
              </a:rPr>
              <a:t> de </a:t>
            </a:r>
            <a:r>
              <a:rPr lang="en-US" sz="1800" dirty="0" err="1">
                <a:effectLst/>
                <a:latin typeface="Arial" panose="020B0604020202020204" pitchFamily="34" charset="0"/>
                <a:ea typeface="Times New Roman" panose="02020603050405020304" pitchFamily="18" charset="0"/>
              </a:rPr>
              <a:t>timp</a:t>
            </a:r>
            <a:r>
              <a:rPr lang="en-US" sz="1800" dirty="0">
                <a:effectLst/>
                <a:latin typeface="Arial" panose="020B0604020202020204" pitchFamily="34" charset="0"/>
                <a:ea typeface="Times New Roman" panose="02020603050405020304" pitchFamily="18" charset="0"/>
              </a:rPr>
              <a:t> de minimum 10 ani, </a:t>
            </a:r>
            <a:endParaRPr lang="ro-RO" sz="1800" dirty="0">
              <a:effectLst/>
              <a:latin typeface="Arial" panose="020B0604020202020204" pitchFamily="34" charset="0"/>
              <a:ea typeface="Times New Roman" panose="02020603050405020304" pitchFamily="18" charset="0"/>
            </a:endParaRPr>
          </a:p>
          <a:p>
            <a:pPr marL="0" indent="0">
              <a:buNone/>
            </a:pPr>
            <a:r>
              <a:rPr lang="ro-RO" sz="1800" dirty="0">
                <a:latin typeface="Arial" panose="020B0604020202020204" pitchFamily="34" charset="0"/>
                <a:ea typeface="Times New Roman" panose="02020603050405020304" pitchFamily="18" charset="0"/>
              </a:rPr>
              <a:t>		- </a:t>
            </a:r>
            <a:r>
              <a:rPr lang="en-US" sz="1800" dirty="0" err="1">
                <a:effectLst/>
                <a:latin typeface="Arial" panose="020B0604020202020204" pitchFamily="34" charset="0"/>
                <a:ea typeface="Times New Roman" panose="02020603050405020304" pitchFamily="18" charset="0"/>
              </a:rPr>
              <a:t>prezintă</a:t>
            </a:r>
            <a:r>
              <a:rPr lang="en-US" sz="1800" dirty="0">
                <a:effectLst/>
                <a:latin typeface="Arial" panose="020B0604020202020204" pitchFamily="34" charset="0"/>
                <a:ea typeface="Times New Roman" panose="02020603050405020304" pitchFamily="18" charset="0"/>
              </a:rPr>
              <a:t> un </a:t>
            </a:r>
            <a:r>
              <a:rPr lang="en-US" sz="1800" dirty="0" err="1">
                <a:effectLst/>
                <a:latin typeface="Arial" panose="020B0604020202020204" pitchFamily="34" charset="0"/>
                <a:ea typeface="Times New Roman" panose="02020603050405020304" pitchFamily="18" charset="0"/>
              </a:rPr>
              <a:t>caracter</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aproximativ</a:t>
            </a:r>
            <a:r>
              <a:rPr lang="ro-RO" sz="1800" dirty="0">
                <a:latin typeface="Arial" panose="020B0604020202020204" pitchFamily="34" charset="0"/>
                <a:ea typeface="Times New Roman" panose="02020603050405020304" pitchFamily="18" charset="0"/>
              </a:rPr>
              <a:t>,</a:t>
            </a:r>
          </a:p>
          <a:p>
            <a:pPr marL="0" indent="0">
              <a:buNone/>
            </a:pPr>
            <a:r>
              <a:rPr lang="ro-RO" sz="1800" dirty="0">
                <a:effectLst/>
                <a:latin typeface="Arial" panose="020B0604020202020204" pitchFamily="34" charset="0"/>
                <a:ea typeface="Times New Roman" panose="02020603050405020304" pitchFamily="18" charset="0"/>
              </a:rPr>
              <a:t>		- </a:t>
            </a:r>
            <a:r>
              <a:rPr lang="en-US" sz="1800" dirty="0">
                <a:effectLst/>
                <a:latin typeface="Arial" panose="020B0604020202020204" pitchFamily="34" charset="0"/>
                <a:ea typeface="Times New Roman" panose="02020603050405020304" pitchFamily="18" charset="0"/>
              </a:rPr>
              <a:t>nu sunt </a:t>
            </a:r>
            <a:r>
              <a:rPr lang="ro-RO" sz="1800" dirty="0">
                <a:effectLst/>
                <a:latin typeface="Arial" panose="020B0604020202020204" pitchFamily="34" charset="0"/>
                <a:ea typeface="Times New Roman" panose="02020603050405020304" pitchFamily="18" charset="0"/>
              </a:rPr>
              <a:t>o</a:t>
            </a:r>
            <a:r>
              <a:rPr lang="en-US" sz="1800" dirty="0" err="1">
                <a:effectLst/>
                <a:latin typeface="Arial" panose="020B0604020202020204" pitchFamily="34" charset="0"/>
                <a:ea typeface="Times New Roman" panose="02020603050405020304" pitchFamily="18" charset="0"/>
              </a:rPr>
              <a:t>bligatorii</a:t>
            </a:r>
            <a:r>
              <a:rPr lang="ro-RO" sz="1800" dirty="0">
                <a:latin typeface="Arial" panose="020B0604020202020204" pitchFamily="34" charset="0"/>
                <a:ea typeface="Times New Roman" panose="02020603050405020304" pitchFamily="18" charset="0"/>
              </a:rPr>
              <a:t>,</a:t>
            </a:r>
          </a:p>
          <a:p>
            <a:pPr marL="0" indent="0">
              <a:buNone/>
            </a:pPr>
            <a:r>
              <a:rPr lang="ro-RO" sz="1800" dirty="0">
                <a:effectLst/>
                <a:latin typeface="Arial" panose="020B0604020202020204" pitchFamily="34" charset="0"/>
                <a:ea typeface="Times New Roman" panose="02020603050405020304" pitchFamily="18" charset="0"/>
              </a:rPr>
              <a:t>		- </a:t>
            </a:r>
            <a:r>
              <a:rPr lang="en-US" sz="1800" dirty="0" err="1">
                <a:effectLst/>
                <a:latin typeface="Arial" panose="020B0604020202020204" pitchFamily="34" charset="0"/>
                <a:ea typeface="Times New Roman" panose="02020603050405020304" pitchFamily="18" charset="0"/>
              </a:rPr>
              <a:t>cuprind</a:t>
            </a:r>
            <a:r>
              <a:rPr lang="en-US" sz="1800" dirty="0">
                <a:effectLst/>
                <a:latin typeface="Arial" panose="020B0604020202020204" pitchFamily="34" charset="0"/>
                <a:ea typeface="Times New Roman" panose="02020603050405020304" pitchFamily="18" charset="0"/>
              </a:rPr>
              <a:t> date cu </a:t>
            </a:r>
            <a:r>
              <a:rPr lang="en-US" sz="1800" dirty="0" err="1">
                <a:effectLst/>
                <a:latin typeface="Arial" panose="020B0604020202020204" pitchFamily="34" charset="0"/>
                <a:ea typeface="Times New Roman" panose="02020603050405020304" pitchFamily="18" charset="0"/>
              </a:rPr>
              <a:t>valoare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indicativă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referitoare</a:t>
            </a:r>
            <a:r>
              <a:rPr lang="en-US" sz="1800" dirty="0">
                <a:effectLst/>
                <a:latin typeface="Arial" panose="020B0604020202020204" pitchFamily="34" charset="0"/>
                <a:ea typeface="Times New Roman" panose="02020603050405020304" pitchFamily="18" charset="0"/>
              </a:rPr>
              <a:t> la </a:t>
            </a:r>
            <a:r>
              <a:rPr lang="en-US" sz="1800" dirty="0" err="1">
                <a:effectLst/>
                <a:latin typeface="Arial" panose="020B0604020202020204" pitchFamily="34" charset="0"/>
                <a:ea typeface="Times New Roman" panose="02020603050405020304" pitchFamily="18" charset="0"/>
              </a:rPr>
              <a:t>organizaţie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în</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ansamblul</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ei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sau</a:t>
            </a:r>
            <a:r>
              <a:rPr lang="en-US" sz="1800" dirty="0">
                <a:effectLst/>
                <a:latin typeface="Arial" panose="020B0604020202020204" pitchFamily="34" charset="0"/>
                <a:ea typeface="Times New Roman" panose="02020603050405020304" pitchFamily="18" charset="0"/>
              </a:rPr>
              <a:t> la </a:t>
            </a:r>
            <a:r>
              <a:rPr lang="en-US" sz="1800" dirty="0" err="1">
                <a:effectLst/>
                <a:latin typeface="Arial" panose="020B0604020202020204" pitchFamily="34" charset="0"/>
                <a:ea typeface="Times New Roman" panose="02020603050405020304" pitchFamily="18" charset="0"/>
              </a:rPr>
              <a:t>principalele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activităţi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desfăşurate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în</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cadrul</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acesteia</a:t>
            </a:r>
            <a:r>
              <a:rPr lang="en-US" sz="1800" dirty="0">
                <a:effectLst/>
                <a:latin typeface="Arial" panose="020B0604020202020204" pitchFamily="34" charset="0"/>
                <a:ea typeface="Times New Roman" panose="02020603050405020304" pitchFamily="18" charset="0"/>
              </a:rPr>
              <a:t>.</a:t>
            </a:r>
            <a:endParaRPr lang="ro-RO" sz="1800" dirty="0">
              <a:latin typeface="Arial" panose="020B0604020202020204" pitchFamily="34" charset="0"/>
            </a:endParaRPr>
          </a:p>
          <a:p>
            <a:pPr marL="0" indent="0">
              <a:buNone/>
            </a:pPr>
            <a:r>
              <a:rPr lang="ro-RO" dirty="0"/>
              <a:t>	</a:t>
            </a:r>
            <a:r>
              <a:rPr lang="ro-RO" sz="1800" dirty="0">
                <a:latin typeface="Arial" panose="020B0604020202020204" pitchFamily="34" charset="0"/>
              </a:rPr>
              <a:t>- </a:t>
            </a:r>
            <a:r>
              <a:rPr lang="ro-RO" sz="1800" b="1" dirty="0">
                <a:latin typeface="Arial" panose="020B0604020202020204" pitchFamily="34" charset="0"/>
              </a:rPr>
              <a:t>planuri</a:t>
            </a:r>
            <a:r>
              <a:rPr lang="ro-RO" sz="1800" dirty="0">
                <a:latin typeface="Arial" panose="020B0604020202020204" pitchFamily="34" charset="0"/>
              </a:rPr>
              <a:t>:</a:t>
            </a:r>
          </a:p>
          <a:p>
            <a:pPr marL="0" indent="0">
              <a:buNone/>
            </a:pPr>
            <a:r>
              <a:rPr lang="ro-RO" sz="1800" dirty="0">
                <a:latin typeface="Arial" panose="020B0604020202020204" pitchFamily="34" charset="0"/>
              </a:rPr>
              <a:t>		- </a:t>
            </a:r>
            <a:r>
              <a:rPr lang="en-US" sz="1800" dirty="0">
                <a:effectLst/>
                <a:latin typeface="Arial" panose="020B0604020202020204" pitchFamily="34" charset="0"/>
                <a:ea typeface="Times New Roman" panose="02020603050405020304" pitchFamily="18" charset="0"/>
              </a:rPr>
              <a:t>se </a:t>
            </a:r>
            <a:r>
              <a:rPr lang="en-US" sz="1800" dirty="0" err="1">
                <a:effectLst/>
                <a:latin typeface="Arial" panose="020B0604020202020204" pitchFamily="34" charset="0"/>
                <a:ea typeface="Times New Roman" panose="02020603050405020304" pitchFamily="18" charset="0"/>
              </a:rPr>
              <a:t>referă</a:t>
            </a:r>
            <a:r>
              <a:rPr lang="en-US" sz="1800" dirty="0">
                <a:effectLst/>
                <a:latin typeface="Arial" panose="020B0604020202020204" pitchFamily="34" charset="0"/>
                <a:ea typeface="Times New Roman" panose="02020603050405020304" pitchFamily="18" charset="0"/>
              </a:rPr>
              <a:t> la </a:t>
            </a:r>
            <a:r>
              <a:rPr lang="en-US" sz="1800" dirty="0" err="1">
                <a:effectLst/>
                <a:latin typeface="Arial" panose="020B0604020202020204" pitchFamily="34" charset="0"/>
                <a:ea typeface="Times New Roman" panose="02020603050405020304" pitchFamily="18" charset="0"/>
              </a:rPr>
              <a:t>perioade</a:t>
            </a:r>
            <a:r>
              <a:rPr lang="en-US" sz="1800" dirty="0">
                <a:effectLst/>
                <a:latin typeface="Arial" panose="020B0604020202020204" pitchFamily="34" charset="0"/>
                <a:ea typeface="Times New Roman" panose="02020603050405020304" pitchFamily="18" charset="0"/>
              </a:rPr>
              <a:t> de </a:t>
            </a:r>
            <a:r>
              <a:rPr lang="en-US" sz="1800" dirty="0" err="1">
                <a:effectLst/>
                <a:latin typeface="Arial" panose="020B0604020202020204" pitchFamily="34" charset="0"/>
                <a:ea typeface="Times New Roman" panose="02020603050405020304" pitchFamily="18" charset="0"/>
              </a:rPr>
              <a:t>timp</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cuprinse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între</a:t>
            </a:r>
            <a:r>
              <a:rPr lang="en-US" sz="1800" dirty="0">
                <a:effectLst/>
                <a:latin typeface="Arial" panose="020B0604020202020204" pitchFamily="34" charset="0"/>
                <a:ea typeface="Times New Roman" panose="02020603050405020304" pitchFamily="18" charset="0"/>
              </a:rPr>
              <a:t> o </a:t>
            </a:r>
            <a:r>
              <a:rPr lang="en-US" sz="1800" dirty="0" err="1">
                <a:effectLst/>
                <a:latin typeface="Arial" panose="020B0604020202020204" pitchFamily="34" charset="0"/>
                <a:ea typeface="Times New Roman" panose="02020603050405020304" pitchFamily="18" charset="0"/>
              </a:rPr>
              <a:t>lună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şi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cinci</a:t>
            </a:r>
            <a:r>
              <a:rPr lang="en-US" sz="1800" dirty="0">
                <a:effectLst/>
                <a:latin typeface="Arial" panose="020B0604020202020204" pitchFamily="34" charset="0"/>
                <a:ea typeface="Times New Roman" panose="02020603050405020304" pitchFamily="18" charset="0"/>
              </a:rPr>
              <a:t> ani, </a:t>
            </a:r>
            <a:endParaRPr lang="ro-RO" sz="1800" dirty="0">
              <a:effectLst/>
              <a:latin typeface="Arial" panose="020B0604020202020204" pitchFamily="34" charset="0"/>
              <a:ea typeface="Times New Roman" panose="02020603050405020304" pitchFamily="18" charset="0"/>
            </a:endParaRPr>
          </a:p>
          <a:p>
            <a:pPr marL="0" indent="0">
              <a:buNone/>
            </a:pPr>
            <a:r>
              <a:rPr lang="ro-RO" sz="1800" dirty="0">
                <a:latin typeface="Arial" panose="020B0604020202020204" pitchFamily="34" charset="0"/>
                <a:ea typeface="Times New Roman" panose="02020603050405020304" pitchFamily="18" charset="0"/>
              </a:rPr>
              <a:t>		- </a:t>
            </a:r>
            <a:r>
              <a:rPr lang="en-US" sz="1800" dirty="0">
                <a:effectLst/>
                <a:latin typeface="Arial" panose="020B0604020202020204" pitchFamily="34" charset="0"/>
                <a:ea typeface="Times New Roman" panose="02020603050405020304" pitchFamily="18" charset="0"/>
              </a:rPr>
              <a:t>sunt </a:t>
            </a:r>
            <a:r>
              <a:rPr lang="en-US" sz="1800" dirty="0" err="1">
                <a:effectLst/>
                <a:latin typeface="Arial" panose="020B0604020202020204" pitchFamily="34" charset="0"/>
                <a:ea typeface="Times New Roman" panose="02020603050405020304" pitchFamily="18" charset="0"/>
              </a:rPr>
              <a:t>obligatorii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iar</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gradul</a:t>
            </a:r>
            <a:r>
              <a:rPr lang="en-US" sz="1800" dirty="0">
                <a:effectLst/>
                <a:latin typeface="Arial" panose="020B0604020202020204" pitchFamily="34" charset="0"/>
                <a:ea typeface="Times New Roman" panose="02020603050405020304" pitchFamily="18" charset="0"/>
              </a:rPr>
              <a:t> lor de </a:t>
            </a:r>
            <a:r>
              <a:rPr lang="en-US" sz="1800" dirty="0" err="1">
                <a:effectLst/>
                <a:latin typeface="Arial" panose="020B0604020202020204" pitchFamily="34" charset="0"/>
                <a:ea typeface="Times New Roman" panose="02020603050405020304" pitchFamily="18" charset="0"/>
              </a:rPr>
              <a:t>detaliere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variază</a:t>
            </a:r>
            <a:r>
              <a:rPr lang="en-US" sz="1800" dirty="0">
                <a:effectLst/>
                <a:latin typeface="Arial" panose="020B0604020202020204" pitchFamily="34" charset="0"/>
                <a:ea typeface="Times New Roman" panose="02020603050405020304" pitchFamily="18" charset="0"/>
              </a:rPr>
              <a:t> invers </a:t>
            </a:r>
            <a:r>
              <a:rPr lang="en-US" sz="1800" dirty="0" err="1">
                <a:effectLst/>
                <a:latin typeface="Arial" panose="020B0604020202020204" pitchFamily="34" charset="0"/>
                <a:ea typeface="Times New Roman" panose="02020603050405020304" pitchFamily="18" charset="0"/>
              </a:rPr>
              <a:t>proporţional</a:t>
            </a:r>
            <a:r>
              <a:rPr lang="en-US" sz="1800" dirty="0">
                <a:effectLst/>
                <a:latin typeface="Arial" panose="020B0604020202020204" pitchFamily="34" charset="0"/>
                <a:ea typeface="Times New Roman" panose="02020603050405020304" pitchFamily="18" charset="0"/>
              </a:rPr>
              <a:t> cu </a:t>
            </a:r>
            <a:r>
              <a:rPr lang="en-US" sz="1800" dirty="0" err="1">
                <a:effectLst/>
                <a:latin typeface="Arial" panose="020B0604020202020204" pitchFamily="34" charset="0"/>
                <a:ea typeface="Times New Roman" panose="02020603050405020304" pitchFamily="18" charset="0"/>
              </a:rPr>
              <a:t>orizontul</a:t>
            </a:r>
            <a:r>
              <a:rPr lang="en-US" sz="1800" dirty="0">
                <a:effectLst/>
                <a:latin typeface="Arial" panose="020B0604020202020204" pitchFamily="34" charset="0"/>
                <a:ea typeface="Times New Roman" panose="02020603050405020304" pitchFamily="18" charset="0"/>
              </a:rPr>
              <a:t> de </a:t>
            </a:r>
            <a:r>
              <a:rPr lang="en-US" sz="1800" dirty="0" err="1">
                <a:effectLst/>
                <a:latin typeface="Arial" panose="020B0604020202020204" pitchFamily="34" charset="0"/>
                <a:ea typeface="Times New Roman" panose="02020603050405020304" pitchFamily="18" charset="0"/>
              </a:rPr>
              <a:t>timp</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avut</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în</a:t>
            </a:r>
            <a:r>
              <a:rPr lang="en-US" sz="1800" dirty="0">
                <a:effectLst/>
                <a:latin typeface="Arial" panose="020B0604020202020204" pitchFamily="34" charset="0"/>
                <a:ea typeface="Times New Roman" panose="02020603050405020304" pitchFamily="18" charset="0"/>
              </a:rPr>
              <a:t> </a:t>
            </a:r>
            <a:r>
              <a:rPr lang="ro-RO"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vedere</a:t>
            </a:r>
            <a:r>
              <a:rPr lang="ro-RO" sz="1800" dirty="0">
                <a:latin typeface="Arial" panose="020B0604020202020204" pitchFamily="34" charset="0"/>
                <a:ea typeface="Times New Roman" panose="02020603050405020304" pitchFamily="18" charset="0"/>
              </a:rPr>
              <a:t>,</a:t>
            </a:r>
          </a:p>
          <a:p>
            <a:pPr marL="0" indent="0">
              <a:buNone/>
            </a:pPr>
            <a:r>
              <a:rPr lang="ro-RO" sz="1800" dirty="0">
                <a:effectLst/>
                <a:latin typeface="Arial" panose="020B0604020202020204" pitchFamily="34" charset="0"/>
                <a:ea typeface="Times New Roman" panose="02020603050405020304" pitchFamily="18" charset="0"/>
              </a:rPr>
              <a:t>		- </a:t>
            </a:r>
            <a:r>
              <a:rPr lang="ro-RO" sz="1800" dirty="0">
                <a:latin typeface="Arial" panose="020B0604020202020204" pitchFamily="34" charset="0"/>
                <a:ea typeface="Times New Roman" panose="02020603050405020304" pitchFamily="18" charset="0"/>
              </a:rPr>
              <a:t>p</a:t>
            </a:r>
            <a:r>
              <a:rPr lang="en-US" sz="1800" dirty="0" err="1">
                <a:effectLst/>
                <a:latin typeface="Arial" panose="020B0604020202020204" pitchFamily="34" charset="0"/>
                <a:ea typeface="Times New Roman" panose="02020603050405020304" pitchFamily="18" charset="0"/>
              </a:rPr>
              <a:t>lanurile</a:t>
            </a:r>
            <a:r>
              <a:rPr lang="en-US" sz="1800" dirty="0">
                <a:effectLst/>
                <a:latin typeface="Arial" panose="020B0604020202020204" pitchFamily="34" charset="0"/>
                <a:ea typeface="Times New Roman" panose="02020603050405020304" pitchFamily="18" charset="0"/>
              </a:rPr>
              <a:t> elaborate pe </a:t>
            </a:r>
            <a:r>
              <a:rPr lang="en-US" sz="1800" dirty="0" err="1">
                <a:effectLst/>
                <a:latin typeface="Arial" panose="020B0604020202020204" pitchFamily="34" charset="0"/>
                <a:ea typeface="Times New Roman" panose="02020603050405020304" pitchFamily="18" charset="0"/>
              </a:rPr>
              <a:t>perioade</a:t>
            </a:r>
            <a:r>
              <a:rPr lang="en-US" sz="1800" dirty="0">
                <a:effectLst/>
                <a:latin typeface="Arial" panose="020B0604020202020204" pitchFamily="34" charset="0"/>
                <a:ea typeface="Times New Roman" panose="02020603050405020304" pitchFamily="18" charset="0"/>
              </a:rPr>
              <a:t> de 3-5 ani </a:t>
            </a:r>
            <a:r>
              <a:rPr lang="en-US" sz="1800" dirty="0" err="1">
                <a:effectLst/>
                <a:latin typeface="Arial" panose="020B0604020202020204" pitchFamily="34" charset="0"/>
                <a:ea typeface="Times New Roman" panose="02020603050405020304" pitchFamily="18" charset="0"/>
              </a:rPr>
              <a:t>concretizează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strategiile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organizaţiei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în</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timp</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planurile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fundamentate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pentru</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perioade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cuprinse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între</a:t>
            </a:r>
            <a:r>
              <a:rPr lang="en-US" sz="1800" dirty="0">
                <a:effectLst/>
                <a:latin typeface="Arial" panose="020B0604020202020204" pitchFamily="34" charset="0"/>
                <a:ea typeface="Times New Roman" panose="02020603050405020304" pitchFamily="18" charset="0"/>
              </a:rPr>
              <a:t> 6 </a:t>
            </a:r>
            <a:r>
              <a:rPr lang="en-US" sz="1800" dirty="0" err="1">
                <a:effectLst/>
                <a:latin typeface="Arial" panose="020B0604020202020204" pitchFamily="34" charset="0"/>
                <a:ea typeface="Times New Roman" panose="02020603050405020304" pitchFamily="18" charset="0"/>
              </a:rPr>
              <a:t>luni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si</a:t>
            </a:r>
            <a:r>
              <a:rPr lang="en-US" sz="1800" dirty="0">
                <a:effectLst/>
                <a:latin typeface="Arial" panose="020B0604020202020204" pitchFamily="34" charset="0"/>
                <a:ea typeface="Times New Roman" panose="02020603050405020304" pitchFamily="18" charset="0"/>
              </a:rPr>
              <a:t> 2 ani </a:t>
            </a:r>
            <a:r>
              <a:rPr lang="en-US" sz="1800" dirty="0" err="1">
                <a:effectLst/>
                <a:latin typeface="Arial" panose="020B0604020202020204" pitchFamily="34" charset="0"/>
                <a:ea typeface="Times New Roman" panose="02020603050405020304" pitchFamily="18" charset="0"/>
              </a:rPr>
              <a:t>concretizează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politicile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organizaţionale</a:t>
            </a:r>
            <a:r>
              <a:rPr lang="en-US" sz="1800" dirty="0">
                <a:effectLst/>
                <a:latin typeface="Arial" panose="020B0604020202020204" pitchFamily="34" charset="0"/>
                <a:ea typeface="Times New Roman" panose="02020603050405020304" pitchFamily="18" charset="0"/>
              </a:rPr>
              <a:t>.</a:t>
            </a:r>
            <a:endParaRPr lang="ro-RO" sz="1800" dirty="0">
              <a:latin typeface="Arial" panose="020B0604020202020204" pitchFamily="34" charset="0"/>
            </a:endParaRPr>
          </a:p>
          <a:p>
            <a:pPr marL="0" indent="0">
              <a:buNone/>
            </a:pPr>
            <a:r>
              <a:rPr lang="ro-RO" sz="1800" dirty="0">
                <a:latin typeface="Arial" panose="020B0604020202020204" pitchFamily="34" charset="0"/>
              </a:rPr>
              <a:t>	- </a:t>
            </a:r>
            <a:r>
              <a:rPr lang="ro-RO" sz="1800" b="1" dirty="0">
                <a:latin typeface="Arial" panose="020B0604020202020204" pitchFamily="34" charset="0"/>
              </a:rPr>
              <a:t>programe</a:t>
            </a:r>
            <a:r>
              <a:rPr lang="ro-RO" sz="1800" dirty="0">
                <a:latin typeface="Arial" panose="020B0604020202020204" pitchFamily="34" charset="0"/>
              </a:rPr>
              <a:t>:</a:t>
            </a:r>
          </a:p>
          <a:p>
            <a:pPr marL="0" indent="0">
              <a:buNone/>
            </a:pPr>
            <a:r>
              <a:rPr lang="ro-RO" sz="1800" dirty="0">
                <a:latin typeface="Arial" panose="020B0604020202020204" pitchFamily="34" charset="0"/>
              </a:rPr>
              <a:t>		-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vizează perioade scurte de timp (maximum o lună), </a:t>
            </a:r>
          </a:p>
          <a:p>
            <a:pPr marL="0" indent="0">
              <a:buNone/>
            </a:pPr>
            <a:r>
              <a:rPr lang="ro-RO" sz="1800" dirty="0">
                <a:latin typeface="Arial" panose="020B0604020202020204" pitchFamily="34" charset="0"/>
                <a:ea typeface="Times New Roman" panose="02020603050405020304" pitchFamily="18" charset="0"/>
                <a:cs typeface="Times New Roman" panose="02020603050405020304" pitchFamily="18" charset="0"/>
              </a:rPr>
              <a:t>		-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prezintă un grad ridicat de detaliere,</a:t>
            </a:r>
          </a:p>
          <a:p>
            <a:pPr marL="0" indent="0">
              <a:buNone/>
            </a:pPr>
            <a:r>
              <a:rPr lang="ro-RO" sz="1800" dirty="0">
                <a:latin typeface="Arial" panose="020B0604020202020204" pitchFamily="34" charset="0"/>
                <a:ea typeface="Times New Roman" panose="02020603050405020304" pitchFamily="18" charset="0"/>
                <a:cs typeface="Times New Roman" panose="02020603050405020304" pitchFamily="18" charset="0"/>
              </a:rPr>
              <a:t>		-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sunt obligatorii. Programele se referă la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activităţile</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curente ale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organizaţiei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cum ar fi cele de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aprovizionare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tehnico</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-materială, de vânzare, de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fabricaţie</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sau de prestări de servicii.</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dirty="0">
              <a:latin typeface="Arial" panose="020B0604020202020204" pitchFamily="34" charset="0"/>
            </a:endParaRPr>
          </a:p>
        </p:txBody>
      </p:sp>
    </p:spTree>
    <p:extLst>
      <p:ext uri="{BB962C8B-B14F-4D97-AF65-F5344CB8AC3E}">
        <p14:creationId xmlns:p14="http://schemas.microsoft.com/office/powerpoint/2010/main" val="326394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27E45-9C5D-46EF-9B20-E80D5C3AA605}"/>
              </a:ext>
            </a:extLst>
          </p:cNvPr>
          <p:cNvSpPr>
            <a:spLocks noGrp="1"/>
          </p:cNvSpPr>
          <p:nvPr>
            <p:ph idx="1"/>
          </p:nvPr>
        </p:nvSpPr>
        <p:spPr>
          <a:xfrm>
            <a:off x="838200" y="522514"/>
            <a:ext cx="10515600" cy="5654449"/>
          </a:xfrm>
        </p:spPr>
        <p:txBody>
          <a:bodyPr/>
          <a:lstStyle/>
          <a:p>
            <a:pPr marL="0" indent="0">
              <a:buNone/>
            </a:pPr>
            <a:endParaRPr lang="ro-RO" sz="1800" dirty="0">
              <a:effectLst/>
              <a:latin typeface="Arial" panose="020B0604020202020204" pitchFamily="34" charset="0"/>
              <a:ea typeface="Times New Roman" panose="02020603050405020304" pitchFamily="18" charset="0"/>
            </a:endParaRPr>
          </a:p>
          <a:p>
            <a:pPr marL="0" indent="0">
              <a:buNone/>
            </a:pPr>
            <a:endParaRPr lang="ro-RO" sz="1800" dirty="0">
              <a:latin typeface="Arial" panose="020B0604020202020204" pitchFamily="34" charset="0"/>
            </a:endParaRPr>
          </a:p>
          <a:p>
            <a:pPr marL="0" indent="0">
              <a:buNone/>
            </a:pPr>
            <a:r>
              <a:rPr lang="en-US" sz="1800" b="1" dirty="0" err="1">
                <a:effectLst/>
                <a:latin typeface="Arial" panose="020B0604020202020204" pitchFamily="34" charset="0"/>
                <a:ea typeface="Times New Roman" panose="02020603050405020304" pitchFamily="18" charset="0"/>
              </a:rPr>
              <a:t>Managementul</a:t>
            </a:r>
            <a:r>
              <a:rPr lang="en-US" sz="1800" b="1" dirty="0">
                <a:effectLst/>
                <a:latin typeface="Arial" panose="020B0604020202020204" pitchFamily="34" charset="0"/>
                <a:ea typeface="Times New Roman" panose="02020603050405020304" pitchFamily="18" charset="0"/>
              </a:rPr>
              <a:t> </a:t>
            </a:r>
            <a:r>
              <a:rPr lang="en-US" sz="1800" b="1" dirty="0" err="1">
                <a:effectLst/>
                <a:latin typeface="Arial" panose="020B0604020202020204" pitchFamily="34" charset="0"/>
                <a:ea typeface="Times New Roman" panose="02020603050405020304" pitchFamily="18" charset="0"/>
              </a:rPr>
              <a:t>reactiv</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este</a:t>
            </a:r>
            <a:r>
              <a:rPr lang="en-US" sz="1800" dirty="0">
                <a:effectLst/>
                <a:latin typeface="Arial" panose="020B0604020202020204" pitchFamily="34" charset="0"/>
                <a:ea typeface="Times New Roman" panose="02020603050405020304" pitchFamily="18" charset="0"/>
              </a:rPr>
              <a:t> un tip de management </a:t>
            </a:r>
            <a:r>
              <a:rPr lang="en-US" sz="1800" dirty="0" err="1">
                <a:effectLst/>
                <a:latin typeface="Arial" panose="020B0604020202020204" pitchFamily="34" charset="0"/>
                <a:ea typeface="Times New Roman" panose="02020603050405020304" pitchFamily="18" charset="0"/>
              </a:rPr>
              <a:t>prin</a:t>
            </a:r>
            <a:r>
              <a:rPr lang="en-US" sz="1800" dirty="0">
                <a:effectLst/>
                <a:latin typeface="Arial" panose="020B0604020202020204" pitchFamily="34" charset="0"/>
                <a:ea typeface="Times New Roman" panose="02020603050405020304" pitchFamily="18" charset="0"/>
              </a:rPr>
              <a:t> care </a:t>
            </a:r>
            <a:r>
              <a:rPr lang="en-US" sz="1800" dirty="0" err="1">
                <a:effectLst/>
                <a:latin typeface="Arial" panose="020B0604020202020204" pitchFamily="34" charset="0"/>
                <a:ea typeface="Times New Roman" panose="02020603050405020304" pitchFamily="18" charset="0"/>
              </a:rPr>
              <a:t>organizaţia</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reacţionează</a:t>
            </a:r>
            <a:r>
              <a:rPr lang="en-US" sz="1800" dirty="0">
                <a:effectLst/>
                <a:latin typeface="Arial" panose="020B0604020202020204" pitchFamily="34" charset="0"/>
                <a:ea typeface="Times New Roman" panose="02020603050405020304" pitchFamily="18" charset="0"/>
              </a:rPr>
              <a:t> la </a:t>
            </a:r>
            <a:r>
              <a:rPr lang="en-US" sz="1800" dirty="0" err="1">
                <a:effectLst/>
                <a:latin typeface="Arial" panose="020B0604020202020204" pitchFamily="34" charset="0"/>
                <a:ea typeface="Times New Roman" panose="02020603050405020304" pitchFamily="18" charset="0"/>
              </a:rPr>
              <a:t>schimbările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produse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în</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mediul</a:t>
            </a:r>
            <a:r>
              <a:rPr lang="en-US" sz="1800" dirty="0">
                <a:effectLst/>
                <a:latin typeface="Arial" panose="020B0604020202020204" pitchFamily="34" charset="0"/>
                <a:ea typeface="Times New Roman" panose="02020603050405020304" pitchFamily="18" charset="0"/>
              </a:rPr>
              <a:t> de </a:t>
            </a:r>
            <a:r>
              <a:rPr lang="en-US" sz="1800" dirty="0" err="1">
                <a:effectLst/>
                <a:latin typeface="Arial" panose="020B0604020202020204" pitchFamily="34" charset="0"/>
                <a:ea typeface="Times New Roman" panose="02020603050405020304" pitchFamily="18" charset="0"/>
              </a:rPr>
              <a:t>afaceri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şi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îşi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adaptează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strategia</a:t>
            </a:r>
            <a:r>
              <a:rPr lang="en-US" sz="1800" dirty="0">
                <a:effectLst/>
                <a:latin typeface="Arial" panose="020B0604020202020204" pitchFamily="34" charset="0"/>
                <a:ea typeface="Times New Roman" panose="02020603050405020304" pitchFamily="18" charset="0"/>
              </a:rPr>
              <a:t> sub </a:t>
            </a:r>
            <a:r>
              <a:rPr lang="en-US" sz="1800" dirty="0" err="1">
                <a:effectLst/>
                <a:latin typeface="Arial" panose="020B0604020202020204" pitchFamily="34" charset="0"/>
                <a:ea typeface="Times New Roman" panose="02020603050405020304" pitchFamily="18" charset="0"/>
              </a:rPr>
              <a:t>presiunea</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factorilor</a:t>
            </a:r>
            <a:r>
              <a:rPr lang="en-US" sz="1800" dirty="0">
                <a:effectLst/>
                <a:latin typeface="Arial" panose="020B0604020202020204" pitchFamily="34" charset="0"/>
                <a:ea typeface="Times New Roman" panose="02020603050405020304" pitchFamily="18" charset="0"/>
              </a:rPr>
              <a:t> de impact din </a:t>
            </a:r>
            <a:r>
              <a:rPr lang="en-US" sz="1800" dirty="0" err="1">
                <a:effectLst/>
                <a:latin typeface="Arial" panose="020B0604020202020204" pitchFamily="34" charset="0"/>
                <a:ea typeface="Times New Roman" panose="02020603050405020304" pitchFamily="18" charset="0"/>
              </a:rPr>
              <a:t>cadrul</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acestuia</a:t>
            </a:r>
            <a:r>
              <a:rPr lang="ro-RO" sz="1800" dirty="0">
                <a:effectLst/>
                <a:latin typeface="Arial" panose="020B0604020202020204" pitchFamily="34" charset="0"/>
                <a:ea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endParaRPr>
          </a:p>
          <a:p>
            <a:pPr marL="0" indent="0">
              <a:buNone/>
            </a:pPr>
            <a:endParaRPr lang="en-US" sz="1800" dirty="0">
              <a:latin typeface="Arial" panose="020B0604020202020204" pitchFamily="34" charset="0"/>
            </a:endParaRPr>
          </a:p>
          <a:p>
            <a:pPr marL="0" indent="0">
              <a:buNone/>
            </a:pPr>
            <a:r>
              <a:rPr lang="en-US" sz="1800" b="1" dirty="0" err="1">
                <a:latin typeface="Arial" panose="020B0604020202020204" pitchFamily="34" charset="0"/>
              </a:rPr>
              <a:t>Managementul</a:t>
            </a:r>
            <a:r>
              <a:rPr lang="en-US" sz="1800" b="1" dirty="0">
                <a:latin typeface="Arial" panose="020B0604020202020204" pitchFamily="34" charset="0"/>
              </a:rPr>
              <a:t> </a:t>
            </a:r>
            <a:r>
              <a:rPr lang="en-US" sz="1800" b="1" dirty="0" err="1">
                <a:latin typeface="Arial" panose="020B0604020202020204" pitchFamily="34" charset="0"/>
              </a:rPr>
              <a:t>proactiv</a:t>
            </a:r>
            <a:r>
              <a:rPr lang="en-US" sz="1800" b="1" dirty="0">
                <a:latin typeface="Arial" panose="020B0604020202020204" pitchFamily="34" charset="0"/>
              </a:rPr>
              <a:t> </a:t>
            </a:r>
            <a:r>
              <a:rPr lang="en-US" sz="1800" dirty="0" err="1">
                <a:latin typeface="Arial" panose="020B0604020202020204" pitchFamily="34" charset="0"/>
              </a:rPr>
              <a:t>reprezintă</a:t>
            </a:r>
            <a:r>
              <a:rPr lang="en-US" sz="1800" dirty="0">
                <a:latin typeface="Arial" panose="020B0604020202020204" pitchFamily="34" charset="0"/>
              </a:rPr>
              <a:t> un tip de management </a:t>
            </a:r>
            <a:r>
              <a:rPr lang="en-US" sz="1800" dirty="0" err="1">
                <a:latin typeface="Arial" panose="020B0604020202020204" pitchFamily="34" charset="0"/>
              </a:rPr>
              <a:t>prin</a:t>
            </a:r>
            <a:r>
              <a:rPr lang="en-US" sz="1800" dirty="0">
                <a:latin typeface="Arial" panose="020B0604020202020204" pitchFamily="34" charset="0"/>
              </a:rPr>
              <a:t> care </a:t>
            </a:r>
            <a:r>
              <a:rPr lang="en-US" sz="1800" dirty="0" err="1">
                <a:latin typeface="Arial" panose="020B0604020202020204" pitchFamily="34" charset="0"/>
              </a:rPr>
              <a:t>organizaţia</a:t>
            </a:r>
            <a:r>
              <a:rPr lang="en-US" sz="1800" dirty="0">
                <a:latin typeface="Arial" panose="020B0604020202020204" pitchFamily="34" charset="0"/>
              </a:rPr>
              <a:t>, </a:t>
            </a:r>
            <a:r>
              <a:rPr lang="en-US" sz="1800" dirty="0" err="1">
                <a:latin typeface="Arial" panose="020B0604020202020204" pitchFamily="34" charset="0"/>
              </a:rPr>
              <a:t>folosind</a:t>
            </a:r>
            <a:r>
              <a:rPr lang="en-US" sz="1800" dirty="0">
                <a:latin typeface="Arial" panose="020B0604020202020204" pitchFamily="34" charset="0"/>
              </a:rPr>
              <a:t> </a:t>
            </a:r>
            <a:r>
              <a:rPr lang="en-US" sz="1800" dirty="0" err="1">
                <a:latin typeface="Arial" panose="020B0604020202020204" pitchFamily="34" charset="0"/>
              </a:rPr>
              <a:t>instrumente</a:t>
            </a:r>
            <a:r>
              <a:rPr lang="en-US" sz="1800" dirty="0">
                <a:latin typeface="Arial" panose="020B0604020202020204" pitchFamily="34" charset="0"/>
              </a:rPr>
              <a:t> </a:t>
            </a:r>
            <a:r>
              <a:rPr lang="en-US" sz="1800" dirty="0" err="1">
                <a:latin typeface="Arial" panose="020B0604020202020204" pitchFamily="34" charset="0"/>
              </a:rPr>
              <a:t>previzionale</a:t>
            </a:r>
            <a:r>
              <a:rPr lang="en-US" sz="1800" dirty="0">
                <a:latin typeface="Arial" panose="020B0604020202020204" pitchFamily="34" charset="0"/>
              </a:rPr>
              <a:t>, </a:t>
            </a:r>
            <a:r>
              <a:rPr lang="en-US" sz="1800" dirty="0" err="1">
                <a:latin typeface="Arial" panose="020B0604020202020204" pitchFamily="34" charset="0"/>
              </a:rPr>
              <a:t>îşi</a:t>
            </a:r>
            <a:r>
              <a:rPr lang="en-US" sz="1800" dirty="0">
                <a:latin typeface="Arial" panose="020B0604020202020204" pitchFamily="34" charset="0"/>
              </a:rPr>
              <a:t> </a:t>
            </a:r>
            <a:r>
              <a:rPr lang="en-US" sz="1800" dirty="0" err="1">
                <a:latin typeface="Arial" panose="020B0604020202020204" pitchFamily="34" charset="0"/>
              </a:rPr>
              <a:t>propune</a:t>
            </a:r>
            <a:r>
              <a:rPr lang="en-US" sz="1800" dirty="0">
                <a:latin typeface="Arial" panose="020B0604020202020204" pitchFamily="34" charset="0"/>
              </a:rPr>
              <a:t> </a:t>
            </a:r>
            <a:r>
              <a:rPr lang="en-US" sz="1800" dirty="0" err="1">
                <a:latin typeface="Arial" panose="020B0604020202020204" pitchFamily="34" charset="0"/>
              </a:rPr>
              <a:t>să</a:t>
            </a:r>
            <a:r>
              <a:rPr lang="en-US" sz="1800" dirty="0">
                <a:latin typeface="Arial" panose="020B0604020202020204" pitchFamily="34" charset="0"/>
              </a:rPr>
              <a:t> </a:t>
            </a:r>
            <a:r>
              <a:rPr lang="en-US" sz="1800" dirty="0" err="1">
                <a:latin typeface="Arial" panose="020B0604020202020204" pitchFamily="34" charset="0"/>
              </a:rPr>
              <a:t>anticipeze</a:t>
            </a:r>
            <a:r>
              <a:rPr lang="en-US" sz="1800" dirty="0">
                <a:latin typeface="Arial" panose="020B0604020202020204" pitchFamily="34" charset="0"/>
              </a:rPr>
              <a:t> </a:t>
            </a:r>
            <a:r>
              <a:rPr lang="en-US" sz="1800" dirty="0" err="1">
                <a:latin typeface="Arial" panose="020B0604020202020204" pitchFamily="34" charset="0"/>
              </a:rPr>
              <a:t>schimbările</a:t>
            </a:r>
            <a:r>
              <a:rPr lang="en-US" sz="1800" dirty="0">
                <a:latin typeface="Arial" panose="020B0604020202020204" pitchFamily="34" charset="0"/>
              </a:rPr>
              <a:t> care pot </a:t>
            </a:r>
            <a:r>
              <a:rPr lang="en-US" sz="1800" dirty="0" err="1">
                <a:latin typeface="Arial" panose="020B0604020202020204" pitchFamily="34" charset="0"/>
              </a:rPr>
              <a:t>surveni</a:t>
            </a:r>
            <a:r>
              <a:rPr lang="en-US" sz="1800" dirty="0">
                <a:latin typeface="Arial" panose="020B0604020202020204" pitchFamily="34" charset="0"/>
              </a:rPr>
              <a:t> </a:t>
            </a:r>
            <a:r>
              <a:rPr lang="en-US" sz="1800" dirty="0" err="1">
                <a:latin typeface="Arial" panose="020B0604020202020204" pitchFamily="34" charset="0"/>
              </a:rPr>
              <a:t>în</a:t>
            </a:r>
            <a:r>
              <a:rPr lang="en-US" sz="1800" dirty="0">
                <a:latin typeface="Arial" panose="020B0604020202020204" pitchFamily="34" charset="0"/>
              </a:rPr>
              <a:t> </a:t>
            </a:r>
            <a:r>
              <a:rPr lang="en-US" sz="1800" dirty="0" err="1">
                <a:latin typeface="Arial" panose="020B0604020202020204" pitchFamily="34" charset="0"/>
              </a:rPr>
              <a:t>mediul</a:t>
            </a:r>
            <a:r>
              <a:rPr lang="en-US" sz="1800" dirty="0">
                <a:latin typeface="Arial" panose="020B0604020202020204" pitchFamily="34" charset="0"/>
              </a:rPr>
              <a:t> </a:t>
            </a:r>
            <a:r>
              <a:rPr lang="en-US" sz="1800" dirty="0" err="1">
                <a:latin typeface="Arial" panose="020B0604020202020204" pitchFamily="34" charset="0"/>
              </a:rPr>
              <a:t>ambiant</a:t>
            </a:r>
            <a:r>
              <a:rPr lang="en-US" sz="1800" dirty="0">
                <a:latin typeface="Arial" panose="020B0604020202020204" pitchFamily="34" charset="0"/>
              </a:rPr>
              <a:t> </a:t>
            </a:r>
            <a:r>
              <a:rPr lang="en-US" sz="1800" dirty="0" err="1">
                <a:latin typeface="Arial" panose="020B0604020202020204" pitchFamily="34" charset="0"/>
              </a:rPr>
              <a:t>şi</a:t>
            </a:r>
            <a:r>
              <a:rPr lang="en-US" sz="1800" dirty="0">
                <a:latin typeface="Arial" panose="020B0604020202020204" pitchFamily="34" charset="0"/>
              </a:rPr>
              <a:t>, pe </a:t>
            </a:r>
            <a:r>
              <a:rPr lang="en-US" sz="1800" dirty="0" err="1">
                <a:latin typeface="Arial" panose="020B0604020202020204" pitchFamily="34" charset="0"/>
              </a:rPr>
              <a:t>această</a:t>
            </a:r>
            <a:r>
              <a:rPr lang="en-US" sz="1800" dirty="0">
                <a:latin typeface="Arial" panose="020B0604020202020204" pitchFamily="34" charset="0"/>
              </a:rPr>
              <a:t> </a:t>
            </a:r>
            <a:r>
              <a:rPr lang="en-US" sz="1800" dirty="0" err="1">
                <a:latin typeface="Arial" panose="020B0604020202020204" pitchFamily="34" charset="0"/>
              </a:rPr>
              <a:t>bază</a:t>
            </a:r>
            <a:r>
              <a:rPr lang="en-US" sz="1800" dirty="0">
                <a:latin typeface="Arial" panose="020B0604020202020204" pitchFamily="34" charset="0"/>
              </a:rPr>
              <a:t>, </a:t>
            </a:r>
            <a:r>
              <a:rPr lang="en-US" sz="1800" dirty="0" err="1">
                <a:latin typeface="Arial" panose="020B0604020202020204" pitchFamily="34" charset="0"/>
              </a:rPr>
              <a:t>să-şi</a:t>
            </a:r>
            <a:r>
              <a:rPr lang="en-US" sz="1800" dirty="0">
                <a:latin typeface="Arial" panose="020B0604020202020204" pitchFamily="34" charset="0"/>
              </a:rPr>
              <a:t> </a:t>
            </a:r>
            <a:r>
              <a:rPr lang="en-US" sz="1800" dirty="0" err="1">
                <a:latin typeface="Arial" panose="020B0604020202020204" pitchFamily="34" charset="0"/>
              </a:rPr>
              <a:t>elaboreze</a:t>
            </a:r>
            <a:r>
              <a:rPr lang="en-US" sz="1800" dirty="0">
                <a:latin typeface="Arial" panose="020B0604020202020204" pitchFamily="34" charset="0"/>
              </a:rPr>
              <a:t> o </a:t>
            </a:r>
            <a:r>
              <a:rPr lang="en-US" sz="1800" dirty="0" err="1">
                <a:latin typeface="Arial" panose="020B0604020202020204" pitchFamily="34" charset="0"/>
              </a:rPr>
              <a:t>strategie</a:t>
            </a:r>
            <a:r>
              <a:rPr lang="en-US" sz="1800" dirty="0">
                <a:latin typeface="Arial" panose="020B0604020202020204" pitchFamily="34" charset="0"/>
              </a:rPr>
              <a:t> </a:t>
            </a:r>
            <a:r>
              <a:rPr lang="en-US" sz="1800" dirty="0" err="1">
                <a:latin typeface="Arial" panose="020B0604020202020204" pitchFamily="34" charset="0"/>
              </a:rPr>
              <a:t>managerială</a:t>
            </a:r>
            <a:r>
              <a:rPr lang="en-US" sz="1800" dirty="0">
                <a:latin typeface="Arial" panose="020B0604020202020204" pitchFamily="34" charset="0"/>
              </a:rPr>
              <a:t> </a:t>
            </a:r>
            <a:r>
              <a:rPr lang="en-US" sz="1800" dirty="0" err="1">
                <a:latin typeface="Arial" panose="020B0604020202020204" pitchFamily="34" charset="0"/>
              </a:rPr>
              <a:t>adecvată</a:t>
            </a:r>
            <a:r>
              <a:rPr lang="en-US" sz="1800" dirty="0">
                <a:latin typeface="Arial" panose="020B0604020202020204" pitchFamily="34" charset="0"/>
              </a:rPr>
              <a:t>.</a:t>
            </a:r>
          </a:p>
        </p:txBody>
      </p:sp>
    </p:spTree>
    <p:extLst>
      <p:ext uri="{BB962C8B-B14F-4D97-AF65-F5344CB8AC3E}">
        <p14:creationId xmlns:p14="http://schemas.microsoft.com/office/powerpoint/2010/main" val="153986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E5981-C9DF-477F-AC64-34C176736A5D}"/>
              </a:ext>
            </a:extLst>
          </p:cNvPr>
          <p:cNvSpPr>
            <a:spLocks noGrp="1"/>
          </p:cNvSpPr>
          <p:nvPr>
            <p:ph idx="1"/>
          </p:nvPr>
        </p:nvSpPr>
        <p:spPr>
          <a:xfrm>
            <a:off x="838200" y="487680"/>
            <a:ext cx="10515600" cy="5689283"/>
          </a:xfrm>
        </p:spPr>
        <p:txBody>
          <a:bodyPr>
            <a:normAutofit/>
          </a:bodyPr>
          <a:lstStyle/>
          <a:p>
            <a:pPr marL="0" indent="0">
              <a:buNone/>
            </a:pPr>
            <a:r>
              <a:rPr lang="en-US" sz="1800" dirty="0" err="1">
                <a:solidFill>
                  <a:srgbClr val="0070C0"/>
                </a:solidFill>
              </a:rPr>
              <a:t>Cei</a:t>
            </a:r>
            <a:r>
              <a:rPr lang="en-US" sz="1800" dirty="0">
                <a:solidFill>
                  <a:srgbClr val="0070C0"/>
                </a:solidFill>
              </a:rPr>
              <a:t> 5 </a:t>
            </a:r>
            <a:r>
              <a:rPr lang="en-US" sz="1800" dirty="0" err="1">
                <a:solidFill>
                  <a:srgbClr val="0070C0"/>
                </a:solidFill>
              </a:rPr>
              <a:t>pasi</a:t>
            </a:r>
            <a:r>
              <a:rPr lang="en-US" sz="1800" dirty="0">
                <a:solidFill>
                  <a:srgbClr val="0070C0"/>
                </a:solidFill>
              </a:rPr>
              <a:t> ai </a:t>
            </a:r>
            <a:r>
              <a:rPr lang="en-US" sz="1800" dirty="0" err="1">
                <a:solidFill>
                  <a:srgbClr val="0070C0"/>
                </a:solidFill>
              </a:rPr>
              <a:t>planificarii</a:t>
            </a:r>
            <a:r>
              <a:rPr lang="en-US" sz="1800" dirty="0">
                <a:solidFill>
                  <a:srgbClr val="0070C0"/>
                </a:solidFill>
              </a:rPr>
              <a:t>:</a:t>
            </a:r>
          </a:p>
          <a:p>
            <a:pPr marL="0" indent="0">
              <a:buNone/>
            </a:pPr>
            <a:r>
              <a:rPr lang="en-US" sz="1800" dirty="0">
                <a:solidFill>
                  <a:srgbClr val="0070C0"/>
                </a:solidFill>
              </a:rPr>
              <a:t>	- </a:t>
            </a:r>
            <a:r>
              <a:rPr lang="en-US" sz="1800" dirty="0" err="1">
                <a:solidFill>
                  <a:srgbClr val="0070C0"/>
                </a:solidFill>
              </a:rPr>
              <a:t>stabilirea</a:t>
            </a:r>
            <a:r>
              <a:rPr lang="en-US" sz="1800" dirty="0">
                <a:solidFill>
                  <a:srgbClr val="0070C0"/>
                </a:solidFill>
              </a:rPr>
              <a:t> </a:t>
            </a:r>
            <a:r>
              <a:rPr lang="en-US" sz="1800" dirty="0" err="1">
                <a:solidFill>
                  <a:srgbClr val="0070C0"/>
                </a:solidFill>
              </a:rPr>
              <a:t>unui</a:t>
            </a:r>
            <a:r>
              <a:rPr lang="en-US" sz="1800" dirty="0">
                <a:solidFill>
                  <a:srgbClr val="0070C0"/>
                </a:solidFill>
              </a:rPr>
              <a:t> </a:t>
            </a:r>
            <a:r>
              <a:rPr lang="en-US" sz="1800" dirty="0" err="1">
                <a:solidFill>
                  <a:srgbClr val="0070C0"/>
                </a:solidFill>
              </a:rPr>
              <a:t>obiectiv</a:t>
            </a:r>
            <a:r>
              <a:rPr lang="en-US" sz="1800" dirty="0">
                <a:solidFill>
                  <a:srgbClr val="0070C0"/>
                </a:solidFill>
              </a:rPr>
              <a:t>;</a:t>
            </a:r>
          </a:p>
          <a:p>
            <a:pPr marL="0" indent="0">
              <a:buNone/>
            </a:pPr>
            <a:r>
              <a:rPr lang="en-US" sz="1800" dirty="0">
                <a:solidFill>
                  <a:srgbClr val="0070C0"/>
                </a:solidFill>
              </a:rPr>
              <a:t>	- </a:t>
            </a:r>
            <a:r>
              <a:rPr lang="en-US" sz="1800" dirty="0" err="1">
                <a:solidFill>
                  <a:srgbClr val="0070C0"/>
                </a:solidFill>
              </a:rPr>
              <a:t>dezvolatera</a:t>
            </a:r>
            <a:r>
              <a:rPr lang="en-US" sz="1800" dirty="0">
                <a:solidFill>
                  <a:srgbClr val="0070C0"/>
                </a:solidFill>
              </a:rPr>
              <a:t> de </a:t>
            </a:r>
            <a:r>
              <a:rPr lang="en-US" sz="1800" dirty="0" err="1">
                <a:solidFill>
                  <a:srgbClr val="0070C0"/>
                </a:solidFill>
              </a:rPr>
              <a:t>previziuni</a:t>
            </a:r>
            <a:r>
              <a:rPr lang="en-US" sz="1800" dirty="0">
                <a:solidFill>
                  <a:srgbClr val="0070C0"/>
                </a:solidFill>
              </a:rPr>
              <a:t>;</a:t>
            </a:r>
          </a:p>
          <a:p>
            <a:pPr marL="0" indent="0">
              <a:buNone/>
            </a:pPr>
            <a:r>
              <a:rPr lang="en-US" sz="1800" dirty="0">
                <a:solidFill>
                  <a:srgbClr val="0070C0"/>
                </a:solidFill>
              </a:rPr>
              <a:t>	- </a:t>
            </a:r>
            <a:r>
              <a:rPr lang="en-US" sz="1800" dirty="0" err="1">
                <a:solidFill>
                  <a:srgbClr val="0070C0"/>
                </a:solidFill>
              </a:rPr>
              <a:t>identificarea</a:t>
            </a:r>
            <a:r>
              <a:rPr lang="en-US" sz="1800" dirty="0">
                <a:solidFill>
                  <a:srgbClr val="0070C0"/>
                </a:solidFill>
              </a:rPr>
              <a:t> </a:t>
            </a:r>
            <a:r>
              <a:rPr lang="en-US" sz="1800" dirty="0" err="1">
                <a:solidFill>
                  <a:srgbClr val="0070C0"/>
                </a:solidFill>
              </a:rPr>
              <a:t>alternativelor</a:t>
            </a:r>
            <a:r>
              <a:rPr lang="en-US" sz="1800" dirty="0">
                <a:solidFill>
                  <a:srgbClr val="0070C0"/>
                </a:solidFill>
              </a:rPr>
              <a:t>;</a:t>
            </a:r>
          </a:p>
          <a:p>
            <a:pPr marL="0" indent="0">
              <a:buNone/>
            </a:pPr>
            <a:r>
              <a:rPr lang="en-US" sz="1800" dirty="0">
                <a:solidFill>
                  <a:srgbClr val="0070C0"/>
                </a:solidFill>
              </a:rPr>
              <a:t>	- </a:t>
            </a:r>
            <a:r>
              <a:rPr lang="en-US" sz="1800" dirty="0" err="1">
                <a:solidFill>
                  <a:srgbClr val="0070C0"/>
                </a:solidFill>
              </a:rPr>
              <a:t>evaluarea</a:t>
            </a:r>
            <a:r>
              <a:rPr lang="en-US" sz="1800" dirty="0">
                <a:solidFill>
                  <a:srgbClr val="0070C0"/>
                </a:solidFill>
              </a:rPr>
              <a:t> </a:t>
            </a:r>
            <a:r>
              <a:rPr lang="en-US" sz="1800" dirty="0" err="1">
                <a:solidFill>
                  <a:srgbClr val="0070C0"/>
                </a:solidFill>
              </a:rPr>
              <a:t>alternativelor</a:t>
            </a:r>
            <a:r>
              <a:rPr lang="en-US" sz="1800" dirty="0">
                <a:solidFill>
                  <a:srgbClr val="0070C0"/>
                </a:solidFill>
              </a:rPr>
              <a:t>;</a:t>
            </a:r>
          </a:p>
          <a:p>
            <a:pPr marL="0" indent="0">
              <a:buNone/>
            </a:pPr>
            <a:r>
              <a:rPr lang="en-US" sz="1800" dirty="0">
                <a:solidFill>
                  <a:srgbClr val="0070C0"/>
                </a:solidFill>
              </a:rPr>
              <a:t>	- </a:t>
            </a:r>
            <a:r>
              <a:rPr lang="en-US" sz="1800" dirty="0" err="1">
                <a:solidFill>
                  <a:srgbClr val="0070C0"/>
                </a:solidFill>
              </a:rPr>
              <a:t>implemantarea</a:t>
            </a:r>
            <a:r>
              <a:rPr lang="en-US" sz="1800" dirty="0">
                <a:solidFill>
                  <a:srgbClr val="0070C0"/>
                </a:solidFill>
              </a:rPr>
              <a:t> </a:t>
            </a:r>
            <a:r>
              <a:rPr lang="en-US" sz="1800" dirty="0" err="1">
                <a:solidFill>
                  <a:srgbClr val="0070C0"/>
                </a:solidFill>
              </a:rPr>
              <a:t>si</a:t>
            </a:r>
            <a:r>
              <a:rPr lang="en-US" sz="1800" dirty="0">
                <a:solidFill>
                  <a:srgbClr val="0070C0"/>
                </a:solidFill>
              </a:rPr>
              <a:t> </a:t>
            </a:r>
            <a:r>
              <a:rPr lang="en-US" sz="1800" dirty="0" err="1">
                <a:solidFill>
                  <a:srgbClr val="0070C0"/>
                </a:solidFill>
              </a:rPr>
              <a:t>evaluarea</a:t>
            </a:r>
            <a:r>
              <a:rPr lang="en-US" sz="1800" dirty="0">
                <a:solidFill>
                  <a:srgbClr val="0070C0"/>
                </a:solidFill>
              </a:rPr>
              <a:t> </a:t>
            </a:r>
            <a:r>
              <a:rPr lang="en-US" sz="1800" dirty="0" err="1">
                <a:solidFill>
                  <a:srgbClr val="0070C0"/>
                </a:solidFill>
              </a:rPr>
              <a:t>planurilor</a:t>
            </a:r>
            <a:r>
              <a:rPr lang="en-US" sz="1800" dirty="0">
                <a:solidFill>
                  <a:srgbClr val="0070C0"/>
                </a:solidFill>
              </a:rPr>
              <a:t>.</a:t>
            </a:r>
          </a:p>
          <a:p>
            <a:pPr marL="0" indent="0">
              <a:buNone/>
            </a:pPr>
            <a:endParaRPr lang="en-US" sz="1800" dirty="0">
              <a:solidFill>
                <a:srgbClr val="0070C0"/>
              </a:solidFill>
            </a:endParaRPr>
          </a:p>
          <a:p>
            <a:pPr marL="0" indent="0">
              <a:buNone/>
            </a:pPr>
            <a:r>
              <a:rPr lang="en-US" sz="1800" dirty="0" err="1">
                <a:solidFill>
                  <a:srgbClr val="0070C0"/>
                </a:solidFill>
              </a:rPr>
              <a:t>Obiectivele</a:t>
            </a:r>
            <a:r>
              <a:rPr lang="en-US" sz="1800" dirty="0">
                <a:solidFill>
                  <a:srgbClr val="0070C0"/>
                </a:solidFill>
              </a:rPr>
              <a:t> SMART:  Specific, Measurable, Attainable, Relevant, Timely ( + termen de </a:t>
            </a:r>
            <a:r>
              <a:rPr lang="en-US" sz="1800" dirty="0" err="1">
                <a:solidFill>
                  <a:srgbClr val="0070C0"/>
                </a:solidFill>
              </a:rPr>
              <a:t>realizare</a:t>
            </a:r>
            <a:r>
              <a:rPr lang="en-US" sz="1800" dirty="0">
                <a:solidFill>
                  <a:srgbClr val="0070C0"/>
                </a:solidFill>
              </a:rPr>
              <a:t>).</a:t>
            </a:r>
          </a:p>
          <a:p>
            <a:pPr marL="0" indent="0">
              <a:buNone/>
            </a:pPr>
            <a:endParaRPr lang="en-US" sz="1800" dirty="0">
              <a:solidFill>
                <a:srgbClr val="0070C0"/>
              </a:solidFill>
            </a:endParaRPr>
          </a:p>
          <a:p>
            <a:pPr marL="0" indent="0">
              <a:buNone/>
            </a:pPr>
            <a:r>
              <a:rPr lang="en-US" sz="1800" dirty="0" err="1">
                <a:solidFill>
                  <a:srgbClr val="0070C0"/>
                </a:solidFill>
              </a:rPr>
              <a:t>Managementul</a:t>
            </a:r>
            <a:r>
              <a:rPr lang="en-US" sz="1800" dirty="0">
                <a:solidFill>
                  <a:srgbClr val="0070C0"/>
                </a:solidFill>
              </a:rPr>
              <a:t> </a:t>
            </a:r>
            <a:r>
              <a:rPr lang="en-US" sz="1800" dirty="0" err="1">
                <a:solidFill>
                  <a:srgbClr val="0070C0"/>
                </a:solidFill>
              </a:rPr>
              <a:t>prin</a:t>
            </a:r>
            <a:r>
              <a:rPr lang="en-US" sz="1800" dirty="0">
                <a:solidFill>
                  <a:srgbClr val="0070C0"/>
                </a:solidFill>
              </a:rPr>
              <a:t> </a:t>
            </a:r>
            <a:r>
              <a:rPr lang="en-US" sz="1800" dirty="0" err="1">
                <a:solidFill>
                  <a:srgbClr val="0070C0"/>
                </a:solidFill>
              </a:rPr>
              <a:t>obiective</a:t>
            </a:r>
            <a:r>
              <a:rPr lang="en-US" sz="1800" dirty="0">
                <a:solidFill>
                  <a:srgbClr val="0070C0"/>
                </a:solidFill>
              </a:rPr>
              <a:t>:</a:t>
            </a:r>
          </a:p>
          <a:p>
            <a:pPr marL="0" indent="0">
              <a:buNone/>
            </a:pPr>
            <a:r>
              <a:rPr lang="en-US" sz="1800" dirty="0">
                <a:solidFill>
                  <a:srgbClr val="0070C0"/>
                </a:solidFill>
              </a:rPr>
              <a:t>	- </a:t>
            </a:r>
            <a:r>
              <a:rPr lang="en-US" sz="1800" dirty="0" err="1">
                <a:solidFill>
                  <a:srgbClr val="0070C0"/>
                </a:solidFill>
              </a:rPr>
              <a:t>stabilirea</a:t>
            </a:r>
            <a:r>
              <a:rPr lang="en-US" sz="1800" dirty="0">
                <a:solidFill>
                  <a:srgbClr val="0070C0"/>
                </a:solidFill>
              </a:rPr>
              <a:t> </a:t>
            </a:r>
            <a:r>
              <a:rPr lang="en-US" sz="1800" dirty="0" err="1">
                <a:solidFill>
                  <a:srgbClr val="0070C0"/>
                </a:solidFill>
              </a:rPr>
              <a:t>obiectivelor</a:t>
            </a:r>
            <a:r>
              <a:rPr lang="en-US" sz="1800" dirty="0">
                <a:solidFill>
                  <a:srgbClr val="0070C0"/>
                </a:solidFill>
              </a:rPr>
              <a:t> </a:t>
            </a:r>
            <a:r>
              <a:rPr lang="en-US" sz="1800" dirty="0" err="1">
                <a:solidFill>
                  <a:srgbClr val="0070C0"/>
                </a:solidFill>
              </a:rPr>
              <a:t>organizationale</a:t>
            </a:r>
            <a:r>
              <a:rPr lang="en-US" sz="1800" dirty="0">
                <a:solidFill>
                  <a:srgbClr val="0070C0"/>
                </a:solidFill>
              </a:rPr>
              <a:t>;</a:t>
            </a:r>
          </a:p>
          <a:p>
            <a:pPr marL="0" indent="0">
              <a:buNone/>
            </a:pPr>
            <a:r>
              <a:rPr lang="en-US" sz="1800" dirty="0">
                <a:solidFill>
                  <a:srgbClr val="0070C0"/>
                </a:solidFill>
              </a:rPr>
              <a:t>	- </a:t>
            </a:r>
            <a:r>
              <a:rPr lang="en-US" sz="1800" dirty="0" err="1">
                <a:solidFill>
                  <a:srgbClr val="0070C0"/>
                </a:solidFill>
              </a:rPr>
              <a:t>stabilirea</a:t>
            </a:r>
            <a:r>
              <a:rPr lang="en-US" sz="1800" dirty="0">
                <a:solidFill>
                  <a:srgbClr val="0070C0"/>
                </a:solidFill>
              </a:rPr>
              <a:t> </a:t>
            </a:r>
            <a:r>
              <a:rPr lang="en-US" sz="1800" dirty="0" err="1">
                <a:solidFill>
                  <a:srgbClr val="0070C0"/>
                </a:solidFill>
              </a:rPr>
              <a:t>obiectivelor</a:t>
            </a:r>
            <a:r>
              <a:rPr lang="en-US" sz="1800" dirty="0">
                <a:solidFill>
                  <a:srgbClr val="0070C0"/>
                </a:solidFill>
              </a:rPr>
              <a:t> </a:t>
            </a:r>
            <a:r>
              <a:rPr lang="en-US" sz="1800" dirty="0" err="1">
                <a:solidFill>
                  <a:srgbClr val="0070C0"/>
                </a:solidFill>
              </a:rPr>
              <a:t>departamentale</a:t>
            </a:r>
            <a:r>
              <a:rPr lang="en-US" sz="1800" dirty="0">
                <a:solidFill>
                  <a:srgbClr val="0070C0"/>
                </a:solidFill>
              </a:rPr>
              <a:t>;</a:t>
            </a:r>
          </a:p>
          <a:p>
            <a:pPr marL="0" indent="0">
              <a:buNone/>
            </a:pPr>
            <a:r>
              <a:rPr lang="en-US" sz="1800" dirty="0">
                <a:solidFill>
                  <a:srgbClr val="0070C0"/>
                </a:solidFill>
              </a:rPr>
              <a:t>	- </a:t>
            </a:r>
            <a:r>
              <a:rPr lang="en-US" sz="1800" dirty="0" err="1">
                <a:solidFill>
                  <a:srgbClr val="0070C0"/>
                </a:solidFill>
              </a:rPr>
              <a:t>discutarea</a:t>
            </a:r>
            <a:r>
              <a:rPr lang="en-US" sz="1800" dirty="0">
                <a:solidFill>
                  <a:srgbClr val="0070C0"/>
                </a:solidFill>
              </a:rPr>
              <a:t> </a:t>
            </a:r>
            <a:r>
              <a:rPr lang="en-US" sz="1800" dirty="0" err="1">
                <a:solidFill>
                  <a:srgbClr val="0070C0"/>
                </a:solidFill>
              </a:rPr>
              <a:t>obiectivelor</a:t>
            </a:r>
            <a:r>
              <a:rPr lang="en-US" sz="1800" dirty="0">
                <a:solidFill>
                  <a:srgbClr val="0070C0"/>
                </a:solidFill>
              </a:rPr>
              <a:t> </a:t>
            </a:r>
            <a:r>
              <a:rPr lang="en-US" sz="1800" dirty="0" err="1">
                <a:solidFill>
                  <a:srgbClr val="0070C0"/>
                </a:solidFill>
              </a:rPr>
              <a:t>departamentale</a:t>
            </a:r>
            <a:r>
              <a:rPr lang="en-US" sz="1800" dirty="0">
                <a:solidFill>
                  <a:srgbClr val="0070C0"/>
                </a:solidFill>
              </a:rPr>
              <a:t>;</a:t>
            </a:r>
          </a:p>
          <a:p>
            <a:pPr marL="0" indent="0">
              <a:buNone/>
            </a:pPr>
            <a:r>
              <a:rPr lang="en-US" sz="1800" dirty="0">
                <a:solidFill>
                  <a:srgbClr val="0070C0"/>
                </a:solidFill>
              </a:rPr>
              <a:t>	- </a:t>
            </a:r>
            <a:r>
              <a:rPr lang="en-US" sz="1800" dirty="0" err="1">
                <a:solidFill>
                  <a:srgbClr val="0070C0"/>
                </a:solidFill>
              </a:rPr>
              <a:t>stabilirea</a:t>
            </a:r>
            <a:r>
              <a:rPr lang="en-US" sz="1800" dirty="0">
                <a:solidFill>
                  <a:srgbClr val="0070C0"/>
                </a:solidFill>
              </a:rPr>
              <a:t> </a:t>
            </a:r>
            <a:r>
              <a:rPr lang="en-US" sz="1800" dirty="0" err="1">
                <a:solidFill>
                  <a:srgbClr val="0070C0"/>
                </a:solidFill>
              </a:rPr>
              <a:t>obiectivelor</a:t>
            </a:r>
            <a:r>
              <a:rPr lang="en-US" sz="1800" dirty="0">
                <a:solidFill>
                  <a:srgbClr val="0070C0"/>
                </a:solidFill>
              </a:rPr>
              <a:t> </a:t>
            </a:r>
            <a:r>
              <a:rPr lang="en-US" sz="1800" dirty="0" err="1">
                <a:solidFill>
                  <a:srgbClr val="0070C0"/>
                </a:solidFill>
              </a:rPr>
              <a:t>individuale</a:t>
            </a:r>
            <a:r>
              <a:rPr lang="en-US" sz="1800" dirty="0">
                <a:solidFill>
                  <a:srgbClr val="0070C0"/>
                </a:solidFill>
              </a:rPr>
              <a:t>;</a:t>
            </a:r>
          </a:p>
          <a:p>
            <a:pPr marL="0" indent="0">
              <a:buNone/>
            </a:pPr>
            <a:r>
              <a:rPr lang="en-US" sz="1800" dirty="0">
                <a:solidFill>
                  <a:srgbClr val="0070C0"/>
                </a:solidFill>
              </a:rPr>
              <a:t>	- </a:t>
            </a:r>
            <a:r>
              <a:rPr lang="en-US" sz="1800" dirty="0" err="1">
                <a:solidFill>
                  <a:srgbClr val="0070C0"/>
                </a:solidFill>
              </a:rPr>
              <a:t>monitorizarea</a:t>
            </a:r>
            <a:r>
              <a:rPr lang="en-US" sz="1800" dirty="0">
                <a:solidFill>
                  <a:srgbClr val="0070C0"/>
                </a:solidFill>
              </a:rPr>
              <a:t> </a:t>
            </a:r>
            <a:r>
              <a:rPr lang="en-US" sz="1800" dirty="0" err="1">
                <a:solidFill>
                  <a:srgbClr val="0070C0"/>
                </a:solidFill>
              </a:rPr>
              <a:t>perioadica</a:t>
            </a:r>
            <a:r>
              <a:rPr lang="en-US" sz="1800" dirty="0">
                <a:solidFill>
                  <a:srgbClr val="0070C0"/>
                </a:solidFill>
              </a:rPr>
              <a:t> a </a:t>
            </a:r>
            <a:r>
              <a:rPr lang="en-US" sz="1800" dirty="0" err="1">
                <a:solidFill>
                  <a:srgbClr val="0070C0"/>
                </a:solidFill>
              </a:rPr>
              <a:t>performantelor</a:t>
            </a:r>
            <a:r>
              <a:rPr lang="en-US" sz="1800" dirty="0">
                <a:solidFill>
                  <a:srgbClr val="0070C0"/>
                </a:solidFill>
              </a:rPr>
              <a:t> </a:t>
            </a:r>
            <a:r>
              <a:rPr lang="en-US" sz="1800" dirty="0" err="1">
                <a:solidFill>
                  <a:srgbClr val="0070C0"/>
                </a:solidFill>
              </a:rPr>
              <a:t>individuale</a:t>
            </a:r>
            <a:r>
              <a:rPr lang="en-US" sz="1800" dirty="0">
                <a:solidFill>
                  <a:srgbClr val="0070C0"/>
                </a:solidFill>
              </a:rPr>
              <a:t> </a:t>
            </a:r>
            <a:r>
              <a:rPr lang="en-US" sz="1800" dirty="0" err="1">
                <a:solidFill>
                  <a:srgbClr val="0070C0"/>
                </a:solidFill>
              </a:rPr>
              <a:t>prin</a:t>
            </a:r>
            <a:r>
              <a:rPr lang="en-US" sz="1800" dirty="0">
                <a:solidFill>
                  <a:srgbClr val="0070C0"/>
                </a:solidFill>
              </a:rPr>
              <a:t> feedback.</a:t>
            </a:r>
          </a:p>
          <a:p>
            <a:pPr marL="0" indent="0">
              <a:buNone/>
            </a:pPr>
            <a:endParaRPr lang="en-US" sz="1800" dirty="0">
              <a:solidFill>
                <a:srgbClr val="0070C0"/>
              </a:solidFill>
            </a:endParaRPr>
          </a:p>
          <a:p>
            <a:pPr marL="0" indent="0">
              <a:buNone/>
            </a:pPr>
            <a:endParaRPr lang="en-US" sz="1800" dirty="0">
              <a:solidFill>
                <a:srgbClr val="0070C0"/>
              </a:solidFill>
            </a:endParaRPr>
          </a:p>
        </p:txBody>
      </p:sp>
    </p:spTree>
    <p:extLst>
      <p:ext uri="{BB962C8B-B14F-4D97-AF65-F5344CB8AC3E}">
        <p14:creationId xmlns:p14="http://schemas.microsoft.com/office/powerpoint/2010/main" val="131744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1CE61-BD25-4790-B5CD-8BC6DAAD5512}"/>
              </a:ext>
            </a:extLst>
          </p:cNvPr>
          <p:cNvSpPr>
            <a:spLocks noGrp="1"/>
          </p:cNvSpPr>
          <p:nvPr>
            <p:ph idx="1"/>
          </p:nvPr>
        </p:nvSpPr>
        <p:spPr>
          <a:xfrm>
            <a:off x="838200" y="400594"/>
            <a:ext cx="10515600" cy="5776369"/>
          </a:xfrm>
        </p:spPr>
        <p:txBody>
          <a:bodyPr/>
          <a:lstStyle/>
          <a:p>
            <a:pPr marL="0" indent="0" algn="just">
              <a:spcBef>
                <a:spcPts val="1200"/>
              </a:spcBef>
              <a:buNone/>
            </a:pPr>
            <a:r>
              <a:rPr lang="ro-RO" sz="1800" b="1" dirty="0" err="1">
                <a:effectLst/>
                <a:latin typeface="Arial" panose="020B0604020202020204" pitchFamily="34" charset="0"/>
                <a:ea typeface="Times New Roman" panose="02020603050405020304" pitchFamily="18" charset="0"/>
                <a:cs typeface="Arial" panose="020B0604020202020204" pitchFamily="34" charset="0"/>
              </a:rPr>
              <a:t>Funcţia</a:t>
            </a:r>
            <a:r>
              <a:rPr lang="ro-RO" sz="1800" b="1" dirty="0">
                <a:effectLst/>
                <a:latin typeface="Arial" panose="020B0604020202020204" pitchFamily="34" charset="0"/>
                <a:ea typeface="Times New Roman" panose="02020603050405020304" pitchFamily="18" charset="0"/>
                <a:cs typeface="Arial" panose="020B0604020202020204" pitchFamily="34" charset="0"/>
              </a:rPr>
              <a:t> de organizare </a:t>
            </a:r>
            <a:r>
              <a:rPr lang="ro-RO" sz="1800" dirty="0">
                <a:effectLst/>
                <a:latin typeface="Arial" panose="020B0604020202020204" pitchFamily="34" charset="0"/>
                <a:ea typeface="Times New Roman" panose="02020603050405020304" pitchFamily="18" charset="0"/>
                <a:cs typeface="Arial" panose="020B0604020202020204" pitchFamily="34" charset="0"/>
              </a:rPr>
              <a:t>cuprinde ansamblul proceselor manageriale prin care se stabilesc </a:t>
            </a:r>
            <a:r>
              <a:rPr lang="ro-RO" sz="1800" dirty="0" err="1">
                <a:effectLst/>
                <a:latin typeface="Arial" panose="020B0604020202020204" pitchFamily="34" charset="0"/>
                <a:ea typeface="Times New Roman" panose="02020603050405020304" pitchFamily="18" charset="0"/>
                <a:cs typeface="Arial" panose="020B0604020202020204" pitchFamily="34" charset="0"/>
              </a:rPr>
              <a:t>şi</a:t>
            </a:r>
            <a:r>
              <a:rPr lang="ro-RO" sz="1800" dirty="0">
                <a:effectLst/>
                <a:latin typeface="Arial" panose="020B0604020202020204" pitchFamily="34" charset="0"/>
                <a:ea typeface="Times New Roman" panose="02020603050405020304" pitchFamily="18" charset="0"/>
                <a:cs typeface="Arial" panose="020B0604020202020204" pitchFamily="34" charset="0"/>
              </a:rPr>
              <a:t> se </a:t>
            </a:r>
            <a:r>
              <a:rPr lang="ro-RO" sz="1800" b="1" dirty="0">
                <a:effectLst/>
                <a:latin typeface="Arial" panose="020B0604020202020204" pitchFamily="34" charset="0"/>
                <a:ea typeface="Times New Roman" panose="02020603050405020304" pitchFamily="18" charset="0"/>
                <a:cs typeface="Arial" panose="020B0604020202020204" pitchFamily="34" charset="0"/>
              </a:rPr>
              <a:t>delimitează</a:t>
            </a:r>
            <a:r>
              <a:rPr lang="ro-RO" sz="1800" dirty="0">
                <a:effectLst/>
                <a:latin typeface="Arial" panose="020B0604020202020204" pitchFamily="34" charset="0"/>
                <a:ea typeface="Times New Roman" panose="02020603050405020304" pitchFamily="18" charset="0"/>
                <a:cs typeface="Arial" panose="020B0604020202020204" pitchFamily="34" charset="0"/>
              </a:rPr>
              <a:t> </a:t>
            </a:r>
            <a:r>
              <a:rPr lang="ro-RO" sz="1800" b="1" dirty="0">
                <a:effectLst/>
                <a:latin typeface="Arial" panose="020B0604020202020204" pitchFamily="34" charset="0"/>
                <a:ea typeface="Times New Roman" panose="02020603050405020304" pitchFamily="18" charset="0"/>
                <a:cs typeface="Arial" panose="020B0604020202020204" pitchFamily="34" charset="0"/>
              </a:rPr>
              <a:t>procesele de muncă </a:t>
            </a:r>
            <a:r>
              <a:rPr lang="ro-RO" sz="1800" dirty="0">
                <a:effectLst/>
                <a:latin typeface="Arial" panose="020B0604020202020204" pitchFamily="34" charset="0"/>
                <a:ea typeface="Times New Roman" panose="02020603050405020304" pitchFamily="18" charset="0"/>
                <a:cs typeface="Arial" panose="020B0604020202020204" pitchFamily="34" charset="0"/>
              </a:rPr>
              <a:t>din </a:t>
            </a:r>
            <a:r>
              <a:rPr lang="ro-RO" sz="1800" dirty="0" err="1">
                <a:effectLst/>
                <a:latin typeface="Arial" panose="020B0604020202020204" pitchFamily="34" charset="0"/>
                <a:ea typeface="Times New Roman" panose="02020603050405020304" pitchFamily="18" charset="0"/>
                <a:cs typeface="Arial" panose="020B0604020202020204" pitchFamily="34" charset="0"/>
              </a:rPr>
              <a:t>organizaţie</a:t>
            </a:r>
            <a:r>
              <a:rPr lang="ro-RO" sz="1800" dirty="0">
                <a:effectLst/>
                <a:latin typeface="Arial" panose="020B0604020202020204" pitchFamily="34" charset="0"/>
                <a:ea typeface="Times New Roman" panose="02020603050405020304" pitchFamily="18" charset="0"/>
                <a:cs typeface="Arial" panose="020B0604020202020204" pitchFamily="34" charset="0"/>
              </a:rPr>
              <a:t>, componentele acestora (timpi, </a:t>
            </a:r>
            <a:r>
              <a:rPr lang="ro-RO" sz="1800" dirty="0" err="1">
                <a:effectLst/>
                <a:latin typeface="Arial" panose="020B0604020202020204" pitchFamily="34" charset="0"/>
                <a:ea typeface="Times New Roman" panose="02020603050405020304" pitchFamily="18" charset="0"/>
                <a:cs typeface="Arial" panose="020B0604020202020204" pitchFamily="34" charset="0"/>
              </a:rPr>
              <a:t>mişcări</a:t>
            </a:r>
            <a:r>
              <a:rPr lang="ro-RO" sz="1800" dirty="0">
                <a:effectLst/>
                <a:latin typeface="Arial" panose="020B0604020202020204" pitchFamily="34" charset="0"/>
                <a:ea typeface="Times New Roman" panose="02020603050405020304" pitchFamily="18" charset="0"/>
                <a:cs typeface="Arial" panose="020B0604020202020204" pitchFamily="34" charset="0"/>
              </a:rPr>
              <a:t>, </a:t>
            </a:r>
            <a:r>
              <a:rPr lang="ro-RO" sz="1800" dirty="0" err="1">
                <a:effectLst/>
                <a:latin typeface="Arial" panose="020B0604020202020204" pitchFamily="34" charset="0"/>
                <a:ea typeface="Times New Roman" panose="02020603050405020304" pitchFamily="18" charset="0"/>
                <a:cs typeface="Arial" panose="020B0604020202020204" pitchFamily="34" charset="0"/>
              </a:rPr>
              <a:t>operaţii</a:t>
            </a:r>
            <a:r>
              <a:rPr lang="ro-RO" sz="1800" dirty="0">
                <a:effectLst/>
                <a:latin typeface="Arial" panose="020B0604020202020204" pitchFamily="34" charset="0"/>
                <a:ea typeface="Times New Roman" panose="02020603050405020304" pitchFamily="18" charset="0"/>
                <a:cs typeface="Arial" panose="020B0604020202020204" pitchFamily="34" charset="0"/>
              </a:rPr>
              <a:t>, sarcini), se </a:t>
            </a:r>
            <a:r>
              <a:rPr lang="ro-RO" sz="1800" b="1" dirty="0">
                <a:effectLst/>
                <a:latin typeface="Arial" panose="020B0604020202020204" pitchFamily="34" charset="0"/>
                <a:ea typeface="Times New Roman" panose="02020603050405020304" pitchFamily="18" charset="0"/>
                <a:cs typeface="Arial" panose="020B0604020202020204" pitchFamily="34" charset="0"/>
              </a:rPr>
              <a:t>repartizează pe posturi</a:t>
            </a:r>
            <a:r>
              <a:rPr lang="ro-RO" sz="1800" dirty="0">
                <a:effectLst/>
                <a:latin typeface="Arial" panose="020B0604020202020204" pitchFamily="34" charset="0"/>
                <a:ea typeface="Times New Roman" panose="02020603050405020304" pitchFamily="18" charset="0"/>
                <a:cs typeface="Arial" panose="020B0604020202020204" pitchFamily="34" charset="0"/>
              </a:rPr>
              <a:t>, </a:t>
            </a:r>
            <a:r>
              <a:rPr lang="ro-RO" sz="1800" b="1" dirty="0">
                <a:effectLst/>
                <a:latin typeface="Arial" panose="020B0604020202020204" pitchFamily="34" charset="0"/>
                <a:ea typeface="Times New Roman" panose="02020603050405020304" pitchFamily="18" charset="0"/>
                <a:cs typeface="Arial" panose="020B0604020202020204" pitchFamily="34" charset="0"/>
              </a:rPr>
              <a:t>compartimente</a:t>
            </a:r>
            <a:r>
              <a:rPr lang="ro-RO" sz="1800" dirty="0">
                <a:effectLst/>
                <a:latin typeface="Arial" panose="020B0604020202020204" pitchFamily="34" charset="0"/>
                <a:ea typeface="Times New Roman" panose="02020603050405020304" pitchFamily="18" charset="0"/>
                <a:cs typeface="Arial" panose="020B0604020202020204" pitchFamily="34" charset="0"/>
              </a:rPr>
              <a:t> </a:t>
            </a:r>
            <a:r>
              <a:rPr lang="ro-RO" sz="1800" dirty="0" err="1">
                <a:effectLst/>
                <a:latin typeface="Arial" panose="020B0604020202020204" pitchFamily="34" charset="0"/>
                <a:ea typeface="Times New Roman" panose="02020603050405020304" pitchFamily="18" charset="0"/>
                <a:cs typeface="Arial" panose="020B0604020202020204" pitchFamily="34" charset="0"/>
              </a:rPr>
              <a:t>şi</a:t>
            </a:r>
            <a:r>
              <a:rPr lang="ro-RO" sz="1800" dirty="0">
                <a:effectLst/>
                <a:latin typeface="Arial" panose="020B0604020202020204" pitchFamily="34" charset="0"/>
                <a:ea typeface="Times New Roman" panose="02020603050405020304" pitchFamily="18" charset="0"/>
                <a:cs typeface="Arial" panose="020B0604020202020204" pitchFamily="34" charset="0"/>
              </a:rPr>
              <a:t> </a:t>
            </a:r>
            <a:r>
              <a:rPr lang="ro-RO" sz="1800" dirty="0" err="1">
                <a:effectLst/>
                <a:latin typeface="Arial" panose="020B0604020202020204" pitchFamily="34" charset="0"/>
                <a:ea typeface="Times New Roman" panose="02020603050405020304" pitchFamily="18" charset="0"/>
                <a:cs typeface="Arial" panose="020B0604020202020204" pitchFamily="34" charset="0"/>
              </a:rPr>
              <a:t>formaţii</a:t>
            </a:r>
            <a:r>
              <a:rPr lang="ro-RO" sz="1800" dirty="0">
                <a:effectLst/>
                <a:latin typeface="Arial" panose="020B0604020202020204" pitchFamily="34" charset="0"/>
                <a:ea typeface="Times New Roman" panose="02020603050405020304" pitchFamily="18" charset="0"/>
                <a:cs typeface="Arial" panose="020B0604020202020204" pitchFamily="34" charset="0"/>
              </a:rPr>
              <a:t> de muncă </a:t>
            </a:r>
            <a:r>
              <a:rPr lang="ro-RO" sz="1800" dirty="0" err="1">
                <a:effectLst/>
                <a:latin typeface="Arial" panose="020B0604020202020204" pitchFamily="34" charset="0"/>
                <a:ea typeface="Times New Roman" panose="02020603050405020304" pitchFamily="18" charset="0"/>
                <a:cs typeface="Arial" panose="020B0604020202020204" pitchFamily="34" charset="0"/>
              </a:rPr>
              <a:t>şi</a:t>
            </a:r>
            <a:r>
              <a:rPr lang="ro-RO" sz="1800" dirty="0">
                <a:effectLst/>
                <a:latin typeface="Arial" panose="020B0604020202020204" pitchFamily="34" charset="0"/>
                <a:ea typeface="Times New Roman" panose="02020603050405020304" pitchFamily="18" charset="0"/>
                <a:cs typeface="Arial" panose="020B0604020202020204" pitchFamily="34" charset="0"/>
              </a:rPr>
              <a:t>, totodată, se atribuie </a:t>
            </a:r>
            <a:r>
              <a:rPr lang="ro-RO" sz="1800" dirty="0" err="1">
                <a:effectLst/>
                <a:latin typeface="Arial" panose="020B0604020202020204" pitchFamily="34" charset="0"/>
                <a:ea typeface="Times New Roman" panose="02020603050405020304" pitchFamily="18" charset="0"/>
                <a:cs typeface="Arial" panose="020B0604020202020204" pitchFamily="34" charset="0"/>
              </a:rPr>
              <a:t>resursel</a:t>
            </a:r>
            <a:r>
              <a:rPr lang="en-US" sz="1800" dirty="0">
                <a:effectLst/>
                <a:latin typeface="Arial" panose="020B0604020202020204" pitchFamily="34" charset="0"/>
                <a:ea typeface="Times New Roman" panose="02020603050405020304" pitchFamily="18" charset="0"/>
                <a:cs typeface="Arial" panose="020B0604020202020204" pitchFamily="34" charset="0"/>
              </a:rPr>
              <a:t>e</a:t>
            </a:r>
            <a:r>
              <a:rPr lang="ro-RO" sz="1800" dirty="0">
                <a:effectLst/>
                <a:latin typeface="Arial" panose="020B0604020202020204" pitchFamily="34" charset="0"/>
                <a:ea typeface="Times New Roman" panose="02020603050405020304" pitchFamily="18" charset="0"/>
                <a:cs typeface="Arial" panose="020B0604020202020204" pitchFamily="34" charset="0"/>
              </a:rPr>
              <a:t> umane potrivit unor </a:t>
            </a:r>
            <a:r>
              <a:rPr lang="ro-RO" sz="1800" b="1" dirty="0">
                <a:effectLst/>
                <a:latin typeface="Arial" panose="020B0604020202020204" pitchFamily="34" charset="0"/>
                <a:ea typeface="Times New Roman" panose="02020603050405020304" pitchFamily="18" charset="0"/>
                <a:cs typeface="Arial" panose="020B0604020202020204" pitchFamily="34" charset="0"/>
              </a:rPr>
              <a:t>criterii</a:t>
            </a:r>
            <a:r>
              <a:rPr lang="ro-RO" sz="1800" dirty="0">
                <a:effectLst/>
                <a:latin typeface="Arial" panose="020B0604020202020204" pitchFamily="34" charset="0"/>
                <a:ea typeface="Times New Roman" panose="02020603050405020304" pitchFamily="18" charset="0"/>
                <a:cs typeface="Arial" panose="020B0604020202020204" pitchFamily="34" charset="0"/>
              </a:rPr>
              <a:t> economice, tehnice </a:t>
            </a:r>
            <a:r>
              <a:rPr lang="ro-RO" sz="1800" dirty="0" err="1">
                <a:effectLst/>
                <a:latin typeface="Arial" panose="020B0604020202020204" pitchFamily="34" charset="0"/>
                <a:ea typeface="Times New Roman" panose="02020603050405020304" pitchFamily="18" charset="0"/>
                <a:cs typeface="Arial" panose="020B0604020202020204" pitchFamily="34" charset="0"/>
              </a:rPr>
              <a:t>şi</a:t>
            </a:r>
            <a:r>
              <a:rPr lang="ro-RO" sz="1800" dirty="0">
                <a:effectLst/>
                <a:latin typeface="Arial" panose="020B0604020202020204" pitchFamily="34" charset="0"/>
                <a:ea typeface="Times New Roman" panose="02020603050405020304" pitchFamily="18" charset="0"/>
                <a:cs typeface="Arial" panose="020B0604020202020204" pitchFamily="34" charset="0"/>
              </a:rPr>
              <a:t> manageriale în vederea realizării obiectivelor previzionate. </a:t>
            </a:r>
            <a:endParaRPr lang="en-US" sz="1800" dirty="0">
              <a:latin typeface="Arial" panose="020B0604020202020204" pitchFamily="34" charset="0"/>
              <a:ea typeface="Times New Roman" panose="02020603050405020304" pitchFamily="18" charset="0"/>
              <a:cs typeface="Arial" panose="020B0604020202020204" pitchFamily="34" charset="0"/>
            </a:endParaRPr>
          </a:p>
          <a:p>
            <a:pPr marL="0" indent="0" algn="just">
              <a:spcBef>
                <a:spcPts val="1200"/>
              </a:spcBef>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spcBef>
                <a:spcPts val="1200"/>
              </a:spcBef>
              <a:buNone/>
            </a:pPr>
            <a:r>
              <a:rPr lang="en-US" sz="1800" dirty="0">
                <a:latin typeface="Arial" panose="020B0604020202020204" pitchFamily="34" charset="0"/>
                <a:ea typeface="Times New Roman" panose="02020603050405020304" pitchFamily="18" charset="0"/>
                <a:cs typeface="Arial" panose="020B0604020202020204" pitchFamily="34" charset="0"/>
              </a:rPr>
              <a:t>I</a:t>
            </a:r>
            <a:r>
              <a:rPr lang="ro-RO" sz="1800" dirty="0">
                <a:effectLst/>
                <a:latin typeface="Arial" panose="020B0604020202020204" pitchFamily="34" charset="0"/>
                <a:ea typeface="Times New Roman" panose="02020603050405020304" pitchFamily="18" charset="0"/>
                <a:cs typeface="Arial" panose="020B0604020202020204" pitchFamily="34" charset="0"/>
              </a:rPr>
              <a:t>n cadrul organizării se disting două subdiviziuni principale:</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spcBef>
                <a:spcPts val="1200"/>
              </a:spcBef>
              <a:buNone/>
              <a:tabLst>
                <a:tab pos="1717675" algn="l"/>
              </a:tabLst>
            </a:pPr>
            <a:r>
              <a:rPr lang="en-US" sz="1800" dirty="0">
                <a:latin typeface="Arial" panose="020B0604020202020204" pitchFamily="34" charset="0"/>
                <a:ea typeface="Times New Roman" panose="02020603050405020304" pitchFamily="18" charset="0"/>
                <a:cs typeface="Arial" panose="020B0604020202020204" pitchFamily="34" charset="0"/>
              </a:rPr>
              <a:t>               - </a:t>
            </a:r>
            <a:r>
              <a:rPr lang="ro-RO" sz="1800" b="1" dirty="0">
                <a:effectLst/>
                <a:latin typeface="Arial" panose="020B0604020202020204" pitchFamily="34" charset="0"/>
                <a:ea typeface="Times New Roman" panose="02020603050405020304" pitchFamily="18" charset="0"/>
                <a:cs typeface="Arial" panose="020B0604020202020204" pitchFamily="34" charset="0"/>
              </a:rPr>
              <a:t>organizarea de ansamblu a firmei</a:t>
            </a:r>
            <a:r>
              <a:rPr lang="ro-RO" sz="1800" dirty="0">
                <a:effectLst/>
                <a:latin typeface="Arial" panose="020B0604020202020204" pitchFamily="34" charset="0"/>
                <a:ea typeface="Times New Roman" panose="02020603050405020304" pitchFamily="18" charset="0"/>
                <a:cs typeface="Arial" panose="020B0604020202020204" pitchFamily="34" charset="0"/>
              </a:rPr>
              <a:t>, concretizată în stabilirea structurii organizatorice </a:t>
            </a:r>
            <a:r>
              <a:rPr lang="ro-RO" sz="1800" dirty="0" err="1">
                <a:effectLst/>
                <a:latin typeface="Arial" panose="020B0604020202020204" pitchFamily="34" charset="0"/>
                <a:ea typeface="Times New Roman" panose="02020603050405020304" pitchFamily="18" charset="0"/>
                <a:cs typeface="Arial" panose="020B0604020202020204" pitchFamily="34" charset="0"/>
              </a:rPr>
              <a:t>şi</a:t>
            </a:r>
            <a:r>
              <a:rPr lang="ro-RO" sz="1800" dirty="0">
                <a:effectLst/>
                <a:latin typeface="Arial" panose="020B0604020202020204" pitchFamily="34" charset="0"/>
                <a:ea typeface="Times New Roman" panose="02020603050405020304" pitchFamily="18" charset="0"/>
                <a:cs typeface="Arial" panose="020B0604020202020204" pitchFamily="34" charset="0"/>
              </a:rPr>
              <a:t> a </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ro-RO" sz="1800" dirty="0">
                <a:effectLst/>
                <a:latin typeface="Arial" panose="020B0604020202020204" pitchFamily="34" charset="0"/>
                <a:ea typeface="Times New Roman" panose="02020603050405020304" pitchFamily="18" charset="0"/>
                <a:cs typeface="Arial" panose="020B0604020202020204" pitchFamily="34" charset="0"/>
              </a:rPr>
              <a:t>subsistemului </a:t>
            </a:r>
            <a:r>
              <a:rPr lang="ro-RO" sz="1800" dirty="0" err="1">
                <a:effectLst/>
                <a:latin typeface="Arial" panose="020B0604020202020204" pitchFamily="34" charset="0"/>
                <a:ea typeface="Times New Roman" panose="02020603050405020304" pitchFamily="18" charset="0"/>
                <a:cs typeface="Arial" panose="020B0604020202020204" pitchFamily="34" charset="0"/>
              </a:rPr>
              <a:t>informaţional</a:t>
            </a:r>
            <a:r>
              <a:rPr lang="en-US" sz="1800" dirty="0">
                <a:latin typeface="Arial" panose="020B0604020202020204" pitchFamily="34" charset="0"/>
                <a:ea typeface="Times New Roman" panose="02020603050405020304" pitchFamily="18" charset="0"/>
                <a:cs typeface="Arial" panose="020B0604020202020204" pitchFamily="34" charset="0"/>
              </a:rPr>
              <a:t>,</a:t>
            </a:r>
          </a:p>
          <a:p>
            <a:pPr marL="0" marR="0" lvl="0" indent="0" algn="just">
              <a:spcBef>
                <a:spcPts val="1200"/>
              </a:spcBef>
              <a:buNone/>
              <a:tabLst>
                <a:tab pos="1717675"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               - </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organizarea</a:t>
            </a:r>
            <a:r>
              <a:rPr lang="en-US" sz="1800" b="1"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principalelor</a:t>
            </a:r>
            <a:r>
              <a:rPr lang="en-US" sz="1800" b="1"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componente</a:t>
            </a:r>
            <a:r>
              <a:rPr lang="en-US" sz="1800" b="1" dirty="0">
                <a:effectLst/>
                <a:latin typeface="Arial" panose="020B0604020202020204" pitchFamily="34" charset="0"/>
                <a:ea typeface="Times New Roman" panose="02020603050405020304" pitchFamily="18" charset="0"/>
                <a:cs typeface="Arial" panose="020B0604020202020204" pitchFamily="34" charset="0"/>
              </a:rPr>
              <a:t> ale </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firmei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cercetare-dezvoltare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producţie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financiar-contabilă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resurse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umane</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etc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346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76C89-1B45-E9B8-A49C-51C7ACF1F9C9}"/>
              </a:ext>
            </a:extLst>
          </p:cNvPr>
          <p:cNvSpPr>
            <a:spLocks noGrp="1"/>
          </p:cNvSpPr>
          <p:nvPr>
            <p:ph idx="1"/>
          </p:nvPr>
        </p:nvSpPr>
        <p:spPr>
          <a:xfrm>
            <a:off x="838200" y="609600"/>
            <a:ext cx="10515600" cy="5567363"/>
          </a:xfrm>
        </p:spPr>
        <p:txBody>
          <a:bodyPr/>
          <a:lstStyle/>
          <a:p>
            <a:pPr marL="0" indent="0">
              <a:buNone/>
            </a:pPr>
            <a:r>
              <a:rPr lang="en-US" sz="1800" dirty="0" err="1">
                <a:solidFill>
                  <a:srgbClr val="0070C0"/>
                </a:solidFill>
                <a:latin typeface="Arial" panose="020B0604020202020204" pitchFamily="34" charset="0"/>
                <a:cs typeface="Arial" panose="020B0604020202020204" pitchFamily="34" charset="0"/>
              </a:rPr>
              <a:t>Organizarea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sistemului</a:t>
            </a:r>
            <a:r>
              <a:rPr lang="en-US" sz="1800" dirty="0">
                <a:solidFill>
                  <a:srgbClr val="0070C0"/>
                </a:solidFill>
                <a:latin typeface="Arial" panose="020B0604020202020204" pitchFamily="34" charset="0"/>
                <a:cs typeface="Arial" panose="020B0604020202020204" pitchFamily="34" charset="0"/>
              </a:rPr>
              <a:t> de </a:t>
            </a:r>
            <a:r>
              <a:rPr lang="en-US" sz="1800" dirty="0" err="1">
                <a:solidFill>
                  <a:srgbClr val="0070C0"/>
                </a:solidFill>
                <a:latin typeface="Arial" panose="020B0604020202020204" pitchFamily="34" charset="0"/>
                <a:cs typeface="Arial" panose="020B0604020202020204" pitchFamily="34" charset="0"/>
              </a:rPr>
              <a:t>productie</a:t>
            </a:r>
            <a:r>
              <a:rPr lang="en-US" sz="1800" dirty="0">
                <a:solidFill>
                  <a:srgbClr val="0070C0"/>
                </a:solidFill>
                <a:latin typeface="Arial" panose="020B0604020202020204" pitchFamily="34" charset="0"/>
                <a:cs typeface="Arial" panose="020B0604020202020204" pitchFamily="34" charset="0"/>
              </a:rPr>
              <a:t>:</a:t>
            </a:r>
          </a:p>
          <a:p>
            <a:pPr marL="0" indent="0">
              <a:buNone/>
            </a:pPr>
            <a:endParaRPr lang="en-US" sz="1800" dirty="0">
              <a:solidFill>
                <a:srgbClr val="0070C0"/>
              </a:solidFill>
              <a:latin typeface="Arial" panose="020B0604020202020204" pitchFamily="34" charset="0"/>
              <a:cs typeface="Arial" panose="020B0604020202020204" pitchFamily="34" charset="0"/>
            </a:endParaRPr>
          </a:p>
          <a:p>
            <a:pPr marL="0" indent="0">
              <a:buNone/>
            </a:pPr>
            <a:r>
              <a:rPr lang="en-US" sz="1800" b="1" dirty="0" err="1">
                <a:solidFill>
                  <a:srgbClr val="0070C0"/>
                </a:solidFill>
                <a:latin typeface="Arial" panose="020B0604020202020204" pitchFamily="34" charset="0"/>
                <a:cs typeface="Arial" panose="020B0604020202020204" pitchFamily="34" charset="0"/>
              </a:rPr>
              <a:t>Resurse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materii</a:t>
            </a:r>
            <a:r>
              <a:rPr lang="en-US" sz="1800" dirty="0">
                <a:solidFill>
                  <a:srgbClr val="0070C0"/>
                </a:solidFill>
                <a:latin typeface="Arial" panose="020B0604020202020204" pitchFamily="34" charset="0"/>
                <a:cs typeface="Arial" panose="020B0604020202020204" pitchFamily="34" charset="0"/>
              </a:rPr>
              <a:t> prime, </a:t>
            </a:r>
            <a:r>
              <a:rPr lang="en-US" sz="1800" dirty="0" err="1">
                <a:solidFill>
                  <a:srgbClr val="0070C0"/>
                </a:solidFill>
                <a:latin typeface="Arial" panose="020B0604020202020204" pitchFamily="34" charset="0"/>
                <a:cs typeface="Arial" panose="020B0604020202020204" pitchFamily="34" charset="0"/>
              </a:rPr>
              <a:t>piese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angajati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informatii</a:t>
            </a:r>
            <a:r>
              <a:rPr lang="en-US" sz="1800" dirty="0">
                <a:solidFill>
                  <a:srgbClr val="0070C0"/>
                </a:solidFill>
                <a:latin typeface="Arial" panose="020B0604020202020204" pitchFamily="34" charset="0"/>
                <a:cs typeface="Arial" panose="020B0604020202020204" pitchFamily="34" charset="0"/>
              </a:rPr>
              <a:t> legate de </a:t>
            </a:r>
            <a:r>
              <a:rPr lang="en-US" sz="1800" dirty="0" err="1">
                <a:solidFill>
                  <a:srgbClr val="0070C0"/>
                </a:solidFill>
                <a:latin typeface="Arial" panose="020B0604020202020204" pitchFamily="34" charset="0"/>
                <a:cs typeface="Arial" panose="020B0604020202020204" pitchFamily="34" charset="0"/>
              </a:rPr>
              <a:t>competitie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informatii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demografice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informatii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despre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produs</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nevoile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clientilor</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nevoile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actionarilor</a:t>
            </a:r>
            <a:r>
              <a:rPr lang="en-US" sz="1800" dirty="0">
                <a:solidFill>
                  <a:srgbClr val="0070C0"/>
                </a:solidFill>
                <a:latin typeface="Arial" panose="020B0604020202020204" pitchFamily="34" charset="0"/>
                <a:cs typeface="Arial" panose="020B0604020202020204" pitchFamily="34" charset="0"/>
              </a:rPr>
              <a:t>, capital, </a:t>
            </a:r>
            <a:r>
              <a:rPr lang="en-US" sz="1800" dirty="0" err="1">
                <a:solidFill>
                  <a:srgbClr val="0070C0"/>
                </a:solidFill>
                <a:latin typeface="Arial" panose="020B0604020202020204" pitchFamily="34" charset="0"/>
                <a:cs typeface="Arial" panose="020B0604020202020204" pitchFamily="34" charset="0"/>
              </a:rPr>
              <a:t>utilaje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utilitati</a:t>
            </a:r>
            <a:r>
              <a:rPr lang="en-US" sz="1800" dirty="0">
                <a:solidFill>
                  <a:srgbClr val="0070C0"/>
                </a:solidFill>
                <a:latin typeface="Arial" panose="020B0604020202020204" pitchFamily="34" charset="0"/>
                <a:cs typeface="Arial" panose="020B0604020202020204" pitchFamily="34" charset="0"/>
              </a:rPr>
              <a:t>. </a:t>
            </a:r>
          </a:p>
          <a:p>
            <a:pPr marL="0" indent="0">
              <a:buNone/>
            </a:pPr>
            <a:r>
              <a:rPr lang="en-US" sz="1800" b="1" dirty="0" err="1">
                <a:solidFill>
                  <a:srgbClr val="0070C0"/>
                </a:solidFill>
                <a:latin typeface="Arial" panose="020B0604020202020204" pitchFamily="34" charset="0"/>
                <a:cs typeface="Arial" panose="020B0604020202020204" pitchFamily="34" charset="0"/>
              </a:rPr>
              <a:t>Coversie</a:t>
            </a:r>
            <a:r>
              <a:rPr lang="en-US" sz="1800" dirty="0">
                <a:solidFill>
                  <a:srgbClr val="0070C0"/>
                </a:solidFill>
                <a:latin typeface="Arial" panose="020B0604020202020204" pitchFamily="34" charset="0"/>
                <a:cs typeface="Arial" panose="020B0604020202020204" pitchFamily="34" charset="0"/>
              </a:rPr>
              <a:t>: transport, </a:t>
            </a:r>
            <a:r>
              <a:rPr lang="en-US" sz="1800" dirty="0" err="1">
                <a:solidFill>
                  <a:srgbClr val="0070C0"/>
                </a:solidFill>
                <a:latin typeface="Arial" panose="020B0604020202020204" pitchFamily="34" charset="0"/>
                <a:cs typeface="Arial" panose="020B0604020202020204" pitchFamily="34" charset="0"/>
              </a:rPr>
              <a:t>depozitare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sistem</a:t>
            </a:r>
            <a:r>
              <a:rPr lang="en-US" sz="1800" dirty="0">
                <a:solidFill>
                  <a:srgbClr val="0070C0"/>
                </a:solidFill>
                <a:latin typeface="Arial" panose="020B0604020202020204" pitchFamily="34" charset="0"/>
                <a:cs typeface="Arial" panose="020B0604020202020204" pitchFamily="34" charset="0"/>
              </a:rPr>
              <a:t> de </a:t>
            </a:r>
            <a:r>
              <a:rPr lang="en-US" sz="1800" dirty="0" err="1">
                <a:solidFill>
                  <a:srgbClr val="0070C0"/>
                </a:solidFill>
                <a:latin typeface="Arial" panose="020B0604020202020204" pitchFamily="34" charset="0"/>
                <a:cs typeface="Arial" panose="020B0604020202020204" pitchFamily="34" charset="0"/>
              </a:rPr>
              <a:t>productie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tehnologie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logistica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dispunerea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fizica</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procesul</a:t>
            </a:r>
            <a:r>
              <a:rPr lang="en-US" sz="1800" dirty="0">
                <a:solidFill>
                  <a:srgbClr val="0070C0"/>
                </a:solidFill>
                <a:latin typeface="Arial" panose="020B0604020202020204" pitchFamily="34" charset="0"/>
                <a:cs typeface="Arial" panose="020B0604020202020204" pitchFamily="34" charset="0"/>
              </a:rPr>
              <a:t> de </a:t>
            </a:r>
            <a:r>
              <a:rPr lang="en-US" sz="1800" dirty="0" err="1">
                <a:solidFill>
                  <a:srgbClr val="0070C0"/>
                </a:solidFill>
                <a:latin typeface="Arial" panose="020B0604020202020204" pitchFamily="34" charset="0"/>
                <a:cs typeface="Arial" panose="020B0604020202020204" pitchFamily="34" charset="0"/>
              </a:rPr>
              <a:t>productie</a:t>
            </a:r>
            <a:r>
              <a:rPr lang="en-US" sz="1800" dirty="0">
                <a:solidFill>
                  <a:srgbClr val="0070C0"/>
                </a:solidFill>
                <a:latin typeface="Arial" panose="020B0604020202020204" pitchFamily="34" charset="0"/>
                <a:cs typeface="Arial" panose="020B0604020202020204" pitchFamily="34" charset="0"/>
              </a:rPr>
              <a:t>.  </a:t>
            </a:r>
          </a:p>
          <a:p>
            <a:pPr marL="0" indent="0">
              <a:buNone/>
            </a:pPr>
            <a:r>
              <a:rPr lang="en-US" sz="1800" b="1" dirty="0" err="1">
                <a:solidFill>
                  <a:srgbClr val="0070C0"/>
                </a:solidFill>
                <a:latin typeface="Arial" panose="020B0604020202020204" pitchFamily="34" charset="0"/>
                <a:cs typeface="Arial" panose="020B0604020202020204" pitchFamily="34" charset="0"/>
              </a:rPr>
              <a:t>Livrabile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directe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produse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servicii</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indirecte</a:t>
            </a:r>
            <a:r>
              <a:rPr lang="en-US" sz="1800" dirty="0">
                <a:solidFill>
                  <a:srgbClr val="0070C0"/>
                </a:solidFill>
                <a:latin typeface="Arial" panose="020B0604020202020204" pitchFamily="34" charset="0"/>
                <a:cs typeface="Arial" panose="020B0604020202020204" pitchFamily="34" charset="0"/>
              </a:rPr>
              <a:t> (</a:t>
            </a:r>
            <a:r>
              <a:rPr lang="en-US" sz="1800" dirty="0" err="1">
                <a:solidFill>
                  <a:srgbClr val="0070C0"/>
                </a:solidFill>
                <a:latin typeface="Arial" panose="020B0604020202020204" pitchFamily="34" charset="0"/>
                <a:cs typeface="Arial" panose="020B0604020202020204" pitchFamily="34" charset="0"/>
              </a:rPr>
              <a:t>salarii</a:t>
            </a:r>
            <a:r>
              <a:rPr lang="en-US" sz="1800" dirty="0">
                <a:solidFill>
                  <a:srgbClr val="0070C0"/>
                </a:solidFill>
                <a:latin typeface="Arial" panose="020B0604020202020204" pitchFamily="34" charset="0"/>
                <a:cs typeface="Arial" panose="020B0604020202020204" pitchFamily="34" charset="0"/>
              </a:rPr>
              <a:t>, impact ecologic, impact </a:t>
            </a:r>
            <a:r>
              <a:rPr lang="en-US" sz="1800" dirty="0" err="1">
                <a:solidFill>
                  <a:srgbClr val="0070C0"/>
                </a:solidFill>
                <a:latin typeface="Arial" panose="020B0604020202020204" pitchFamily="34" charset="0"/>
                <a:cs typeface="Arial" panose="020B0604020202020204" pitchFamily="34" charset="0"/>
              </a:rPr>
              <a:t>comunitar</a:t>
            </a:r>
            <a:r>
              <a:rPr lang="en-US" dirty="0">
                <a:solidFill>
                  <a:srgbClr val="0070C0"/>
                </a:solidFill>
              </a:rPr>
              <a:t>).</a:t>
            </a:r>
          </a:p>
        </p:txBody>
      </p:sp>
    </p:spTree>
    <p:extLst>
      <p:ext uri="{BB962C8B-B14F-4D97-AF65-F5344CB8AC3E}">
        <p14:creationId xmlns:p14="http://schemas.microsoft.com/office/powerpoint/2010/main" val="171768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CE6F3E-78C9-0040-6FD9-7F10EC02CD02}"/>
              </a:ext>
            </a:extLst>
          </p:cNvPr>
          <p:cNvSpPr>
            <a:spLocks noGrp="1"/>
          </p:cNvSpPr>
          <p:nvPr>
            <p:ph idx="1"/>
          </p:nvPr>
        </p:nvSpPr>
        <p:spPr>
          <a:xfrm>
            <a:off x="838200" y="452063"/>
            <a:ext cx="10515600" cy="5724900"/>
          </a:xfrm>
        </p:spPr>
        <p:txBody>
          <a:bodyPr>
            <a:normAutofit fontScale="70000" lnSpcReduction="20000"/>
          </a:bodyPr>
          <a:lstStyle/>
          <a:p>
            <a:pPr marL="0" indent="0">
              <a:buNone/>
            </a:pPr>
            <a:r>
              <a:rPr lang="en-US" sz="2100" dirty="0" err="1">
                <a:solidFill>
                  <a:srgbClr val="0070C0"/>
                </a:solidFill>
                <a:latin typeface="Arial" panose="020B0604020202020204" pitchFamily="34" charset="0"/>
                <a:cs typeface="Arial" panose="020B0604020202020204" pitchFamily="34" charset="0"/>
              </a:rPr>
              <a:t>Organizarea</a:t>
            </a:r>
            <a:r>
              <a:rPr lang="en-US" sz="2100" dirty="0">
                <a:solidFill>
                  <a:srgbClr val="0070C0"/>
                </a:solidFill>
                <a:latin typeface="Arial" panose="020B0604020202020204" pitchFamily="34" charset="0"/>
                <a:cs typeface="Arial" panose="020B0604020202020204" pitchFamily="34" charset="0"/>
              </a:rPr>
              <a:t> in </a:t>
            </a:r>
            <a:r>
              <a:rPr lang="en-US" sz="2100" dirty="0" err="1">
                <a:solidFill>
                  <a:srgbClr val="0070C0"/>
                </a:solidFill>
                <a:latin typeface="Arial" panose="020B0604020202020204" pitchFamily="34" charset="0"/>
                <a:cs typeface="Arial" panose="020B0604020202020204" pitchFamily="34" charset="0"/>
              </a:rPr>
              <a:t>vederea</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cresterii</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calitatii</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si</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productivitatii</a:t>
            </a:r>
            <a:r>
              <a:rPr lang="en-US" sz="2100" dirty="0">
                <a:solidFill>
                  <a:srgbClr val="0070C0"/>
                </a:solidFill>
                <a:latin typeface="Arial" panose="020B0604020202020204" pitchFamily="34" charset="0"/>
                <a:cs typeface="Arial" panose="020B0604020202020204" pitchFamily="34" charset="0"/>
              </a:rPr>
              <a:t>:</a:t>
            </a:r>
          </a:p>
          <a:p>
            <a:pPr marL="0" indent="0">
              <a:buNone/>
            </a:pPr>
            <a:endParaRPr lang="en-US" sz="2100" dirty="0">
              <a:solidFill>
                <a:srgbClr val="0070C0"/>
              </a:solidFill>
              <a:latin typeface="Arial" panose="020B0604020202020204" pitchFamily="34" charset="0"/>
              <a:cs typeface="Arial" panose="020B0604020202020204" pitchFamily="34" charset="0"/>
            </a:endParaRPr>
          </a:p>
          <a:p>
            <a:pPr>
              <a:buFontTx/>
              <a:buChar char="-"/>
            </a:pPr>
            <a:r>
              <a:rPr lang="en-US" sz="2100" dirty="0" err="1">
                <a:solidFill>
                  <a:srgbClr val="0070C0"/>
                </a:solidFill>
                <a:latin typeface="Arial" panose="020B0604020202020204" pitchFamily="34" charset="0"/>
                <a:cs typeface="Arial" panose="020B0604020202020204" pitchFamily="34" charset="0"/>
              </a:rPr>
              <a:t>Programe</a:t>
            </a:r>
            <a:r>
              <a:rPr lang="en-US" sz="2100" dirty="0">
                <a:solidFill>
                  <a:srgbClr val="0070C0"/>
                </a:solidFill>
                <a:latin typeface="Arial" panose="020B0604020202020204" pitchFamily="34" charset="0"/>
                <a:cs typeface="Arial" panose="020B0604020202020204" pitchFamily="34" charset="0"/>
              </a:rPr>
              <a:t> TQM (Total Quality Management): continuous improvement, zero defects, six-sigma, Kaizen.</a:t>
            </a:r>
          </a:p>
          <a:p>
            <a:pPr>
              <a:buFontTx/>
              <a:buChar char="-"/>
            </a:pPr>
            <a:endParaRPr lang="en-US" sz="2100" dirty="0">
              <a:solidFill>
                <a:srgbClr val="0070C0"/>
              </a:solidFill>
              <a:latin typeface="Arial" panose="020B0604020202020204" pitchFamily="34" charset="0"/>
              <a:cs typeface="Arial" panose="020B0604020202020204" pitchFamily="34" charset="0"/>
            </a:endParaRPr>
          </a:p>
          <a:p>
            <a:pPr>
              <a:buFontTx/>
              <a:buChar char="-"/>
            </a:pPr>
            <a:r>
              <a:rPr lang="en-US" sz="2100" dirty="0">
                <a:solidFill>
                  <a:srgbClr val="0070C0"/>
                </a:solidFill>
                <a:latin typeface="Arial" panose="020B0604020202020204" pitchFamily="34" charset="0"/>
                <a:cs typeface="Arial" panose="020B0604020202020204" pitchFamily="34" charset="0"/>
              </a:rPr>
              <a:t>W. Edwards Deming:</a:t>
            </a:r>
          </a:p>
          <a:p>
            <a:pPr lvl="1">
              <a:lnSpc>
                <a:spcPct val="120000"/>
              </a:lnSpc>
              <a:buFontTx/>
              <a:buChar char="-"/>
            </a:pPr>
            <a:r>
              <a:rPr lang="en-US" sz="2000" dirty="0" err="1">
                <a:solidFill>
                  <a:srgbClr val="0070C0"/>
                </a:solidFill>
                <a:latin typeface="Arial" panose="020B0604020202020204" pitchFamily="34" charset="0"/>
                <a:cs typeface="Arial" panose="020B0604020202020204" pitchFamily="34" charset="0"/>
              </a:rPr>
              <a:t>Consecventa</a:t>
            </a:r>
            <a:r>
              <a:rPr lang="en-US" sz="2000" dirty="0">
                <a:solidFill>
                  <a:srgbClr val="0070C0"/>
                </a:solidFill>
                <a:latin typeface="Arial" panose="020B0604020202020204" pitchFamily="34" charset="0"/>
                <a:cs typeface="Arial" panose="020B0604020202020204" pitchFamily="34" charset="0"/>
              </a:rPr>
              <a:t> in </a:t>
            </a:r>
            <a:r>
              <a:rPr lang="en-US" sz="2000" dirty="0" err="1">
                <a:solidFill>
                  <a:srgbClr val="0070C0"/>
                </a:solidFill>
                <a:latin typeface="Arial" panose="020B0604020202020204" pitchFamily="34" charset="0"/>
                <a:cs typeface="Arial" panose="020B0604020202020204" pitchFamily="34" charset="0"/>
              </a:rPr>
              <a:t>imbunatatirea</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produselor</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si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serviciilor</a:t>
            </a:r>
            <a:endParaRPr lang="en-US" sz="2000" dirty="0">
              <a:solidFill>
                <a:srgbClr val="0070C0"/>
              </a:solidFill>
              <a:latin typeface="Arial" panose="020B0604020202020204" pitchFamily="34" charset="0"/>
              <a:cs typeface="Arial" panose="020B0604020202020204" pitchFamily="34" charset="0"/>
            </a:endParaRPr>
          </a:p>
          <a:p>
            <a:pPr lvl="1">
              <a:lnSpc>
                <a:spcPct val="120000"/>
              </a:lnSpc>
              <a:buFontTx/>
              <a:buChar char="-"/>
            </a:pPr>
            <a:r>
              <a:rPr lang="en-US" sz="2000" dirty="0" err="1">
                <a:solidFill>
                  <a:srgbClr val="0070C0"/>
                </a:solidFill>
                <a:latin typeface="Arial" panose="020B0604020202020204" pitchFamily="34" charset="0"/>
                <a:cs typeface="Arial" panose="020B0604020202020204" pitchFamily="34" charset="0"/>
              </a:rPr>
              <a:t>Adopta</a:t>
            </a:r>
            <a:r>
              <a:rPr lang="en-US" sz="2000" dirty="0">
                <a:solidFill>
                  <a:srgbClr val="0070C0"/>
                </a:solidFill>
                <a:latin typeface="Arial" panose="020B0604020202020204" pitchFamily="34" charset="0"/>
                <a:cs typeface="Arial" panose="020B0604020202020204" pitchFamily="34" charset="0"/>
              </a:rPr>
              <a:t> o </a:t>
            </a:r>
            <a:r>
              <a:rPr lang="en-US" sz="2000" dirty="0" err="1">
                <a:solidFill>
                  <a:srgbClr val="0070C0"/>
                </a:solidFill>
                <a:latin typeface="Arial" panose="020B0604020202020204" pitchFamily="34" charset="0"/>
                <a:cs typeface="Arial" panose="020B0604020202020204" pitchFamily="34" charset="0"/>
              </a:rPr>
              <a:t>filozofie</a:t>
            </a:r>
            <a:r>
              <a:rPr lang="en-US" sz="2000" dirty="0">
                <a:solidFill>
                  <a:srgbClr val="0070C0"/>
                </a:solidFill>
                <a:latin typeface="Arial" panose="020B0604020202020204" pitchFamily="34" charset="0"/>
                <a:cs typeface="Arial" panose="020B0604020202020204" pitchFamily="34" charset="0"/>
              </a:rPr>
              <a:t> a </a:t>
            </a:r>
            <a:r>
              <a:rPr lang="en-US" sz="2000" dirty="0" err="1">
                <a:solidFill>
                  <a:srgbClr val="0070C0"/>
                </a:solidFill>
                <a:latin typeface="Arial" panose="020B0604020202020204" pitchFamily="34" charset="0"/>
                <a:cs typeface="Arial" panose="020B0604020202020204" pitchFamily="34" charset="0"/>
              </a:rPr>
              <a:t>calitatii</a:t>
            </a:r>
            <a:endParaRPr lang="en-US" sz="2000" dirty="0">
              <a:solidFill>
                <a:srgbClr val="0070C0"/>
              </a:solidFill>
              <a:latin typeface="Arial" panose="020B0604020202020204" pitchFamily="34" charset="0"/>
              <a:cs typeface="Arial" panose="020B0604020202020204" pitchFamily="34" charset="0"/>
            </a:endParaRPr>
          </a:p>
          <a:p>
            <a:pPr lvl="1">
              <a:lnSpc>
                <a:spcPct val="120000"/>
              </a:lnSpc>
              <a:buFontTx/>
              <a:buChar char="-"/>
            </a:pPr>
            <a:r>
              <a:rPr lang="en-US" sz="2000" dirty="0">
                <a:solidFill>
                  <a:srgbClr val="0070C0"/>
                </a:solidFill>
                <a:latin typeface="Arial" panose="020B0604020202020204" pitchFamily="34" charset="0"/>
                <a:cs typeface="Arial" panose="020B0604020202020204" pitchFamily="34" charset="0"/>
              </a:rPr>
              <a:t>Nu </a:t>
            </a:r>
            <a:r>
              <a:rPr lang="en-US" sz="2000" dirty="0" err="1">
                <a:solidFill>
                  <a:srgbClr val="0070C0"/>
                </a:solidFill>
                <a:latin typeface="Arial" panose="020B0604020202020204" pitchFamily="34" charset="0"/>
                <a:cs typeface="Arial" panose="020B0604020202020204" pitchFamily="34" charset="0"/>
              </a:rPr>
              <a:t>va</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bazati</a:t>
            </a:r>
            <a:r>
              <a:rPr lang="en-US" sz="2000" dirty="0">
                <a:solidFill>
                  <a:srgbClr val="0070C0"/>
                </a:solidFill>
                <a:latin typeface="Arial" panose="020B0604020202020204" pitchFamily="34" charset="0"/>
                <a:cs typeface="Arial" panose="020B0604020202020204" pitchFamily="34" charset="0"/>
              </a:rPr>
              <a:t> pe </a:t>
            </a:r>
            <a:r>
              <a:rPr lang="en-US" sz="2000" dirty="0" err="1">
                <a:solidFill>
                  <a:srgbClr val="0070C0"/>
                </a:solidFill>
                <a:latin typeface="Arial" panose="020B0604020202020204" pitchFamily="34" charset="0"/>
                <a:cs typeface="Arial" panose="020B0604020202020204" pitchFamily="34" charset="0"/>
              </a:rPr>
              <a:t>inspectii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proiectati</a:t>
            </a:r>
            <a:r>
              <a:rPr lang="en-US" sz="2000" dirty="0">
                <a:solidFill>
                  <a:srgbClr val="0070C0"/>
                </a:solidFill>
                <a:latin typeface="Arial" panose="020B0604020202020204" pitchFamily="34" charset="0"/>
                <a:cs typeface="Arial" panose="020B0604020202020204" pitchFamily="34" charset="0"/>
              </a:rPr>
              <a:t> un </a:t>
            </a:r>
            <a:r>
              <a:rPr lang="en-US" sz="2000" dirty="0" err="1">
                <a:solidFill>
                  <a:srgbClr val="0070C0"/>
                </a:solidFill>
                <a:latin typeface="Arial" panose="020B0604020202020204" pitchFamily="34" charset="0"/>
                <a:cs typeface="Arial" panose="020B0604020202020204" pitchFamily="34" charset="0"/>
              </a:rPr>
              <a:t>produs</a:t>
            </a:r>
            <a:r>
              <a:rPr lang="en-US" sz="2000" dirty="0">
                <a:solidFill>
                  <a:srgbClr val="0070C0"/>
                </a:solidFill>
                <a:latin typeface="Arial" panose="020B0604020202020204" pitchFamily="34" charset="0"/>
                <a:cs typeface="Arial" panose="020B0604020202020204" pitchFamily="34" charset="0"/>
              </a:rPr>
              <a:t> de </a:t>
            </a:r>
            <a:r>
              <a:rPr lang="en-US" sz="2000" dirty="0" err="1">
                <a:solidFill>
                  <a:srgbClr val="0070C0"/>
                </a:solidFill>
                <a:latin typeface="Arial" panose="020B0604020202020204" pitchFamily="34" charset="0"/>
                <a:cs typeface="Arial" panose="020B0604020202020204" pitchFamily="34" charset="0"/>
              </a:rPr>
              <a:t>calitate</a:t>
            </a:r>
            <a:endParaRPr lang="en-US" sz="2000" dirty="0">
              <a:solidFill>
                <a:srgbClr val="0070C0"/>
              </a:solidFill>
              <a:latin typeface="Arial" panose="020B0604020202020204" pitchFamily="34" charset="0"/>
              <a:cs typeface="Arial" panose="020B0604020202020204" pitchFamily="34" charset="0"/>
            </a:endParaRPr>
          </a:p>
          <a:p>
            <a:pPr lvl="1">
              <a:lnSpc>
                <a:spcPct val="120000"/>
              </a:lnSpc>
              <a:buFontTx/>
              <a:buChar char="-"/>
            </a:pPr>
            <a:r>
              <a:rPr lang="en-US" sz="2000" dirty="0">
                <a:solidFill>
                  <a:srgbClr val="0070C0"/>
                </a:solidFill>
                <a:latin typeface="Arial" panose="020B0604020202020204" pitchFamily="34" charset="0"/>
                <a:cs typeface="Arial" panose="020B0604020202020204" pitchFamily="34" charset="0"/>
              </a:rPr>
              <a:t>Nu </a:t>
            </a:r>
            <a:r>
              <a:rPr lang="en-US" sz="2000" dirty="0" err="1">
                <a:solidFill>
                  <a:srgbClr val="0070C0"/>
                </a:solidFill>
                <a:latin typeface="Arial" panose="020B0604020202020204" pitchFamily="34" charset="0"/>
                <a:cs typeface="Arial" panose="020B0604020202020204" pitchFamily="34" charset="0"/>
              </a:rPr>
              <a:t>selectati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furnizorii</a:t>
            </a:r>
            <a:r>
              <a:rPr lang="en-US" sz="2000" dirty="0">
                <a:solidFill>
                  <a:srgbClr val="0070C0"/>
                </a:solidFill>
                <a:latin typeface="Arial" panose="020B0604020202020204" pitchFamily="34" charset="0"/>
                <a:cs typeface="Arial" panose="020B0604020202020204" pitchFamily="34" charset="0"/>
              </a:rPr>
              <a:t> in </a:t>
            </a:r>
            <a:r>
              <a:rPr lang="en-US" sz="2000" dirty="0" err="1">
                <a:solidFill>
                  <a:srgbClr val="0070C0"/>
                </a:solidFill>
                <a:latin typeface="Arial" panose="020B0604020202020204" pitchFamily="34" charset="0"/>
                <a:cs typeface="Arial" panose="020B0604020202020204" pitchFamily="34" charset="0"/>
              </a:rPr>
              <a:t>baza</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pretului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puneti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accentul</a:t>
            </a:r>
            <a:r>
              <a:rPr lang="en-US" sz="2000" dirty="0">
                <a:solidFill>
                  <a:srgbClr val="0070C0"/>
                </a:solidFill>
                <a:latin typeface="Arial" panose="020B0604020202020204" pitchFamily="34" charset="0"/>
                <a:cs typeface="Arial" panose="020B0604020202020204" pitchFamily="34" charset="0"/>
              </a:rPr>
              <a:t> pe </a:t>
            </a:r>
            <a:r>
              <a:rPr lang="en-US" sz="2000" dirty="0" err="1">
                <a:solidFill>
                  <a:srgbClr val="0070C0"/>
                </a:solidFill>
                <a:latin typeface="Arial" panose="020B0604020202020204" pitchFamily="34" charset="0"/>
                <a:cs typeface="Arial" panose="020B0604020202020204" pitchFamily="34" charset="0"/>
              </a:rPr>
              <a:t>loialitate</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si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incredere</a:t>
            </a:r>
            <a:endParaRPr lang="en-US" sz="2000" dirty="0">
              <a:solidFill>
                <a:srgbClr val="0070C0"/>
              </a:solidFill>
              <a:latin typeface="Arial" panose="020B0604020202020204" pitchFamily="34" charset="0"/>
              <a:cs typeface="Arial" panose="020B0604020202020204" pitchFamily="34" charset="0"/>
            </a:endParaRPr>
          </a:p>
          <a:p>
            <a:pPr lvl="1">
              <a:lnSpc>
                <a:spcPct val="120000"/>
              </a:lnSpc>
              <a:buFontTx/>
              <a:buChar char="-"/>
            </a:pPr>
            <a:r>
              <a:rPr lang="en-US" sz="2000" dirty="0" err="1">
                <a:solidFill>
                  <a:srgbClr val="0070C0"/>
                </a:solidFill>
                <a:latin typeface="Arial" panose="020B0604020202020204" pitchFamily="34" charset="0"/>
                <a:cs typeface="Arial" panose="020B0604020202020204" pitchFamily="34" charset="0"/>
              </a:rPr>
              <a:t>Imbunatatiti</a:t>
            </a:r>
            <a:r>
              <a:rPr lang="en-US" sz="2000" dirty="0">
                <a:solidFill>
                  <a:srgbClr val="0070C0"/>
                </a:solidFill>
                <a:latin typeface="Arial" panose="020B0604020202020204" pitchFamily="34" charset="0"/>
                <a:cs typeface="Arial" panose="020B0604020202020204" pitchFamily="34" charset="0"/>
              </a:rPr>
              <a:t> constant </a:t>
            </a:r>
            <a:r>
              <a:rPr lang="en-US" sz="2000" dirty="0" err="1">
                <a:solidFill>
                  <a:srgbClr val="0070C0"/>
                </a:solidFill>
                <a:latin typeface="Arial" panose="020B0604020202020204" pitchFamily="34" charset="0"/>
                <a:cs typeface="Arial" panose="020B0604020202020204" pitchFamily="34" charset="0"/>
              </a:rPr>
              <a:t>si</a:t>
            </a:r>
            <a:r>
              <a:rPr lang="en-US" sz="2000" dirty="0">
                <a:solidFill>
                  <a:srgbClr val="0070C0"/>
                </a:solidFill>
                <a:latin typeface="Arial" panose="020B0604020202020204" pitchFamily="34" charset="0"/>
                <a:cs typeface="Arial" panose="020B0604020202020204" pitchFamily="34" charset="0"/>
              </a:rPr>
              <a:t> permanent </a:t>
            </a:r>
            <a:r>
              <a:rPr lang="en-US" sz="2000" dirty="0" err="1">
                <a:solidFill>
                  <a:srgbClr val="0070C0"/>
                </a:solidFill>
                <a:latin typeface="Arial" panose="020B0604020202020204" pitchFamily="34" charset="0"/>
                <a:cs typeface="Arial" panose="020B0604020202020204" pitchFamily="34" charset="0"/>
              </a:rPr>
              <a:t>procesul</a:t>
            </a:r>
            <a:r>
              <a:rPr lang="en-US" sz="2000" dirty="0">
                <a:solidFill>
                  <a:srgbClr val="0070C0"/>
                </a:solidFill>
                <a:latin typeface="Arial" panose="020B0604020202020204" pitchFamily="34" charset="0"/>
                <a:cs typeface="Arial" panose="020B0604020202020204" pitchFamily="34" charset="0"/>
              </a:rPr>
              <a:t> de </a:t>
            </a:r>
            <a:r>
              <a:rPr lang="en-US" sz="2000" dirty="0" err="1">
                <a:solidFill>
                  <a:srgbClr val="0070C0"/>
                </a:solidFill>
                <a:latin typeface="Arial" panose="020B0604020202020204" pitchFamily="34" charset="0"/>
                <a:cs typeface="Arial" panose="020B0604020202020204" pitchFamily="34" charset="0"/>
              </a:rPr>
              <a:t>productie</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si</a:t>
            </a:r>
            <a:r>
              <a:rPr lang="en-US" sz="2000" dirty="0">
                <a:solidFill>
                  <a:srgbClr val="0070C0"/>
                </a:solidFill>
                <a:latin typeface="Arial" panose="020B0604020202020204" pitchFamily="34" charset="0"/>
                <a:cs typeface="Arial" panose="020B0604020202020204" pitchFamily="34" charset="0"/>
              </a:rPr>
              <a:t> service</a:t>
            </a:r>
          </a:p>
          <a:p>
            <a:pPr lvl="1">
              <a:lnSpc>
                <a:spcPct val="120000"/>
              </a:lnSpc>
              <a:buFontTx/>
              <a:buChar char="-"/>
            </a:pPr>
            <a:r>
              <a:rPr lang="en-US" sz="2000" dirty="0" err="1">
                <a:solidFill>
                  <a:srgbClr val="0070C0"/>
                </a:solidFill>
                <a:latin typeface="Arial" panose="020B0604020202020204" pitchFamily="34" charset="0"/>
                <a:cs typeface="Arial" panose="020B0604020202020204" pitchFamily="34" charset="0"/>
              </a:rPr>
              <a:t>Pregatire</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extinsa</a:t>
            </a:r>
            <a:r>
              <a:rPr lang="en-US" sz="2000" dirty="0">
                <a:solidFill>
                  <a:srgbClr val="0070C0"/>
                </a:solidFill>
                <a:latin typeface="Arial" panose="020B0604020202020204" pitchFamily="34" charset="0"/>
                <a:cs typeface="Arial" panose="020B0604020202020204" pitchFamily="34" charset="0"/>
              </a:rPr>
              <a:t> la </a:t>
            </a:r>
            <a:r>
              <a:rPr lang="en-US" sz="2000" dirty="0" err="1">
                <a:solidFill>
                  <a:srgbClr val="0070C0"/>
                </a:solidFill>
                <a:latin typeface="Arial" panose="020B0604020202020204" pitchFamily="34" charset="0"/>
                <a:cs typeface="Arial" panose="020B0604020202020204" pitchFamily="34" charset="0"/>
              </a:rPr>
              <a:t>locul</a:t>
            </a:r>
            <a:r>
              <a:rPr lang="en-US" sz="2000" dirty="0">
                <a:solidFill>
                  <a:srgbClr val="0070C0"/>
                </a:solidFill>
                <a:latin typeface="Arial" panose="020B0604020202020204" pitchFamily="34" charset="0"/>
                <a:cs typeface="Arial" panose="020B0604020202020204" pitchFamily="34" charset="0"/>
              </a:rPr>
              <a:t> de </a:t>
            </a:r>
            <a:r>
              <a:rPr lang="en-US" sz="2000" dirty="0" err="1">
                <a:solidFill>
                  <a:srgbClr val="0070C0"/>
                </a:solidFill>
                <a:latin typeface="Arial" panose="020B0604020202020204" pitchFamily="34" charset="0"/>
                <a:cs typeface="Arial" panose="020B0604020202020204" pitchFamily="34" charset="0"/>
              </a:rPr>
              <a:t>munca</a:t>
            </a:r>
            <a:endParaRPr lang="en-US" sz="2000" dirty="0">
              <a:solidFill>
                <a:srgbClr val="0070C0"/>
              </a:solidFill>
              <a:latin typeface="Arial" panose="020B0604020202020204" pitchFamily="34" charset="0"/>
              <a:cs typeface="Arial" panose="020B0604020202020204" pitchFamily="34" charset="0"/>
            </a:endParaRPr>
          </a:p>
          <a:p>
            <a:pPr lvl="1">
              <a:lnSpc>
                <a:spcPct val="120000"/>
              </a:lnSpc>
              <a:buFontTx/>
              <a:buChar char="-"/>
            </a:pPr>
            <a:r>
              <a:rPr lang="en-US" sz="2000" dirty="0" err="1">
                <a:solidFill>
                  <a:srgbClr val="0070C0"/>
                </a:solidFill>
                <a:latin typeface="Arial" panose="020B0604020202020204" pitchFamily="34" charset="0"/>
                <a:cs typeface="Arial" panose="020B0604020202020204" pitchFamily="34" charset="0"/>
              </a:rPr>
              <a:t>Schimbati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focusul</a:t>
            </a:r>
            <a:r>
              <a:rPr lang="en-US" sz="2000" dirty="0">
                <a:solidFill>
                  <a:srgbClr val="0070C0"/>
                </a:solidFill>
                <a:latin typeface="Arial" panose="020B0604020202020204" pitchFamily="34" charset="0"/>
                <a:cs typeface="Arial" panose="020B0604020202020204" pitchFamily="34" charset="0"/>
              </a:rPr>
              <a:t> de la </a:t>
            </a:r>
            <a:r>
              <a:rPr lang="en-US" sz="2000" dirty="0" err="1">
                <a:solidFill>
                  <a:srgbClr val="0070C0"/>
                </a:solidFill>
                <a:latin typeface="Arial" panose="020B0604020202020204" pitchFamily="34" charset="0"/>
                <a:cs typeface="Arial" panose="020B0604020202020204" pitchFamily="34" charset="0"/>
              </a:rPr>
              <a:t>productie</a:t>
            </a:r>
            <a:r>
              <a:rPr lang="en-US" sz="2000" dirty="0">
                <a:solidFill>
                  <a:srgbClr val="0070C0"/>
                </a:solidFill>
                <a:latin typeface="Arial" panose="020B0604020202020204" pitchFamily="34" charset="0"/>
                <a:cs typeface="Arial" panose="020B0604020202020204" pitchFamily="34" charset="0"/>
              </a:rPr>
              <a:t> la </a:t>
            </a:r>
            <a:r>
              <a:rPr lang="en-US" sz="2000" dirty="0" err="1">
                <a:solidFill>
                  <a:srgbClr val="0070C0"/>
                </a:solidFill>
                <a:latin typeface="Arial" panose="020B0604020202020204" pitchFamily="34" charset="0"/>
                <a:cs typeface="Arial" panose="020B0604020202020204" pitchFamily="34" charset="0"/>
              </a:rPr>
              <a:t>calitate</a:t>
            </a:r>
            <a:endParaRPr lang="en-US" sz="2000" dirty="0">
              <a:solidFill>
                <a:srgbClr val="0070C0"/>
              </a:solidFill>
              <a:latin typeface="Arial" panose="020B0604020202020204" pitchFamily="34" charset="0"/>
              <a:cs typeface="Arial" panose="020B0604020202020204" pitchFamily="34" charset="0"/>
            </a:endParaRPr>
          </a:p>
          <a:p>
            <a:pPr lvl="1">
              <a:lnSpc>
                <a:spcPct val="120000"/>
              </a:lnSpc>
              <a:buFontTx/>
              <a:buChar char="-"/>
            </a:pPr>
            <a:r>
              <a:rPr lang="en-US" sz="2000" dirty="0">
                <a:solidFill>
                  <a:srgbClr val="0070C0"/>
                </a:solidFill>
                <a:latin typeface="Arial" panose="020B0604020202020204" pitchFamily="34" charset="0"/>
                <a:cs typeface="Arial" panose="020B0604020202020204" pitchFamily="34" charset="0"/>
              </a:rPr>
              <a:t>Nu </a:t>
            </a:r>
            <a:r>
              <a:rPr lang="en-US" sz="2000" dirty="0" err="1">
                <a:solidFill>
                  <a:srgbClr val="0070C0"/>
                </a:solidFill>
                <a:latin typeface="Arial" panose="020B0604020202020204" pitchFamily="34" charset="0"/>
                <a:cs typeface="Arial" panose="020B0604020202020204" pitchFamily="34" charset="0"/>
              </a:rPr>
              <a:t>faceti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lucruri</a:t>
            </a:r>
            <a:r>
              <a:rPr lang="en-US" sz="2000" dirty="0">
                <a:solidFill>
                  <a:srgbClr val="0070C0"/>
                </a:solidFill>
                <a:latin typeface="Arial" panose="020B0604020202020204" pitchFamily="34" charset="0"/>
                <a:cs typeface="Arial" panose="020B0604020202020204" pitchFamily="34" charset="0"/>
              </a:rPr>
              <a:t> care </a:t>
            </a:r>
            <a:r>
              <a:rPr lang="en-US" sz="2000" dirty="0" err="1">
                <a:solidFill>
                  <a:srgbClr val="0070C0"/>
                </a:solidFill>
                <a:latin typeface="Arial" panose="020B0604020202020204" pitchFamily="34" charset="0"/>
                <a:cs typeface="Arial" panose="020B0604020202020204" pitchFamily="34" charset="0"/>
              </a:rPr>
              <a:t>sa</a:t>
            </a:r>
            <a:r>
              <a:rPr lang="en-US" sz="2000" dirty="0">
                <a:solidFill>
                  <a:srgbClr val="0070C0"/>
                </a:solidFill>
                <a:latin typeface="Arial" panose="020B0604020202020204" pitchFamily="34" charset="0"/>
                <a:cs typeface="Arial" panose="020B0604020202020204" pitchFamily="34" charset="0"/>
              </a:rPr>
              <a:t> ii </a:t>
            </a:r>
            <a:r>
              <a:rPr lang="en-US" sz="2000" dirty="0" err="1">
                <a:solidFill>
                  <a:srgbClr val="0070C0"/>
                </a:solidFill>
                <a:latin typeface="Arial" panose="020B0604020202020204" pitchFamily="34" charset="0"/>
                <a:cs typeface="Arial" panose="020B0604020202020204" pitchFamily="34" charset="0"/>
              </a:rPr>
              <a:t>faca</a:t>
            </a:r>
            <a:r>
              <a:rPr lang="en-US" sz="2000" dirty="0">
                <a:solidFill>
                  <a:srgbClr val="0070C0"/>
                </a:solidFill>
                <a:latin typeface="Arial" panose="020B0604020202020204" pitchFamily="34" charset="0"/>
                <a:cs typeface="Arial" panose="020B0604020202020204" pitchFamily="34" charset="0"/>
              </a:rPr>
              <a:t> pe </a:t>
            </a:r>
            <a:r>
              <a:rPr lang="en-US" sz="2000" dirty="0" err="1">
                <a:solidFill>
                  <a:srgbClr val="0070C0"/>
                </a:solidFill>
                <a:latin typeface="Arial" panose="020B0604020202020204" pitchFamily="34" charset="0"/>
                <a:cs typeface="Arial" panose="020B0604020202020204" pitchFamily="34" charset="0"/>
              </a:rPr>
              <a:t>angajati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sa</a:t>
            </a:r>
            <a:r>
              <a:rPr lang="en-US" sz="2000" dirty="0">
                <a:solidFill>
                  <a:srgbClr val="0070C0"/>
                </a:solidFill>
                <a:latin typeface="Arial" panose="020B0604020202020204" pitchFamily="34" charset="0"/>
                <a:cs typeface="Arial" panose="020B0604020202020204" pitchFamily="34" charset="0"/>
              </a:rPr>
              <a:t> se </a:t>
            </a:r>
            <a:r>
              <a:rPr lang="en-US" sz="2000" dirty="0" err="1">
                <a:solidFill>
                  <a:srgbClr val="0070C0"/>
                </a:solidFill>
                <a:latin typeface="Arial" panose="020B0604020202020204" pitchFamily="34" charset="0"/>
                <a:cs typeface="Arial" panose="020B0604020202020204" pitchFamily="34" charset="0"/>
              </a:rPr>
              <a:t>teama</a:t>
            </a:r>
            <a:r>
              <a:rPr lang="en-US" sz="2000" dirty="0">
                <a:solidFill>
                  <a:srgbClr val="0070C0"/>
                </a:solidFill>
                <a:latin typeface="Arial" panose="020B0604020202020204" pitchFamily="34" charset="0"/>
                <a:cs typeface="Arial" panose="020B0604020202020204" pitchFamily="34" charset="0"/>
              </a:rPr>
              <a:t> ca </a:t>
            </a:r>
            <a:r>
              <a:rPr lang="en-US" sz="2000" dirty="0" err="1">
                <a:solidFill>
                  <a:srgbClr val="0070C0"/>
                </a:solidFill>
                <a:latin typeface="Arial" panose="020B0604020202020204" pitchFamily="34" charset="0"/>
                <a:cs typeface="Arial" panose="020B0604020202020204" pitchFamily="34" charset="0"/>
              </a:rPr>
              <a:t>isi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pierd</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locul</a:t>
            </a:r>
            <a:r>
              <a:rPr lang="en-US" sz="2000" dirty="0">
                <a:solidFill>
                  <a:srgbClr val="0070C0"/>
                </a:solidFill>
                <a:latin typeface="Arial" panose="020B0604020202020204" pitchFamily="34" charset="0"/>
                <a:cs typeface="Arial" panose="020B0604020202020204" pitchFamily="34" charset="0"/>
              </a:rPr>
              <a:t> de </a:t>
            </a:r>
            <a:r>
              <a:rPr lang="en-US" sz="2000" dirty="0" err="1">
                <a:solidFill>
                  <a:srgbClr val="0070C0"/>
                </a:solidFill>
                <a:latin typeface="Arial" panose="020B0604020202020204" pitchFamily="34" charset="0"/>
                <a:cs typeface="Arial" panose="020B0604020202020204" pitchFamily="34" charset="0"/>
              </a:rPr>
              <a:t>munca</a:t>
            </a:r>
            <a:endParaRPr lang="en-US" sz="2000" dirty="0">
              <a:solidFill>
                <a:srgbClr val="0070C0"/>
              </a:solidFill>
              <a:latin typeface="Arial" panose="020B0604020202020204" pitchFamily="34" charset="0"/>
              <a:cs typeface="Arial" panose="020B0604020202020204" pitchFamily="34" charset="0"/>
            </a:endParaRPr>
          </a:p>
          <a:p>
            <a:pPr lvl="1">
              <a:lnSpc>
                <a:spcPct val="120000"/>
              </a:lnSpc>
              <a:buFontTx/>
              <a:buChar char="-"/>
            </a:pPr>
            <a:r>
              <a:rPr lang="en-US" sz="2000" dirty="0" err="1">
                <a:solidFill>
                  <a:srgbClr val="0070C0"/>
                </a:solidFill>
                <a:latin typeface="Arial" panose="020B0604020202020204" pitchFamily="34" charset="0"/>
                <a:cs typeface="Arial" panose="020B0604020202020204" pitchFamily="34" charset="0"/>
              </a:rPr>
              <a:t>Colegii</a:t>
            </a:r>
            <a:r>
              <a:rPr lang="en-US" sz="2000" dirty="0">
                <a:solidFill>
                  <a:srgbClr val="0070C0"/>
                </a:solidFill>
                <a:latin typeface="Arial" panose="020B0604020202020204" pitchFamily="34" charset="0"/>
                <a:cs typeface="Arial" panose="020B0604020202020204" pitchFamily="34" charset="0"/>
              </a:rPr>
              <a:t> din </a:t>
            </a:r>
            <a:r>
              <a:rPr lang="en-US" sz="2000" dirty="0" err="1">
                <a:solidFill>
                  <a:srgbClr val="0070C0"/>
                </a:solidFill>
                <a:latin typeface="Arial" panose="020B0604020202020204" pitchFamily="34" charset="0"/>
                <a:cs typeface="Arial" panose="020B0604020202020204" pitchFamily="34" charset="0"/>
              </a:rPr>
              <a:t>cercetare</a:t>
            </a:r>
            <a:r>
              <a:rPr lang="en-US" sz="2000" dirty="0">
                <a:solidFill>
                  <a:srgbClr val="0070C0"/>
                </a:solidFill>
                <a:latin typeface="Arial" panose="020B0604020202020204" pitchFamily="34" charset="0"/>
                <a:cs typeface="Arial" panose="020B0604020202020204" pitchFamily="34" charset="0"/>
              </a:rPr>
              <a:t>, design, </a:t>
            </a:r>
            <a:r>
              <a:rPr lang="en-US" sz="2000" dirty="0" err="1">
                <a:solidFill>
                  <a:srgbClr val="0070C0"/>
                </a:solidFill>
                <a:latin typeface="Arial" panose="020B0604020202020204" pitchFamily="34" charset="0"/>
                <a:cs typeface="Arial" panose="020B0604020202020204" pitchFamily="34" charset="0"/>
              </a:rPr>
              <a:t>vanzari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si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productie</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trebuie</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sa</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lucreze</a:t>
            </a:r>
            <a:r>
              <a:rPr lang="en-US" sz="2000" dirty="0">
                <a:solidFill>
                  <a:srgbClr val="0070C0"/>
                </a:solidFill>
                <a:latin typeface="Arial" panose="020B0604020202020204" pitchFamily="34" charset="0"/>
                <a:cs typeface="Arial" panose="020B0604020202020204" pitchFamily="34" charset="0"/>
              </a:rPr>
              <a:t> ca o </a:t>
            </a:r>
            <a:r>
              <a:rPr lang="en-US" sz="2000" dirty="0" err="1">
                <a:solidFill>
                  <a:srgbClr val="0070C0"/>
                </a:solidFill>
                <a:latin typeface="Arial" panose="020B0604020202020204" pitchFamily="34" charset="0"/>
                <a:cs typeface="Arial" panose="020B0604020202020204" pitchFamily="34" charset="0"/>
              </a:rPr>
              <a:t>echipa</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pentru</a:t>
            </a:r>
            <a:r>
              <a:rPr lang="en-US" sz="2000" dirty="0">
                <a:solidFill>
                  <a:srgbClr val="0070C0"/>
                </a:solidFill>
                <a:latin typeface="Arial" panose="020B0604020202020204" pitchFamily="34" charset="0"/>
                <a:cs typeface="Arial" panose="020B0604020202020204" pitchFamily="34" charset="0"/>
              </a:rPr>
              <a:t> a </a:t>
            </a:r>
            <a:r>
              <a:rPr lang="en-US" sz="2000" dirty="0" err="1">
                <a:solidFill>
                  <a:srgbClr val="0070C0"/>
                </a:solidFill>
                <a:latin typeface="Arial" panose="020B0604020202020204" pitchFamily="34" charset="0"/>
                <a:cs typeface="Arial" panose="020B0604020202020204" pitchFamily="34" charset="0"/>
              </a:rPr>
              <a:t>prevedea</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eventualele</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probleme</a:t>
            </a:r>
            <a:endParaRPr lang="en-US" sz="2000" dirty="0">
              <a:solidFill>
                <a:srgbClr val="0070C0"/>
              </a:solidFill>
              <a:latin typeface="Arial" panose="020B0604020202020204" pitchFamily="34" charset="0"/>
              <a:cs typeface="Arial" panose="020B0604020202020204" pitchFamily="34" charset="0"/>
            </a:endParaRPr>
          </a:p>
          <a:p>
            <a:pPr lvl="1">
              <a:lnSpc>
                <a:spcPct val="120000"/>
              </a:lnSpc>
              <a:buFontTx/>
              <a:buChar char="-"/>
            </a:pPr>
            <a:r>
              <a:rPr lang="en-US" sz="2000" dirty="0">
                <a:solidFill>
                  <a:srgbClr val="0070C0"/>
                </a:solidFill>
                <a:latin typeface="Arial" panose="020B0604020202020204" pitchFamily="34" charset="0"/>
                <a:cs typeface="Arial" panose="020B0604020202020204" pitchFamily="34" charset="0"/>
              </a:rPr>
              <a:t>Nu </a:t>
            </a:r>
            <a:r>
              <a:rPr lang="en-US" sz="2000" dirty="0" err="1">
                <a:solidFill>
                  <a:srgbClr val="0070C0"/>
                </a:solidFill>
                <a:latin typeface="Arial" panose="020B0604020202020204" pitchFamily="34" charset="0"/>
                <a:cs typeface="Arial" panose="020B0604020202020204" pitchFamily="34" charset="0"/>
              </a:rPr>
              <a:t>va</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bazati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exclusiv</a:t>
            </a:r>
            <a:r>
              <a:rPr lang="en-US" sz="2000" dirty="0">
                <a:solidFill>
                  <a:srgbClr val="0070C0"/>
                </a:solidFill>
                <a:latin typeface="Arial" panose="020B0604020202020204" pitchFamily="34" charset="0"/>
                <a:cs typeface="Arial" panose="020B0604020202020204" pitchFamily="34" charset="0"/>
              </a:rPr>
              <a:t> pe </a:t>
            </a:r>
            <a:r>
              <a:rPr lang="en-US" sz="2000" dirty="0" err="1">
                <a:solidFill>
                  <a:srgbClr val="0070C0"/>
                </a:solidFill>
                <a:latin typeface="Arial" panose="020B0604020202020204" pitchFamily="34" charset="0"/>
                <a:cs typeface="Arial" panose="020B0604020202020204" pitchFamily="34" charset="0"/>
              </a:rPr>
              <a:t>sloganuri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sau</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obiective</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ce</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urmareasc</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cresterea</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cailitatii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sau</a:t>
            </a:r>
            <a:r>
              <a:rPr lang="en-US" sz="2000" dirty="0">
                <a:solidFill>
                  <a:srgbClr val="0070C0"/>
                </a:solidFill>
                <a:latin typeface="Arial" panose="020B0604020202020204" pitchFamily="34" charset="0"/>
                <a:cs typeface="Arial" panose="020B0604020202020204" pitchFamily="34" charset="0"/>
              </a:rPr>
              <a:t> a </a:t>
            </a:r>
            <a:r>
              <a:rPr lang="en-US" sz="2000" dirty="0" err="1">
                <a:solidFill>
                  <a:srgbClr val="0070C0"/>
                </a:solidFill>
                <a:latin typeface="Arial" panose="020B0604020202020204" pitchFamily="34" charset="0"/>
                <a:cs typeface="Arial" panose="020B0604020202020204" pitchFamily="34" charset="0"/>
              </a:rPr>
              <a:t>productivitaii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daca</a:t>
            </a:r>
            <a:r>
              <a:rPr lang="en-US" sz="2000" dirty="0">
                <a:solidFill>
                  <a:srgbClr val="0070C0"/>
                </a:solidFill>
                <a:latin typeface="Arial" panose="020B0604020202020204" pitchFamily="34" charset="0"/>
                <a:cs typeface="Arial" panose="020B0604020202020204" pitchFamily="34" charset="0"/>
              </a:rPr>
              <a:t> nu </a:t>
            </a:r>
            <a:r>
              <a:rPr lang="en-US" sz="2000" dirty="0" err="1">
                <a:solidFill>
                  <a:srgbClr val="0070C0"/>
                </a:solidFill>
                <a:latin typeface="Arial" panose="020B0604020202020204" pitchFamily="34" charset="0"/>
                <a:cs typeface="Arial" panose="020B0604020202020204" pitchFamily="34" charset="0"/>
              </a:rPr>
              <a:t>puneti</a:t>
            </a:r>
            <a:r>
              <a:rPr lang="en-US" sz="2000" dirty="0">
                <a:solidFill>
                  <a:srgbClr val="0070C0"/>
                </a:solidFill>
                <a:latin typeface="Arial" panose="020B0604020202020204" pitchFamily="34" charset="0"/>
                <a:cs typeface="Arial" panose="020B0604020202020204" pitchFamily="34" charset="0"/>
              </a:rPr>
              <a:t> la </a:t>
            </a:r>
            <a:r>
              <a:rPr lang="en-US" sz="2000" dirty="0" err="1">
                <a:solidFill>
                  <a:srgbClr val="0070C0"/>
                </a:solidFill>
                <a:latin typeface="Arial" panose="020B0604020202020204" pitchFamily="34" charset="0"/>
                <a:cs typeface="Arial" panose="020B0604020202020204" pitchFamily="34" charset="0"/>
              </a:rPr>
              <a:t>dispozitie</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sisteme</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pentru</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atingerea</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acestor</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obiective</a:t>
            </a:r>
            <a:endParaRPr lang="en-US" sz="2000" dirty="0">
              <a:solidFill>
                <a:srgbClr val="0070C0"/>
              </a:solidFill>
              <a:latin typeface="Arial" panose="020B0604020202020204" pitchFamily="34" charset="0"/>
              <a:cs typeface="Arial" panose="020B0604020202020204" pitchFamily="34" charset="0"/>
            </a:endParaRPr>
          </a:p>
          <a:p>
            <a:pPr lvl="1">
              <a:lnSpc>
                <a:spcPct val="120000"/>
              </a:lnSpc>
              <a:buFontTx/>
              <a:buChar char="-"/>
            </a:pPr>
            <a:r>
              <a:rPr lang="en-US" sz="2000" dirty="0" err="1">
                <a:solidFill>
                  <a:srgbClr val="0070C0"/>
                </a:solidFill>
                <a:latin typeface="Arial" panose="020B0604020202020204" pitchFamily="34" charset="0"/>
                <a:cs typeface="Arial" panose="020B0604020202020204" pitchFamily="34" charset="0"/>
              </a:rPr>
              <a:t>Eliminati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cotele</a:t>
            </a:r>
            <a:r>
              <a:rPr lang="en-US" sz="2000" dirty="0">
                <a:solidFill>
                  <a:srgbClr val="0070C0"/>
                </a:solidFill>
                <a:latin typeface="Arial" panose="020B0604020202020204" pitchFamily="34" charset="0"/>
                <a:cs typeface="Arial" panose="020B0604020202020204" pitchFamily="34" charset="0"/>
              </a:rPr>
              <a:t> de </a:t>
            </a:r>
            <a:r>
              <a:rPr lang="en-US" sz="2000" dirty="0" err="1">
                <a:solidFill>
                  <a:srgbClr val="0070C0"/>
                </a:solidFill>
                <a:latin typeface="Arial" panose="020B0604020202020204" pitchFamily="34" charset="0"/>
                <a:cs typeface="Arial" panose="020B0604020202020204" pitchFamily="34" charset="0"/>
              </a:rPr>
              <a:t>productie</a:t>
            </a:r>
            <a:endParaRPr lang="en-US" sz="2000" dirty="0">
              <a:solidFill>
                <a:srgbClr val="0070C0"/>
              </a:solidFill>
              <a:latin typeface="Arial" panose="020B0604020202020204" pitchFamily="34" charset="0"/>
              <a:cs typeface="Arial" panose="020B0604020202020204" pitchFamily="34" charset="0"/>
            </a:endParaRPr>
          </a:p>
          <a:p>
            <a:pPr lvl="1">
              <a:lnSpc>
                <a:spcPct val="120000"/>
              </a:lnSpc>
              <a:buFontTx/>
              <a:buChar char="-"/>
            </a:pPr>
            <a:r>
              <a:rPr lang="en-US" sz="2000" dirty="0" err="1">
                <a:solidFill>
                  <a:srgbClr val="0070C0"/>
                </a:solidFill>
                <a:latin typeface="Arial" panose="020B0604020202020204" pitchFamily="34" charset="0"/>
                <a:cs typeface="Arial" panose="020B0604020202020204" pitchFamily="34" charset="0"/>
              </a:rPr>
              <a:t>Eliminati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instrumenetele</a:t>
            </a:r>
            <a:r>
              <a:rPr lang="en-US" sz="2000" dirty="0">
                <a:solidFill>
                  <a:srgbClr val="0070C0"/>
                </a:solidFill>
                <a:latin typeface="Arial" panose="020B0604020202020204" pitchFamily="34" charset="0"/>
                <a:cs typeface="Arial" panose="020B0604020202020204" pitchFamily="34" charset="0"/>
              </a:rPr>
              <a:t> precum </a:t>
            </a:r>
            <a:r>
              <a:rPr lang="en-US" sz="2000" dirty="0" err="1">
                <a:solidFill>
                  <a:srgbClr val="0070C0"/>
                </a:solidFill>
                <a:latin typeface="Arial" panose="020B0604020202020204" pitchFamily="34" charset="0"/>
                <a:cs typeface="Arial" panose="020B0604020202020204" pitchFamily="34" charset="0"/>
              </a:rPr>
              <a:t>evaluarea</a:t>
            </a:r>
            <a:r>
              <a:rPr lang="en-US" sz="2000" dirty="0">
                <a:solidFill>
                  <a:srgbClr val="0070C0"/>
                </a:solidFill>
                <a:latin typeface="Arial" panose="020B0604020202020204" pitchFamily="34" charset="0"/>
                <a:cs typeface="Arial" panose="020B0604020202020204" pitchFamily="34" charset="0"/>
              </a:rPr>
              <a:t> de </a:t>
            </a:r>
            <a:r>
              <a:rPr lang="en-US" sz="2000" dirty="0" err="1">
                <a:solidFill>
                  <a:srgbClr val="0070C0"/>
                </a:solidFill>
                <a:latin typeface="Arial" panose="020B0604020202020204" pitchFamily="34" charset="0"/>
                <a:cs typeface="Arial" panose="020B0604020202020204" pitchFamily="34" charset="0"/>
              </a:rPr>
              <a:t>sfarsit</a:t>
            </a:r>
            <a:r>
              <a:rPr lang="en-US" sz="2000" dirty="0">
                <a:solidFill>
                  <a:srgbClr val="0070C0"/>
                </a:solidFill>
                <a:latin typeface="Arial" panose="020B0604020202020204" pitchFamily="34" charset="0"/>
                <a:cs typeface="Arial" panose="020B0604020202020204" pitchFamily="34" charset="0"/>
              </a:rPr>
              <a:t> de an – </a:t>
            </a:r>
            <a:r>
              <a:rPr lang="en-US" sz="2000" dirty="0" err="1">
                <a:solidFill>
                  <a:srgbClr val="0070C0"/>
                </a:solidFill>
                <a:latin typeface="Arial" panose="020B0604020202020204" pitchFamily="34" charset="0"/>
                <a:cs typeface="Arial" panose="020B0604020202020204" pitchFamily="34" charset="0"/>
              </a:rPr>
              <a:t>acestea</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inhiba</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dorinta</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intrinseca</a:t>
            </a:r>
            <a:r>
              <a:rPr lang="en-US" sz="2000" dirty="0">
                <a:solidFill>
                  <a:srgbClr val="0070C0"/>
                </a:solidFill>
                <a:latin typeface="Arial" panose="020B0604020202020204" pitchFamily="34" charset="0"/>
                <a:cs typeface="Arial" panose="020B0604020202020204" pitchFamily="34" charset="0"/>
              </a:rPr>
              <a:t> a </a:t>
            </a:r>
            <a:r>
              <a:rPr lang="en-US" sz="2000" dirty="0" err="1">
                <a:solidFill>
                  <a:srgbClr val="0070C0"/>
                </a:solidFill>
                <a:latin typeface="Arial" panose="020B0604020202020204" pitchFamily="34" charset="0"/>
                <a:cs typeface="Arial" panose="020B0604020202020204" pitchFamily="34" charset="0"/>
              </a:rPr>
              <a:t>angajatului</a:t>
            </a:r>
            <a:r>
              <a:rPr lang="en-US" sz="2000" dirty="0">
                <a:solidFill>
                  <a:srgbClr val="0070C0"/>
                </a:solidFill>
                <a:latin typeface="Arial" panose="020B0604020202020204" pitchFamily="34" charset="0"/>
                <a:cs typeface="Arial" panose="020B0604020202020204" pitchFamily="34" charset="0"/>
              </a:rPr>
              <a:t> de a face un </a:t>
            </a:r>
            <a:r>
              <a:rPr lang="en-US" sz="2000" dirty="0" err="1">
                <a:solidFill>
                  <a:srgbClr val="0070C0"/>
                </a:solidFill>
                <a:latin typeface="Arial" panose="020B0604020202020204" pitchFamily="34" charset="0"/>
                <a:cs typeface="Arial" panose="020B0604020202020204" pitchFamily="34" charset="0"/>
              </a:rPr>
              <a:t>lucru</a:t>
            </a:r>
            <a:r>
              <a:rPr lang="en-US" sz="2000" dirty="0">
                <a:solidFill>
                  <a:srgbClr val="0070C0"/>
                </a:solidFill>
                <a:latin typeface="Arial" panose="020B0604020202020204" pitchFamily="34" charset="0"/>
                <a:cs typeface="Arial" panose="020B0604020202020204" pitchFamily="34" charset="0"/>
              </a:rPr>
              <a:t> de </a:t>
            </a:r>
            <a:r>
              <a:rPr lang="en-US" sz="2000" dirty="0" err="1">
                <a:solidFill>
                  <a:srgbClr val="0070C0"/>
                </a:solidFill>
                <a:latin typeface="Arial" panose="020B0604020202020204" pitchFamily="34" charset="0"/>
                <a:cs typeface="Arial" panose="020B0604020202020204" pitchFamily="34" charset="0"/>
              </a:rPr>
              <a:t>calitate</a:t>
            </a:r>
            <a:endParaRPr lang="en-US" sz="2000" dirty="0">
              <a:solidFill>
                <a:srgbClr val="0070C0"/>
              </a:solidFill>
              <a:latin typeface="Arial" panose="020B0604020202020204" pitchFamily="34" charset="0"/>
              <a:cs typeface="Arial" panose="020B0604020202020204" pitchFamily="34" charset="0"/>
            </a:endParaRPr>
          </a:p>
          <a:p>
            <a:pPr lvl="1">
              <a:lnSpc>
                <a:spcPct val="120000"/>
              </a:lnSpc>
              <a:buFontTx/>
              <a:buChar char="-"/>
            </a:pPr>
            <a:r>
              <a:rPr lang="en-US" sz="2000" dirty="0" err="1">
                <a:solidFill>
                  <a:srgbClr val="0070C0"/>
                </a:solidFill>
                <a:latin typeface="Arial" panose="020B0604020202020204" pitchFamily="34" charset="0"/>
                <a:cs typeface="Arial" panose="020B0604020202020204" pitchFamily="34" charset="0"/>
              </a:rPr>
              <a:t>Instituiti</a:t>
            </a:r>
            <a:r>
              <a:rPr lang="en-US" sz="2000" dirty="0">
                <a:solidFill>
                  <a:srgbClr val="0070C0"/>
                </a:solidFill>
                <a:latin typeface="Arial" panose="020B0604020202020204" pitchFamily="34" charset="0"/>
                <a:cs typeface="Arial" panose="020B0604020202020204" pitchFamily="34" charset="0"/>
              </a:rPr>
              <a:t> un program </a:t>
            </a:r>
            <a:r>
              <a:rPr lang="en-US" sz="2000" dirty="0" err="1">
                <a:solidFill>
                  <a:srgbClr val="0070C0"/>
                </a:solidFill>
                <a:latin typeface="Arial" panose="020B0604020202020204" pitchFamily="34" charset="0"/>
                <a:cs typeface="Arial" panose="020B0604020202020204" pitchFamily="34" charset="0"/>
              </a:rPr>
              <a:t>viguros</a:t>
            </a:r>
            <a:r>
              <a:rPr lang="en-US" sz="2000" dirty="0">
                <a:solidFill>
                  <a:srgbClr val="0070C0"/>
                </a:solidFill>
                <a:latin typeface="Arial" panose="020B0604020202020204" pitchFamily="34" charset="0"/>
                <a:cs typeface="Arial" panose="020B0604020202020204" pitchFamily="34" charset="0"/>
              </a:rPr>
              <a:t> de </a:t>
            </a:r>
            <a:r>
              <a:rPr lang="en-US" sz="2000" dirty="0" err="1">
                <a:solidFill>
                  <a:srgbClr val="0070C0"/>
                </a:solidFill>
                <a:latin typeface="Arial" panose="020B0604020202020204" pitchFamily="34" charset="0"/>
                <a:cs typeface="Arial" panose="020B0604020202020204" pitchFamily="34" charset="0"/>
              </a:rPr>
              <a:t>pregatire</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si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perfectinoare</a:t>
            </a:r>
            <a:r>
              <a:rPr lang="en-US" sz="2000" dirty="0">
                <a:solidFill>
                  <a:srgbClr val="0070C0"/>
                </a:solidFill>
                <a:latin typeface="Arial" panose="020B0604020202020204" pitchFamily="34" charset="0"/>
                <a:cs typeface="Arial" panose="020B0604020202020204" pitchFamily="34" charset="0"/>
              </a:rPr>
              <a:t> a </a:t>
            </a:r>
            <a:r>
              <a:rPr lang="en-US" sz="2000" dirty="0" err="1">
                <a:solidFill>
                  <a:srgbClr val="0070C0"/>
                </a:solidFill>
                <a:latin typeface="Arial" panose="020B0604020202020204" pitchFamily="34" charset="0"/>
                <a:cs typeface="Arial" panose="020B0604020202020204" pitchFamily="34" charset="0"/>
              </a:rPr>
              <a:t>angajatilor</a:t>
            </a:r>
            <a:endParaRPr lang="en-US" sz="2000" dirty="0">
              <a:solidFill>
                <a:srgbClr val="0070C0"/>
              </a:solidFill>
              <a:latin typeface="Arial" panose="020B0604020202020204" pitchFamily="34" charset="0"/>
              <a:cs typeface="Arial" panose="020B0604020202020204" pitchFamily="34" charset="0"/>
            </a:endParaRPr>
          </a:p>
          <a:p>
            <a:pPr lvl="1">
              <a:lnSpc>
                <a:spcPct val="120000"/>
              </a:lnSpc>
              <a:buFontTx/>
              <a:buChar char="-"/>
            </a:pPr>
            <a:r>
              <a:rPr lang="en-US" sz="2000" dirty="0" err="1">
                <a:solidFill>
                  <a:srgbClr val="0070C0"/>
                </a:solidFill>
                <a:latin typeface="Arial" panose="020B0604020202020204" pitchFamily="34" charset="0"/>
                <a:cs typeface="Arial" panose="020B0604020202020204" pitchFamily="34" charset="0"/>
              </a:rPr>
              <a:t>Asigurati-va</a:t>
            </a:r>
            <a:r>
              <a:rPr lang="en-US" sz="2000" dirty="0">
                <a:solidFill>
                  <a:srgbClr val="0070C0"/>
                </a:solidFill>
                <a:latin typeface="Arial" panose="020B0604020202020204" pitchFamily="34" charset="0"/>
                <a:cs typeface="Arial" panose="020B0604020202020204" pitchFamily="34" charset="0"/>
              </a:rPr>
              <a:t> ca </a:t>
            </a:r>
            <a:r>
              <a:rPr lang="en-US" sz="2000" dirty="0" err="1">
                <a:solidFill>
                  <a:srgbClr val="0070C0"/>
                </a:solidFill>
                <a:latin typeface="Arial" panose="020B0604020202020204" pitchFamily="34" charset="0"/>
                <a:cs typeface="Arial" panose="020B0604020202020204" pitchFamily="34" charset="0"/>
              </a:rPr>
              <a:t>toti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managerii</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urmareasc</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zilnic</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aplicarea</a:t>
            </a:r>
            <a:r>
              <a:rPr lang="en-US" sz="2000" dirty="0">
                <a:solidFill>
                  <a:srgbClr val="0070C0"/>
                </a:solidFill>
                <a:latin typeface="Arial" panose="020B0604020202020204" pitchFamily="34" charset="0"/>
                <a:cs typeface="Arial" panose="020B0604020202020204" pitchFamily="34" charset="0"/>
              </a:rPr>
              <a:t> </a:t>
            </a:r>
            <a:r>
              <a:rPr lang="en-US" sz="2000" dirty="0" err="1">
                <a:solidFill>
                  <a:srgbClr val="0070C0"/>
                </a:solidFill>
                <a:latin typeface="Arial" panose="020B0604020202020204" pitchFamily="34" charset="0"/>
                <a:cs typeface="Arial" panose="020B0604020202020204" pitchFamily="34" charset="0"/>
              </a:rPr>
              <a:t>recomandarilor</a:t>
            </a:r>
            <a:r>
              <a:rPr lang="en-US" sz="2000" dirty="0">
                <a:solidFill>
                  <a:srgbClr val="0070C0"/>
                </a:solidFill>
                <a:latin typeface="Arial" panose="020B0604020202020204" pitchFamily="34" charset="0"/>
                <a:cs typeface="Arial" panose="020B0604020202020204" pitchFamily="34" charset="0"/>
              </a:rPr>
              <a:t> de </a:t>
            </a:r>
            <a:r>
              <a:rPr lang="en-US" sz="2000" dirty="0" err="1">
                <a:solidFill>
                  <a:srgbClr val="0070C0"/>
                </a:solidFill>
                <a:latin typeface="Arial" panose="020B0604020202020204" pitchFamily="34" charset="0"/>
                <a:cs typeface="Arial" panose="020B0604020202020204" pitchFamily="34" charset="0"/>
              </a:rPr>
              <a:t>mai</a:t>
            </a:r>
            <a:r>
              <a:rPr lang="en-US" sz="2000" dirty="0">
                <a:solidFill>
                  <a:srgbClr val="0070C0"/>
                </a:solidFill>
                <a:latin typeface="Arial" panose="020B0604020202020204" pitchFamily="34" charset="0"/>
                <a:cs typeface="Arial" panose="020B0604020202020204" pitchFamily="34" charset="0"/>
              </a:rPr>
              <a:t> sus.</a:t>
            </a:r>
          </a:p>
          <a:p>
            <a:pPr marL="0" indent="0">
              <a:buNone/>
            </a:pPr>
            <a:endParaRPr lang="en-U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7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55F19-12C8-4610-AC3E-A0AA60986690}"/>
              </a:ext>
            </a:extLst>
          </p:cNvPr>
          <p:cNvSpPr>
            <a:spLocks noGrp="1"/>
          </p:cNvSpPr>
          <p:nvPr>
            <p:ph idx="1"/>
          </p:nvPr>
        </p:nvSpPr>
        <p:spPr>
          <a:xfrm>
            <a:off x="838200" y="513806"/>
            <a:ext cx="10515600" cy="5663157"/>
          </a:xfrm>
        </p:spPr>
        <p:txBody>
          <a:bodyPr/>
          <a:lstStyle/>
          <a:p>
            <a:pPr marL="0" indent="0" algn="just">
              <a:spcBef>
                <a:spcPts val="1200"/>
              </a:spcBef>
              <a:buNone/>
            </a:pPr>
            <a:r>
              <a:rPr lang="en-US" sz="1800" b="1" dirty="0" err="1">
                <a:effectLst/>
                <a:latin typeface="Arial" panose="020B0604020202020204" pitchFamily="34" charset="0"/>
                <a:ea typeface="Times New Roman" panose="02020603050405020304" pitchFamily="18" charset="0"/>
              </a:rPr>
              <a:t>Funcţia</a:t>
            </a:r>
            <a:r>
              <a:rPr lang="en-US" sz="1800" b="1" dirty="0">
                <a:effectLst/>
                <a:latin typeface="Arial" panose="020B0604020202020204" pitchFamily="34" charset="0"/>
                <a:ea typeface="Times New Roman" panose="02020603050405020304" pitchFamily="18" charset="0"/>
              </a:rPr>
              <a:t> de </a:t>
            </a:r>
            <a:r>
              <a:rPr lang="en-US" sz="1800" b="1" dirty="0" err="1">
                <a:effectLst/>
                <a:latin typeface="Arial" panose="020B0604020202020204" pitchFamily="34" charset="0"/>
                <a:ea typeface="Times New Roman" panose="02020603050405020304" pitchFamily="18" charset="0"/>
              </a:rPr>
              <a:t>coordonare</a:t>
            </a:r>
            <a:r>
              <a:rPr lang="en-US" sz="1800" b="1"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constă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în</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ansamblul</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proceselor</a:t>
            </a:r>
            <a:r>
              <a:rPr lang="en-US" sz="1800" dirty="0">
                <a:effectLst/>
                <a:latin typeface="Arial" panose="020B0604020202020204" pitchFamily="34" charset="0"/>
                <a:ea typeface="Times New Roman" panose="02020603050405020304" pitchFamily="18" charset="0"/>
              </a:rPr>
              <a:t> de </a:t>
            </a:r>
            <a:r>
              <a:rPr lang="en-US" sz="1800" dirty="0" err="1">
                <a:effectLst/>
                <a:latin typeface="Arial" panose="020B0604020202020204" pitchFamily="34" charset="0"/>
                <a:ea typeface="Times New Roman" panose="02020603050405020304" pitchFamily="18" charset="0"/>
              </a:rPr>
              <a:t>muncă</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prin</a:t>
            </a:r>
            <a:r>
              <a:rPr lang="en-US" sz="1800" dirty="0">
                <a:effectLst/>
                <a:latin typeface="Arial" panose="020B0604020202020204" pitchFamily="34" charset="0"/>
                <a:ea typeface="Times New Roman" panose="02020603050405020304" pitchFamily="18" charset="0"/>
              </a:rPr>
              <a:t> care se </a:t>
            </a:r>
            <a:r>
              <a:rPr lang="en-US" sz="1800" b="1" dirty="0" err="1">
                <a:effectLst/>
                <a:latin typeface="Arial" panose="020B0604020202020204" pitchFamily="34" charset="0"/>
                <a:ea typeface="Times New Roman" panose="02020603050405020304" pitchFamily="18" charset="0"/>
              </a:rPr>
              <a:t>armonizează</a:t>
            </a:r>
            <a:r>
              <a:rPr lang="en-US" sz="1800" b="1" dirty="0">
                <a:effectLst/>
                <a:latin typeface="Arial" panose="020B0604020202020204" pitchFamily="34" charset="0"/>
                <a:ea typeface="Times New Roman" panose="02020603050405020304" pitchFamily="18" charset="0"/>
              </a:rPr>
              <a:t> </a:t>
            </a:r>
            <a:r>
              <a:rPr lang="en-US" sz="1800" b="1" dirty="0" err="1">
                <a:effectLst/>
                <a:latin typeface="Arial" panose="020B0604020202020204" pitchFamily="34" charset="0"/>
                <a:ea typeface="Times New Roman" panose="02020603050405020304" pitchFamily="18" charset="0"/>
              </a:rPr>
              <a:t>deciziile</a:t>
            </a:r>
            <a:r>
              <a:rPr lang="en-US" sz="1800" b="1" dirty="0">
                <a:effectLst/>
                <a:latin typeface="Arial" panose="020B0604020202020204" pitchFamily="34" charset="0"/>
                <a:ea typeface="Times New Roman" panose="02020603050405020304" pitchFamily="18" charset="0"/>
              </a:rPr>
              <a:t> </a:t>
            </a:r>
            <a:r>
              <a:rPr lang="en-US" sz="1800" b="1" dirty="0" err="1">
                <a:effectLst/>
                <a:latin typeface="Arial" panose="020B0604020202020204" pitchFamily="34" charset="0"/>
                <a:ea typeface="Times New Roman" panose="02020603050405020304" pitchFamily="18" charset="0"/>
              </a:rPr>
              <a:t>şi</a:t>
            </a:r>
            <a:r>
              <a:rPr lang="en-US" sz="1800" b="1" dirty="0">
                <a:effectLst/>
                <a:latin typeface="Arial" panose="020B0604020202020204" pitchFamily="34" charset="0"/>
                <a:ea typeface="Times New Roman" panose="02020603050405020304" pitchFamily="18" charset="0"/>
              </a:rPr>
              <a:t> </a:t>
            </a:r>
            <a:r>
              <a:rPr lang="en-US" sz="1800" b="1" dirty="0" err="1">
                <a:effectLst/>
                <a:latin typeface="Arial" panose="020B0604020202020204" pitchFamily="34" charset="0"/>
                <a:ea typeface="Times New Roman" panose="02020603050405020304" pitchFamily="18" charset="0"/>
              </a:rPr>
              <a:t>acţiunile</a:t>
            </a:r>
            <a:r>
              <a:rPr lang="en-US" sz="1800" b="1"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resurselor</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umane</a:t>
            </a:r>
            <a:r>
              <a:rPr lang="en-US" sz="1800" dirty="0">
                <a:effectLst/>
                <a:latin typeface="Arial" panose="020B0604020202020204" pitchFamily="34" charset="0"/>
                <a:ea typeface="Times New Roman" panose="02020603050405020304" pitchFamily="18" charset="0"/>
              </a:rPr>
              <a:t> din </a:t>
            </a:r>
            <a:r>
              <a:rPr lang="en-US" sz="1800" dirty="0" err="1">
                <a:effectLst/>
                <a:latin typeface="Arial" panose="020B0604020202020204" pitchFamily="34" charset="0"/>
                <a:ea typeface="Times New Roman" panose="02020603050405020304" pitchFamily="18" charset="0"/>
              </a:rPr>
              <a:t>organizaţie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manageri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angajaţi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în</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cadrul</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previziunilor</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şi</a:t>
            </a:r>
            <a:r>
              <a:rPr lang="en-US" sz="1800" dirty="0">
                <a:effectLst/>
                <a:latin typeface="Arial" panose="020B0604020202020204" pitchFamily="34" charset="0"/>
                <a:ea typeface="Times New Roman" panose="02020603050405020304" pitchFamily="18" charset="0"/>
              </a:rPr>
              <a:t> a </a:t>
            </a:r>
            <a:r>
              <a:rPr lang="en-US" sz="1800" dirty="0" err="1">
                <a:effectLst/>
                <a:latin typeface="Arial" panose="020B0604020202020204" pitchFamily="34" charset="0"/>
                <a:ea typeface="Times New Roman" panose="02020603050405020304" pitchFamily="18" charset="0"/>
              </a:rPr>
              <a:t>subsistemului</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organizatoric</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stabilite</a:t>
            </a:r>
            <a:r>
              <a:rPr lang="en-US" sz="1800" dirty="0">
                <a:effectLst/>
                <a:latin typeface="Arial" panose="020B0604020202020204" pitchFamily="34" charset="0"/>
                <a:ea typeface="Times New Roman" panose="02020603050405020304" pitchFamily="18" charset="0"/>
              </a:rPr>
              <a:t> anterior. Are la </a:t>
            </a:r>
            <a:r>
              <a:rPr lang="en-US" sz="1800" dirty="0" err="1">
                <a:effectLst/>
                <a:latin typeface="Arial" panose="020B0604020202020204" pitchFamily="34" charset="0"/>
                <a:ea typeface="Times New Roman" panose="02020603050405020304" pitchFamily="18" charset="0"/>
              </a:rPr>
              <a:t>baz</a:t>
            </a:r>
            <a:r>
              <a:rPr lang="ro-RO" sz="1800">
                <a:latin typeface="Arial" panose="020B0604020202020204" pitchFamily="34" charset="0"/>
                <a:ea typeface="Times New Roman" panose="02020603050405020304" pitchFamily="18" charset="0"/>
              </a:rPr>
              <a:t>ă comunicarea.</a:t>
            </a:r>
            <a:endParaRPr lang="en-US" sz="1800" dirty="0">
              <a:effectLst/>
              <a:latin typeface="Arial" panose="020B0604020202020204" pitchFamily="34" charset="0"/>
              <a:ea typeface="Times New Roman" panose="02020603050405020304" pitchFamily="18" charset="0"/>
            </a:endParaRPr>
          </a:p>
          <a:p>
            <a:pPr marL="0" indent="0" algn="just">
              <a:spcBef>
                <a:spcPts val="1200"/>
              </a:spcBef>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spcBef>
                <a:spcPts val="1200"/>
              </a:spcBef>
              <a:buNone/>
            </a:pPr>
            <a:r>
              <a:rPr lang="ro-RO" sz="1800" dirty="0">
                <a:effectLst/>
                <a:latin typeface="Arial" panose="020B0604020202020204" pitchFamily="34" charset="0"/>
                <a:ea typeface="Times New Roman" panose="02020603050405020304" pitchFamily="18" charset="0"/>
                <a:cs typeface="Times New Roman" panose="02020603050405020304" pitchFamily="18" charset="0"/>
              </a:rPr>
              <a:t>O </a:t>
            </a:r>
            <a:r>
              <a:rPr lang="ro-RO" sz="1800" b="1" dirty="0">
                <a:effectLst/>
                <a:latin typeface="Arial" panose="020B0604020202020204" pitchFamily="34" charset="0"/>
                <a:ea typeface="Times New Roman" panose="02020603050405020304" pitchFamily="18" charset="0"/>
                <a:cs typeface="Times New Roman" panose="02020603050405020304" pitchFamily="18" charset="0"/>
              </a:rPr>
              <a:t>comunicare</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eficientă este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influenţată</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de o serie de </a:t>
            </a:r>
            <a:r>
              <a:rPr lang="ro-RO" sz="1800" b="1" dirty="0">
                <a:effectLst/>
                <a:latin typeface="Arial" panose="020B0604020202020204" pitchFamily="34" charset="0"/>
                <a:ea typeface="Times New Roman" panose="02020603050405020304" pitchFamily="18" charset="0"/>
                <a:cs typeface="Times New Roman" panose="02020603050405020304" pitchFamily="18" charset="0"/>
              </a:rPr>
              <a:t>factori</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cum ar fi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spcBef>
                <a:spcPts val="1200"/>
              </a:spcBef>
              <a:buNone/>
              <a:tabLst>
                <a:tab pos="1717675" algn="l"/>
              </a:tabLs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nivelul de pregătire al managerilor;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spcBef>
                <a:spcPts val="1200"/>
              </a:spcBef>
              <a:buNone/>
              <a:tabLst>
                <a:tab pos="1717675" algn="l"/>
              </a:tabLs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 n</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ivelul</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 de pregătire al </a:t>
            </a:r>
            <a:r>
              <a:rPr lang="ro-RO" sz="1800" dirty="0" err="1">
                <a:effectLst/>
                <a:latin typeface="Arial" panose="020B0604020202020204" pitchFamily="34" charset="0"/>
                <a:ea typeface="Times New Roman" panose="02020603050405020304" pitchFamily="18" charset="0"/>
                <a:cs typeface="Times New Roman" panose="02020603050405020304" pitchFamily="18" charset="0"/>
              </a:rPr>
              <a:t>angajaţilor</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spcBef>
                <a:spcPts val="1200"/>
              </a:spcBef>
              <a:buNone/>
              <a:tabLst>
                <a:tab pos="1717675" algn="l"/>
              </a:tabLs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realismul obiectivelor previzionate;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spcBef>
                <a:spcPts val="1200"/>
              </a:spcBef>
              <a:buNone/>
              <a:tabLst>
                <a:tab pos="1717675" algn="l"/>
              </a:tabLs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capacitatea managerilor de a transmite mesaje clare si coerente;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spcBef>
                <a:spcPts val="1200"/>
              </a:spcBef>
              <a:buNone/>
              <a:tabLst>
                <a:tab pos="1717675" algn="l"/>
              </a:tabLs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 </a:t>
            </a:r>
            <a:r>
              <a:rPr lang="ro-RO" sz="1800" dirty="0">
                <a:effectLst/>
                <a:latin typeface="Arial" panose="020B0604020202020204" pitchFamily="34" charset="0"/>
                <a:ea typeface="Times New Roman" panose="02020603050405020304" pitchFamily="18" charset="0"/>
                <a:cs typeface="Times New Roman" panose="02020603050405020304" pitchFamily="18" charset="0"/>
              </a:rPr>
              <a:t>stilurile manageriale practicate.</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just">
              <a:spcBef>
                <a:spcPts val="1200"/>
              </a:spcBef>
              <a:buNone/>
              <a:tabLst>
                <a:tab pos="1717675" algn="l"/>
              </a:tabLst>
            </a:pPr>
            <a:endParaRPr lang="en-US" sz="1800" dirty="0">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just">
              <a:spcBef>
                <a:spcPts val="1200"/>
              </a:spcBef>
              <a:buNone/>
              <a:tabLst>
                <a:tab pos="1717675" algn="l"/>
              </a:tabLs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Coordonare</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p>
          <a:p>
            <a:pPr marL="0" marR="0" lvl="0" indent="0" algn="just">
              <a:spcBef>
                <a:spcPts val="1200"/>
              </a:spcBef>
              <a:buNone/>
              <a:tabLst>
                <a:tab pos="1717675" algn="l"/>
              </a:tabLst>
            </a:pPr>
            <a:r>
              <a:rPr lang="en-US" sz="1800" dirty="0">
                <a:latin typeface="Arial" panose="020B0604020202020204" pitchFamily="34" charset="0"/>
                <a:ea typeface="Times New Roman" panose="02020603050405020304" pitchFamily="18" charset="0"/>
                <a:cs typeface="Times New Roman" panose="02020603050405020304" pitchFamily="18" charset="0"/>
              </a:rPr>
              <a:t>	- </a:t>
            </a:r>
            <a:r>
              <a:rPr lang="en-US" sz="1800" dirty="0" err="1">
                <a:latin typeface="Arial" panose="020B0604020202020204" pitchFamily="34" charset="0"/>
                <a:ea typeface="Times New Roman" panose="02020603050405020304" pitchFamily="18" charset="0"/>
                <a:cs typeface="Times New Roman" panose="02020603050405020304" pitchFamily="18" charset="0"/>
              </a:rPr>
              <a:t>Bilaterala</a:t>
            </a:r>
            <a:endParaRPr lang="en-US" sz="1800" dirty="0">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just">
              <a:spcBef>
                <a:spcPts val="1200"/>
              </a:spcBef>
              <a:buNone/>
              <a:tabLst>
                <a:tab pos="1717675" algn="l"/>
              </a:tabLs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Multilaterala</a:t>
            </a:r>
            <a:r>
              <a:rPr lang="en-US" sz="1800" dirty="0">
                <a:latin typeface="Arial" panose="020B0604020202020204" pitchFamily="34" charset="0"/>
                <a:ea typeface="Times New Roman" panose="02020603050405020304" pitchFamily="18" charset="0"/>
                <a:cs typeface="Times New Roman" panose="02020603050405020304" pitchFamily="18" charset="0"/>
              </a:rPr>
              <a:t> (</a:t>
            </a:r>
            <a:r>
              <a:rPr lang="en-US" sz="1800" dirty="0" err="1">
                <a:latin typeface="Arial" panose="020B0604020202020204" pitchFamily="34" charset="0"/>
                <a:ea typeface="Times New Roman" panose="02020603050405020304" pitchFamily="18" charset="0"/>
                <a:cs typeface="Times New Roman" panose="02020603050405020304" pitchFamily="18" charset="0"/>
              </a:rPr>
              <a:t>sedinte</a:t>
            </a:r>
            <a:r>
              <a:rPr lang="en-US" sz="1800" dirty="0">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spcBef>
                <a:spcPts val="1200"/>
              </a:spcBef>
              <a:buNone/>
            </a:pPr>
            <a:endParaRPr lang="en-US" dirty="0"/>
          </a:p>
        </p:txBody>
      </p:sp>
    </p:spTree>
    <p:extLst>
      <p:ext uri="{BB962C8B-B14F-4D97-AF65-F5344CB8AC3E}">
        <p14:creationId xmlns:p14="http://schemas.microsoft.com/office/powerpoint/2010/main" val="2957434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3621</TotalTime>
  <Words>1965</Words>
  <Application>Microsoft Office PowerPoint</Application>
  <PresentationFormat>Widescreen</PresentationFormat>
  <Paragraphs>168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FUNCŢIILE MANAGERIALE ALE ORGANIZAŢIEI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FUNCŢIILE MANAGERIALE ALE ORGANIZAŢIEI </dc:title>
  <dc:creator>Anghel, Cristian</dc:creator>
  <cp:lastModifiedBy>Anghel, Cristian</cp:lastModifiedBy>
  <cp:revision>1</cp:revision>
  <dcterms:created xsi:type="dcterms:W3CDTF">2022-10-03T10:59:57Z</dcterms:created>
  <dcterms:modified xsi:type="dcterms:W3CDTF">2024-01-10T19:57:31Z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20b37f-db72-473e-ae54-fb16df408069_Enabled">
    <vt:lpwstr>true</vt:lpwstr>
  </property>
  <property fmtid="{D5CDD505-2E9C-101B-9397-08002B2CF9AE}" pid="3" name="MSIP_Label_b020b37f-db72-473e-ae54-fb16df408069_SetDate">
    <vt:lpwstr>2022-10-03T10:59:57Z</vt:lpwstr>
  </property>
  <property fmtid="{D5CDD505-2E9C-101B-9397-08002B2CF9AE}" pid="4" name="MSIP_Label_b020b37f-db72-473e-ae54-fb16df408069_Method">
    <vt:lpwstr>Standard</vt:lpwstr>
  </property>
  <property fmtid="{D5CDD505-2E9C-101B-9397-08002B2CF9AE}" pid="5" name="MSIP_Label_b020b37f-db72-473e-ae54-fb16df408069_Name">
    <vt:lpwstr>General</vt:lpwstr>
  </property>
  <property fmtid="{D5CDD505-2E9C-101B-9397-08002B2CF9AE}" pid="6" name="MSIP_Label_b020b37f-db72-473e-ae54-fb16df408069_SiteId">
    <vt:lpwstr>705d07a3-2eea-4f3b-ab59-65ca29abeb26</vt:lpwstr>
  </property>
  <property fmtid="{D5CDD505-2E9C-101B-9397-08002B2CF9AE}" pid="7" name="MSIP_Label_b020b37f-db72-473e-ae54-fb16df408069_ActionId">
    <vt:lpwstr>e581da96-0e51-426c-a38d-c8c37e396722</vt:lpwstr>
  </property>
  <property fmtid="{D5CDD505-2E9C-101B-9397-08002B2CF9AE}" pid="8" name="MSIP_Label_b020b37f-db72-473e-ae54-fb16df408069_ContentBits">
    <vt:lpwstr>0</vt:lpwstr>
  </property>
</Properties>
</file>