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8" r:id="rId9"/>
    <p:sldId id="267" r:id="rId10"/>
    <p:sldId id="269" r:id="rId11"/>
    <p:sldId id="270" r:id="rId12"/>
    <p:sldId id="271" r:id="rId13"/>
    <p:sldId id="262" r:id="rId14"/>
    <p:sldId id="260" r:id="rId15"/>
    <p:sldId id="261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Anghel" userId="564094d5-7cf9-4914-8ea8-8a1b6234ce76" providerId="ADAL" clId="{3B4F2689-174C-4F1C-B5CA-28833801B27D}"/>
    <pc:docChg chg="custSel modSld">
      <pc:chgData name="Cristian Anghel" userId="564094d5-7cf9-4914-8ea8-8a1b6234ce76" providerId="ADAL" clId="{3B4F2689-174C-4F1C-B5CA-28833801B27D}" dt="2022-10-20T12:59:47.118" v="17" actId="20577"/>
      <pc:docMkLst>
        <pc:docMk/>
      </pc:docMkLst>
      <pc:sldChg chg="modSp mod">
        <pc:chgData name="Cristian Anghel" userId="564094d5-7cf9-4914-8ea8-8a1b6234ce76" providerId="ADAL" clId="{3B4F2689-174C-4F1C-B5CA-28833801B27D}" dt="2022-10-20T12:59:47.118" v="17" actId="20577"/>
        <pc:sldMkLst>
          <pc:docMk/>
          <pc:sldMk cId="2735562732" sldId="257"/>
        </pc:sldMkLst>
        <pc:spChg chg="mod">
          <ac:chgData name="Cristian Anghel" userId="564094d5-7cf9-4914-8ea8-8a1b6234ce76" providerId="ADAL" clId="{3B4F2689-174C-4F1C-B5CA-28833801B27D}" dt="2022-10-20T12:59:47.118" v="17" actId="20577"/>
          <ac:spMkLst>
            <pc:docMk/>
            <pc:sldMk cId="2735562732" sldId="257"/>
            <ac:spMk id="3" creationId="{B539A00C-690E-4B49-B4E5-1030CCD31FCE}"/>
          </ac:spMkLst>
        </pc:spChg>
      </pc:sldChg>
      <pc:sldChg chg="modSp mod">
        <pc:chgData name="Cristian Anghel" userId="564094d5-7cf9-4914-8ea8-8a1b6234ce76" providerId="ADAL" clId="{3B4F2689-174C-4F1C-B5CA-28833801B27D}" dt="2022-10-20T12:53:06.951" v="8" actId="20577"/>
        <pc:sldMkLst>
          <pc:docMk/>
          <pc:sldMk cId="1773125080" sldId="260"/>
        </pc:sldMkLst>
        <pc:spChg chg="mod">
          <ac:chgData name="Cristian Anghel" userId="564094d5-7cf9-4914-8ea8-8a1b6234ce76" providerId="ADAL" clId="{3B4F2689-174C-4F1C-B5CA-28833801B27D}" dt="2022-10-20T12:53:06.951" v="8" actId="20577"/>
          <ac:spMkLst>
            <pc:docMk/>
            <pc:sldMk cId="1773125080" sldId="260"/>
            <ac:spMk id="3" creationId="{A831DE0A-FC77-4BEC-9626-695223663F17}"/>
          </ac:spMkLst>
        </pc:spChg>
      </pc:sldChg>
      <pc:sldChg chg="modSp mod">
        <pc:chgData name="Cristian Anghel" userId="564094d5-7cf9-4914-8ea8-8a1b6234ce76" providerId="ADAL" clId="{3B4F2689-174C-4F1C-B5CA-28833801B27D}" dt="2022-10-20T12:55:15.904" v="10" actId="113"/>
        <pc:sldMkLst>
          <pc:docMk/>
          <pc:sldMk cId="3079181553" sldId="263"/>
        </pc:sldMkLst>
        <pc:spChg chg="mod">
          <ac:chgData name="Cristian Anghel" userId="564094d5-7cf9-4914-8ea8-8a1b6234ce76" providerId="ADAL" clId="{3B4F2689-174C-4F1C-B5CA-28833801B27D}" dt="2022-10-20T12:55:15.904" v="10" actId="113"/>
          <ac:spMkLst>
            <pc:docMk/>
            <pc:sldMk cId="3079181553" sldId="263"/>
            <ac:spMk id="3" creationId="{E0A7E712-3890-4C55-9A6D-99DA3C7BAAC0}"/>
          </ac:spMkLst>
        </pc:spChg>
      </pc:sldChg>
    </pc:docChg>
  </pc:docChgLst>
  <pc:docChgLst>
    <pc:chgData name="Anghel, Cristian" userId="564094d5-7cf9-4914-8ea8-8a1b6234ce76" providerId="ADAL" clId="{EE475250-1989-47D0-A86F-DE9DD1529BFB}"/>
    <pc:docChg chg="modSld">
      <pc:chgData name="Anghel, Cristian" userId="564094d5-7cf9-4914-8ea8-8a1b6234ce76" providerId="ADAL" clId="{EE475250-1989-47D0-A86F-DE9DD1529BFB}" dt="2023-10-25T12:33:01.735" v="0"/>
      <pc:docMkLst>
        <pc:docMk/>
      </pc:docMkLst>
      <pc:sldChg chg="modSp">
        <pc:chgData name="Anghel, Cristian" userId="564094d5-7cf9-4914-8ea8-8a1b6234ce76" providerId="ADAL" clId="{EE475250-1989-47D0-A86F-DE9DD1529BFB}" dt="2023-10-25T12:33:01.735" v="0"/>
        <pc:sldMkLst>
          <pc:docMk/>
          <pc:sldMk cId="816448645" sldId="272"/>
        </pc:sldMkLst>
        <pc:graphicFrameChg chg="mod">
          <ac:chgData name="Anghel, Cristian" userId="564094d5-7cf9-4914-8ea8-8a1b6234ce76" providerId="ADAL" clId="{EE475250-1989-47D0-A86F-DE9DD1529BFB}" dt="2023-10-25T12:33:01.735" v="0"/>
          <ac:graphicFrameMkLst>
            <pc:docMk/>
            <pc:sldMk cId="816448645" sldId="272"/>
            <ac:graphicFrameMk id="4" creationId="{AE3DF69E-E34B-8B65-7B03-547113B80408}"/>
          </ac:graphicFrameMkLst>
        </pc:graphicFrameChg>
      </pc:sldChg>
    </pc:docChg>
  </pc:docChgLst>
  <pc:docChgLst>
    <pc:chgData name="Anghel, Cristian" userId="564094d5-7cf9-4914-8ea8-8a1b6234ce76" providerId="ADAL" clId="{A613CC71-06F2-4B96-BF86-084386F26A5C}"/>
    <pc:docChg chg="custSel modSld">
      <pc:chgData name="Anghel, Cristian" userId="564094d5-7cf9-4914-8ea8-8a1b6234ce76" providerId="ADAL" clId="{A613CC71-06F2-4B96-BF86-084386F26A5C}" dt="2024-01-10T19:58:06.739" v="0" actId="478"/>
      <pc:docMkLst>
        <pc:docMk/>
      </pc:docMkLst>
      <pc:sldChg chg="delSp mod">
        <pc:chgData name="Anghel, Cristian" userId="564094d5-7cf9-4914-8ea8-8a1b6234ce76" providerId="ADAL" clId="{A613CC71-06F2-4B96-BF86-084386F26A5C}" dt="2024-01-10T19:58:06.739" v="0" actId="478"/>
        <pc:sldMkLst>
          <pc:docMk/>
          <pc:sldMk cId="816448645" sldId="272"/>
        </pc:sldMkLst>
        <pc:graphicFrameChg chg="del">
          <ac:chgData name="Anghel, Cristian" userId="564094d5-7cf9-4914-8ea8-8a1b6234ce76" providerId="ADAL" clId="{A613CC71-06F2-4B96-BF86-084386F26A5C}" dt="2024-01-10T19:58:06.739" v="0" actId="478"/>
          <ac:graphicFrameMkLst>
            <pc:docMk/>
            <pc:sldMk cId="816448645" sldId="272"/>
            <ac:graphicFrameMk id="4" creationId="{AE3DF69E-E34B-8B65-7B03-547113B80408}"/>
          </ac:graphicFrameMkLst>
        </pc:graphicFrameChg>
      </pc:sldChg>
    </pc:docChg>
  </pc:docChgLst>
  <pc:docChgLst>
    <pc:chgData name="Anghel, Cristian" userId="564094d5-7cf9-4914-8ea8-8a1b6234ce76" providerId="ADAL" clId="{958D4782-F1C8-419E-982B-0E7A7BA67315}"/>
    <pc:docChg chg="undo redo custSel addSld delSld modSld sldOrd">
      <pc:chgData name="Anghel, Cristian" userId="564094d5-7cf9-4914-8ea8-8a1b6234ce76" providerId="ADAL" clId="{958D4782-F1C8-419E-982B-0E7A7BA67315}" dt="2023-03-28T08:44:22.003" v="2518" actId="20577"/>
      <pc:docMkLst>
        <pc:docMk/>
      </pc:docMkLst>
      <pc:sldChg chg="addSp delSp modSp new mod ord">
        <pc:chgData name="Anghel, Cristian" userId="564094d5-7cf9-4914-8ea8-8a1b6234ce76" providerId="ADAL" clId="{958D4782-F1C8-419E-982B-0E7A7BA67315}" dt="2023-03-26T17:07:17.679" v="80" actId="20577"/>
        <pc:sldMkLst>
          <pc:docMk/>
          <pc:sldMk cId="218907548" sldId="264"/>
        </pc:sldMkLst>
        <pc:spChg chg="del">
          <ac:chgData name="Anghel, Cristian" userId="564094d5-7cf9-4914-8ea8-8a1b6234ce76" providerId="ADAL" clId="{958D4782-F1C8-419E-982B-0E7A7BA67315}" dt="2023-03-26T16:53:02.507" v="3" actId="478"/>
          <ac:spMkLst>
            <pc:docMk/>
            <pc:sldMk cId="218907548" sldId="264"/>
            <ac:spMk id="2" creationId="{6A1F7FC5-870C-0245-81AB-FB2230DC0907}"/>
          </ac:spMkLst>
        </pc:spChg>
        <pc:spChg chg="del mod">
          <ac:chgData name="Anghel, Cristian" userId="564094d5-7cf9-4914-8ea8-8a1b6234ce76" providerId="ADAL" clId="{958D4782-F1C8-419E-982B-0E7A7BA67315}" dt="2023-03-26T17:03:53.371" v="5" actId="22"/>
          <ac:spMkLst>
            <pc:docMk/>
            <pc:sldMk cId="218907548" sldId="264"/>
            <ac:spMk id="3" creationId="{EAA71171-E31E-64E7-077B-513AF9129A8B}"/>
          </ac:spMkLst>
        </pc:spChg>
        <pc:spChg chg="add mod">
          <ac:chgData name="Anghel, Cristian" userId="564094d5-7cf9-4914-8ea8-8a1b6234ce76" providerId="ADAL" clId="{958D4782-F1C8-419E-982B-0E7A7BA67315}" dt="2023-03-26T17:07:17.679" v="80" actId="20577"/>
          <ac:spMkLst>
            <pc:docMk/>
            <pc:sldMk cId="218907548" sldId="264"/>
            <ac:spMk id="6" creationId="{07E6B5A3-B0DB-9EC1-C40B-E2DA59DEE808}"/>
          </ac:spMkLst>
        </pc:spChg>
        <pc:picChg chg="add mod ord">
          <ac:chgData name="Anghel, Cristian" userId="564094d5-7cf9-4914-8ea8-8a1b6234ce76" providerId="ADAL" clId="{958D4782-F1C8-419E-982B-0E7A7BA67315}" dt="2023-03-26T17:03:53.371" v="5" actId="22"/>
          <ac:picMkLst>
            <pc:docMk/>
            <pc:sldMk cId="218907548" sldId="264"/>
            <ac:picMk id="5" creationId="{4DA195AB-28AF-0E4C-54C8-AEFCE90F5FBB}"/>
          </ac:picMkLst>
        </pc:picChg>
      </pc:sldChg>
      <pc:sldChg chg="addSp delSp modSp new mod">
        <pc:chgData name="Anghel, Cristian" userId="564094d5-7cf9-4914-8ea8-8a1b6234ce76" providerId="ADAL" clId="{958D4782-F1C8-419E-982B-0E7A7BA67315}" dt="2023-03-26T19:37:47.879" v="1243" actId="20577"/>
        <pc:sldMkLst>
          <pc:docMk/>
          <pc:sldMk cId="67970615" sldId="265"/>
        </pc:sldMkLst>
        <pc:spChg chg="del">
          <ac:chgData name="Anghel, Cristian" userId="564094d5-7cf9-4914-8ea8-8a1b6234ce76" providerId="ADAL" clId="{958D4782-F1C8-419E-982B-0E7A7BA67315}" dt="2023-03-26T17:04:53.144" v="7" actId="478"/>
          <ac:spMkLst>
            <pc:docMk/>
            <pc:sldMk cId="67970615" sldId="265"/>
            <ac:spMk id="2" creationId="{70E82FD0-4776-64FC-0915-350CA0B2C3D7}"/>
          </ac:spMkLst>
        </pc:spChg>
        <pc:spChg chg="add del mod">
          <ac:chgData name="Anghel, Cristian" userId="564094d5-7cf9-4914-8ea8-8a1b6234ce76" providerId="ADAL" clId="{958D4782-F1C8-419E-982B-0E7A7BA67315}" dt="2023-03-26T17:05:09.582" v="13" actId="22"/>
          <ac:spMkLst>
            <pc:docMk/>
            <pc:sldMk cId="67970615" sldId="265"/>
            <ac:spMk id="3" creationId="{774C3E22-A298-8A8F-F1FA-C5EA3E959B65}"/>
          </ac:spMkLst>
        </pc:spChg>
        <pc:spChg chg="add mod">
          <ac:chgData name="Anghel, Cristian" userId="564094d5-7cf9-4914-8ea8-8a1b6234ce76" providerId="ADAL" clId="{958D4782-F1C8-419E-982B-0E7A7BA67315}" dt="2023-03-26T19:37:47.879" v="1243" actId="20577"/>
          <ac:spMkLst>
            <pc:docMk/>
            <pc:sldMk cId="67970615" sldId="265"/>
            <ac:spMk id="8" creationId="{C1BCD32C-950E-FFC6-3B99-EBDB2DC61DCD}"/>
          </ac:spMkLst>
        </pc:spChg>
        <pc:picChg chg="add del mod ord">
          <ac:chgData name="Anghel, Cristian" userId="564094d5-7cf9-4914-8ea8-8a1b6234ce76" providerId="ADAL" clId="{958D4782-F1C8-419E-982B-0E7A7BA67315}" dt="2023-03-26T17:05:02.170" v="11" actId="22"/>
          <ac:picMkLst>
            <pc:docMk/>
            <pc:sldMk cId="67970615" sldId="265"/>
            <ac:picMk id="5" creationId="{AE0AD33C-739B-214E-935C-ED18E4914C9D}"/>
          </ac:picMkLst>
        </pc:picChg>
        <pc:picChg chg="add mod ord">
          <ac:chgData name="Anghel, Cristian" userId="564094d5-7cf9-4914-8ea8-8a1b6234ce76" providerId="ADAL" clId="{958D4782-F1C8-419E-982B-0E7A7BA67315}" dt="2023-03-26T17:05:09.582" v="13" actId="22"/>
          <ac:picMkLst>
            <pc:docMk/>
            <pc:sldMk cId="67970615" sldId="265"/>
            <ac:picMk id="7" creationId="{BB46CF5E-BEBF-AA24-791C-0B8CC600D6D7}"/>
          </ac:picMkLst>
        </pc:picChg>
      </pc:sldChg>
      <pc:sldChg chg="delSp modSp new mod">
        <pc:chgData name="Anghel, Cristian" userId="564094d5-7cf9-4914-8ea8-8a1b6234ce76" providerId="ADAL" clId="{958D4782-F1C8-419E-982B-0E7A7BA67315}" dt="2023-03-28T08:31:30.351" v="2517" actId="20577"/>
        <pc:sldMkLst>
          <pc:docMk/>
          <pc:sldMk cId="1534034715" sldId="266"/>
        </pc:sldMkLst>
        <pc:spChg chg="del">
          <ac:chgData name="Anghel, Cristian" userId="564094d5-7cf9-4914-8ea8-8a1b6234ce76" providerId="ADAL" clId="{958D4782-F1C8-419E-982B-0E7A7BA67315}" dt="2023-03-26T18:33:55.955" v="82" actId="478"/>
          <ac:spMkLst>
            <pc:docMk/>
            <pc:sldMk cId="1534034715" sldId="266"/>
            <ac:spMk id="2" creationId="{5F1E9891-299C-8566-A3F9-F74A85E659F0}"/>
          </ac:spMkLst>
        </pc:spChg>
        <pc:spChg chg="mod">
          <ac:chgData name="Anghel, Cristian" userId="564094d5-7cf9-4914-8ea8-8a1b6234ce76" providerId="ADAL" clId="{958D4782-F1C8-419E-982B-0E7A7BA67315}" dt="2023-03-28T08:31:30.351" v="2517" actId="20577"/>
          <ac:spMkLst>
            <pc:docMk/>
            <pc:sldMk cId="1534034715" sldId="266"/>
            <ac:spMk id="3" creationId="{8FC11342-8B56-64AD-CDB6-F4846630500B}"/>
          </ac:spMkLst>
        </pc:spChg>
      </pc:sldChg>
      <pc:sldChg chg="modSp add mod">
        <pc:chgData name="Anghel, Cristian" userId="564094d5-7cf9-4914-8ea8-8a1b6234ce76" providerId="ADAL" clId="{958D4782-F1C8-419E-982B-0E7A7BA67315}" dt="2023-03-26T19:37:26.504" v="1220" actId="20577"/>
        <pc:sldMkLst>
          <pc:docMk/>
          <pc:sldMk cId="2038988001" sldId="267"/>
        </pc:sldMkLst>
        <pc:spChg chg="mod">
          <ac:chgData name="Anghel, Cristian" userId="564094d5-7cf9-4914-8ea8-8a1b6234ce76" providerId="ADAL" clId="{958D4782-F1C8-419E-982B-0E7A7BA67315}" dt="2023-03-26T19:37:26.504" v="1220" actId="20577"/>
          <ac:spMkLst>
            <pc:docMk/>
            <pc:sldMk cId="2038988001" sldId="267"/>
            <ac:spMk id="3" creationId="{8FC11342-8B56-64AD-CDB6-F4846630500B}"/>
          </ac:spMkLst>
        </pc:spChg>
      </pc:sldChg>
      <pc:sldChg chg="addSp delSp modSp new mod">
        <pc:chgData name="Anghel, Cristian" userId="564094d5-7cf9-4914-8ea8-8a1b6234ce76" providerId="ADAL" clId="{958D4782-F1C8-419E-982B-0E7A7BA67315}" dt="2023-03-26T19:39:02.544" v="1251" actId="5793"/>
        <pc:sldMkLst>
          <pc:docMk/>
          <pc:sldMk cId="1567396938" sldId="268"/>
        </pc:sldMkLst>
        <pc:spChg chg="del mod">
          <ac:chgData name="Anghel, Cristian" userId="564094d5-7cf9-4914-8ea8-8a1b6234ce76" providerId="ADAL" clId="{958D4782-F1C8-419E-982B-0E7A7BA67315}" dt="2023-03-26T19:38:45.722" v="1246" actId="478"/>
          <ac:spMkLst>
            <pc:docMk/>
            <pc:sldMk cId="1567396938" sldId="268"/>
            <ac:spMk id="2" creationId="{A4A3C2E6-4205-A251-8D6E-22087CD5169E}"/>
          </ac:spMkLst>
        </pc:spChg>
        <pc:spChg chg="mod">
          <ac:chgData name="Anghel, Cristian" userId="564094d5-7cf9-4914-8ea8-8a1b6234ce76" providerId="ADAL" clId="{958D4782-F1C8-419E-982B-0E7A7BA67315}" dt="2023-03-26T19:39:02.544" v="1251" actId="5793"/>
          <ac:spMkLst>
            <pc:docMk/>
            <pc:sldMk cId="1567396938" sldId="268"/>
            <ac:spMk id="3" creationId="{CFE33763-C01B-2027-CD64-80084331FB0E}"/>
          </ac:spMkLst>
        </pc:spChg>
        <pc:picChg chg="add mod">
          <ac:chgData name="Anghel, Cristian" userId="564094d5-7cf9-4914-8ea8-8a1b6234ce76" providerId="ADAL" clId="{958D4782-F1C8-419E-982B-0E7A7BA67315}" dt="2023-03-26T19:38:56.368" v="1250" actId="1076"/>
          <ac:picMkLst>
            <pc:docMk/>
            <pc:sldMk cId="1567396938" sldId="268"/>
            <ac:picMk id="5" creationId="{288D6D9B-1350-2C6C-6800-0B5B66648223}"/>
          </ac:picMkLst>
        </pc:picChg>
      </pc:sldChg>
      <pc:sldChg chg="addSp delSp modSp new mod">
        <pc:chgData name="Anghel, Cristian" userId="564094d5-7cf9-4914-8ea8-8a1b6234ce76" providerId="ADAL" clId="{958D4782-F1C8-419E-982B-0E7A7BA67315}" dt="2023-03-26T19:49:42.867" v="1286" actId="20577"/>
        <pc:sldMkLst>
          <pc:docMk/>
          <pc:sldMk cId="647937676" sldId="269"/>
        </pc:sldMkLst>
        <pc:spChg chg="del">
          <ac:chgData name="Anghel, Cristian" userId="564094d5-7cf9-4914-8ea8-8a1b6234ce76" providerId="ADAL" clId="{958D4782-F1C8-419E-982B-0E7A7BA67315}" dt="2023-03-26T19:47:55.455" v="1253" actId="478"/>
          <ac:spMkLst>
            <pc:docMk/>
            <pc:sldMk cId="647937676" sldId="269"/>
            <ac:spMk id="2" creationId="{49F4409A-24EB-F23C-7DA6-C5C8000C853C}"/>
          </ac:spMkLst>
        </pc:spChg>
        <pc:spChg chg="del mod">
          <ac:chgData name="Anghel, Cristian" userId="564094d5-7cf9-4914-8ea8-8a1b6234ce76" providerId="ADAL" clId="{958D4782-F1C8-419E-982B-0E7A7BA67315}" dt="2023-03-26T19:48:04.454" v="1256" actId="22"/>
          <ac:spMkLst>
            <pc:docMk/>
            <pc:sldMk cId="647937676" sldId="269"/>
            <ac:spMk id="3" creationId="{E1C77A1F-4A35-5E01-BF4D-E9BF9FCE2A5E}"/>
          </ac:spMkLst>
        </pc:spChg>
        <pc:spChg chg="add mod">
          <ac:chgData name="Anghel, Cristian" userId="564094d5-7cf9-4914-8ea8-8a1b6234ce76" providerId="ADAL" clId="{958D4782-F1C8-419E-982B-0E7A7BA67315}" dt="2023-03-26T19:49:42.867" v="1286" actId="20577"/>
          <ac:spMkLst>
            <pc:docMk/>
            <pc:sldMk cId="647937676" sldId="269"/>
            <ac:spMk id="6" creationId="{FB0B9535-0AE6-FF03-2F2A-8DEA23189F9B}"/>
          </ac:spMkLst>
        </pc:spChg>
        <pc:picChg chg="add mod ord">
          <ac:chgData name="Anghel, Cristian" userId="564094d5-7cf9-4914-8ea8-8a1b6234ce76" providerId="ADAL" clId="{958D4782-F1C8-419E-982B-0E7A7BA67315}" dt="2023-03-26T19:48:16.740" v="1260" actId="1076"/>
          <ac:picMkLst>
            <pc:docMk/>
            <pc:sldMk cId="647937676" sldId="269"/>
            <ac:picMk id="5" creationId="{A5CEB54A-B20C-B999-5DEC-867E027CFE2E}"/>
          </ac:picMkLst>
        </pc:picChg>
      </pc:sldChg>
      <pc:sldChg chg="modSp add mod">
        <pc:chgData name="Anghel, Cristian" userId="564094d5-7cf9-4914-8ea8-8a1b6234ce76" providerId="ADAL" clId="{958D4782-F1C8-419E-982B-0E7A7BA67315}" dt="2023-03-26T19:52:07.451" v="1409" actId="20577"/>
        <pc:sldMkLst>
          <pc:docMk/>
          <pc:sldMk cId="3605892355" sldId="270"/>
        </pc:sldMkLst>
        <pc:spChg chg="mod">
          <ac:chgData name="Anghel, Cristian" userId="564094d5-7cf9-4914-8ea8-8a1b6234ce76" providerId="ADAL" clId="{958D4782-F1C8-419E-982B-0E7A7BA67315}" dt="2023-03-26T19:52:07.451" v="1409" actId="20577"/>
          <ac:spMkLst>
            <pc:docMk/>
            <pc:sldMk cId="3605892355" sldId="270"/>
            <ac:spMk id="3" creationId="{8FC11342-8B56-64AD-CDB6-F4846630500B}"/>
          </ac:spMkLst>
        </pc:spChg>
      </pc:sldChg>
      <pc:sldChg chg="delSp modSp new mod">
        <pc:chgData name="Anghel, Cristian" userId="564094d5-7cf9-4914-8ea8-8a1b6234ce76" providerId="ADAL" clId="{958D4782-F1C8-419E-982B-0E7A7BA67315}" dt="2023-03-27T11:50:46.464" v="2251" actId="20577"/>
        <pc:sldMkLst>
          <pc:docMk/>
          <pc:sldMk cId="1702701253" sldId="271"/>
        </pc:sldMkLst>
        <pc:spChg chg="del">
          <ac:chgData name="Anghel, Cristian" userId="564094d5-7cf9-4914-8ea8-8a1b6234ce76" providerId="ADAL" clId="{958D4782-F1C8-419E-982B-0E7A7BA67315}" dt="2023-03-26T20:34:38.609" v="1411" actId="478"/>
          <ac:spMkLst>
            <pc:docMk/>
            <pc:sldMk cId="1702701253" sldId="271"/>
            <ac:spMk id="2" creationId="{E7D3263A-7B8A-A5A0-50B5-316A3BB78A7F}"/>
          </ac:spMkLst>
        </pc:spChg>
        <pc:spChg chg="mod">
          <ac:chgData name="Anghel, Cristian" userId="564094d5-7cf9-4914-8ea8-8a1b6234ce76" providerId="ADAL" clId="{958D4782-F1C8-419E-982B-0E7A7BA67315}" dt="2023-03-27T11:50:46.464" v="2251" actId="20577"/>
          <ac:spMkLst>
            <pc:docMk/>
            <pc:sldMk cId="1702701253" sldId="271"/>
            <ac:spMk id="3" creationId="{AA884158-C9C8-5223-8929-D77CA3F42047}"/>
          </ac:spMkLst>
        </pc:spChg>
      </pc:sldChg>
      <pc:sldChg chg="addSp delSp modSp new mod">
        <pc:chgData name="Anghel, Cristian" userId="564094d5-7cf9-4914-8ea8-8a1b6234ce76" providerId="ADAL" clId="{958D4782-F1C8-419E-982B-0E7A7BA67315}" dt="2023-03-28T08:44:22.003" v="2518" actId="20577"/>
        <pc:sldMkLst>
          <pc:docMk/>
          <pc:sldMk cId="816448645" sldId="272"/>
        </pc:sldMkLst>
        <pc:spChg chg="del">
          <ac:chgData name="Anghel, Cristian" userId="564094d5-7cf9-4914-8ea8-8a1b6234ce76" providerId="ADAL" clId="{958D4782-F1C8-419E-982B-0E7A7BA67315}" dt="2023-03-27T13:27:40.217" v="2255" actId="478"/>
          <ac:spMkLst>
            <pc:docMk/>
            <pc:sldMk cId="816448645" sldId="272"/>
            <ac:spMk id="2" creationId="{35B2A112-2D4A-8175-FA3D-3CBA69B265AE}"/>
          </ac:spMkLst>
        </pc:spChg>
        <pc:spChg chg="mod">
          <ac:chgData name="Anghel, Cristian" userId="564094d5-7cf9-4914-8ea8-8a1b6234ce76" providerId="ADAL" clId="{958D4782-F1C8-419E-982B-0E7A7BA67315}" dt="2023-03-28T08:44:22.003" v="2518" actId="20577"/>
          <ac:spMkLst>
            <pc:docMk/>
            <pc:sldMk cId="816448645" sldId="272"/>
            <ac:spMk id="3" creationId="{9E40F5BA-10B4-AD68-B467-92981427A690}"/>
          </ac:spMkLst>
        </pc:spChg>
        <pc:graphicFrameChg chg="add mod">
          <ac:chgData name="Anghel, Cristian" userId="564094d5-7cf9-4914-8ea8-8a1b6234ce76" providerId="ADAL" clId="{958D4782-F1C8-419E-982B-0E7A7BA67315}" dt="2023-03-27T14:17:40.331" v="2516" actId="1076"/>
          <ac:graphicFrameMkLst>
            <pc:docMk/>
            <pc:sldMk cId="816448645" sldId="272"/>
            <ac:graphicFrameMk id="4" creationId="{AE3DF69E-E34B-8B65-7B03-547113B80408}"/>
          </ac:graphicFrameMkLst>
        </pc:graphicFrameChg>
      </pc:sldChg>
      <pc:sldChg chg="new del">
        <pc:chgData name="Anghel, Cristian" userId="564094d5-7cf9-4914-8ea8-8a1b6234ce76" providerId="ADAL" clId="{958D4782-F1C8-419E-982B-0E7A7BA67315}" dt="2023-03-27T13:23:09.428" v="2253" actId="47"/>
        <pc:sldMkLst>
          <pc:docMk/>
          <pc:sldMk cId="1937737696" sldId="272"/>
        </pc:sldMkLst>
      </pc:sldChg>
      <pc:sldChg chg="new del">
        <pc:chgData name="Anghel, Cristian" userId="564094d5-7cf9-4914-8ea8-8a1b6234ce76" providerId="ADAL" clId="{958D4782-F1C8-419E-982B-0E7A7BA67315}" dt="2023-03-27T13:41:25.285" v="2514" actId="47"/>
        <pc:sldMkLst>
          <pc:docMk/>
          <pc:sldMk cId="1018567140" sldId="273"/>
        </pc:sldMkLst>
      </pc:sldChg>
    </pc:docChg>
  </pc:docChgLst>
  <pc:docChgLst>
    <pc:chgData name="Anghel, Cristian" userId="564094d5-7cf9-4914-8ea8-8a1b6234ce76" providerId="ADAL" clId="{9E63B7FC-0BC0-43D7-9060-D71E27C5E063}"/>
    <pc:docChg chg="modSld">
      <pc:chgData name="Anghel, Cristian" userId="564094d5-7cf9-4914-8ea8-8a1b6234ce76" providerId="ADAL" clId="{9E63B7FC-0BC0-43D7-9060-D71E27C5E063}" dt="2022-11-04T14:32:22.957" v="4" actId="20577"/>
      <pc:docMkLst>
        <pc:docMk/>
      </pc:docMkLst>
      <pc:sldChg chg="modSp mod">
        <pc:chgData name="Anghel, Cristian" userId="564094d5-7cf9-4914-8ea8-8a1b6234ce76" providerId="ADAL" clId="{9E63B7FC-0BC0-43D7-9060-D71E27C5E063}" dt="2022-11-04T14:32:22.957" v="4" actId="20577"/>
        <pc:sldMkLst>
          <pc:docMk/>
          <pc:sldMk cId="2735562732" sldId="257"/>
        </pc:sldMkLst>
        <pc:spChg chg="mod">
          <ac:chgData name="Anghel, Cristian" userId="564094d5-7cf9-4914-8ea8-8a1b6234ce76" providerId="ADAL" clId="{9E63B7FC-0BC0-43D7-9060-D71E27C5E063}" dt="2022-11-04T14:32:22.957" v="4" actId="20577"/>
          <ac:spMkLst>
            <pc:docMk/>
            <pc:sldMk cId="2735562732" sldId="257"/>
            <ac:spMk id="3" creationId="{B539A00C-690E-4B49-B4E5-1030CCD31FCE}"/>
          </ac:spMkLst>
        </pc:spChg>
      </pc:sldChg>
    </pc:docChg>
  </pc:docChgLst>
  <pc:docChgLst>
    <pc:chgData name="Anghel, Cristian" userId="564094d5-7cf9-4914-8ea8-8a1b6234ce76" providerId="ADAL" clId="{D969335D-BF8E-4F07-88BB-9F0F92C16EED}"/>
    <pc:docChg chg="undo custSel addSld modSld">
      <pc:chgData name="Anghel, Cristian" userId="564094d5-7cf9-4914-8ea8-8a1b6234ce76" providerId="ADAL" clId="{D969335D-BF8E-4F07-88BB-9F0F92C16EED}" dt="2022-10-05T06:30:14.002" v="2550" actId="20577"/>
      <pc:docMkLst>
        <pc:docMk/>
      </pc:docMkLst>
      <pc:sldChg chg="delSp modSp mod">
        <pc:chgData name="Anghel, Cristian" userId="564094d5-7cf9-4914-8ea8-8a1b6234ce76" providerId="ADAL" clId="{D969335D-BF8E-4F07-88BB-9F0F92C16EED}" dt="2022-10-04T11:37:23.387" v="39" actId="478"/>
        <pc:sldMkLst>
          <pc:docMk/>
          <pc:sldMk cId="1146892534" sldId="256"/>
        </pc:sldMkLst>
        <pc:spChg chg="mod">
          <ac:chgData name="Anghel, Cristian" userId="564094d5-7cf9-4914-8ea8-8a1b6234ce76" providerId="ADAL" clId="{D969335D-BF8E-4F07-88BB-9F0F92C16EED}" dt="2022-10-04T11:37:19.038" v="38" actId="20577"/>
          <ac:spMkLst>
            <pc:docMk/>
            <pc:sldMk cId="1146892534" sldId="256"/>
            <ac:spMk id="2" creationId="{16E16F07-2149-47BD-9A59-EBA839BD921C}"/>
          </ac:spMkLst>
        </pc:spChg>
        <pc:spChg chg="del">
          <ac:chgData name="Anghel, Cristian" userId="564094d5-7cf9-4914-8ea8-8a1b6234ce76" providerId="ADAL" clId="{D969335D-BF8E-4F07-88BB-9F0F92C16EED}" dt="2022-10-04T11:37:23.387" v="39" actId="478"/>
          <ac:spMkLst>
            <pc:docMk/>
            <pc:sldMk cId="1146892534" sldId="256"/>
            <ac:spMk id="3" creationId="{FBB42F55-BE01-4941-851C-4833779F9F90}"/>
          </ac:spMkLst>
        </pc:spChg>
      </pc:sldChg>
      <pc:sldChg chg="delSp modSp new mod">
        <pc:chgData name="Anghel, Cristian" userId="564094d5-7cf9-4914-8ea8-8a1b6234ce76" providerId="ADAL" clId="{D969335D-BF8E-4F07-88BB-9F0F92C16EED}" dt="2022-10-04T11:51:46.621" v="131" actId="113"/>
        <pc:sldMkLst>
          <pc:docMk/>
          <pc:sldMk cId="2735562732" sldId="257"/>
        </pc:sldMkLst>
        <pc:spChg chg="del">
          <ac:chgData name="Anghel, Cristian" userId="564094d5-7cf9-4914-8ea8-8a1b6234ce76" providerId="ADAL" clId="{D969335D-BF8E-4F07-88BB-9F0F92C16EED}" dt="2022-10-04T11:37:31.391" v="41" actId="478"/>
          <ac:spMkLst>
            <pc:docMk/>
            <pc:sldMk cId="2735562732" sldId="257"/>
            <ac:spMk id="2" creationId="{0AD44B41-2AAE-4B26-9702-AB2EA64CF020}"/>
          </ac:spMkLst>
        </pc:spChg>
        <pc:spChg chg="mod">
          <ac:chgData name="Anghel, Cristian" userId="564094d5-7cf9-4914-8ea8-8a1b6234ce76" providerId="ADAL" clId="{D969335D-BF8E-4F07-88BB-9F0F92C16EED}" dt="2022-10-04T11:51:46.621" v="131" actId="113"/>
          <ac:spMkLst>
            <pc:docMk/>
            <pc:sldMk cId="2735562732" sldId="257"/>
            <ac:spMk id="3" creationId="{B539A00C-690E-4B49-B4E5-1030CCD31FCE}"/>
          </ac:spMkLst>
        </pc:spChg>
      </pc:sldChg>
      <pc:sldChg chg="delSp modSp new mod">
        <pc:chgData name="Anghel, Cristian" userId="564094d5-7cf9-4914-8ea8-8a1b6234ce76" providerId="ADAL" clId="{D969335D-BF8E-4F07-88BB-9F0F92C16EED}" dt="2022-10-05T05:49:51.872" v="2107" actId="20577"/>
        <pc:sldMkLst>
          <pc:docMk/>
          <pc:sldMk cId="1497164037" sldId="258"/>
        </pc:sldMkLst>
        <pc:spChg chg="del">
          <ac:chgData name="Anghel, Cristian" userId="564094d5-7cf9-4914-8ea8-8a1b6234ce76" providerId="ADAL" clId="{D969335D-BF8E-4F07-88BB-9F0F92C16EED}" dt="2022-10-04T11:37:39.355" v="45" actId="478"/>
          <ac:spMkLst>
            <pc:docMk/>
            <pc:sldMk cId="1497164037" sldId="258"/>
            <ac:spMk id="2" creationId="{4964D988-410E-453A-BD29-4CDDA9A98130}"/>
          </ac:spMkLst>
        </pc:spChg>
        <pc:spChg chg="mod">
          <ac:chgData name="Anghel, Cristian" userId="564094d5-7cf9-4914-8ea8-8a1b6234ce76" providerId="ADAL" clId="{D969335D-BF8E-4F07-88BB-9F0F92C16EED}" dt="2022-10-05T05:49:51.872" v="2107" actId="20577"/>
          <ac:spMkLst>
            <pc:docMk/>
            <pc:sldMk cId="1497164037" sldId="258"/>
            <ac:spMk id="3" creationId="{642E69BA-E837-45C6-B252-A75A4605A25B}"/>
          </ac:spMkLst>
        </pc:spChg>
      </pc:sldChg>
      <pc:sldChg chg="delSp modSp new mod">
        <pc:chgData name="Anghel, Cristian" userId="564094d5-7cf9-4914-8ea8-8a1b6234ce76" providerId="ADAL" clId="{D969335D-BF8E-4F07-88BB-9F0F92C16EED}" dt="2022-10-05T05:50:34.838" v="2113" actId="113"/>
        <pc:sldMkLst>
          <pc:docMk/>
          <pc:sldMk cId="1539068424" sldId="259"/>
        </pc:sldMkLst>
        <pc:spChg chg="del">
          <ac:chgData name="Anghel, Cristian" userId="564094d5-7cf9-4914-8ea8-8a1b6234ce76" providerId="ADAL" clId="{D969335D-BF8E-4F07-88BB-9F0F92C16EED}" dt="2022-10-04T11:37:46.934" v="49" actId="478"/>
          <ac:spMkLst>
            <pc:docMk/>
            <pc:sldMk cId="1539068424" sldId="259"/>
            <ac:spMk id="2" creationId="{32C3307D-08DD-4004-A3A2-EA893F541861}"/>
          </ac:spMkLst>
        </pc:spChg>
        <pc:spChg chg="mod">
          <ac:chgData name="Anghel, Cristian" userId="564094d5-7cf9-4914-8ea8-8a1b6234ce76" providerId="ADAL" clId="{D969335D-BF8E-4F07-88BB-9F0F92C16EED}" dt="2022-10-05T05:50:34.838" v="2113" actId="113"/>
          <ac:spMkLst>
            <pc:docMk/>
            <pc:sldMk cId="1539068424" sldId="259"/>
            <ac:spMk id="3" creationId="{F21AE19B-E86F-439A-986B-3E57B3CF61F1}"/>
          </ac:spMkLst>
        </pc:spChg>
      </pc:sldChg>
      <pc:sldChg chg="delSp modSp new mod">
        <pc:chgData name="Anghel, Cristian" userId="564094d5-7cf9-4914-8ea8-8a1b6234ce76" providerId="ADAL" clId="{D969335D-BF8E-4F07-88BB-9F0F92C16EED}" dt="2022-10-05T06:03:31.808" v="2241" actId="113"/>
        <pc:sldMkLst>
          <pc:docMk/>
          <pc:sldMk cId="1773125080" sldId="260"/>
        </pc:sldMkLst>
        <pc:spChg chg="del">
          <ac:chgData name="Anghel, Cristian" userId="564094d5-7cf9-4914-8ea8-8a1b6234ce76" providerId="ADAL" clId="{D969335D-BF8E-4F07-88BB-9F0F92C16EED}" dt="2022-10-04T11:37:56.543" v="53" actId="478"/>
          <ac:spMkLst>
            <pc:docMk/>
            <pc:sldMk cId="1773125080" sldId="260"/>
            <ac:spMk id="2" creationId="{F7A14FC3-40C7-476F-B6E7-CF472175F47F}"/>
          </ac:spMkLst>
        </pc:spChg>
        <pc:spChg chg="mod">
          <ac:chgData name="Anghel, Cristian" userId="564094d5-7cf9-4914-8ea8-8a1b6234ce76" providerId="ADAL" clId="{D969335D-BF8E-4F07-88BB-9F0F92C16EED}" dt="2022-10-05T06:03:31.808" v="2241" actId="113"/>
          <ac:spMkLst>
            <pc:docMk/>
            <pc:sldMk cId="1773125080" sldId="260"/>
            <ac:spMk id="3" creationId="{A831DE0A-FC77-4BEC-9626-695223663F17}"/>
          </ac:spMkLst>
        </pc:spChg>
      </pc:sldChg>
      <pc:sldChg chg="delSp modSp new mod">
        <pc:chgData name="Anghel, Cristian" userId="564094d5-7cf9-4914-8ea8-8a1b6234ce76" providerId="ADAL" clId="{D969335D-BF8E-4F07-88BB-9F0F92C16EED}" dt="2022-10-05T06:23:53.334" v="2500" actId="948"/>
        <pc:sldMkLst>
          <pc:docMk/>
          <pc:sldMk cId="4035887296" sldId="261"/>
        </pc:sldMkLst>
        <pc:spChg chg="del">
          <ac:chgData name="Anghel, Cristian" userId="564094d5-7cf9-4914-8ea8-8a1b6234ce76" providerId="ADAL" clId="{D969335D-BF8E-4F07-88BB-9F0F92C16EED}" dt="2022-10-04T11:38:08.548" v="57" actId="478"/>
          <ac:spMkLst>
            <pc:docMk/>
            <pc:sldMk cId="4035887296" sldId="261"/>
            <ac:spMk id="2" creationId="{9ECF0EE1-145D-477A-A7DC-BCED40679AF8}"/>
          </ac:spMkLst>
        </pc:spChg>
        <pc:spChg chg="mod">
          <ac:chgData name="Anghel, Cristian" userId="564094d5-7cf9-4914-8ea8-8a1b6234ce76" providerId="ADAL" clId="{D969335D-BF8E-4F07-88BB-9F0F92C16EED}" dt="2022-10-05T06:23:53.334" v="2500" actId="948"/>
          <ac:spMkLst>
            <pc:docMk/>
            <pc:sldMk cId="4035887296" sldId="261"/>
            <ac:spMk id="3" creationId="{8D3BB504-129C-4185-B9F9-F9E5FE1149C6}"/>
          </ac:spMkLst>
        </pc:spChg>
      </pc:sldChg>
      <pc:sldChg chg="delSp modSp new mod">
        <pc:chgData name="Anghel, Cristian" userId="564094d5-7cf9-4914-8ea8-8a1b6234ce76" providerId="ADAL" clId="{D969335D-BF8E-4F07-88BB-9F0F92C16EED}" dt="2022-10-05T05:51:43.678" v="2126"/>
        <pc:sldMkLst>
          <pc:docMk/>
          <pc:sldMk cId="2117807480" sldId="262"/>
        </pc:sldMkLst>
        <pc:spChg chg="del">
          <ac:chgData name="Anghel, Cristian" userId="564094d5-7cf9-4914-8ea8-8a1b6234ce76" providerId="ADAL" clId="{D969335D-BF8E-4F07-88BB-9F0F92C16EED}" dt="2022-10-05T05:51:26.260" v="2120" actId="478"/>
          <ac:spMkLst>
            <pc:docMk/>
            <pc:sldMk cId="2117807480" sldId="262"/>
            <ac:spMk id="2" creationId="{E5748ED2-F6C1-4899-BCEB-9E026C073015}"/>
          </ac:spMkLst>
        </pc:spChg>
        <pc:spChg chg="mod">
          <ac:chgData name="Anghel, Cristian" userId="564094d5-7cf9-4914-8ea8-8a1b6234ce76" providerId="ADAL" clId="{D969335D-BF8E-4F07-88BB-9F0F92C16EED}" dt="2022-10-05T05:51:43.678" v="2126"/>
          <ac:spMkLst>
            <pc:docMk/>
            <pc:sldMk cId="2117807480" sldId="262"/>
            <ac:spMk id="3" creationId="{14DFB50C-8D3D-4294-A85C-D5AE159D6A63}"/>
          </ac:spMkLst>
        </pc:spChg>
      </pc:sldChg>
      <pc:sldChg chg="delSp modSp new mod">
        <pc:chgData name="Anghel, Cristian" userId="564094d5-7cf9-4914-8ea8-8a1b6234ce76" providerId="ADAL" clId="{D969335D-BF8E-4F07-88BB-9F0F92C16EED}" dt="2022-10-05T06:30:14.002" v="2550" actId="20577"/>
        <pc:sldMkLst>
          <pc:docMk/>
          <pc:sldMk cId="3079181553" sldId="263"/>
        </pc:sldMkLst>
        <pc:spChg chg="del">
          <ac:chgData name="Anghel, Cristian" userId="564094d5-7cf9-4914-8ea8-8a1b6234ce76" providerId="ADAL" clId="{D969335D-BF8E-4F07-88BB-9F0F92C16EED}" dt="2022-10-05T06:27:15.234" v="2501" actId="478"/>
          <ac:spMkLst>
            <pc:docMk/>
            <pc:sldMk cId="3079181553" sldId="263"/>
            <ac:spMk id="2" creationId="{70BFB7B1-3BC0-4122-8513-87220E34EA4B}"/>
          </ac:spMkLst>
        </pc:spChg>
        <pc:spChg chg="mod">
          <ac:chgData name="Anghel, Cristian" userId="564094d5-7cf9-4914-8ea8-8a1b6234ce76" providerId="ADAL" clId="{D969335D-BF8E-4F07-88BB-9F0F92C16EED}" dt="2022-10-05T06:30:14.002" v="2550" actId="20577"/>
          <ac:spMkLst>
            <pc:docMk/>
            <pc:sldMk cId="3079181553" sldId="263"/>
            <ac:spMk id="3" creationId="{E0A7E712-3890-4C55-9A6D-99DA3C7BAAC0}"/>
          </ac:spMkLst>
        </pc:spChg>
      </pc:sldChg>
    </pc:docChg>
  </pc:docChgLst>
  <pc:docChgLst>
    <pc:chgData name="Anghel, Cristian" userId="564094d5-7cf9-4914-8ea8-8a1b6234ce76" providerId="ADAL" clId="{3B4F2689-174C-4F1C-B5CA-28833801B27D}"/>
    <pc:docChg chg="undo redo custSel modSld sldOrd">
      <pc:chgData name="Anghel, Cristian" userId="564094d5-7cf9-4914-8ea8-8a1b6234ce76" providerId="ADAL" clId="{3B4F2689-174C-4F1C-B5CA-28833801B27D}" dt="2022-10-18T11:48:22.350" v="140"/>
      <pc:docMkLst>
        <pc:docMk/>
      </pc:docMkLst>
      <pc:sldChg chg="modSp mod">
        <pc:chgData name="Anghel, Cristian" userId="564094d5-7cf9-4914-8ea8-8a1b6234ce76" providerId="ADAL" clId="{3B4F2689-174C-4F1C-B5CA-28833801B27D}" dt="2022-10-12T14:37:24.761" v="1" actId="255"/>
        <pc:sldMkLst>
          <pc:docMk/>
          <pc:sldMk cId="1146892534" sldId="256"/>
        </pc:sldMkLst>
        <pc:spChg chg="mod">
          <ac:chgData name="Anghel, Cristian" userId="564094d5-7cf9-4914-8ea8-8a1b6234ce76" providerId="ADAL" clId="{3B4F2689-174C-4F1C-B5CA-28833801B27D}" dt="2022-10-12T14:37:24.761" v="1" actId="255"/>
          <ac:spMkLst>
            <pc:docMk/>
            <pc:sldMk cId="1146892534" sldId="256"/>
            <ac:spMk id="2" creationId="{16E16F07-2149-47BD-9A59-EBA839BD921C}"/>
          </ac:spMkLst>
        </pc:spChg>
      </pc:sldChg>
      <pc:sldChg chg="modSp mod">
        <pc:chgData name="Anghel, Cristian" userId="564094d5-7cf9-4914-8ea8-8a1b6234ce76" providerId="ADAL" clId="{3B4F2689-174C-4F1C-B5CA-28833801B27D}" dt="2022-10-13T12:35:09.643" v="122" actId="113"/>
        <pc:sldMkLst>
          <pc:docMk/>
          <pc:sldMk cId="2735562732" sldId="257"/>
        </pc:sldMkLst>
        <pc:spChg chg="mod">
          <ac:chgData name="Anghel, Cristian" userId="564094d5-7cf9-4914-8ea8-8a1b6234ce76" providerId="ADAL" clId="{3B4F2689-174C-4F1C-B5CA-28833801B27D}" dt="2022-10-13T12:35:09.643" v="122" actId="113"/>
          <ac:spMkLst>
            <pc:docMk/>
            <pc:sldMk cId="2735562732" sldId="257"/>
            <ac:spMk id="3" creationId="{B539A00C-690E-4B49-B4E5-1030CCD31FCE}"/>
          </ac:spMkLst>
        </pc:spChg>
      </pc:sldChg>
      <pc:sldChg chg="modSp mod">
        <pc:chgData name="Anghel, Cristian" userId="564094d5-7cf9-4914-8ea8-8a1b6234ce76" providerId="ADAL" clId="{3B4F2689-174C-4F1C-B5CA-28833801B27D}" dt="2022-10-13T12:35:45.214" v="124" actId="113"/>
        <pc:sldMkLst>
          <pc:docMk/>
          <pc:sldMk cId="1497164037" sldId="258"/>
        </pc:sldMkLst>
        <pc:spChg chg="mod">
          <ac:chgData name="Anghel, Cristian" userId="564094d5-7cf9-4914-8ea8-8a1b6234ce76" providerId="ADAL" clId="{3B4F2689-174C-4F1C-B5CA-28833801B27D}" dt="2022-10-13T12:35:45.214" v="124" actId="113"/>
          <ac:spMkLst>
            <pc:docMk/>
            <pc:sldMk cId="1497164037" sldId="258"/>
            <ac:spMk id="3" creationId="{642E69BA-E837-45C6-B252-A75A4605A25B}"/>
          </ac:spMkLst>
        </pc:spChg>
      </pc:sldChg>
      <pc:sldChg chg="modSp mod">
        <pc:chgData name="Anghel, Cristian" userId="564094d5-7cf9-4914-8ea8-8a1b6234ce76" providerId="ADAL" clId="{3B4F2689-174C-4F1C-B5CA-28833801B27D}" dt="2022-10-18T11:46:27.235" v="136" actId="113"/>
        <pc:sldMkLst>
          <pc:docMk/>
          <pc:sldMk cId="1539068424" sldId="259"/>
        </pc:sldMkLst>
        <pc:spChg chg="mod">
          <ac:chgData name="Anghel, Cristian" userId="564094d5-7cf9-4914-8ea8-8a1b6234ce76" providerId="ADAL" clId="{3B4F2689-174C-4F1C-B5CA-28833801B27D}" dt="2022-10-18T11:46:27.235" v="136" actId="113"/>
          <ac:spMkLst>
            <pc:docMk/>
            <pc:sldMk cId="1539068424" sldId="259"/>
            <ac:spMk id="3" creationId="{F21AE19B-E86F-439A-986B-3E57B3CF61F1}"/>
          </ac:spMkLst>
        </pc:spChg>
      </pc:sldChg>
      <pc:sldChg chg="modSp mod">
        <pc:chgData name="Anghel, Cristian" userId="564094d5-7cf9-4914-8ea8-8a1b6234ce76" providerId="ADAL" clId="{3B4F2689-174C-4F1C-B5CA-28833801B27D}" dt="2022-10-13T12:45:46.727" v="129" actId="20577"/>
        <pc:sldMkLst>
          <pc:docMk/>
          <pc:sldMk cId="1773125080" sldId="260"/>
        </pc:sldMkLst>
        <pc:spChg chg="mod">
          <ac:chgData name="Anghel, Cristian" userId="564094d5-7cf9-4914-8ea8-8a1b6234ce76" providerId="ADAL" clId="{3B4F2689-174C-4F1C-B5CA-28833801B27D}" dt="2022-10-13T12:45:46.727" v="129" actId="20577"/>
          <ac:spMkLst>
            <pc:docMk/>
            <pc:sldMk cId="1773125080" sldId="260"/>
            <ac:spMk id="3" creationId="{A831DE0A-FC77-4BEC-9626-695223663F17}"/>
          </ac:spMkLst>
        </pc:spChg>
      </pc:sldChg>
      <pc:sldChg chg="modSp mod ord">
        <pc:chgData name="Anghel, Cristian" userId="564094d5-7cf9-4914-8ea8-8a1b6234ce76" providerId="ADAL" clId="{3B4F2689-174C-4F1C-B5CA-28833801B27D}" dt="2022-10-18T11:48:22.350" v="140"/>
        <pc:sldMkLst>
          <pc:docMk/>
          <pc:sldMk cId="4035887296" sldId="261"/>
        </pc:sldMkLst>
        <pc:spChg chg="mod">
          <ac:chgData name="Anghel, Cristian" userId="564094d5-7cf9-4914-8ea8-8a1b6234ce76" providerId="ADAL" clId="{3B4F2689-174C-4F1C-B5CA-28833801B27D}" dt="2022-10-13T06:15:09.658" v="105" actId="20577"/>
          <ac:spMkLst>
            <pc:docMk/>
            <pc:sldMk cId="4035887296" sldId="261"/>
            <ac:spMk id="3" creationId="{8D3BB504-129C-4185-B9F9-F9E5FE1149C6}"/>
          </ac:spMkLst>
        </pc:spChg>
      </pc:sldChg>
      <pc:sldChg chg="modSp mod">
        <pc:chgData name="Anghel, Cristian" userId="564094d5-7cf9-4914-8ea8-8a1b6234ce76" providerId="ADAL" clId="{3B4F2689-174C-4F1C-B5CA-28833801B27D}" dt="2022-10-12T14:44:44.360" v="94" actId="255"/>
        <pc:sldMkLst>
          <pc:docMk/>
          <pc:sldMk cId="2117807480" sldId="262"/>
        </pc:sldMkLst>
        <pc:spChg chg="mod">
          <ac:chgData name="Anghel, Cristian" userId="564094d5-7cf9-4914-8ea8-8a1b6234ce76" providerId="ADAL" clId="{3B4F2689-174C-4F1C-B5CA-28833801B27D}" dt="2022-10-12T14:44:44.360" v="94" actId="255"/>
          <ac:spMkLst>
            <pc:docMk/>
            <pc:sldMk cId="2117807480" sldId="262"/>
            <ac:spMk id="3" creationId="{14DFB50C-8D3D-4294-A85C-D5AE159D6A63}"/>
          </ac:spMkLst>
        </pc:spChg>
      </pc:sldChg>
      <pc:sldChg chg="modSp mod">
        <pc:chgData name="Anghel, Cristian" userId="564094d5-7cf9-4914-8ea8-8a1b6234ce76" providerId="ADAL" clId="{3B4F2689-174C-4F1C-B5CA-28833801B27D}" dt="2022-10-13T06:18:20.365" v="114" actId="113"/>
        <pc:sldMkLst>
          <pc:docMk/>
          <pc:sldMk cId="3079181553" sldId="263"/>
        </pc:sldMkLst>
        <pc:spChg chg="mod">
          <ac:chgData name="Anghel, Cristian" userId="564094d5-7cf9-4914-8ea8-8a1b6234ce76" providerId="ADAL" clId="{3B4F2689-174C-4F1C-B5CA-28833801B27D}" dt="2022-10-13T06:18:20.365" v="114" actId="113"/>
          <ac:spMkLst>
            <pc:docMk/>
            <pc:sldMk cId="3079181553" sldId="263"/>
            <ac:spMk id="3" creationId="{E0A7E712-3890-4C55-9A6D-99DA3C7BAAC0}"/>
          </ac:spMkLst>
        </pc:spChg>
      </pc:sldChg>
    </pc:docChg>
  </pc:docChgLst>
  <pc:docChgLst>
    <pc:chgData name="Anghel, Cristian" userId="564094d5-7cf9-4914-8ea8-8a1b6234ce76" providerId="ADAL" clId="{DADA45A3-C6D1-4EF3-9330-673246BFBC46}"/>
    <pc:docChg chg="custSel modSld">
      <pc:chgData name="Anghel, Cristian" userId="564094d5-7cf9-4914-8ea8-8a1b6234ce76" providerId="ADAL" clId="{DADA45A3-C6D1-4EF3-9330-673246BFBC46}" dt="2023-10-09T15:45:28.247" v="35" actId="6549"/>
      <pc:docMkLst>
        <pc:docMk/>
      </pc:docMkLst>
      <pc:sldChg chg="modSp mod">
        <pc:chgData name="Anghel, Cristian" userId="564094d5-7cf9-4914-8ea8-8a1b6234ce76" providerId="ADAL" clId="{DADA45A3-C6D1-4EF3-9330-673246BFBC46}" dt="2023-10-09T15:45:28.247" v="35" actId="6549"/>
        <pc:sldMkLst>
          <pc:docMk/>
          <pc:sldMk cId="1702701253" sldId="271"/>
        </pc:sldMkLst>
        <pc:spChg chg="mod">
          <ac:chgData name="Anghel, Cristian" userId="564094d5-7cf9-4914-8ea8-8a1b6234ce76" providerId="ADAL" clId="{DADA45A3-C6D1-4EF3-9330-673246BFBC46}" dt="2023-10-09T15:45:28.247" v="35" actId="6549"/>
          <ac:spMkLst>
            <pc:docMk/>
            <pc:sldMk cId="1702701253" sldId="271"/>
            <ac:spMk id="3" creationId="{AA884158-C9C8-5223-8929-D77CA3F420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E4D-6048-4E6B-9470-6DACDEF1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00438-00E2-4BA6-8B88-12936988B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54EB-2263-4A5B-BF06-0D214AF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6C25-C04C-4CE7-B4FB-67B660B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1012-1980-4949-B51C-35A7B3B2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2A7A-ECEB-4BE0-8F71-B83F9EB8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44443-1C65-4ACC-BBF6-C796AC62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D1FF-CCBA-4CE0-AF96-C63FCDBC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537A-BA95-488F-B8B3-3BCC259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5F75-64B7-441B-A1E7-C11CC8F7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A36F9-0847-4003-9D68-BE260994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FC498-B21E-4226-AFBE-1421866F5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921F-7840-4C33-BF79-F2E0C190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42F9-C5F3-4195-B139-41AFF62E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A561-B31A-4047-9167-3900D08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2D0-FAB1-47B3-A56B-9714F746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C37E-A2A0-411B-99BC-3F13F8F4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29C3-E918-417C-A99B-C9B71B4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668B5-7BFD-4F18-AB04-7AF7B116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3539-DE3D-4488-AB50-E8119D02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C983-C983-4471-B9B3-5997C7A8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25FCA-7F45-480C-BDBB-EBF46E32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2B0E-45F7-4E51-AAC6-2838C880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4345-D4FF-4365-98B0-78E5E68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CDF5-A0E4-4247-AB14-0EBDEBC3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E394-CD04-4A71-8AA8-0959210D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3853-E859-40A0-8B86-CDC1AB86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5D258-CCF9-44B9-9FEE-948B3CAE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9732-1B47-4F5D-8339-DD3E3575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D122B-E5A7-44FC-8654-B33E134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E082-0E80-4F89-B4AD-0CCDE98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0A1E-B60B-4203-8A7C-010CA2FC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E3662-23DC-4694-8014-8B5641EA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C5B2-6979-45BD-9DC2-FBC40DDF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44481-A8A9-48E4-B05C-FE07691B5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85ECF-6F67-47A2-A862-920223852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18573-F680-4C3E-83F6-E7CF9D4F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0F9D5-AB49-4A39-BAF5-E43AE783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E3FFA-A057-444E-AA0A-BFF84A10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0F1E-779E-48B7-AE81-EC0F919A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CAABD-FFEA-4D5A-A83E-04FAD634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3A100-C3DA-401E-8F99-C25C9132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CAA7B-ABE3-4AE2-BD27-CA0210F8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C813B-551D-4602-8CF4-035B87EF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B4AA0-21AA-4487-A36A-EEFFC236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1DB0-B72D-4B4C-80A9-654746F4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757-1FB3-4DFB-B359-701801E0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A95C-9522-4CED-9C43-B11DE6FD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EAFDE-0AC8-4EEF-95C6-B40D5E9E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411FD-4466-45EC-87AE-35837C91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373D-B2A9-45C9-9C2F-365A83B2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9849F-2AE3-48D1-A6B3-0124CF1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4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D03-06CA-48A9-8D4A-4A1B839D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BDDD7-9492-4B17-AE0A-2EF05AC39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29E90-1773-4368-9D9F-90FA88AA7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99C0-5B71-4039-90FE-C1FDBD2F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110E9-26BF-4FE7-8D53-2E2A88C2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269B-D132-40E4-9A2C-1A49AA40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0E051-C392-42A5-8942-913341B7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1B1C5-BAD9-4124-B244-1929A976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22F0-6595-45B9-98DB-F0867145B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1DA1-FA97-4D6E-A78A-2A4E883EE97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D8C6-AB2C-4DB8-A751-9D1BD375A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0550-B9FB-4A68-B366-8FBA91C9E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09D8-93F2-4709-9FD3-926781D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6F07-2149-47BD-9A59-EBA839BD9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Subsistemul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organizatoric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firmei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9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EB54A-B20C-B999-5DEC-867E027CF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415" y="393732"/>
            <a:ext cx="7193169" cy="60705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B9535-0AE6-FF03-2F2A-8DEA23189F9B}"/>
              </a:ext>
            </a:extLst>
          </p:cNvPr>
          <p:cNvSpPr txBox="1"/>
          <p:nvPr/>
        </p:nvSpPr>
        <p:spPr>
          <a:xfrm>
            <a:off x="704193" y="599090"/>
            <a:ext cx="28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Organizare</a:t>
            </a:r>
            <a:r>
              <a:rPr lang="en-US" dirty="0">
                <a:solidFill>
                  <a:srgbClr val="0070C0"/>
                </a:solidFill>
              </a:rPr>
              <a:t> tip </a:t>
            </a:r>
            <a:r>
              <a:rPr lang="en-US" dirty="0" err="1">
                <a:solidFill>
                  <a:srgbClr val="0070C0"/>
                </a:solidFill>
              </a:rPr>
              <a:t>matrice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3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1342-8B56-64AD-CDB6-F4846630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Avantaje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“best of both worlds”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Dezavantaje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ambiguitate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lupte</a:t>
            </a:r>
            <a:r>
              <a:rPr lang="en-US" dirty="0">
                <a:solidFill>
                  <a:srgbClr val="0070C0"/>
                </a:solidFill>
              </a:rPr>
              <a:t> interne </a:t>
            </a:r>
            <a:r>
              <a:rPr lang="en-US" dirty="0" err="1">
                <a:solidFill>
                  <a:srgbClr val="0070C0"/>
                </a:solidFill>
              </a:rPr>
              <a:t>pentru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putere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headcount </a:t>
            </a:r>
            <a:r>
              <a:rPr lang="en-US" dirty="0" err="1">
                <a:solidFill>
                  <a:srgbClr val="0070C0"/>
                </a:solidFill>
              </a:rPr>
              <a:t>crescut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158-C9C8-5223-8929-D77CA3F4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924"/>
            <a:ext cx="10515600" cy="5746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Numarul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niveluri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organizationale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Multe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niveluri</a:t>
            </a:r>
            <a:r>
              <a:rPr lang="en-US" dirty="0">
                <a:solidFill>
                  <a:srgbClr val="0070C0"/>
                </a:solidFill>
              </a:rPr>
              <a:t>: 6-8 </a:t>
            </a:r>
            <a:r>
              <a:rPr lang="en-US" dirty="0" err="1">
                <a:solidFill>
                  <a:srgbClr val="0070C0"/>
                </a:solidFill>
              </a:rPr>
              <a:t>subordonati</a:t>
            </a:r>
            <a:r>
              <a:rPr lang="en-US" dirty="0">
                <a:solidFill>
                  <a:srgbClr val="0070C0"/>
                </a:solidFill>
              </a:rPr>
              <a:t> – </a:t>
            </a:r>
            <a:r>
              <a:rPr lang="en-US" dirty="0" err="1">
                <a:solidFill>
                  <a:srgbClr val="0070C0"/>
                </a:solidFill>
              </a:rPr>
              <a:t>performanta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ridicata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Putine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niveluri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autonomie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motivare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crescute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Organizare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de tip </a:t>
            </a:r>
            <a:r>
              <a:rPr lang="en-US" dirty="0" err="1">
                <a:solidFill>
                  <a:srgbClr val="0070C0"/>
                </a:solidFill>
              </a:rPr>
              <a:t>mecanic</a:t>
            </a:r>
            <a:r>
              <a:rPr lang="en-US" dirty="0">
                <a:solidFill>
                  <a:srgbClr val="0070C0"/>
                </a:solidFill>
              </a:rPr>
              <a:t> (ex. </a:t>
            </a:r>
            <a:r>
              <a:rPr lang="en-US" dirty="0" err="1">
                <a:solidFill>
                  <a:srgbClr val="0070C0"/>
                </a:solidFill>
              </a:rPr>
              <a:t>productia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tesaturi</a:t>
            </a:r>
            <a:r>
              <a:rPr lang="en-US" dirty="0">
                <a:solidFill>
                  <a:srgbClr val="0070C0"/>
                </a:solidFill>
              </a:rPr>
              <a:t>) - </a:t>
            </a:r>
            <a:r>
              <a:rPr lang="en-US" dirty="0" err="1">
                <a:solidFill>
                  <a:srgbClr val="0070C0"/>
                </a:solidFill>
              </a:rPr>
              <a:t>eficient</a:t>
            </a:r>
            <a:r>
              <a:rPr lang="en-US" dirty="0">
                <a:solidFill>
                  <a:srgbClr val="0070C0"/>
                </a:solidFill>
              </a:rPr>
              <a:t>	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de tip organic ( ex. electronica) - </a:t>
            </a:r>
            <a:r>
              <a:rPr lang="en-US" dirty="0" err="1">
                <a:solidFill>
                  <a:srgbClr val="0070C0"/>
                </a:solidFill>
              </a:rPr>
              <a:t>creativ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Caracteristici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 </a:t>
            </a:r>
            <a:r>
              <a:rPr lang="en-US" dirty="0" err="1">
                <a:solidFill>
                  <a:srgbClr val="0070C0"/>
                </a:solidFill>
              </a:rPr>
              <a:t>tipul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mediului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stabil</a:t>
            </a:r>
            <a:r>
              <a:rPr lang="en-US" dirty="0">
                <a:solidFill>
                  <a:srgbClr val="0070C0"/>
                </a:solidFill>
              </a:rPr>
              <a:t> / </a:t>
            </a:r>
            <a:r>
              <a:rPr lang="en-US" dirty="0" err="1">
                <a:solidFill>
                  <a:srgbClr val="0070C0"/>
                </a:solidFill>
              </a:rPr>
              <a:t>schimbator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curent</a:t>
            </a:r>
            <a:r>
              <a:rPr lang="en-US" dirty="0">
                <a:solidFill>
                  <a:srgbClr val="0070C0"/>
                </a:solidFill>
              </a:rPr>
              <a:t> de management (classic / </a:t>
            </a:r>
            <a:r>
              <a:rPr lang="en-US" dirty="0" err="1">
                <a:solidFill>
                  <a:srgbClr val="0070C0"/>
                </a:solidFill>
              </a:rPr>
              <a:t>comportamental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lant de </a:t>
            </a:r>
            <a:r>
              <a:rPr lang="en-US" dirty="0" err="1">
                <a:solidFill>
                  <a:srgbClr val="0070C0"/>
                </a:solidFill>
              </a:rPr>
              <a:t>comanda</a:t>
            </a:r>
            <a:r>
              <a:rPr lang="en-US" dirty="0">
                <a:solidFill>
                  <a:srgbClr val="0070C0"/>
                </a:solidFill>
              </a:rPr>
              <a:t> (strict / </a:t>
            </a:r>
            <a:r>
              <a:rPr lang="en-US" dirty="0" err="1">
                <a:solidFill>
                  <a:srgbClr val="0070C0"/>
                </a:solidFill>
              </a:rPr>
              <a:t>flexibil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specializare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sarcinilor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grad de </a:t>
            </a:r>
            <a:r>
              <a:rPr lang="en-US" dirty="0" err="1">
                <a:solidFill>
                  <a:srgbClr val="0070C0"/>
                </a:solidFill>
              </a:rPr>
              <a:t>centralizare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control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coordonare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comunicare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0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B50C-8D3D-4294-A85C-D5AE159D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235700"/>
          </a:xfrm>
        </p:spPr>
        <p:txBody>
          <a:bodyPr/>
          <a:lstStyle/>
          <a:p>
            <a:pPr marL="0" indent="0" algn="just" hangingPunct="0">
              <a:spcBef>
                <a:spcPts val="0"/>
              </a:spcBef>
              <a:spcAft>
                <a:spcPts val="600"/>
              </a:spcAft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Structura organizatorică </a:t>
            </a:r>
            <a:r>
              <a:rPr lang="ro-RO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unei firme cuprinde două componente principale: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hangingPunct="0">
              <a:spcBef>
                <a:spcPts val="0"/>
              </a:spcBef>
              <a:spcAft>
                <a:spcPts val="600"/>
              </a:spcAft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structura managerială (</a:t>
            </a:r>
            <a:r>
              <a:rPr lang="ro-RO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funcţională</a:t>
            </a:r>
            <a:r>
              <a:rPr lang="ro-RO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hangingPunct="0">
              <a:spcBef>
                <a:spcPts val="0"/>
              </a:spcBef>
              <a:spcAft>
                <a:spcPts val="600"/>
              </a:spcAft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structura de </a:t>
            </a:r>
            <a:r>
              <a:rPr lang="ro-RO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execuţie</a:t>
            </a:r>
            <a:r>
              <a:rPr lang="ro-RO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ro-RO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operaţională</a:t>
            </a:r>
            <a:r>
              <a:rPr lang="ro-RO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DE0A-FC77-4BEC-9626-69522366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65100"/>
            <a:ext cx="11887200" cy="6553200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omponente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structurii organizatorice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</a:rPr>
              <a:t>postul</a:t>
            </a:r>
            <a:r>
              <a:rPr lang="ro-RO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cuprinde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ansamblul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obiectivelor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competenţelor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sarcinilor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responsabilităţilor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care,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regulat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revin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exercitare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angajat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organizaţiei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latin typeface="Arial" panose="020B0604020202020204" pitchFamily="34" charset="0"/>
              </a:rPr>
              <a:t>	</a:t>
            </a:r>
          </a:p>
          <a:p>
            <a:pPr marL="0" marR="0" lv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</a:rPr>
              <a:t>funcția</a:t>
            </a:r>
            <a:r>
              <a:rPr lang="ro-RO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cuprinde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ansamblul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posturilor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prezintă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aceleaşi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caracteristici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principale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	- </a:t>
            </a:r>
            <a:r>
              <a:rPr lang="ro-RO" sz="1800" b="1" dirty="0">
                <a:latin typeface="Arial" panose="020B0604020202020204" pitchFamily="34" charset="0"/>
              </a:rPr>
              <a:t>manageriale,</a:t>
            </a: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b="1" dirty="0">
                <a:latin typeface="Arial" panose="020B0604020202020204" pitchFamily="34" charset="0"/>
              </a:rPr>
              <a:t>		- de execuție,</a:t>
            </a:r>
          </a:p>
          <a:p>
            <a:pPr marL="0" marR="0" lv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</a:rPr>
              <a:t>ponderea ierarhică</a:t>
            </a:r>
            <a:r>
              <a:rPr lang="ro-RO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reprezintă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numărul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salariaţi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conduşi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 direct de un manager. Pe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măsură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avansează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baza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piramidei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manageriale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către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vârful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acesteia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mărimea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ponderii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ierarhice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scade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o-RO" sz="1800" dirty="0">
              <a:latin typeface="Arial" panose="020B0604020202020204" pitchFamily="34" charset="0"/>
            </a:endParaRPr>
          </a:p>
          <a:p>
            <a:pPr mar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</a:rPr>
              <a:t>compartimentul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ansamblu de persoane 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desfăşoară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activităţi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omogene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/sau complementare, de regulă pe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acelaşi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amplasament, în vederea atingerii unor obiective comune.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en-US" sz="1800" dirty="0">
                <a:latin typeface="Arial" panose="020B0604020202020204" pitchFamily="34" charset="0"/>
              </a:rPr>
              <a:t>		- </a:t>
            </a:r>
            <a:r>
              <a:rPr lang="en-US" sz="1800" b="1" dirty="0" err="1">
                <a:latin typeface="Arial" panose="020B0604020202020204" pitchFamily="34" charset="0"/>
              </a:rPr>
              <a:t>func</a:t>
            </a:r>
            <a:r>
              <a:rPr lang="ro-RO" sz="1800" b="1" dirty="0" err="1">
                <a:latin typeface="Arial" panose="020B0604020202020204" pitchFamily="34" charset="0"/>
              </a:rPr>
              <a:t>ționale</a:t>
            </a:r>
            <a:r>
              <a:rPr lang="ro-RO" sz="1800" b="1" dirty="0">
                <a:latin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fundamentează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elaborează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analize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stabilesc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metodologii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proceduri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lucru</a:t>
            </a:r>
            <a:endParaRPr lang="ro-RO" sz="1800" dirty="0">
              <a:latin typeface="Arial" panose="020B0604020202020204" pitchFamily="34" charset="0"/>
            </a:endParaRP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b="1" dirty="0">
                <a:latin typeface="Arial" panose="020B0604020202020204" pitchFamily="34" charset="0"/>
              </a:rPr>
              <a:t>		- operaționale:</a:t>
            </a:r>
            <a:r>
              <a:rPr lang="ro-RO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desfăşoară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activităţi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producţie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prestări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servicii</a:t>
            </a:r>
            <a:r>
              <a:rPr lang="ro-RO" sz="1800" dirty="0">
                <a:latin typeface="Arial" panose="020B0604020202020204" pitchFamily="34" charset="0"/>
              </a:rPr>
              <a:t> </a:t>
            </a:r>
          </a:p>
          <a:p>
            <a:pPr mar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</a:rPr>
              <a:t>nivelul ierarhic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cuprinde totalitatea subdiviziunilor organizatorice situate la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aceeaşi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ierarhică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 mai înalt organism de 	management participativ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număr redus aduce operativitate, comunicare mai eficienta, eliminarea filtrelor și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siunilor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hangingPunct="0">
              <a:spcBef>
                <a:spcPts val="12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</a:rPr>
              <a:t>relațiile organizatorice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surprind raporturile care se stabilesc între posturi,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compartimente existente într-o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b="1" dirty="0">
                <a:latin typeface="Arial" panose="020B0604020202020204" pitchFamily="34" charset="0"/>
              </a:rPr>
              <a:t>	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autoritate:</a:t>
            </a: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		- 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ierarhice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stabilesc între titularii posturilor manageriale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cei ai posturilor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execuţie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		- 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funcționale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stabilesc între două compartimente ale firmei, unul dintre acestea având autoritate 		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funcţională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asupra celuilalt 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		- 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de stat major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apar atunci când unor persoane sau grupuri de persoane li se deleagă de către un 			manager sarcina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soluţionării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unor probleme care afectează obiectivele unuia sau mai multor 				compartimente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b="1" dirty="0"/>
              <a:t>	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cooperare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se stabilesc între posturi situate pe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acelaşi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nivel ierarhic, 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aparţin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însă unor 			compartimente diferite</a:t>
            </a:r>
          </a:p>
          <a:p>
            <a:pPr marL="0" marR="0" lvl="0" indent="0" algn="just" hangingPunct="0">
              <a:spcBef>
                <a:spcPts val="600"/>
              </a:spcBef>
              <a:buNone/>
              <a:tabLst>
                <a:tab pos="360045" algn="l"/>
                <a:tab pos="1717675" algn="l"/>
                <a:tab pos="2790825" algn="l"/>
              </a:tabLst>
            </a:pPr>
            <a:r>
              <a:rPr lang="ro-RO" sz="1800" b="1" dirty="0">
                <a:latin typeface="Arial" panose="020B0604020202020204" pitchFamily="34" charset="0"/>
              </a:rPr>
              <a:t>	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control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stabilesc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între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două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compartimente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dintre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acestea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având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competenţă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control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asupra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celuilalt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312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B504-129C-4185-B9F9-F9E5FE11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592471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Principalele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formalizare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structurii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organizatorice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800" b="1" dirty="0"/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organigrama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reprezentare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grafică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structurii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organizatorice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piramidale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ordonate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stânga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dreapta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circulare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ro-RO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regulamentul de organizare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funcţionare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cuprinde 2 secțiuni: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prima cuprinde datele de identificare a firmei, profilul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obiectul de activitate, 	organigrama generală, precum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organismele de management participativ.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doua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secţiune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constituie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într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prezentare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detaliată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departamente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compartimente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servicii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birouri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descrierile de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cuprind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denumirea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obiectivele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principalele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organizatorice stabilite între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respectivă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celelalte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descrierile de posturi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cuprind: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denumirea posturilor;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obiectivele individuale ale posturilor;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sarcinile,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responsabilităţile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circumscrise posturilor;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cerinţele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specifice ale posturilor.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8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E712-3890-4C55-9A6D-99DA3C7B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Organizarea informală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ansamblul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interacţiunilor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umane cu caracter organizatoric care apar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dezvoltă în mod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spontan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între membrii unei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Cuprinde: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Grupul informal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reprezintă un grup de persoane conturat în mod spontan, care au anumite 	obiective comune.</a:t>
            </a:r>
            <a:endParaRPr lang="ro-RO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Autoritatea informală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constituie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influenţa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interpersonală pe care un membru al unui grup 	informal o are asupra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celorlalţi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membri ai acestuia, prin intermediul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informaţiilor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posedate, a 	remarcilor,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cunoştinţelor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dobândite etc.</a:t>
            </a:r>
            <a:r>
              <a:rPr lang="ro-RO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Liderul informal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persoana care are cea mai ridicată autoritate informală în cadrul unui 	grup informal.</a:t>
            </a:r>
            <a:endParaRPr lang="ro-RO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 de conduită informală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constă în modul de a se comporta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acţiona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	membrilor unui grup informal.</a:t>
            </a:r>
            <a:endParaRPr lang="ro-RO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o-RO" sz="1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Relaţiile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informale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desemnează raporturile care se stabilesc între membrii unui grup 	informal, precum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între diferite grupuri informale dintr-o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8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F5BA-10B4-AD68-B467-92981427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577"/>
            <a:ext cx="10515600" cy="56933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Modalitati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incurajare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retelelor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informale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sesiuni</a:t>
            </a:r>
            <a:r>
              <a:rPr lang="en-US" dirty="0">
                <a:solidFill>
                  <a:srgbClr val="0070C0"/>
                </a:solidFill>
              </a:rPr>
              <a:t> de training </a:t>
            </a:r>
            <a:r>
              <a:rPr lang="en-US" dirty="0" err="1">
                <a:solidFill>
                  <a:srgbClr val="0070C0"/>
                </a:solidFill>
              </a:rPr>
              <a:t>comune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pentru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manageri</a:t>
            </a:r>
            <a:r>
              <a:rPr lang="en-US" dirty="0">
                <a:solidFill>
                  <a:srgbClr val="0070C0"/>
                </a:solidFill>
              </a:rPr>
              <a:t> din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multe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departamente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rotatia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managerilor</a:t>
            </a:r>
            <a:r>
              <a:rPr lang="en-US" dirty="0">
                <a:solidFill>
                  <a:srgbClr val="0070C0"/>
                </a:solidFill>
              </a:rPr>
              <a:t> pe </a:t>
            </a:r>
            <a:r>
              <a:rPr lang="en-US" dirty="0" err="1">
                <a:solidFill>
                  <a:srgbClr val="0070C0"/>
                </a:solidFill>
              </a:rPr>
              <a:t>posturi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departamente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locatii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diferite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4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A00C-690E-4B49-B4E5-1030CCD3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Subsistemul organizatoric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ansamblul elementelor de natură organizatorică ce asigură cadrul, combinarea, divizarea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funcţionalitatea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proceselor de muncă în vederea îndeplinirii obiective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previzionate.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stabilirea principalelor componente organizatorice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	amploarea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natura obiectivelor acesteia, de resursele disponibile, precum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viziunea 	strategică a managerilor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interconectarea subdiviziunilor organizatorice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conform anumitor criterii, în vederea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asigurării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funcţionalităţii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combinarea resurselor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condiţiile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respectării trinomului </a:t>
            </a:r>
            <a:r>
              <a:rPr lang="ro-RO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„economicitate-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eficacitate 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eficienţă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asigurarea cadrului organizatoric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desfăşurarea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firmei, luând în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considerare atât criterii de ordin structural-organizatoric, cât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criterii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informaţional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decizionale.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69BA-E837-45C6-B252-A75A4605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34"/>
            <a:ext cx="10515600" cy="573552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Categorii de organizare: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Organizarea formală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organigramele, regulamentul de organizare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fișele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posturilor.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organizare 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procesuală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funcțiuni, activități, atribuții, sarcini.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organizarea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structurala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postul, funcția, nivelul ierarhic, compartimentul, ponderea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ierarhică (numărul persoanelor conduse nemijlocit de către un cadru de conducere),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relațiile organizatorice.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rganizarea informală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interacţiunile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umane cu caracter organizatoric care se dezvoltă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 membrii unei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E19B-E86F-439A-986B-3E57B3CF6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75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Organizarea procesuală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constă în stabilirea principalelor categorii de procese de muncă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desfăşurate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într-o firmă în vederea realizării sistemului de obiective.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Funcţiunea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cercetare-dezvoltare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previzionare: planuri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prognoze;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concepţie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tehnică: conceperea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asimilarea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fabricaţie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unor noi produse, modernizarea celor existente, introducerea unei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noi tehnologii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fabricaţie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modernizarea tehnologiilor existente;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organizare – reorganizarea activității în funcție de factori interni sau externi.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Funcţiunea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comercială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- 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ctivitatea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marketing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prospectarea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pieţei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identificarea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necesităţilor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comportamentului consumatorilor, stabilirea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modalităţilor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orientare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creştere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vânzărilor de produse;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activitatea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aprovizionare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tehnico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-materială: procurarea materiilor prime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materialelor, a combustibililor, a echipamentelor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etc.;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activitatea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vânzare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elaborarea planului de vânzări, încheierea de contracte economice cu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livrarea produselor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serviciilor, organizarea depozitelor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punctelor de prezentare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desfacere.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Funcţiunea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programarea, lansarea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urmărirea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fabricaţia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produselor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serviciilor programate, conform standardelor de calitate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termene stabilite anterior;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controlul tehnic de calitate;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întreţinerea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repararea utilajelor;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auxiliară: determinarea necesarului de energie electrică, termică, apă etc. pentru procesul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Funcţiunea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financiar-contabilă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- 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ctivitatea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financiară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atragerea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utilizarea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raţională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resurselor financiare necesare îndeplinirii obiectivelor întreprinderii;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- activitatea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contabilă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înregistrarea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expresie valorică a resurselor materiale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financiare ale firmei;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- activitatea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financiar de gestiune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organizarea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executarea controlului financiar preventiv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controlului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financiar de fond.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Funcţiunea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resurse umane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previzionarea necesarului;                         -  recrutarea                     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selecţia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                     -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încadrarea resurselor umane;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iniţială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formarea continuă;             - motivarea;                      - evaluarea,                  - urmărirea carierei,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- promovarea;                                                    - protecția socială a resurselor umane.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195AB-28AF-0E4C-54C8-AEFCE90F5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1704181"/>
            <a:ext cx="8315325" cy="32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6B5A3-B0DB-9EC1-C40B-E2DA59DEE808}"/>
              </a:ext>
            </a:extLst>
          </p:cNvPr>
          <p:cNvSpPr txBox="1"/>
          <p:nvPr/>
        </p:nvSpPr>
        <p:spPr>
          <a:xfrm>
            <a:off x="976045" y="693378"/>
            <a:ext cx="417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Organizare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functionala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1342-8B56-64AD-CDB6-F4846630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Avantaje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simpla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logica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eficienta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specializare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economii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scala</a:t>
            </a:r>
            <a:r>
              <a:rPr lang="en-US" dirty="0">
                <a:solidFill>
                  <a:srgbClr val="0070C0"/>
                </a:solidFill>
              </a:rPr>
              <a:t> – </a:t>
            </a:r>
            <a:r>
              <a:rPr lang="en-US" dirty="0" err="1">
                <a:solidFill>
                  <a:srgbClr val="0070C0"/>
                </a:solidFill>
              </a:rPr>
              <a:t>departamentele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specializate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servesc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liniile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activitate</a:t>
            </a:r>
            <a:r>
              <a:rPr lang="en-US" dirty="0">
                <a:solidFill>
                  <a:srgbClr val="0070C0"/>
                </a:solidFill>
              </a:rPr>
              <a:t> – </a:t>
            </a:r>
            <a:r>
              <a:rPr lang="en-US" dirty="0" err="1">
                <a:solidFill>
                  <a:srgbClr val="0070C0"/>
                </a:solidFill>
              </a:rPr>
              <a:t>evita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dublarea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eforturilor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directori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specializati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disponibili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CEO </a:t>
            </a:r>
            <a:r>
              <a:rPr lang="en-US" dirty="0" err="1">
                <a:solidFill>
                  <a:srgbClr val="0070C0"/>
                </a:solidFill>
              </a:rPr>
              <a:t>indruma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directorii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Dezavantaje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CEO </a:t>
            </a:r>
            <a:r>
              <a:rPr lang="en-US" dirty="0" err="1">
                <a:solidFill>
                  <a:srgbClr val="0070C0"/>
                </a:solidFill>
              </a:rPr>
              <a:t>devine</a:t>
            </a:r>
            <a:r>
              <a:rPr lang="en-US" dirty="0">
                <a:solidFill>
                  <a:srgbClr val="0070C0"/>
                </a:solidFill>
              </a:rPr>
              <a:t> unica </a:t>
            </a:r>
            <a:r>
              <a:rPr lang="en-US" dirty="0" err="1">
                <a:solidFill>
                  <a:srgbClr val="0070C0"/>
                </a:solidFill>
              </a:rPr>
              <a:t>persoana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coordona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organizatia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agilitate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redusa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produce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putini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succesori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pentru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functia</a:t>
            </a:r>
            <a:r>
              <a:rPr lang="en-US" dirty="0">
                <a:solidFill>
                  <a:srgbClr val="0070C0"/>
                </a:solidFill>
              </a:rPr>
              <a:t> de CEO</a:t>
            </a:r>
          </a:p>
        </p:txBody>
      </p:sp>
    </p:spTree>
    <p:extLst>
      <p:ext uri="{BB962C8B-B14F-4D97-AF65-F5344CB8AC3E}">
        <p14:creationId xmlns:p14="http://schemas.microsoft.com/office/powerpoint/2010/main" val="15340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46CF5E-BEBF-AA24-791C-0B8CC600D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0470"/>
            <a:ext cx="10515600" cy="49979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CD32C-950E-FFC6-3B99-EBDB2DC61DCD}"/>
              </a:ext>
            </a:extLst>
          </p:cNvPr>
          <p:cNvSpPr txBox="1"/>
          <p:nvPr/>
        </p:nvSpPr>
        <p:spPr>
          <a:xfrm>
            <a:off x="708917" y="349322"/>
            <a:ext cx="38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Organizare</a:t>
            </a:r>
            <a:r>
              <a:rPr lang="en-US" dirty="0">
                <a:solidFill>
                  <a:srgbClr val="0070C0"/>
                </a:solidFill>
              </a:rPr>
              <a:t> pe </a:t>
            </a:r>
            <a:r>
              <a:rPr lang="en-US" dirty="0" err="1">
                <a:solidFill>
                  <a:srgbClr val="0070C0"/>
                </a:solidFill>
              </a:rPr>
              <a:t>divizii</a:t>
            </a:r>
            <a:r>
              <a:rPr lang="en-US" dirty="0">
                <a:solidFill>
                  <a:srgbClr val="0070C0"/>
                </a:solidFill>
              </a:rPr>
              <a:t> / </a:t>
            </a:r>
            <a:r>
              <a:rPr lang="en-US" dirty="0" err="1">
                <a:solidFill>
                  <a:srgbClr val="0070C0"/>
                </a:solidFill>
              </a:rPr>
              <a:t>produs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3763-C01B-2027-CD64-80084331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924"/>
            <a:ext cx="10515600" cy="5746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D6D9B-1350-2C6C-6800-0B5B6664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156138"/>
            <a:ext cx="8597752" cy="34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1342-8B56-64AD-CDB6-F4846630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Avantaje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focus pe un </a:t>
            </a:r>
            <a:r>
              <a:rPr lang="en-US" dirty="0" err="1">
                <a:solidFill>
                  <a:srgbClr val="0070C0"/>
                </a:solidFill>
              </a:rPr>
              <a:t>produs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serviciu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evaluare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buna a </a:t>
            </a:r>
            <a:r>
              <a:rPr lang="en-US" dirty="0" err="1">
                <a:solidFill>
                  <a:srgbClr val="0070C0"/>
                </a:solidFill>
              </a:rPr>
              <a:t>performantei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dezvolta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succesori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pentru</a:t>
            </a:r>
            <a:r>
              <a:rPr lang="en-US" dirty="0">
                <a:solidFill>
                  <a:srgbClr val="0070C0"/>
                </a:solidFill>
              </a:rPr>
              <a:t> CEO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CEO nu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coordoneaza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departamentele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are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mult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timp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pentru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planificare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strategica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Dezavantaje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dubleaza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eforturile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necesita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multi </a:t>
            </a:r>
            <a:r>
              <a:rPr lang="en-US" dirty="0" err="1">
                <a:solidFill>
                  <a:srgbClr val="0070C0"/>
                </a:solidFill>
              </a:rPr>
              <a:t>manageri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generali</a:t>
            </a:r>
            <a:r>
              <a:rPr lang="en-US" dirty="0">
                <a:solidFill>
                  <a:srgbClr val="0070C0"/>
                </a:solidFill>
              </a:rPr>
              <a:t> (mini CEO)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- </a:t>
            </a:r>
            <a:r>
              <a:rPr lang="en-US" dirty="0" err="1">
                <a:solidFill>
                  <a:srgbClr val="0070C0"/>
                </a:solidFill>
              </a:rPr>
              <a:t>lipsa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sinergie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oferta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companiei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8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1575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Subsistemul organizatoric al firmei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Anghel, Cristian</dc:creator>
  <cp:lastModifiedBy>Anghel, Cristian</cp:lastModifiedBy>
  <cp:revision>1</cp:revision>
  <dcterms:created xsi:type="dcterms:W3CDTF">2022-10-04T11:35:54Z</dcterms:created>
  <dcterms:modified xsi:type="dcterms:W3CDTF">2024-01-10T19:58:09Z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2022-10-04T11:35:54Z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ab31f7ff-8198-4a66-b21d-5e9deca28619</vt:lpwstr>
  </property>
  <property fmtid="{D5CDD505-2E9C-101B-9397-08002B2CF9AE}" pid="8" name="MSIP_Label_b020b37f-db72-473e-ae54-fb16df408069_ContentBits">
    <vt:lpwstr>0</vt:lpwstr>
  </property>
</Properties>
</file>