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hel, Cristian" userId="564094d5-7cf9-4914-8ea8-8a1b6234ce76" providerId="ADAL" clId="{230D27DD-9F56-4DDC-B124-0304D7421276}"/>
    <pc:docChg chg="modSld">
      <pc:chgData name="Anghel, Cristian" userId="564094d5-7cf9-4914-8ea8-8a1b6234ce76" providerId="ADAL" clId="{230D27DD-9F56-4DDC-B124-0304D7421276}" dt="2022-10-13T20:28:49.554" v="9" actId="113"/>
      <pc:docMkLst>
        <pc:docMk/>
      </pc:docMkLst>
      <pc:sldChg chg="modSp mod">
        <pc:chgData name="Anghel, Cristian" userId="564094d5-7cf9-4914-8ea8-8a1b6234ce76" providerId="ADAL" clId="{230D27DD-9F56-4DDC-B124-0304D7421276}" dt="2022-10-13T20:27:31.374" v="7" actId="20577"/>
        <pc:sldMkLst>
          <pc:docMk/>
          <pc:sldMk cId="3302993571" sldId="257"/>
        </pc:sldMkLst>
        <pc:spChg chg="mod">
          <ac:chgData name="Anghel, Cristian" userId="564094d5-7cf9-4914-8ea8-8a1b6234ce76" providerId="ADAL" clId="{230D27DD-9F56-4DDC-B124-0304D7421276}" dt="2022-10-13T20:27:31.374" v="7" actId="20577"/>
          <ac:spMkLst>
            <pc:docMk/>
            <pc:sldMk cId="3302993571" sldId="257"/>
            <ac:spMk id="3" creationId="{72B86E37-0BD9-4119-B3D2-363646A21893}"/>
          </ac:spMkLst>
        </pc:spChg>
      </pc:sldChg>
      <pc:sldChg chg="modSp mod">
        <pc:chgData name="Anghel, Cristian" userId="564094d5-7cf9-4914-8ea8-8a1b6234ce76" providerId="ADAL" clId="{230D27DD-9F56-4DDC-B124-0304D7421276}" dt="2022-10-13T20:27:39.488" v="8" actId="113"/>
        <pc:sldMkLst>
          <pc:docMk/>
          <pc:sldMk cId="1387930971" sldId="258"/>
        </pc:sldMkLst>
        <pc:spChg chg="mod">
          <ac:chgData name="Anghel, Cristian" userId="564094d5-7cf9-4914-8ea8-8a1b6234ce76" providerId="ADAL" clId="{230D27DD-9F56-4DDC-B124-0304D7421276}" dt="2022-10-13T20:27:39.488" v="8" actId="113"/>
          <ac:spMkLst>
            <pc:docMk/>
            <pc:sldMk cId="1387930971" sldId="258"/>
            <ac:spMk id="3" creationId="{8ED3516F-E66B-44E3-A8DF-C2CBE23A2651}"/>
          </ac:spMkLst>
        </pc:spChg>
      </pc:sldChg>
      <pc:sldChg chg="modSp mod">
        <pc:chgData name="Anghel, Cristian" userId="564094d5-7cf9-4914-8ea8-8a1b6234ce76" providerId="ADAL" clId="{230D27DD-9F56-4DDC-B124-0304D7421276}" dt="2022-10-13T20:28:49.554" v="9" actId="113"/>
        <pc:sldMkLst>
          <pc:docMk/>
          <pc:sldMk cId="3496420712" sldId="263"/>
        </pc:sldMkLst>
        <pc:spChg chg="mod">
          <ac:chgData name="Anghel, Cristian" userId="564094d5-7cf9-4914-8ea8-8a1b6234ce76" providerId="ADAL" clId="{230D27DD-9F56-4DDC-B124-0304D7421276}" dt="2022-10-13T20:28:49.554" v="9" actId="113"/>
          <ac:spMkLst>
            <pc:docMk/>
            <pc:sldMk cId="3496420712" sldId="263"/>
            <ac:spMk id="3" creationId="{1BB2B060-9606-49AB-A4E8-97428B1E32F5}"/>
          </ac:spMkLst>
        </pc:spChg>
      </pc:sldChg>
    </pc:docChg>
  </pc:docChgLst>
  <pc:docChgLst>
    <pc:chgData name="Anghel, Cristian" userId="564094d5-7cf9-4914-8ea8-8a1b6234ce76" providerId="ADAL" clId="{C276D041-6A37-4772-BCB1-72946E7860B8}"/>
    <pc:docChg chg="modSld">
      <pc:chgData name="Anghel, Cristian" userId="564094d5-7cf9-4914-8ea8-8a1b6234ce76" providerId="ADAL" clId="{C276D041-6A37-4772-BCB1-72946E7860B8}" dt="2023-10-11T13:34:08.316" v="6" actId="20577"/>
      <pc:docMkLst>
        <pc:docMk/>
      </pc:docMkLst>
      <pc:sldChg chg="modSp mod">
        <pc:chgData name="Anghel, Cristian" userId="564094d5-7cf9-4914-8ea8-8a1b6234ce76" providerId="ADAL" clId="{C276D041-6A37-4772-BCB1-72946E7860B8}" dt="2023-10-11T08:06:36.029" v="4" actId="20577"/>
        <pc:sldMkLst>
          <pc:docMk/>
          <pc:sldMk cId="3302993571" sldId="257"/>
        </pc:sldMkLst>
        <pc:spChg chg="mod">
          <ac:chgData name="Anghel, Cristian" userId="564094d5-7cf9-4914-8ea8-8a1b6234ce76" providerId="ADAL" clId="{C276D041-6A37-4772-BCB1-72946E7860B8}" dt="2023-10-11T08:06:36.029" v="4" actId="20577"/>
          <ac:spMkLst>
            <pc:docMk/>
            <pc:sldMk cId="3302993571" sldId="257"/>
            <ac:spMk id="3" creationId="{72B86E37-0BD9-4119-B3D2-363646A21893}"/>
          </ac:spMkLst>
        </pc:spChg>
      </pc:sldChg>
      <pc:sldChg chg="modSp mod">
        <pc:chgData name="Anghel, Cristian" userId="564094d5-7cf9-4914-8ea8-8a1b6234ce76" providerId="ADAL" clId="{C276D041-6A37-4772-BCB1-72946E7860B8}" dt="2023-10-11T13:34:08.316" v="6" actId="20577"/>
        <pc:sldMkLst>
          <pc:docMk/>
          <pc:sldMk cId="3836116360" sldId="274"/>
        </pc:sldMkLst>
        <pc:spChg chg="mod">
          <ac:chgData name="Anghel, Cristian" userId="564094d5-7cf9-4914-8ea8-8a1b6234ce76" providerId="ADAL" clId="{C276D041-6A37-4772-BCB1-72946E7860B8}" dt="2023-10-11T13:34:08.316" v="6" actId="20577"/>
          <ac:spMkLst>
            <pc:docMk/>
            <pc:sldMk cId="3836116360" sldId="274"/>
            <ac:spMk id="3" creationId="{D50F3BAD-8CB1-06CA-FC5C-A5385775D30C}"/>
          </ac:spMkLst>
        </pc:spChg>
      </pc:sldChg>
      <pc:sldChg chg="modSp">
        <pc:chgData name="Anghel, Cristian" userId="564094d5-7cf9-4914-8ea8-8a1b6234ce76" providerId="ADAL" clId="{C276D041-6A37-4772-BCB1-72946E7860B8}" dt="2023-10-11T13:10:04.924" v="5"/>
        <pc:sldMkLst>
          <pc:docMk/>
          <pc:sldMk cId="4261014719" sldId="277"/>
        </pc:sldMkLst>
        <pc:graphicFrameChg chg="mod">
          <ac:chgData name="Anghel, Cristian" userId="564094d5-7cf9-4914-8ea8-8a1b6234ce76" providerId="ADAL" clId="{C276D041-6A37-4772-BCB1-72946E7860B8}" dt="2023-10-11T13:10:04.924" v="5"/>
          <ac:graphicFrameMkLst>
            <pc:docMk/>
            <pc:sldMk cId="4261014719" sldId="277"/>
            <ac:graphicFrameMk id="2" creationId="{A271B363-779E-5414-74BA-DE13A2F18C48}"/>
          </ac:graphicFrameMkLst>
        </pc:graphicFrameChg>
      </pc:sldChg>
    </pc:docChg>
  </pc:docChgLst>
  <pc:docChgLst>
    <pc:chgData name="Anghel, Cristian" userId="564094d5-7cf9-4914-8ea8-8a1b6234ce76" providerId="ADAL" clId="{667F1661-7F0F-4A78-9D20-86E79A6534E1}"/>
    <pc:docChg chg="modSld">
      <pc:chgData name="Anghel, Cristian" userId="564094d5-7cf9-4914-8ea8-8a1b6234ce76" providerId="ADAL" clId="{667F1661-7F0F-4A78-9D20-86E79A6534E1}" dt="2022-11-04T14:47:46.450" v="0" actId="113"/>
      <pc:docMkLst>
        <pc:docMk/>
      </pc:docMkLst>
      <pc:sldChg chg="modSp mod">
        <pc:chgData name="Anghel, Cristian" userId="564094d5-7cf9-4914-8ea8-8a1b6234ce76" providerId="ADAL" clId="{667F1661-7F0F-4A78-9D20-86E79A6534E1}" dt="2022-11-04T14:47:46.450" v="0" actId="113"/>
        <pc:sldMkLst>
          <pc:docMk/>
          <pc:sldMk cId="3302993571" sldId="257"/>
        </pc:sldMkLst>
        <pc:spChg chg="mod">
          <ac:chgData name="Anghel, Cristian" userId="564094d5-7cf9-4914-8ea8-8a1b6234ce76" providerId="ADAL" clId="{667F1661-7F0F-4A78-9D20-86E79A6534E1}" dt="2022-11-04T14:47:46.450" v="0" actId="113"/>
          <ac:spMkLst>
            <pc:docMk/>
            <pc:sldMk cId="3302993571" sldId="257"/>
            <ac:spMk id="3" creationId="{72B86E37-0BD9-4119-B3D2-363646A21893}"/>
          </ac:spMkLst>
        </pc:spChg>
      </pc:sldChg>
    </pc:docChg>
  </pc:docChgLst>
  <pc:docChgLst>
    <pc:chgData name="Anghel, Cristian" userId="564094d5-7cf9-4914-8ea8-8a1b6234ce76" providerId="ADAL" clId="{7B557061-46FB-470F-AE5A-2AF01E784F43}"/>
    <pc:docChg chg="modSld">
      <pc:chgData name="Anghel, Cristian" userId="564094d5-7cf9-4914-8ea8-8a1b6234ce76" providerId="ADAL" clId="{7B557061-46FB-470F-AE5A-2AF01E784F43}" dt="2023-10-24T18:42:16.376" v="0"/>
      <pc:docMkLst>
        <pc:docMk/>
      </pc:docMkLst>
      <pc:sldChg chg="modSp">
        <pc:chgData name="Anghel, Cristian" userId="564094d5-7cf9-4914-8ea8-8a1b6234ce76" providerId="ADAL" clId="{7B557061-46FB-470F-AE5A-2AF01E784F43}" dt="2023-10-24T18:42:16.376" v="0"/>
        <pc:sldMkLst>
          <pc:docMk/>
          <pc:sldMk cId="4261014719" sldId="277"/>
        </pc:sldMkLst>
        <pc:graphicFrameChg chg="mod">
          <ac:chgData name="Anghel, Cristian" userId="564094d5-7cf9-4914-8ea8-8a1b6234ce76" providerId="ADAL" clId="{7B557061-46FB-470F-AE5A-2AF01E784F43}" dt="2023-10-24T18:42:16.376" v="0"/>
          <ac:graphicFrameMkLst>
            <pc:docMk/>
            <pc:sldMk cId="4261014719" sldId="277"/>
            <ac:graphicFrameMk id="2" creationId="{A271B363-779E-5414-74BA-DE13A2F18C48}"/>
          </ac:graphicFrameMkLst>
        </pc:graphicFrameChg>
      </pc:sldChg>
    </pc:docChg>
  </pc:docChgLst>
  <pc:docChgLst>
    <pc:chgData name="Anghel, Cristian" userId="564094d5-7cf9-4914-8ea8-8a1b6234ce76" providerId="ADAL" clId="{A60FE86E-912F-455F-A6AD-D152FAECBCC4}"/>
    <pc:docChg chg="custSel modSld">
      <pc:chgData name="Anghel, Cristian" userId="564094d5-7cf9-4914-8ea8-8a1b6234ce76" providerId="ADAL" clId="{A60FE86E-912F-455F-A6AD-D152FAECBCC4}" dt="2024-01-10T19:58:52.607" v="0" actId="478"/>
      <pc:docMkLst>
        <pc:docMk/>
      </pc:docMkLst>
      <pc:sldChg chg="delSp mod">
        <pc:chgData name="Anghel, Cristian" userId="564094d5-7cf9-4914-8ea8-8a1b6234ce76" providerId="ADAL" clId="{A60FE86E-912F-455F-A6AD-D152FAECBCC4}" dt="2024-01-10T19:58:52.607" v="0" actId="478"/>
        <pc:sldMkLst>
          <pc:docMk/>
          <pc:sldMk cId="4261014719" sldId="277"/>
        </pc:sldMkLst>
        <pc:graphicFrameChg chg="del">
          <ac:chgData name="Anghel, Cristian" userId="564094d5-7cf9-4914-8ea8-8a1b6234ce76" providerId="ADAL" clId="{A60FE86E-912F-455F-A6AD-D152FAECBCC4}" dt="2024-01-10T19:58:52.607" v="0" actId="478"/>
          <ac:graphicFrameMkLst>
            <pc:docMk/>
            <pc:sldMk cId="4261014719" sldId="277"/>
            <ac:graphicFrameMk id="2" creationId="{A271B363-779E-5414-74BA-DE13A2F18C48}"/>
          </ac:graphicFrameMkLst>
        </pc:graphicFrameChg>
      </pc:sldChg>
    </pc:docChg>
  </pc:docChgLst>
  <pc:docChgLst>
    <pc:chgData name="Cristian Anghel" userId="564094d5-7cf9-4914-8ea8-8a1b6234ce76" providerId="ADAL" clId="{230D27DD-9F56-4DDC-B124-0304D7421276}"/>
    <pc:docChg chg="modSld">
      <pc:chgData name="Cristian Anghel" userId="564094d5-7cf9-4914-8ea8-8a1b6234ce76" providerId="ADAL" clId="{230D27DD-9F56-4DDC-B124-0304D7421276}" dt="2022-10-20T13:06:03.572" v="5" actId="113"/>
      <pc:docMkLst>
        <pc:docMk/>
      </pc:docMkLst>
      <pc:sldChg chg="modSp mod">
        <pc:chgData name="Cristian Anghel" userId="564094d5-7cf9-4914-8ea8-8a1b6234ce76" providerId="ADAL" clId="{230D27DD-9F56-4DDC-B124-0304D7421276}" dt="2022-10-20T13:06:03.572" v="5" actId="113"/>
        <pc:sldMkLst>
          <pc:docMk/>
          <pc:sldMk cId="3302993571" sldId="257"/>
        </pc:sldMkLst>
        <pc:spChg chg="mod">
          <ac:chgData name="Cristian Anghel" userId="564094d5-7cf9-4914-8ea8-8a1b6234ce76" providerId="ADAL" clId="{230D27DD-9F56-4DDC-B124-0304D7421276}" dt="2022-10-20T13:06:03.572" v="5" actId="113"/>
          <ac:spMkLst>
            <pc:docMk/>
            <pc:sldMk cId="3302993571" sldId="257"/>
            <ac:spMk id="3" creationId="{72B86E37-0BD9-4119-B3D2-363646A21893}"/>
          </ac:spMkLst>
        </pc:spChg>
      </pc:sldChg>
      <pc:sldChg chg="modSp">
        <pc:chgData name="Cristian Anghel" userId="564094d5-7cf9-4914-8ea8-8a1b6234ce76" providerId="ADAL" clId="{230D27DD-9F56-4DDC-B124-0304D7421276}" dt="2022-10-20T10:28:36.585" v="1"/>
        <pc:sldMkLst>
          <pc:docMk/>
          <pc:sldMk cId="3496420712" sldId="263"/>
        </pc:sldMkLst>
        <pc:spChg chg="mod">
          <ac:chgData name="Cristian Anghel" userId="564094d5-7cf9-4914-8ea8-8a1b6234ce76" providerId="ADAL" clId="{230D27DD-9F56-4DDC-B124-0304D7421276}" dt="2022-10-20T10:28:36.585" v="1"/>
          <ac:spMkLst>
            <pc:docMk/>
            <pc:sldMk cId="3496420712" sldId="263"/>
            <ac:spMk id="3" creationId="{1BB2B060-9606-49AB-A4E8-97428B1E32F5}"/>
          </ac:spMkLst>
        </pc:spChg>
      </pc:sldChg>
      <pc:sldChg chg="modSp mod">
        <pc:chgData name="Cristian Anghel" userId="564094d5-7cf9-4914-8ea8-8a1b6234ce76" providerId="ADAL" clId="{230D27DD-9F56-4DDC-B124-0304D7421276}" dt="2022-10-20T10:28:52.077" v="4"/>
        <pc:sldMkLst>
          <pc:docMk/>
          <pc:sldMk cId="1060027705" sldId="267"/>
        </pc:sldMkLst>
        <pc:spChg chg="mod">
          <ac:chgData name="Cristian Anghel" userId="564094d5-7cf9-4914-8ea8-8a1b6234ce76" providerId="ADAL" clId="{230D27DD-9F56-4DDC-B124-0304D7421276}" dt="2022-10-20T10:28:52.077" v="4"/>
          <ac:spMkLst>
            <pc:docMk/>
            <pc:sldMk cId="1060027705" sldId="267"/>
            <ac:spMk id="3" creationId="{EB470862-BA52-437B-AEDA-0DD6984F79C8}"/>
          </ac:spMkLst>
        </pc:spChg>
      </pc:sldChg>
    </pc:docChg>
  </pc:docChgLst>
  <pc:docChgLst>
    <pc:chgData name="Anghel, Cristian" userId="564094d5-7cf9-4914-8ea8-8a1b6234ce76" providerId="ADAL" clId="{D194494B-72CE-432A-B58D-87DE853755AA}"/>
    <pc:docChg chg="undo custSel addSld delSld modSld sldOrd">
      <pc:chgData name="Anghel, Cristian" userId="564094d5-7cf9-4914-8ea8-8a1b6234ce76" providerId="ADAL" clId="{D194494B-72CE-432A-B58D-87DE853755AA}" dt="2022-10-08T08:46:52.695" v="2939" actId="20577"/>
      <pc:docMkLst>
        <pc:docMk/>
      </pc:docMkLst>
      <pc:sldChg chg="delSp modSp mod">
        <pc:chgData name="Anghel, Cristian" userId="564094d5-7cf9-4914-8ea8-8a1b6234ce76" providerId="ADAL" clId="{D194494B-72CE-432A-B58D-87DE853755AA}" dt="2022-10-08T05:02:04.338" v="660" actId="113"/>
        <pc:sldMkLst>
          <pc:docMk/>
          <pc:sldMk cId="3302993571" sldId="257"/>
        </pc:sldMkLst>
        <pc:spChg chg="del">
          <ac:chgData name="Anghel, Cristian" userId="564094d5-7cf9-4914-8ea8-8a1b6234ce76" providerId="ADAL" clId="{D194494B-72CE-432A-B58D-87DE853755AA}" dt="2022-10-07T06:27:46.379" v="1" actId="478"/>
          <ac:spMkLst>
            <pc:docMk/>
            <pc:sldMk cId="3302993571" sldId="257"/>
            <ac:spMk id="2" creationId="{34E5DF83-2D07-42EA-BB1E-4E4F5F8871E8}"/>
          </ac:spMkLst>
        </pc:spChg>
        <pc:spChg chg="mod">
          <ac:chgData name="Anghel, Cristian" userId="564094d5-7cf9-4914-8ea8-8a1b6234ce76" providerId="ADAL" clId="{D194494B-72CE-432A-B58D-87DE853755AA}" dt="2022-10-08T05:02:04.338" v="660" actId="113"/>
          <ac:spMkLst>
            <pc:docMk/>
            <pc:sldMk cId="3302993571" sldId="257"/>
            <ac:spMk id="3" creationId="{72B86E37-0BD9-4119-B3D2-363646A21893}"/>
          </ac:spMkLst>
        </pc:spChg>
      </pc:sldChg>
      <pc:sldChg chg="delSp modSp new mod">
        <pc:chgData name="Anghel, Cristian" userId="564094d5-7cf9-4914-8ea8-8a1b6234ce76" providerId="ADAL" clId="{D194494B-72CE-432A-B58D-87DE853755AA}" dt="2022-10-07T06:46:33.655" v="449" actId="20577"/>
        <pc:sldMkLst>
          <pc:docMk/>
          <pc:sldMk cId="1387930971" sldId="258"/>
        </pc:sldMkLst>
        <pc:spChg chg="del">
          <ac:chgData name="Anghel, Cristian" userId="564094d5-7cf9-4914-8ea8-8a1b6234ce76" providerId="ADAL" clId="{D194494B-72CE-432A-B58D-87DE853755AA}" dt="2022-10-07T06:32:46.393" v="115" actId="478"/>
          <ac:spMkLst>
            <pc:docMk/>
            <pc:sldMk cId="1387930971" sldId="258"/>
            <ac:spMk id="2" creationId="{A2693826-EC48-4908-A195-7E34A1F5B830}"/>
          </ac:spMkLst>
        </pc:spChg>
        <pc:spChg chg="mod">
          <ac:chgData name="Anghel, Cristian" userId="564094d5-7cf9-4914-8ea8-8a1b6234ce76" providerId="ADAL" clId="{D194494B-72CE-432A-B58D-87DE853755AA}" dt="2022-10-07T06:46:33.655" v="449" actId="20577"/>
          <ac:spMkLst>
            <pc:docMk/>
            <pc:sldMk cId="1387930971" sldId="258"/>
            <ac:spMk id="3" creationId="{8ED3516F-E66B-44E3-A8DF-C2CBE23A2651}"/>
          </ac:spMkLst>
        </pc:spChg>
      </pc:sldChg>
      <pc:sldChg chg="delSp modSp new add del mod">
        <pc:chgData name="Anghel, Cristian" userId="564094d5-7cf9-4914-8ea8-8a1b6234ce76" providerId="ADAL" clId="{D194494B-72CE-432A-B58D-87DE853755AA}" dt="2022-10-08T05:26:44.052" v="1582" actId="255"/>
        <pc:sldMkLst>
          <pc:docMk/>
          <pc:sldMk cId="3795973098" sldId="259"/>
        </pc:sldMkLst>
        <pc:spChg chg="del mod">
          <ac:chgData name="Anghel, Cristian" userId="564094d5-7cf9-4914-8ea8-8a1b6234ce76" providerId="ADAL" clId="{D194494B-72CE-432A-B58D-87DE853755AA}" dt="2022-10-08T04:52:01.386" v="453" actId="478"/>
          <ac:spMkLst>
            <pc:docMk/>
            <pc:sldMk cId="3795973098" sldId="259"/>
            <ac:spMk id="2" creationId="{EC7666F8-4D66-4F3E-B753-406E198D8050}"/>
          </ac:spMkLst>
        </pc:spChg>
        <pc:spChg chg="mod">
          <ac:chgData name="Anghel, Cristian" userId="564094d5-7cf9-4914-8ea8-8a1b6234ce76" providerId="ADAL" clId="{D194494B-72CE-432A-B58D-87DE853755AA}" dt="2022-10-08T05:26:44.052" v="1582" actId="255"/>
          <ac:spMkLst>
            <pc:docMk/>
            <pc:sldMk cId="3795973098" sldId="259"/>
            <ac:spMk id="3" creationId="{3BB38984-307C-45F7-9FF3-FAC5FFE4534E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5:22:11.732" v="1414" actId="20577"/>
        <pc:sldMkLst>
          <pc:docMk/>
          <pc:sldMk cId="1871376623" sldId="260"/>
        </pc:sldMkLst>
        <pc:spChg chg="del">
          <ac:chgData name="Anghel, Cristian" userId="564094d5-7cf9-4914-8ea8-8a1b6234ce76" providerId="ADAL" clId="{D194494B-72CE-432A-B58D-87DE853755AA}" dt="2022-10-08T04:52:18.834" v="458" actId="478"/>
          <ac:spMkLst>
            <pc:docMk/>
            <pc:sldMk cId="1871376623" sldId="260"/>
            <ac:spMk id="2" creationId="{97774909-AA86-4A79-BE34-F9BA25D9E0ED}"/>
          </ac:spMkLst>
        </pc:spChg>
        <pc:spChg chg="mod">
          <ac:chgData name="Anghel, Cristian" userId="564094d5-7cf9-4914-8ea8-8a1b6234ce76" providerId="ADAL" clId="{D194494B-72CE-432A-B58D-87DE853755AA}" dt="2022-10-08T05:22:11.732" v="1414" actId="20577"/>
          <ac:spMkLst>
            <pc:docMk/>
            <pc:sldMk cId="1871376623" sldId="260"/>
            <ac:spMk id="3" creationId="{DBEFB9FA-F2FC-454A-809A-0ABA72817517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5:27:45.930" v="1593" actId="113"/>
        <pc:sldMkLst>
          <pc:docMk/>
          <pc:sldMk cId="3398835512" sldId="261"/>
        </pc:sldMkLst>
        <pc:spChg chg="del">
          <ac:chgData name="Anghel, Cristian" userId="564094d5-7cf9-4914-8ea8-8a1b6234ce76" providerId="ADAL" clId="{D194494B-72CE-432A-B58D-87DE853755AA}" dt="2022-10-08T04:52:32.027" v="462" actId="478"/>
          <ac:spMkLst>
            <pc:docMk/>
            <pc:sldMk cId="3398835512" sldId="261"/>
            <ac:spMk id="2" creationId="{2F20C780-E2EC-4169-AB86-353B22BE0849}"/>
          </ac:spMkLst>
        </pc:spChg>
        <pc:spChg chg="mod">
          <ac:chgData name="Anghel, Cristian" userId="564094d5-7cf9-4914-8ea8-8a1b6234ce76" providerId="ADAL" clId="{D194494B-72CE-432A-B58D-87DE853755AA}" dt="2022-10-08T05:27:45.930" v="1593" actId="113"/>
          <ac:spMkLst>
            <pc:docMk/>
            <pc:sldMk cId="3398835512" sldId="261"/>
            <ac:spMk id="3" creationId="{45166AF0-547E-4C0A-8C87-3FEE8CA660AC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7:01:13.475" v="1912" actId="20577"/>
        <pc:sldMkLst>
          <pc:docMk/>
          <pc:sldMk cId="3084865535" sldId="262"/>
        </pc:sldMkLst>
        <pc:spChg chg="del">
          <ac:chgData name="Anghel, Cristian" userId="564094d5-7cf9-4914-8ea8-8a1b6234ce76" providerId="ADAL" clId="{D194494B-72CE-432A-B58D-87DE853755AA}" dt="2022-10-08T04:52:50.531" v="466" actId="478"/>
          <ac:spMkLst>
            <pc:docMk/>
            <pc:sldMk cId="3084865535" sldId="262"/>
            <ac:spMk id="2" creationId="{662E435E-9BD5-4D04-B77A-DA3B7C2DCF62}"/>
          </ac:spMkLst>
        </pc:spChg>
        <pc:spChg chg="mod">
          <ac:chgData name="Anghel, Cristian" userId="564094d5-7cf9-4914-8ea8-8a1b6234ce76" providerId="ADAL" clId="{D194494B-72CE-432A-B58D-87DE853755AA}" dt="2022-10-08T07:01:13.475" v="1912" actId="20577"/>
          <ac:spMkLst>
            <pc:docMk/>
            <pc:sldMk cId="3084865535" sldId="262"/>
            <ac:spMk id="3" creationId="{3378E159-271A-4911-B80F-86FF321C0B3C}"/>
          </ac:spMkLst>
        </pc:spChg>
      </pc:sldChg>
      <pc:sldChg chg="delSp modSp new mod ord">
        <pc:chgData name="Anghel, Cristian" userId="564094d5-7cf9-4914-8ea8-8a1b6234ce76" providerId="ADAL" clId="{D194494B-72CE-432A-B58D-87DE853755AA}" dt="2022-10-08T05:01:07.647" v="654" actId="948"/>
        <pc:sldMkLst>
          <pc:docMk/>
          <pc:sldMk cId="3496420712" sldId="263"/>
        </pc:sldMkLst>
        <pc:spChg chg="del">
          <ac:chgData name="Anghel, Cristian" userId="564094d5-7cf9-4914-8ea8-8a1b6234ce76" providerId="ADAL" clId="{D194494B-72CE-432A-B58D-87DE853755AA}" dt="2022-10-08T04:53:18.569" v="470" actId="478"/>
          <ac:spMkLst>
            <pc:docMk/>
            <pc:sldMk cId="3496420712" sldId="263"/>
            <ac:spMk id="2" creationId="{8AC44ED4-E462-4B1C-8B6F-14386DD0EE47}"/>
          </ac:spMkLst>
        </pc:spChg>
        <pc:spChg chg="mod">
          <ac:chgData name="Anghel, Cristian" userId="564094d5-7cf9-4914-8ea8-8a1b6234ce76" providerId="ADAL" clId="{D194494B-72CE-432A-B58D-87DE853755AA}" dt="2022-10-08T05:01:07.647" v="654" actId="948"/>
          <ac:spMkLst>
            <pc:docMk/>
            <pc:sldMk cId="3496420712" sldId="263"/>
            <ac:spMk id="3" creationId="{1BB2B060-9606-49AB-A4E8-97428B1E32F5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7:02:53.494" v="1950" actId="20577"/>
        <pc:sldMkLst>
          <pc:docMk/>
          <pc:sldMk cId="1228062716" sldId="264"/>
        </pc:sldMkLst>
        <pc:spChg chg="del mod">
          <ac:chgData name="Anghel, Cristian" userId="564094d5-7cf9-4914-8ea8-8a1b6234ce76" providerId="ADAL" clId="{D194494B-72CE-432A-B58D-87DE853755AA}" dt="2022-10-08T06:20:40.237" v="1733" actId="478"/>
          <ac:spMkLst>
            <pc:docMk/>
            <pc:sldMk cId="1228062716" sldId="264"/>
            <ac:spMk id="2" creationId="{7BC6B854-231F-4A99-8D5E-C23380FD452F}"/>
          </ac:spMkLst>
        </pc:spChg>
        <pc:spChg chg="mod">
          <ac:chgData name="Anghel, Cristian" userId="564094d5-7cf9-4914-8ea8-8a1b6234ce76" providerId="ADAL" clId="{D194494B-72CE-432A-B58D-87DE853755AA}" dt="2022-10-08T07:02:53.494" v="1950" actId="20577"/>
          <ac:spMkLst>
            <pc:docMk/>
            <pc:sldMk cId="1228062716" sldId="264"/>
            <ac:spMk id="3" creationId="{03947ABE-E09A-4B87-9F80-0DE8629BA88B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7:04:52.895" v="2053" actId="113"/>
        <pc:sldMkLst>
          <pc:docMk/>
          <pc:sldMk cId="2269592558" sldId="265"/>
        </pc:sldMkLst>
        <pc:spChg chg="del">
          <ac:chgData name="Anghel, Cristian" userId="564094d5-7cf9-4914-8ea8-8a1b6234ce76" providerId="ADAL" clId="{D194494B-72CE-432A-B58D-87DE853755AA}" dt="2022-10-08T07:03:09.615" v="1952" actId="478"/>
          <ac:spMkLst>
            <pc:docMk/>
            <pc:sldMk cId="2269592558" sldId="265"/>
            <ac:spMk id="2" creationId="{E45C1DF8-54C9-4F3B-B537-FF1A291020A0}"/>
          </ac:spMkLst>
        </pc:spChg>
        <pc:spChg chg="mod">
          <ac:chgData name="Anghel, Cristian" userId="564094d5-7cf9-4914-8ea8-8a1b6234ce76" providerId="ADAL" clId="{D194494B-72CE-432A-B58D-87DE853755AA}" dt="2022-10-08T07:04:52.895" v="2053" actId="113"/>
          <ac:spMkLst>
            <pc:docMk/>
            <pc:sldMk cId="2269592558" sldId="265"/>
            <ac:spMk id="3" creationId="{D61FA4A7-0A47-4996-82CA-754E105D483B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7:27:23.282" v="2238" actId="948"/>
        <pc:sldMkLst>
          <pc:docMk/>
          <pc:sldMk cId="2096808357" sldId="266"/>
        </pc:sldMkLst>
        <pc:spChg chg="del">
          <ac:chgData name="Anghel, Cristian" userId="564094d5-7cf9-4914-8ea8-8a1b6234ce76" providerId="ADAL" clId="{D194494B-72CE-432A-B58D-87DE853755AA}" dt="2022-10-08T07:17:32.236" v="2055" actId="478"/>
          <ac:spMkLst>
            <pc:docMk/>
            <pc:sldMk cId="2096808357" sldId="266"/>
            <ac:spMk id="2" creationId="{3FA0E4D6-6CEC-4F84-9CAF-38157E3CC92E}"/>
          </ac:spMkLst>
        </pc:spChg>
        <pc:spChg chg="mod">
          <ac:chgData name="Anghel, Cristian" userId="564094d5-7cf9-4914-8ea8-8a1b6234ce76" providerId="ADAL" clId="{D194494B-72CE-432A-B58D-87DE853755AA}" dt="2022-10-08T07:27:23.282" v="2238" actId="948"/>
          <ac:spMkLst>
            <pc:docMk/>
            <pc:sldMk cId="2096808357" sldId="266"/>
            <ac:spMk id="3" creationId="{B90C1263-5EC4-4E87-A053-60B706327DA4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7:34:47.780" v="2337" actId="20577"/>
        <pc:sldMkLst>
          <pc:docMk/>
          <pc:sldMk cId="1060027705" sldId="267"/>
        </pc:sldMkLst>
        <pc:spChg chg="del">
          <ac:chgData name="Anghel, Cristian" userId="564094d5-7cf9-4914-8ea8-8a1b6234ce76" providerId="ADAL" clId="{D194494B-72CE-432A-B58D-87DE853755AA}" dt="2022-10-08T07:19:53.190" v="2158" actId="478"/>
          <ac:spMkLst>
            <pc:docMk/>
            <pc:sldMk cId="1060027705" sldId="267"/>
            <ac:spMk id="2" creationId="{D5360050-37FE-484F-83F5-2049D3CCBACF}"/>
          </ac:spMkLst>
        </pc:spChg>
        <pc:spChg chg="mod">
          <ac:chgData name="Anghel, Cristian" userId="564094d5-7cf9-4914-8ea8-8a1b6234ce76" providerId="ADAL" clId="{D194494B-72CE-432A-B58D-87DE853755AA}" dt="2022-10-08T07:34:47.780" v="2337" actId="20577"/>
          <ac:spMkLst>
            <pc:docMk/>
            <pc:sldMk cId="1060027705" sldId="267"/>
            <ac:spMk id="3" creationId="{EB470862-BA52-437B-AEDA-0DD6984F79C8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8:04:27.236" v="2486" actId="948"/>
        <pc:sldMkLst>
          <pc:docMk/>
          <pc:sldMk cId="1268905792" sldId="268"/>
        </pc:sldMkLst>
        <pc:spChg chg="del mod">
          <ac:chgData name="Anghel, Cristian" userId="564094d5-7cf9-4914-8ea8-8a1b6234ce76" providerId="ADAL" clId="{D194494B-72CE-432A-B58D-87DE853755AA}" dt="2022-10-08T07:35:03.932" v="2340" actId="478"/>
          <ac:spMkLst>
            <pc:docMk/>
            <pc:sldMk cId="1268905792" sldId="268"/>
            <ac:spMk id="2" creationId="{CC9C6E97-90FA-42C6-AF31-4CA7BC08EC4B}"/>
          </ac:spMkLst>
        </pc:spChg>
        <pc:spChg chg="mod">
          <ac:chgData name="Anghel, Cristian" userId="564094d5-7cf9-4914-8ea8-8a1b6234ce76" providerId="ADAL" clId="{D194494B-72CE-432A-B58D-87DE853755AA}" dt="2022-10-08T08:04:27.236" v="2486" actId="948"/>
          <ac:spMkLst>
            <pc:docMk/>
            <pc:sldMk cId="1268905792" sldId="268"/>
            <ac:spMk id="3" creationId="{F8A79B25-248B-4107-A5F3-53B2C3F7A408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8:38:43.718" v="2669" actId="20577"/>
        <pc:sldMkLst>
          <pc:docMk/>
          <pc:sldMk cId="2271036985" sldId="269"/>
        </pc:sldMkLst>
        <pc:spChg chg="del mod">
          <ac:chgData name="Anghel, Cristian" userId="564094d5-7cf9-4914-8ea8-8a1b6234ce76" providerId="ADAL" clId="{D194494B-72CE-432A-B58D-87DE853755AA}" dt="2022-10-08T08:04:51.914" v="2489" actId="478"/>
          <ac:spMkLst>
            <pc:docMk/>
            <pc:sldMk cId="2271036985" sldId="269"/>
            <ac:spMk id="2" creationId="{7D70C8AC-3098-4793-8CD1-DAED7ED29B08}"/>
          </ac:spMkLst>
        </pc:spChg>
        <pc:spChg chg="mod">
          <ac:chgData name="Anghel, Cristian" userId="564094d5-7cf9-4914-8ea8-8a1b6234ce76" providerId="ADAL" clId="{D194494B-72CE-432A-B58D-87DE853755AA}" dt="2022-10-08T08:38:43.718" v="2669" actId="20577"/>
          <ac:spMkLst>
            <pc:docMk/>
            <pc:sldMk cId="2271036985" sldId="269"/>
            <ac:spMk id="3" creationId="{0C2B8912-8CD4-413D-9178-A578CE3926FF}"/>
          </ac:spMkLst>
        </pc:spChg>
      </pc:sldChg>
      <pc:sldChg chg="delSp modSp new mod">
        <pc:chgData name="Anghel, Cristian" userId="564094d5-7cf9-4914-8ea8-8a1b6234ce76" providerId="ADAL" clId="{D194494B-72CE-432A-B58D-87DE853755AA}" dt="2022-10-08T08:46:52.695" v="2939" actId="20577"/>
        <pc:sldMkLst>
          <pc:docMk/>
          <pc:sldMk cId="4290973893" sldId="270"/>
        </pc:sldMkLst>
        <pc:spChg chg="del">
          <ac:chgData name="Anghel, Cristian" userId="564094d5-7cf9-4914-8ea8-8a1b6234ce76" providerId="ADAL" clId="{D194494B-72CE-432A-B58D-87DE853755AA}" dt="2022-10-08T08:38:56.028" v="2671" actId="478"/>
          <ac:spMkLst>
            <pc:docMk/>
            <pc:sldMk cId="4290973893" sldId="270"/>
            <ac:spMk id="2" creationId="{C14E1D77-4128-4875-ADB2-40A383CE50CA}"/>
          </ac:spMkLst>
        </pc:spChg>
        <pc:spChg chg="mod">
          <ac:chgData name="Anghel, Cristian" userId="564094d5-7cf9-4914-8ea8-8a1b6234ce76" providerId="ADAL" clId="{D194494B-72CE-432A-B58D-87DE853755AA}" dt="2022-10-08T08:46:52.695" v="2939" actId="20577"/>
          <ac:spMkLst>
            <pc:docMk/>
            <pc:sldMk cId="4290973893" sldId="270"/>
            <ac:spMk id="3" creationId="{1E352120-8E0D-4CCA-8307-B4144CDF3A73}"/>
          </ac:spMkLst>
        </pc:spChg>
      </pc:sldChg>
    </pc:docChg>
  </pc:docChgLst>
  <pc:docChgLst>
    <pc:chgData name="Anghel, Cristian" userId="564094d5-7cf9-4914-8ea8-8a1b6234ce76" providerId="ADAL" clId="{C1AE7F6F-CFAD-4F0B-A076-B67AC5E25AC9}"/>
    <pc:docChg chg="undo redo custSel addSld modSld sldOrd">
      <pc:chgData name="Anghel, Cristian" userId="564094d5-7cf9-4914-8ea8-8a1b6234ce76" providerId="ADAL" clId="{C1AE7F6F-CFAD-4F0B-A076-B67AC5E25AC9}" dt="2023-04-04T09:05:37.271" v="3358" actId="6549"/>
      <pc:docMkLst>
        <pc:docMk/>
      </pc:docMkLst>
      <pc:sldChg chg="modSp mod">
        <pc:chgData name="Anghel, Cristian" userId="564094d5-7cf9-4914-8ea8-8a1b6234ce76" providerId="ADAL" clId="{C1AE7F6F-CFAD-4F0B-A076-B67AC5E25AC9}" dt="2023-04-02T12:15:05.808" v="99" actId="207"/>
        <pc:sldMkLst>
          <pc:docMk/>
          <pc:sldMk cId="3302993571" sldId="257"/>
        </pc:sldMkLst>
        <pc:spChg chg="mod">
          <ac:chgData name="Anghel, Cristian" userId="564094d5-7cf9-4914-8ea8-8a1b6234ce76" providerId="ADAL" clId="{C1AE7F6F-CFAD-4F0B-A076-B67AC5E25AC9}" dt="2023-04-02T12:15:05.808" v="99" actId="207"/>
          <ac:spMkLst>
            <pc:docMk/>
            <pc:sldMk cId="3302993571" sldId="257"/>
            <ac:spMk id="3" creationId="{72B86E37-0BD9-4119-B3D2-363646A21893}"/>
          </ac:spMkLst>
        </pc:spChg>
      </pc:sldChg>
      <pc:sldChg chg="modSp mod">
        <pc:chgData name="Anghel, Cristian" userId="564094d5-7cf9-4914-8ea8-8a1b6234ce76" providerId="ADAL" clId="{C1AE7F6F-CFAD-4F0B-A076-B67AC5E25AC9}" dt="2023-04-04T09:01:19.563" v="3357" actId="20577"/>
        <pc:sldMkLst>
          <pc:docMk/>
          <pc:sldMk cId="3084865535" sldId="262"/>
        </pc:sldMkLst>
        <pc:spChg chg="mod">
          <ac:chgData name="Anghel, Cristian" userId="564094d5-7cf9-4914-8ea8-8a1b6234ce76" providerId="ADAL" clId="{C1AE7F6F-CFAD-4F0B-A076-B67AC5E25AC9}" dt="2023-04-04T09:01:19.563" v="3357" actId="20577"/>
          <ac:spMkLst>
            <pc:docMk/>
            <pc:sldMk cId="3084865535" sldId="262"/>
            <ac:spMk id="3" creationId="{3378E159-271A-4911-B80F-86FF321C0B3C}"/>
          </ac:spMkLst>
        </pc:spChg>
      </pc:sldChg>
      <pc:sldChg chg="modSp mod">
        <pc:chgData name="Anghel, Cristian" userId="564094d5-7cf9-4914-8ea8-8a1b6234ce76" providerId="ADAL" clId="{C1AE7F6F-CFAD-4F0B-A076-B67AC5E25AC9}" dt="2023-04-04T06:45:38.576" v="3335" actId="20577"/>
        <pc:sldMkLst>
          <pc:docMk/>
          <pc:sldMk cId="2096808357" sldId="266"/>
        </pc:sldMkLst>
        <pc:spChg chg="mod">
          <ac:chgData name="Anghel, Cristian" userId="564094d5-7cf9-4914-8ea8-8a1b6234ce76" providerId="ADAL" clId="{C1AE7F6F-CFAD-4F0B-A076-B67AC5E25AC9}" dt="2023-04-04T06:45:38.576" v="3335" actId="20577"/>
          <ac:spMkLst>
            <pc:docMk/>
            <pc:sldMk cId="2096808357" sldId="266"/>
            <ac:spMk id="3" creationId="{B90C1263-5EC4-4E87-A053-60B706327DA4}"/>
          </ac:spMkLst>
        </pc:spChg>
      </pc:sldChg>
      <pc:sldChg chg="modSp mod">
        <pc:chgData name="Anghel, Cristian" userId="564094d5-7cf9-4914-8ea8-8a1b6234ce76" providerId="ADAL" clId="{C1AE7F6F-CFAD-4F0B-A076-B67AC5E25AC9}" dt="2023-04-01T11:47:31.495" v="34" actId="20577"/>
        <pc:sldMkLst>
          <pc:docMk/>
          <pc:sldMk cId="1268905792" sldId="268"/>
        </pc:sldMkLst>
        <pc:spChg chg="mod">
          <ac:chgData name="Anghel, Cristian" userId="564094d5-7cf9-4914-8ea8-8a1b6234ce76" providerId="ADAL" clId="{C1AE7F6F-CFAD-4F0B-A076-B67AC5E25AC9}" dt="2023-04-01T11:47:31.495" v="34" actId="20577"/>
          <ac:spMkLst>
            <pc:docMk/>
            <pc:sldMk cId="1268905792" sldId="268"/>
            <ac:spMk id="3" creationId="{F8A79B25-248B-4107-A5F3-53B2C3F7A408}"/>
          </ac:spMkLst>
        </pc:spChg>
      </pc:sldChg>
      <pc:sldChg chg="addSp delSp modSp mod">
        <pc:chgData name="Anghel, Cristian" userId="564094d5-7cf9-4914-8ea8-8a1b6234ce76" providerId="ADAL" clId="{C1AE7F6F-CFAD-4F0B-A076-B67AC5E25AC9}" dt="2023-04-02T19:12:33.783" v="107" actId="478"/>
        <pc:sldMkLst>
          <pc:docMk/>
          <pc:sldMk cId="4290973893" sldId="270"/>
        </pc:sldMkLst>
        <pc:graphicFrameChg chg="add del mod">
          <ac:chgData name="Anghel, Cristian" userId="564094d5-7cf9-4914-8ea8-8a1b6234ce76" providerId="ADAL" clId="{C1AE7F6F-CFAD-4F0B-A076-B67AC5E25AC9}" dt="2023-04-02T19:12:33.783" v="107" actId="478"/>
          <ac:graphicFrameMkLst>
            <pc:docMk/>
            <pc:sldMk cId="4290973893" sldId="270"/>
            <ac:graphicFrameMk id="4" creationId="{68E5FCFF-D1B7-0438-8B13-B3D6201552AF}"/>
          </ac:graphicFrameMkLst>
        </pc:graphicFrameChg>
      </pc:sldChg>
      <pc:sldChg chg="addSp delSp modSp new mod ord">
        <pc:chgData name="Anghel, Cristian" userId="564094d5-7cf9-4914-8ea8-8a1b6234ce76" providerId="ADAL" clId="{C1AE7F6F-CFAD-4F0B-A076-B67AC5E25AC9}" dt="2023-04-02T20:49:10.074" v="2161"/>
        <pc:sldMkLst>
          <pc:docMk/>
          <pc:sldMk cId="3548431527" sldId="271"/>
        </pc:sldMkLst>
        <pc:spChg chg="del mod">
          <ac:chgData name="Anghel, Cristian" userId="564094d5-7cf9-4914-8ea8-8a1b6234ce76" providerId="ADAL" clId="{C1AE7F6F-CFAD-4F0B-A076-B67AC5E25AC9}" dt="2023-04-02T19:12:21.064" v="104" actId="478"/>
          <ac:spMkLst>
            <pc:docMk/>
            <pc:sldMk cId="3548431527" sldId="271"/>
            <ac:spMk id="2" creationId="{12B513C6-00B4-4430-FF3B-6C850D2B5340}"/>
          </ac:spMkLst>
        </pc:spChg>
        <pc:spChg chg="mod">
          <ac:chgData name="Anghel, Cristian" userId="564094d5-7cf9-4914-8ea8-8a1b6234ce76" providerId="ADAL" clId="{C1AE7F6F-CFAD-4F0B-A076-B67AC5E25AC9}" dt="2023-04-02T20:35:26.492" v="1834" actId="21"/>
          <ac:spMkLst>
            <pc:docMk/>
            <pc:sldMk cId="3548431527" sldId="271"/>
            <ac:spMk id="3" creationId="{A2379484-83D9-1E0F-0F1C-32D95FC19AF7}"/>
          </ac:spMkLst>
        </pc:spChg>
        <pc:graphicFrameChg chg="add del">
          <ac:chgData name="Anghel, Cristian" userId="564094d5-7cf9-4914-8ea8-8a1b6234ce76" providerId="ADAL" clId="{C1AE7F6F-CFAD-4F0B-A076-B67AC5E25AC9}" dt="2023-04-02T19:15:14.037" v="134" actId="3680"/>
          <ac:graphicFrameMkLst>
            <pc:docMk/>
            <pc:sldMk cId="3548431527" sldId="271"/>
            <ac:graphicFrameMk id="4" creationId="{AB341D79-7EF8-B96C-61A6-D85D46A30008}"/>
          </ac:graphicFrameMkLst>
        </pc:graphicFrameChg>
        <pc:graphicFrameChg chg="add del mod">
          <ac:chgData name="Anghel, Cristian" userId="564094d5-7cf9-4914-8ea8-8a1b6234ce76" providerId="ADAL" clId="{C1AE7F6F-CFAD-4F0B-A076-B67AC5E25AC9}" dt="2023-04-02T19:15:41.106" v="136"/>
          <ac:graphicFrameMkLst>
            <pc:docMk/>
            <pc:sldMk cId="3548431527" sldId="271"/>
            <ac:graphicFrameMk id="5" creationId="{81937451-54F7-CDD7-02A3-5B65AE900267}"/>
          </ac:graphicFrameMkLst>
        </pc:graphicFrameChg>
        <pc:graphicFrameChg chg="add del mod">
          <ac:chgData name="Anghel, Cristian" userId="564094d5-7cf9-4914-8ea8-8a1b6234ce76" providerId="ADAL" clId="{C1AE7F6F-CFAD-4F0B-A076-B67AC5E25AC9}" dt="2023-04-02T19:17:04.710" v="142" actId="3680"/>
          <ac:graphicFrameMkLst>
            <pc:docMk/>
            <pc:sldMk cId="3548431527" sldId="271"/>
            <ac:graphicFrameMk id="6" creationId="{98041617-397E-3420-252F-B76444CA8855}"/>
          </ac:graphicFrameMkLst>
        </pc:graphicFrameChg>
        <pc:graphicFrameChg chg="add mod modGraphic">
          <ac:chgData name="Anghel, Cristian" userId="564094d5-7cf9-4914-8ea8-8a1b6234ce76" providerId="ADAL" clId="{C1AE7F6F-CFAD-4F0B-A076-B67AC5E25AC9}" dt="2023-04-02T20:32:24.259" v="1808" actId="1076"/>
          <ac:graphicFrameMkLst>
            <pc:docMk/>
            <pc:sldMk cId="3548431527" sldId="271"/>
            <ac:graphicFrameMk id="7" creationId="{A3C7FDAB-64AD-9E22-4AAA-BA12B7AB1E02}"/>
          </ac:graphicFrameMkLst>
        </pc:graphicFrameChg>
        <pc:picChg chg="add del">
          <ac:chgData name="Anghel, Cristian" userId="564094d5-7cf9-4914-8ea8-8a1b6234ce76" providerId="ADAL" clId="{C1AE7F6F-CFAD-4F0B-A076-B67AC5E25AC9}" dt="2023-04-02T20:34:32.991" v="1829" actId="22"/>
          <ac:picMkLst>
            <pc:docMk/>
            <pc:sldMk cId="3548431527" sldId="271"/>
            <ac:picMk id="9" creationId="{F3BFDE28-C874-4098-DCDF-178CBF84205B}"/>
          </ac:picMkLst>
        </pc:picChg>
      </pc:sldChg>
      <pc:sldChg chg="delSp modSp new mod">
        <pc:chgData name="Anghel, Cristian" userId="564094d5-7cf9-4914-8ea8-8a1b6234ce76" providerId="ADAL" clId="{C1AE7F6F-CFAD-4F0B-A076-B67AC5E25AC9}" dt="2023-04-04T08:35:37.700" v="3353" actId="20577"/>
        <pc:sldMkLst>
          <pc:docMk/>
          <pc:sldMk cId="2981563574" sldId="272"/>
        </pc:sldMkLst>
        <pc:spChg chg="del">
          <ac:chgData name="Anghel, Cristian" userId="564094d5-7cf9-4914-8ea8-8a1b6234ce76" providerId="ADAL" clId="{C1AE7F6F-CFAD-4F0B-A076-B67AC5E25AC9}" dt="2023-04-02T19:33:43.630" v="202" actId="478"/>
          <ac:spMkLst>
            <pc:docMk/>
            <pc:sldMk cId="2981563574" sldId="272"/>
            <ac:spMk id="2" creationId="{3FEAFAE5-0478-9941-3067-3CF1EFC6F738}"/>
          </ac:spMkLst>
        </pc:spChg>
        <pc:spChg chg="mod">
          <ac:chgData name="Anghel, Cristian" userId="564094d5-7cf9-4914-8ea8-8a1b6234ce76" providerId="ADAL" clId="{C1AE7F6F-CFAD-4F0B-A076-B67AC5E25AC9}" dt="2023-04-04T08:35:37.700" v="3353" actId="20577"/>
          <ac:spMkLst>
            <pc:docMk/>
            <pc:sldMk cId="2981563574" sldId="272"/>
            <ac:spMk id="3" creationId="{6085A369-48CF-D036-A4D9-F058C91A1DD9}"/>
          </ac:spMkLst>
        </pc:spChg>
      </pc:sldChg>
      <pc:sldChg chg="addSp delSp modSp new mod">
        <pc:chgData name="Anghel, Cristian" userId="564094d5-7cf9-4914-8ea8-8a1b6234ce76" providerId="ADAL" clId="{C1AE7F6F-CFAD-4F0B-A076-B67AC5E25AC9}" dt="2023-04-04T09:05:37.271" v="3358" actId="6549"/>
        <pc:sldMkLst>
          <pc:docMk/>
          <pc:sldMk cId="4049439585" sldId="273"/>
        </pc:sldMkLst>
        <pc:spChg chg="del">
          <ac:chgData name="Anghel, Cristian" userId="564094d5-7cf9-4914-8ea8-8a1b6234ce76" providerId="ADAL" clId="{C1AE7F6F-CFAD-4F0B-A076-B67AC5E25AC9}" dt="2023-04-02T19:50:54.229" v="984" actId="478"/>
          <ac:spMkLst>
            <pc:docMk/>
            <pc:sldMk cId="4049439585" sldId="273"/>
            <ac:spMk id="2" creationId="{2DB1F440-092F-A52C-5D85-BBCDB71381BD}"/>
          </ac:spMkLst>
        </pc:spChg>
        <pc:spChg chg="mod">
          <ac:chgData name="Anghel, Cristian" userId="564094d5-7cf9-4914-8ea8-8a1b6234ce76" providerId="ADAL" clId="{C1AE7F6F-CFAD-4F0B-A076-B67AC5E25AC9}" dt="2023-04-04T09:05:37.271" v="3358" actId="6549"/>
          <ac:spMkLst>
            <pc:docMk/>
            <pc:sldMk cId="4049439585" sldId="273"/>
            <ac:spMk id="3" creationId="{B919AA43-9392-DE82-DF02-146778B0D2AF}"/>
          </ac:spMkLst>
        </pc:spChg>
        <pc:picChg chg="add mod">
          <ac:chgData name="Anghel, Cristian" userId="564094d5-7cf9-4914-8ea8-8a1b6234ce76" providerId="ADAL" clId="{C1AE7F6F-CFAD-4F0B-A076-B67AC5E25AC9}" dt="2023-04-02T20:20:23.161" v="1621" actId="1076"/>
          <ac:picMkLst>
            <pc:docMk/>
            <pc:sldMk cId="4049439585" sldId="273"/>
            <ac:picMk id="5" creationId="{35AC4A58-194E-03F6-47B4-37489CFBF110}"/>
          </ac:picMkLst>
        </pc:picChg>
      </pc:sldChg>
      <pc:sldChg chg="delSp modSp new mod">
        <pc:chgData name="Anghel, Cristian" userId="564094d5-7cf9-4914-8ea8-8a1b6234ce76" providerId="ADAL" clId="{C1AE7F6F-CFAD-4F0B-A076-B67AC5E25AC9}" dt="2023-04-04T07:43:50.754" v="3337" actId="6549"/>
        <pc:sldMkLst>
          <pc:docMk/>
          <pc:sldMk cId="3836116360" sldId="274"/>
        </pc:sldMkLst>
        <pc:spChg chg="del">
          <ac:chgData name="Anghel, Cristian" userId="564094d5-7cf9-4914-8ea8-8a1b6234ce76" providerId="ADAL" clId="{C1AE7F6F-CFAD-4F0B-A076-B67AC5E25AC9}" dt="2023-04-02T20:22:10.381" v="1652" actId="478"/>
          <ac:spMkLst>
            <pc:docMk/>
            <pc:sldMk cId="3836116360" sldId="274"/>
            <ac:spMk id="2" creationId="{A5EF08E6-DBB1-8F03-A509-81288BC3472E}"/>
          </ac:spMkLst>
        </pc:spChg>
        <pc:spChg chg="mod">
          <ac:chgData name="Anghel, Cristian" userId="564094d5-7cf9-4914-8ea8-8a1b6234ce76" providerId="ADAL" clId="{C1AE7F6F-CFAD-4F0B-A076-B67AC5E25AC9}" dt="2023-04-04T07:43:50.754" v="3337" actId="6549"/>
          <ac:spMkLst>
            <pc:docMk/>
            <pc:sldMk cId="3836116360" sldId="274"/>
            <ac:spMk id="3" creationId="{D50F3BAD-8CB1-06CA-FC5C-A5385775D30C}"/>
          </ac:spMkLst>
        </pc:spChg>
      </pc:sldChg>
      <pc:sldChg chg="addSp delSp modSp new mod ord">
        <pc:chgData name="Anghel, Cristian" userId="564094d5-7cf9-4914-8ea8-8a1b6234ce76" providerId="ADAL" clId="{C1AE7F6F-CFAD-4F0B-A076-B67AC5E25AC9}" dt="2023-04-02T20:49:13.247" v="2163"/>
        <pc:sldMkLst>
          <pc:docMk/>
          <pc:sldMk cId="3895927490" sldId="275"/>
        </pc:sldMkLst>
        <pc:spChg chg="del">
          <ac:chgData name="Anghel, Cristian" userId="564094d5-7cf9-4914-8ea8-8a1b6234ce76" providerId="ADAL" clId="{C1AE7F6F-CFAD-4F0B-A076-B67AC5E25AC9}" dt="2023-04-02T20:34:51.236" v="1831" actId="478"/>
          <ac:spMkLst>
            <pc:docMk/>
            <pc:sldMk cId="3895927490" sldId="275"/>
            <ac:spMk id="2" creationId="{510669FC-48B9-D70E-0A6F-FA254ECC642B}"/>
          </ac:spMkLst>
        </pc:spChg>
        <pc:spChg chg="mod">
          <ac:chgData name="Anghel, Cristian" userId="564094d5-7cf9-4914-8ea8-8a1b6234ce76" providerId="ADAL" clId="{C1AE7F6F-CFAD-4F0B-A076-B67AC5E25AC9}" dt="2023-04-02T20:35:30.763" v="1835"/>
          <ac:spMkLst>
            <pc:docMk/>
            <pc:sldMk cId="3895927490" sldId="275"/>
            <ac:spMk id="3" creationId="{6921F138-9FCD-620B-966C-3B85DF122A0C}"/>
          </ac:spMkLst>
        </pc:spChg>
        <pc:graphicFrameChg chg="add del mod modGraphic">
          <ac:chgData name="Anghel, Cristian" userId="564094d5-7cf9-4914-8ea8-8a1b6234ce76" providerId="ADAL" clId="{C1AE7F6F-CFAD-4F0B-A076-B67AC5E25AC9}" dt="2023-04-02T20:40:04.837" v="1946" actId="478"/>
          <ac:graphicFrameMkLst>
            <pc:docMk/>
            <pc:sldMk cId="3895927490" sldId="275"/>
            <ac:graphicFrameMk id="4" creationId="{85F9B2E0-3C8F-A69E-F37D-7C04457CB573}"/>
          </ac:graphicFrameMkLst>
        </pc:graphicFrameChg>
        <pc:graphicFrameChg chg="add mod modGraphic">
          <ac:chgData name="Anghel, Cristian" userId="564094d5-7cf9-4914-8ea8-8a1b6234ce76" providerId="ADAL" clId="{C1AE7F6F-CFAD-4F0B-A076-B67AC5E25AC9}" dt="2023-04-02T20:48:46.919" v="2159" actId="20577"/>
          <ac:graphicFrameMkLst>
            <pc:docMk/>
            <pc:sldMk cId="3895927490" sldId="275"/>
            <ac:graphicFrameMk id="5" creationId="{75159254-1F47-A75A-EA4D-9138CE88C4C1}"/>
          </ac:graphicFrameMkLst>
        </pc:graphicFrameChg>
      </pc:sldChg>
      <pc:sldChg chg="addSp delSp modSp new mod">
        <pc:chgData name="Anghel, Cristian" userId="564094d5-7cf9-4914-8ea8-8a1b6234ce76" providerId="ADAL" clId="{C1AE7F6F-CFAD-4F0B-A076-B67AC5E25AC9}" dt="2023-04-04T07:44:13.528" v="3339" actId="20577"/>
        <pc:sldMkLst>
          <pc:docMk/>
          <pc:sldMk cId="461840200" sldId="276"/>
        </pc:sldMkLst>
        <pc:spChg chg="del">
          <ac:chgData name="Anghel, Cristian" userId="564094d5-7cf9-4914-8ea8-8a1b6234ce76" providerId="ADAL" clId="{C1AE7F6F-CFAD-4F0B-A076-B67AC5E25AC9}" dt="2023-04-03T06:05:28.141" v="2664" actId="478"/>
          <ac:spMkLst>
            <pc:docMk/>
            <pc:sldMk cId="461840200" sldId="276"/>
            <ac:spMk id="2" creationId="{310A714C-5A99-22BF-1510-1C05DBE523AC}"/>
          </ac:spMkLst>
        </pc:spChg>
        <pc:spChg chg="mod">
          <ac:chgData name="Anghel, Cristian" userId="564094d5-7cf9-4914-8ea8-8a1b6234ce76" providerId="ADAL" clId="{C1AE7F6F-CFAD-4F0B-A076-B67AC5E25AC9}" dt="2023-04-04T07:44:13.528" v="3339" actId="20577"/>
          <ac:spMkLst>
            <pc:docMk/>
            <pc:sldMk cId="461840200" sldId="276"/>
            <ac:spMk id="3" creationId="{7AC29B8F-2466-C61E-A544-605FA9B80E06}"/>
          </ac:spMkLst>
        </pc:spChg>
        <pc:picChg chg="add mod">
          <ac:chgData name="Anghel, Cristian" userId="564094d5-7cf9-4914-8ea8-8a1b6234ce76" providerId="ADAL" clId="{C1AE7F6F-CFAD-4F0B-A076-B67AC5E25AC9}" dt="2023-04-03T11:29:16.639" v="3272" actId="1076"/>
          <ac:picMkLst>
            <pc:docMk/>
            <pc:sldMk cId="461840200" sldId="276"/>
            <ac:picMk id="4" creationId="{71FF98BF-9747-4B34-5F8A-C2430D854842}"/>
          </ac:picMkLst>
        </pc:picChg>
        <pc:picChg chg="add mod">
          <ac:chgData name="Anghel, Cristian" userId="564094d5-7cf9-4914-8ea8-8a1b6234ce76" providerId="ADAL" clId="{C1AE7F6F-CFAD-4F0B-A076-B67AC5E25AC9}" dt="2023-04-03T11:29:01.832" v="3266" actId="1076"/>
          <ac:picMkLst>
            <pc:docMk/>
            <pc:sldMk cId="461840200" sldId="276"/>
            <ac:picMk id="6" creationId="{49EA427C-B80C-23E8-FE05-4A41010E6F1A}"/>
          </ac:picMkLst>
        </pc:picChg>
      </pc:sldChg>
      <pc:sldChg chg="addSp delSp modSp new mod">
        <pc:chgData name="Anghel, Cristian" userId="564094d5-7cf9-4914-8ea8-8a1b6234ce76" providerId="ADAL" clId="{C1AE7F6F-CFAD-4F0B-A076-B67AC5E25AC9}" dt="2023-04-03T11:56:03.710" v="3307" actId="1076"/>
        <pc:sldMkLst>
          <pc:docMk/>
          <pc:sldMk cId="4261014719" sldId="277"/>
        </pc:sldMkLst>
        <pc:spChg chg="del">
          <ac:chgData name="Anghel, Cristian" userId="564094d5-7cf9-4914-8ea8-8a1b6234ce76" providerId="ADAL" clId="{C1AE7F6F-CFAD-4F0B-A076-B67AC5E25AC9}" dt="2023-04-03T11:51:41.397" v="3301" actId="478"/>
          <ac:spMkLst>
            <pc:docMk/>
            <pc:sldMk cId="4261014719" sldId="277"/>
            <ac:spMk id="2" creationId="{BDD5DAC9-36E5-BB54-1371-7CD1805BA4DF}"/>
          </ac:spMkLst>
        </pc:spChg>
        <pc:spChg chg="del mod">
          <ac:chgData name="Anghel, Cristian" userId="564094d5-7cf9-4914-8ea8-8a1b6234ce76" providerId="ADAL" clId="{C1AE7F6F-CFAD-4F0B-A076-B67AC5E25AC9}" dt="2023-04-03T11:52:14.646" v="3304" actId="22"/>
          <ac:spMkLst>
            <pc:docMk/>
            <pc:sldMk cId="4261014719" sldId="277"/>
            <ac:spMk id="3" creationId="{0D0B7FEA-B447-522B-D7D0-4BE1A021A11B}"/>
          </ac:spMkLst>
        </pc:spChg>
        <pc:graphicFrameChg chg="add mod">
          <ac:chgData name="Anghel, Cristian" userId="564094d5-7cf9-4914-8ea8-8a1b6234ce76" providerId="ADAL" clId="{C1AE7F6F-CFAD-4F0B-A076-B67AC5E25AC9}" dt="2023-04-03T11:56:03.710" v="3307" actId="1076"/>
          <ac:graphicFrameMkLst>
            <pc:docMk/>
            <pc:sldMk cId="4261014719" sldId="277"/>
            <ac:graphicFrameMk id="2" creationId="{A271B363-779E-5414-74BA-DE13A2F18C48}"/>
          </ac:graphicFrameMkLst>
        </pc:graphicFrameChg>
        <pc:picChg chg="add mod ord">
          <ac:chgData name="Anghel, Cristian" userId="564094d5-7cf9-4914-8ea8-8a1b6234ce76" providerId="ADAL" clId="{C1AE7F6F-CFAD-4F0B-A076-B67AC5E25AC9}" dt="2023-04-03T11:52:40.407" v="3305" actId="1076"/>
          <ac:picMkLst>
            <pc:docMk/>
            <pc:sldMk cId="4261014719" sldId="277"/>
            <ac:picMk id="5" creationId="{87193C9A-675C-2E87-8679-BF2B4F7DAD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6F39-21BA-49D7-898B-7FD2952F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32DC7-AED0-42FA-B8C4-AE2B4FD0C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6BC0-2BF8-4C5D-A623-F97A6B44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5620-1D3A-4B2B-8EF6-C0A04592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B71E-29F2-4105-937D-18DAA6F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855D-6353-4177-BBA9-627B5ECC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AC804-91D3-4DAF-9A97-A37BA0DED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E397-4530-4E2F-8836-E9960CE0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8312-316E-425F-9469-A116F4DD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6706-3836-4203-BAF1-2A4FFC9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0768D-0C66-4696-8BC1-D8EBCD6BC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C7D29-7437-4D0B-B0FA-674CFB4A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E33D-ABEC-4676-8A85-6FF1F0A5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0CC8-3167-4DEC-A59E-8DF18159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E2DE-EFB6-40B9-A0FB-A5C50A0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4F37-103B-43EF-916B-4F8D8572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4396-9D11-4048-940E-A844A298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09B-5C46-4A64-A0B1-FF0712AC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6F7B-8476-405A-ABB7-36C135E0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7D28-9654-4378-AC4E-399BABB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146B-D63B-4B0D-AFF4-703A509E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478D-F62B-4D02-8672-FF3162E5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8616-669F-4C38-B542-260C9C99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F9AA-BA4B-4CF0-8C14-16EEA4DE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ADA6-860E-4DF5-B141-74A091EB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1C2-A47A-44CA-8A85-D431A714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B9B0-36D2-43B1-B3A4-C4F4F141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C2DDD-6501-42A2-917A-3DCBC859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C1FB-B317-4C87-B78F-60760F29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CB3D-6B0B-41FB-BBC1-62923155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D555F-F101-4AFD-90E8-35576F1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24AA-B4FC-4A85-853B-B1408D5E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9364-9286-47B8-8029-8E12B2EA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14696-EF57-4F02-A0C1-DAB3FD7DA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CC5A3-B961-4EC8-8784-EB300CC04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D96EC-BE7D-4F7B-9B59-F9B2F6116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C522B-2CFE-4F3A-B41D-E4802C97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2B1E1-11A9-4490-8E78-B96568B1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9563D-4DC9-4C75-AE52-835607CA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F73-18E5-479D-9B5C-33AFD94C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34D67-F582-4DF3-9EF1-963F5251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AC438-CFCD-47EC-8E8F-F794647E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009F2-43BA-4500-879C-8135C8BA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580A4-BD4B-43C0-BDB5-CC5C7BC3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44A8E-4294-443F-8A02-0666EE2D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3C936-C38B-4EEE-A9F4-3DEC6297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1261-4DA4-4B43-A635-F2F345C9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B44C-BF77-4DF3-9F20-ED0E8482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4980-2B28-4FA0-B7A1-1AAF7AC1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30BF5-7288-461B-BB92-37DE342A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8D6D-C033-428A-9713-2443E45A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EA91-54AE-4B34-8F95-7818251F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8E61-449E-4244-B3CA-4A3FA8C6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5AE9B-1DE4-4747-883C-71A88924E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92E13-185C-46A7-BD4C-564B9F1C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A1A1-3CCC-4E34-8574-E6A97F9E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219D-F90F-4C61-907B-745D663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CC8BE-739C-437D-9623-C25BB0E0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D5814-A368-4D8A-A4C5-10CC53A4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49E4-BD23-48AA-8F3D-7391AA23C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3882-5A9C-4FFD-BA20-E7BE18C0E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AF02-5110-4C13-9D62-CCBFE2648E9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C2C3F-2A7E-417D-AF41-A2EC27866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D208-6334-4105-87FF-79F2ED5E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3FAF-6AA9-46A0-BF1C-1FAE8AB3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477-A3FB-4166-BB0F-478619A5D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SUBSISTEMUL DECIZIONAL AL ORGANIZAŢIEI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A4A7-0A47-4996-82CA-754E105D4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funcție de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sfera de activitate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decizii de cercetare-dezvoltare;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decizii comerciale;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decizii cu privire la activitatea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prestări de servicii;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decizii financiar-contabile;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decizii din sfera resurselor umane.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9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1263-5EC4-4E87-A053-60B70632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ro-RO" sz="1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Procesul decizional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constă într-o succesiune logică de etape progresive, în cadrul cărora decidentul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soluţionează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 anumită problemă cu ajutorul unor metode, tehnici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proceduri specifice. 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Componentele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 procesului decizional: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decidentul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există o tendință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creşterea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capacităţii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decizionale a managerilor, pe 	fondul profesionalizării managementului;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obiectivele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variantele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criteriile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mediul ambiant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decizional - ansamblul elementelor interne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externe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organizaţie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consecinţele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0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0862-BA52-437B-AEDA-0DD6984F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449"/>
            <a:ext cx="10515600" cy="556051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Eficienţa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procesului decizional este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condiţionată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parcurgerea următoarelor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ETAPE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identificarea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formularea problemei decizionale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definirea criteriilor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obiectivului decizional;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stabilirea variantelor decizionale;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alegerea variantei optime;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implementarea deciziei;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evaluarea rezultatelor aplicării deciziei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9B25-248B-4107-A5F3-53B2C3F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ro-RO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Identificarea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formularea problemei decizionale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,,Un răspuns corect la o întrebare pusă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greşit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este lucrul cel mai inutil, dacă nu chiar periculos” – Peter F.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Drucker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(ex. slow moving elevators)</a:t>
            </a: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formularea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aleatoare</a:t>
            </a:r>
            <a:endParaRPr lang="ro-RO" sz="1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nu presupune o informare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analiză prealabile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pot fi omise o serie de aspecte semnificative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formularea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rutinieră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are la bază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cunoaşterea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anterioare asemănătoare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formularea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 bază de instruire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are drept suport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acumulată în planul rezolvării 	problemelor decizionale;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formularea 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paradigmatică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o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combinaţie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între formularea rutinieră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formularea pe bază de instruire, 			- decidentul aplică o serie de metode care s-au dovedit eficiente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similare;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formularea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sistemică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presupune abordarea evenimentelor care au generat procesul 	decizional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0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8912-8CD4-413D-9178-A578CE39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endParaRPr lang="ro-RO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Definirea criteriilor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obiectivului decizional. 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Criteriile decizionale reprezintă puncte de vedere ale decidentului, cu ajutorul cărora acesta 	izolează anumite aspecte 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cadrul procesului decizional.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biectiv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ul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decizional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trebuie să fie realist,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raţional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mobilizator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stimulator.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Stabilirea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variantelor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decizionale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alegerea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soluţi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mulţimea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variantelor decizionale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pot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folosi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	stimulare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resurselor umane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sinectica,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brainstorming-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tehnica Delphi.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3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2120-8E0D-4CCA-8307-B4144CDF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338"/>
            <a:ext cx="10515600" cy="571462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Alegerea variantei optime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– decizia propriu-zisă.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ideală este atunci când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optimă se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obţine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 ajutorul unor modele matematice 	care pot cuantifica diferite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influenţe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consecinţe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decizionale.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Implementarea deciziei.</a:t>
            </a:r>
          </a:p>
          <a:p>
            <a:pPr mar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Dacă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procesul decizional prezintă un grad ridicat de complexitate, implementarea este 	precedată de experimentare. Experimentarea deciziei cuprinde două faze: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experimentarea in vitro - se realizează cu ajutorul unor tehnici de simulare 	decizională;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4890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experimentarea in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vivo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se efectuează dacă rezultatele primei faze experimentale au 	fost pozitive. Practic, implementarea deciziei. 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Evaluarea rezultatelor aplicării deciziei.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se compară nivelul rezultatelor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obţinute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 cel al obiectivelor previzionate.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poate constitui fundamentul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desfăşurării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unui nou proces decizional la parametri calitativi 	superiori.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7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A369-48CF-D036-A4D9-F058C91A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945"/>
            <a:ext cx="10515600" cy="57250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Cum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decizii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Acumuleaza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cunostinte</a:t>
            </a:r>
            <a:r>
              <a:rPr lang="en-US" dirty="0">
                <a:solidFill>
                  <a:srgbClr val="0070C0"/>
                </a:solidFill>
              </a:rPr>
              <a:t> (“knowledge is power”)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Pune </a:t>
            </a:r>
            <a:r>
              <a:rPr lang="en-US" dirty="0" err="1">
                <a:solidFill>
                  <a:srgbClr val="0070C0"/>
                </a:solidFill>
              </a:rPr>
              <a:t>intrebari</a:t>
            </a:r>
            <a:r>
              <a:rPr lang="en-US" dirty="0">
                <a:solidFill>
                  <a:srgbClr val="0070C0"/>
                </a:solidFill>
              </a:rPr>
              <a:t>: Cine? Ce? </a:t>
            </a:r>
            <a:r>
              <a:rPr lang="en-US" dirty="0" err="1">
                <a:solidFill>
                  <a:srgbClr val="0070C0"/>
                </a:solidFill>
              </a:rPr>
              <a:t>Unde</a:t>
            </a:r>
            <a:r>
              <a:rPr lang="en-US" dirty="0">
                <a:solidFill>
                  <a:srgbClr val="0070C0"/>
                </a:solidFill>
              </a:rPr>
              <a:t>? Cand? De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? Cum?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Castiga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experienta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Apeleaza</a:t>
            </a:r>
            <a:r>
              <a:rPr lang="en-US" dirty="0">
                <a:solidFill>
                  <a:srgbClr val="0070C0"/>
                </a:solidFill>
              </a:rPr>
              <a:t> la un consultant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Cerceteaza</a:t>
            </a:r>
            <a:r>
              <a:rPr lang="en-US" dirty="0">
                <a:solidFill>
                  <a:srgbClr val="0070C0"/>
                </a:solidFill>
              </a:rPr>
              <a:t> (research)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Studiaza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datele</a:t>
            </a:r>
            <a:r>
              <a:rPr lang="en-US" dirty="0">
                <a:solidFill>
                  <a:srgbClr val="0070C0"/>
                </a:solidFill>
              </a:rPr>
              <a:t> (Decision Support Systems)</a:t>
            </a:r>
          </a:p>
        </p:txBody>
      </p:sp>
    </p:spTree>
    <p:extLst>
      <p:ext uri="{BB962C8B-B14F-4D97-AF65-F5344CB8AC3E}">
        <p14:creationId xmlns:p14="http://schemas.microsoft.com/office/powerpoint/2010/main" val="298156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AA43-9392-DE82-DF02-146778B0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497"/>
            <a:ext cx="10515600" cy="600140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Foloseste-ti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intuitia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Sigmund Freud: “</a:t>
            </a:r>
            <a:r>
              <a:rPr lang="en-US" dirty="0" err="1">
                <a:solidFill>
                  <a:srgbClr val="0070C0"/>
                </a:solidFill>
              </a:rPr>
              <a:t>Atunci</a:t>
            </a:r>
            <a:r>
              <a:rPr lang="en-US" dirty="0">
                <a:solidFill>
                  <a:srgbClr val="0070C0"/>
                </a:solidFill>
              </a:rPr>
              <a:t> cand </a:t>
            </a:r>
            <a:r>
              <a:rPr lang="en-US" dirty="0" err="1">
                <a:solidFill>
                  <a:srgbClr val="0070C0"/>
                </a:solidFill>
              </a:rPr>
              <a:t>iau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decizie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importanta</a:t>
            </a:r>
            <a:r>
              <a:rPr lang="en-US" dirty="0">
                <a:solidFill>
                  <a:srgbClr val="0070C0"/>
                </a:solidFill>
              </a:rPr>
              <a:t> minora </a:t>
            </a:r>
            <a:r>
              <a:rPr lang="en-US" dirty="0" err="1">
                <a:solidFill>
                  <a:srgbClr val="0070C0"/>
                </a:solidFill>
              </a:rPr>
              <a:t>studiez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plusurile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minusurile</a:t>
            </a:r>
            <a:r>
              <a:rPr lang="en-US" dirty="0">
                <a:solidFill>
                  <a:srgbClr val="0070C0"/>
                </a:solidFill>
              </a:rPr>
              <a:t>. In </a:t>
            </a:r>
            <a:r>
              <a:rPr lang="en-US" dirty="0" err="1">
                <a:solidFill>
                  <a:srgbClr val="0070C0"/>
                </a:solidFill>
              </a:rPr>
              <a:t>probleme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esentiale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insa</a:t>
            </a:r>
            <a:r>
              <a:rPr lang="en-US" dirty="0">
                <a:solidFill>
                  <a:srgbClr val="0070C0"/>
                </a:solidFill>
              </a:rPr>
              <a:t>, precum </a:t>
            </a:r>
            <a:r>
              <a:rPr lang="en-US" dirty="0" err="1">
                <a:solidFill>
                  <a:srgbClr val="0070C0"/>
                </a:solidFill>
              </a:rPr>
              <a:t>alegerea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unui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partener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sau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unei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profesii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decizia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trebuie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vina din interior, din </a:t>
            </a:r>
            <a:r>
              <a:rPr lang="en-US" dirty="0" err="1">
                <a:solidFill>
                  <a:srgbClr val="0070C0"/>
                </a:solidFill>
              </a:rPr>
              <a:t>subconstient</a:t>
            </a:r>
            <a:r>
              <a:rPr lang="en-US" dirty="0">
                <a:solidFill>
                  <a:srgbClr val="0070C0"/>
                </a:solidFill>
              </a:rPr>
              <a:t>. Cred ca </a:t>
            </a:r>
            <a:r>
              <a:rPr lang="en-US" dirty="0" err="1">
                <a:solidFill>
                  <a:srgbClr val="0070C0"/>
                </a:solidFill>
              </a:rPr>
              <a:t>deciziile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importante</a:t>
            </a:r>
            <a:r>
              <a:rPr lang="en-US" dirty="0">
                <a:solidFill>
                  <a:srgbClr val="0070C0"/>
                </a:solidFill>
              </a:rPr>
              <a:t> din </a:t>
            </a:r>
            <a:r>
              <a:rPr lang="en-US" dirty="0" err="1">
                <a:solidFill>
                  <a:srgbClr val="0070C0"/>
                </a:solidFill>
              </a:rPr>
              <a:t>viata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noastra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trebuie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luate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functie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nevoile</a:t>
            </a:r>
            <a:r>
              <a:rPr lang="en-US" dirty="0">
                <a:solidFill>
                  <a:srgbClr val="0070C0"/>
                </a:solidFill>
              </a:rPr>
              <a:t> din </a:t>
            </a:r>
            <a:r>
              <a:rPr lang="en-US" dirty="0" err="1">
                <a:solidFill>
                  <a:srgbClr val="0070C0"/>
                </a:solidFill>
              </a:rPr>
              <a:t>adancul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naturii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noastre</a:t>
            </a:r>
            <a:r>
              <a:rPr lang="en-US" dirty="0">
                <a:solidFill>
                  <a:srgbClr val="0070C0"/>
                </a:solidFill>
              </a:rPr>
              <a:t>.”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Limitele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intuitiei</a:t>
            </a:r>
            <a:r>
              <a:rPr lang="en-US" dirty="0">
                <a:solidFill>
                  <a:srgbClr val="0070C0"/>
                </a:solidFill>
              </a:rPr>
              <a:t>: “escalation of commitment”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Persoane</a:t>
            </a:r>
            <a:r>
              <a:rPr lang="en-US" dirty="0">
                <a:solidFill>
                  <a:srgbClr val="0070C0"/>
                </a:solidFill>
              </a:rPr>
              <a:t> rationale </a:t>
            </a:r>
            <a:r>
              <a:rPr lang="en-US" dirty="0" err="1">
                <a:solidFill>
                  <a:srgbClr val="0070C0"/>
                </a:solidFill>
              </a:rPr>
              <a:t>sau</a:t>
            </a:r>
            <a:r>
              <a:rPr lang="en-US" dirty="0">
                <a:solidFill>
                  <a:srgbClr val="0070C0"/>
                </a:solidFill>
              </a:rPr>
              <a:t> intuitive. Test: 1 (</a:t>
            </a:r>
            <a:r>
              <a:rPr lang="en-US" dirty="0" err="1">
                <a:solidFill>
                  <a:srgbClr val="0070C0"/>
                </a:solidFill>
              </a:rPr>
              <a:t>niciodata</a:t>
            </a:r>
            <a:r>
              <a:rPr lang="en-US" dirty="0">
                <a:solidFill>
                  <a:srgbClr val="0070C0"/>
                </a:solidFill>
              </a:rPr>
              <a:t>), 2 (din cand in cand), 3 (</a:t>
            </a:r>
            <a:r>
              <a:rPr lang="en-US" dirty="0" err="1">
                <a:solidFill>
                  <a:srgbClr val="0070C0"/>
                </a:solidFill>
              </a:rPr>
              <a:t>cateodata</a:t>
            </a:r>
            <a:r>
              <a:rPr lang="en-US" dirty="0">
                <a:solidFill>
                  <a:srgbClr val="0070C0"/>
                </a:solidFill>
              </a:rPr>
              <a:t>), 4 (</a:t>
            </a:r>
            <a:r>
              <a:rPr lang="en-US" dirty="0" err="1">
                <a:solidFill>
                  <a:srgbClr val="0070C0"/>
                </a:solidFill>
              </a:rPr>
              <a:t>destul</a:t>
            </a:r>
            <a:r>
              <a:rPr lang="en-US" dirty="0">
                <a:solidFill>
                  <a:srgbClr val="0070C0"/>
                </a:solidFill>
              </a:rPr>
              <a:t> de des), 5 (</a:t>
            </a:r>
            <a:r>
              <a:rPr lang="en-US" dirty="0" err="1">
                <a:solidFill>
                  <a:srgbClr val="0070C0"/>
                </a:solidFill>
              </a:rPr>
              <a:t>frecvent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dar</a:t>
            </a:r>
            <a:r>
              <a:rPr lang="en-US" dirty="0">
                <a:solidFill>
                  <a:srgbClr val="0070C0"/>
                </a:solidFill>
              </a:rPr>
              <a:t> nu </a:t>
            </a:r>
            <a:r>
              <a:rPr lang="en-US" dirty="0" err="1">
                <a:solidFill>
                  <a:srgbClr val="0070C0"/>
                </a:solidFill>
              </a:rPr>
              <a:t>mereu</a:t>
            </a:r>
            <a:r>
              <a:rPr lang="en-US" dirty="0">
                <a:solidFill>
                  <a:srgbClr val="0070C0"/>
                </a:solidFill>
              </a:rPr>
              <a:t>), 6 (</a:t>
            </a:r>
            <a:r>
              <a:rPr lang="en-US" dirty="0" err="1">
                <a:solidFill>
                  <a:srgbClr val="0070C0"/>
                </a:solidFill>
              </a:rPr>
              <a:t>intotdeauna</a:t>
            </a:r>
            <a:r>
              <a:rPr lang="en-US" dirty="0">
                <a:solidFill>
                  <a:srgbClr val="0070C0"/>
                </a:solidFill>
              </a:rPr>
              <a:t>). </a:t>
            </a:r>
            <a:r>
              <a:rPr lang="en-US" dirty="0" err="1">
                <a:solidFill>
                  <a:srgbClr val="0070C0"/>
                </a:solidFill>
              </a:rPr>
              <a:t>Intrebari</a:t>
            </a:r>
            <a:r>
              <a:rPr lang="en-US" dirty="0">
                <a:solidFill>
                  <a:srgbClr val="0070C0"/>
                </a:solidFill>
              </a:rPr>
              <a:t>: 1. </a:t>
            </a:r>
            <a:r>
              <a:rPr lang="en-US" dirty="0" err="1">
                <a:solidFill>
                  <a:srgbClr val="0070C0"/>
                </a:solidFill>
              </a:rPr>
              <a:t>Atunci</a:t>
            </a:r>
            <a:r>
              <a:rPr lang="en-US" dirty="0">
                <a:solidFill>
                  <a:srgbClr val="0070C0"/>
                </a:solidFill>
              </a:rPr>
              <a:t> cand am o </a:t>
            </a:r>
            <a:r>
              <a:rPr lang="en-US" dirty="0" err="1">
                <a:solidFill>
                  <a:srgbClr val="0070C0"/>
                </a:solidFill>
              </a:rPr>
              <a:t>sarcina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importanta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imi</a:t>
            </a:r>
            <a:r>
              <a:rPr lang="en-US" dirty="0">
                <a:solidFill>
                  <a:srgbClr val="0070C0"/>
                </a:solidFill>
              </a:rPr>
              <a:t> place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organizez</a:t>
            </a:r>
            <a:r>
              <a:rPr lang="en-US" dirty="0">
                <a:solidFill>
                  <a:srgbClr val="0070C0"/>
                </a:solidFill>
              </a:rPr>
              <a:t> cu </a:t>
            </a:r>
            <a:r>
              <a:rPr lang="en-US" dirty="0" err="1">
                <a:solidFill>
                  <a:srgbClr val="0070C0"/>
                </a:solidFill>
              </a:rPr>
              <a:t>atentie</a:t>
            </a:r>
            <a:r>
              <a:rPr lang="en-US" dirty="0">
                <a:solidFill>
                  <a:srgbClr val="0070C0"/>
                </a:solidFill>
              </a:rPr>
              <a:t> de la </a:t>
            </a:r>
            <a:r>
              <a:rPr lang="en-US" dirty="0" err="1">
                <a:solidFill>
                  <a:srgbClr val="0070C0"/>
                </a:solidFill>
              </a:rPr>
              <a:t>inceput</a:t>
            </a:r>
            <a:r>
              <a:rPr lang="en-US" dirty="0">
                <a:solidFill>
                  <a:srgbClr val="0070C0"/>
                </a:solidFill>
              </a:rPr>
              <a:t>. 2. Cred ca o </a:t>
            </a:r>
            <a:r>
              <a:rPr lang="en-US" dirty="0" err="1">
                <a:solidFill>
                  <a:srgbClr val="0070C0"/>
                </a:solidFill>
              </a:rPr>
              <a:t>metoda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recomandata</a:t>
            </a:r>
            <a:r>
              <a:rPr lang="en-US" dirty="0">
                <a:solidFill>
                  <a:srgbClr val="0070C0"/>
                </a:solidFill>
              </a:rPr>
              <a:t>, pas cu pas, de </a:t>
            </a:r>
            <a:r>
              <a:rPr lang="en-US" dirty="0" err="1">
                <a:solidFill>
                  <a:srgbClr val="0070C0"/>
                </a:solidFill>
              </a:rPr>
              <a:t>rezolvare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unei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mai</a:t>
            </a:r>
            <a:r>
              <a:rPr lang="en-US" dirty="0">
                <a:solidFill>
                  <a:srgbClr val="0070C0"/>
                </a:solidFill>
              </a:rPr>
              <a:t> buna. 3. Prefer </a:t>
            </a:r>
            <a:r>
              <a:rPr lang="en-US" dirty="0" err="1">
                <a:solidFill>
                  <a:srgbClr val="0070C0"/>
                </a:solidFill>
              </a:rPr>
              <a:t>oamenii</a:t>
            </a:r>
            <a:r>
              <a:rPr lang="en-US" dirty="0">
                <a:solidFill>
                  <a:srgbClr val="0070C0"/>
                </a:solidFill>
              </a:rPr>
              <a:t> cu </a:t>
            </a:r>
            <a:r>
              <a:rPr lang="en-US" dirty="0" err="1">
                <a:solidFill>
                  <a:srgbClr val="0070C0"/>
                </a:solidFill>
              </a:rPr>
              <a:t>imaginatie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celor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fara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imaginatie</a:t>
            </a:r>
            <a:r>
              <a:rPr lang="en-US" dirty="0">
                <a:solidFill>
                  <a:srgbClr val="0070C0"/>
                </a:solidFill>
              </a:rPr>
              <a:t>. 4. Ma </a:t>
            </a:r>
            <a:r>
              <a:rPr lang="en-US" dirty="0" err="1">
                <a:solidFill>
                  <a:srgbClr val="0070C0"/>
                </a:solidFill>
              </a:rPr>
              <a:t>uit</a:t>
            </a:r>
            <a:r>
              <a:rPr lang="en-US" dirty="0">
                <a:solidFill>
                  <a:srgbClr val="0070C0"/>
                </a:solidFill>
              </a:rPr>
              <a:t> la o </a:t>
            </a:r>
            <a:r>
              <a:rPr lang="en-US" dirty="0" err="1">
                <a:solidFill>
                  <a:srgbClr val="0070C0"/>
                </a:solidFill>
              </a:rPr>
              <a:t>probelma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ansamblu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abordand</a:t>
            </a:r>
            <a:r>
              <a:rPr lang="en-US" dirty="0">
                <a:solidFill>
                  <a:srgbClr val="0070C0"/>
                </a:solidFill>
              </a:rPr>
              <a:t>-o din </a:t>
            </a:r>
            <a:r>
              <a:rPr lang="en-US" dirty="0" err="1">
                <a:solidFill>
                  <a:srgbClr val="0070C0"/>
                </a:solidFill>
              </a:rPr>
              <a:t>toate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partile</a:t>
            </a:r>
            <a:r>
              <a:rPr lang="en-US" dirty="0">
                <a:solidFill>
                  <a:srgbClr val="0070C0"/>
                </a:solidFill>
              </a:rPr>
              <a:t>. (1+2) – (3+4).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C4A58-194E-03F6-47B4-37489CFB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86" y="5584369"/>
            <a:ext cx="5982007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3BAD-8CB1-06CA-FC5C-A5385775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945"/>
            <a:ext cx="10515600" cy="572501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Nu </a:t>
            </a:r>
            <a:r>
              <a:rPr lang="en-US" dirty="0" err="1">
                <a:solidFill>
                  <a:srgbClr val="0070C0"/>
                </a:solidFill>
              </a:rPr>
              <a:t>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speriati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presupunerea</a:t>
            </a:r>
            <a:r>
              <a:rPr lang="en-US" dirty="0">
                <a:solidFill>
                  <a:srgbClr val="0070C0"/>
                </a:solidFill>
              </a:rPr>
              <a:t> ca o </a:t>
            </a:r>
            <a:r>
              <a:rPr lang="en-US" dirty="0" err="1">
                <a:solidFill>
                  <a:srgbClr val="0070C0"/>
                </a:solidFill>
              </a:rPr>
              <a:t>decizie</a:t>
            </a:r>
            <a:r>
              <a:rPr lang="en-US" dirty="0">
                <a:solidFill>
                  <a:srgbClr val="0070C0"/>
                </a:solidFill>
              </a:rPr>
              <a:t> nu </a:t>
            </a:r>
            <a:r>
              <a:rPr lang="en-US" dirty="0" err="1">
                <a:solidFill>
                  <a:srgbClr val="0070C0"/>
                </a:solidFill>
              </a:rPr>
              <a:t>poate</a:t>
            </a:r>
            <a:r>
              <a:rPr lang="en-US" dirty="0">
                <a:solidFill>
                  <a:srgbClr val="0070C0"/>
                </a:solidFill>
              </a:rPr>
              <a:t> fi </a:t>
            </a:r>
            <a:r>
              <a:rPr lang="en-US" dirty="0" err="1">
                <a:solidFill>
                  <a:srgbClr val="0070C0"/>
                </a:solidFill>
              </a:rPr>
              <a:t>schimabata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modificata</a:t>
            </a:r>
            <a:endParaRPr lang="en-US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“Timing is everything”</a:t>
            </a:r>
          </a:p>
          <a:p>
            <a:pPr>
              <a:buFontTx/>
              <a:buChar char="-"/>
            </a:pPr>
            <a:endParaRPr lang="en-US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Incurajati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creativitatea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definirea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problemei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generarea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alternativelor</a:t>
            </a:r>
            <a:r>
              <a:rPr lang="en-US" dirty="0">
                <a:solidFill>
                  <a:srgbClr val="0070C0"/>
                </a:solidFill>
              </a:rPr>
              <a:t> (ex. </a:t>
            </a:r>
            <a:r>
              <a:rPr lang="en-US" dirty="0" err="1">
                <a:solidFill>
                  <a:srgbClr val="0070C0"/>
                </a:solidFill>
              </a:rPr>
              <a:t>problema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lifturilor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Creati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cultura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creativitatii</a:t>
            </a:r>
            <a:r>
              <a:rPr lang="en-US" dirty="0">
                <a:solidFill>
                  <a:srgbClr val="0070C0"/>
                </a:solidFill>
              </a:rPr>
              <a:t> care </a:t>
            </a:r>
            <a:r>
              <a:rPr lang="en-US" dirty="0" err="1">
                <a:solidFill>
                  <a:srgbClr val="0070C0"/>
                </a:solidFill>
              </a:rPr>
              <a:t>incurajeaza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asumarea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riscurilor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inovarea</a:t>
            </a:r>
            <a:r>
              <a:rPr lang="en-US" dirty="0">
                <a:solidFill>
                  <a:srgbClr val="0070C0"/>
                </a:solidFill>
              </a:rPr>
              <a:t>. Nu </a:t>
            </a:r>
            <a:r>
              <a:rPr lang="en-US" dirty="0" err="1">
                <a:solidFill>
                  <a:srgbClr val="0070C0"/>
                </a:solidFill>
              </a:rPr>
              <a:t>pedepsiti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esecurile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Incurajarea</a:t>
            </a:r>
            <a:r>
              <a:rPr lang="en-US" dirty="0">
                <a:solidFill>
                  <a:srgbClr val="0070C0"/>
                </a:solidFill>
              </a:rPr>
              <a:t> Brainstorming-</a:t>
            </a:r>
            <a:r>
              <a:rPr lang="en-US" dirty="0" err="1">
                <a:solidFill>
                  <a:srgbClr val="0070C0"/>
                </a:solidFill>
              </a:rPr>
              <a:t>ului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Raportarea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situatii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similare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ingradi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creativitatea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Cautati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puncte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vedere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diferite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0070C0"/>
                </a:solidFill>
              </a:rPr>
              <a:t>Incurajati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parerile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anonime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1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9B8F-2466-C61E-A544-605FA9B8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654"/>
            <a:ext cx="10515600" cy="57813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Factori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psihologici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pot </a:t>
            </a:r>
            <a:r>
              <a:rPr lang="en-US" dirty="0" err="1">
                <a:solidFill>
                  <a:srgbClr val="0070C0"/>
                </a:solidFill>
              </a:rPr>
              <a:t>influenta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luarea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unei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decizii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- </a:t>
            </a:r>
            <a:r>
              <a:rPr lang="en-US" sz="2400" dirty="0" err="1">
                <a:solidFill>
                  <a:srgbClr val="0070C0"/>
                </a:solidFill>
              </a:rPr>
              <a:t>Raportarea</a:t>
            </a:r>
            <a:r>
              <a:rPr lang="en-US" sz="2400" dirty="0">
                <a:solidFill>
                  <a:srgbClr val="0070C0"/>
                </a:solidFill>
              </a:rPr>
              <a:t> la </a:t>
            </a:r>
            <a:r>
              <a:rPr lang="en-US" sz="2400" dirty="0" err="1">
                <a:solidFill>
                  <a:srgbClr val="0070C0"/>
                </a:solidFill>
              </a:rPr>
              <a:t>situatii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similare</a:t>
            </a:r>
            <a:r>
              <a:rPr lang="en-US" sz="2400" dirty="0">
                <a:solidFill>
                  <a:srgbClr val="0070C0"/>
                </a:solidFill>
              </a:rPr>
              <a:t> din </a:t>
            </a:r>
            <a:r>
              <a:rPr lang="en-US" sz="2400" dirty="0" err="1">
                <a:solidFill>
                  <a:srgbClr val="0070C0"/>
                </a:solidFill>
              </a:rPr>
              <a:t>trecut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- </a:t>
            </a:r>
            <a:r>
              <a:rPr lang="en-US" sz="2400" dirty="0" err="1">
                <a:solidFill>
                  <a:srgbClr val="0070C0"/>
                </a:solidFill>
              </a:rPr>
              <a:t>Ancorarea</a:t>
            </a:r>
            <a:r>
              <a:rPr lang="en-US" sz="2400" dirty="0">
                <a:solidFill>
                  <a:srgbClr val="0070C0"/>
                </a:solidFill>
              </a:rPr>
              <a:t> in prima </a:t>
            </a:r>
            <a:r>
              <a:rPr lang="en-US" sz="2400" dirty="0" err="1">
                <a:solidFill>
                  <a:srgbClr val="0070C0"/>
                </a:solidFill>
              </a:rPr>
              <a:t>informatie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auzita</a:t>
            </a:r>
            <a:r>
              <a:rPr lang="en-US" sz="2400" dirty="0">
                <a:solidFill>
                  <a:srgbClr val="0070C0"/>
                </a:solidFill>
              </a:rPr>
              <a:t> (ex. in </a:t>
            </a:r>
            <a:r>
              <a:rPr lang="en-US" sz="2400" dirty="0" err="1">
                <a:solidFill>
                  <a:srgbClr val="0070C0"/>
                </a:solidFill>
              </a:rPr>
              <a:t>negocieri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- </a:t>
            </a:r>
            <a:r>
              <a:rPr lang="en-US" sz="2400" dirty="0" err="1">
                <a:solidFill>
                  <a:srgbClr val="0070C0"/>
                </a:solidFill>
              </a:rPr>
              <a:t>Capcana</a:t>
            </a:r>
            <a:r>
              <a:rPr lang="en-US" sz="2400" dirty="0">
                <a:solidFill>
                  <a:srgbClr val="0070C0"/>
                </a:solidFill>
              </a:rPr>
              <a:t> Status-quo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- </a:t>
            </a:r>
            <a:r>
              <a:rPr lang="en-US" sz="2400" dirty="0" err="1">
                <a:solidFill>
                  <a:srgbClr val="0070C0"/>
                </a:solidFill>
              </a:rPr>
              <a:t>Optimismul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exagerat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supraaprecierea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jumatate</a:t>
            </a:r>
            <a:r>
              <a:rPr lang="en-US" sz="2400" dirty="0">
                <a:solidFill>
                  <a:srgbClr val="0070C0"/>
                </a:solidFill>
              </a:rPr>
              <a:t> din </a:t>
            </a:r>
            <a:r>
              <a:rPr lang="en-US" sz="2400" dirty="0" err="1">
                <a:solidFill>
                  <a:srgbClr val="0070C0"/>
                </a:solidFill>
              </a:rPr>
              <a:t>autoevaluari</a:t>
            </a:r>
            <a:r>
              <a:rPr lang="en-US" sz="2400" dirty="0">
                <a:solidFill>
                  <a:srgbClr val="0070C0"/>
                </a:solidFill>
              </a:rPr>
              <a:t>  	</a:t>
            </a:r>
            <a:r>
              <a:rPr lang="en-US" sz="2400" dirty="0" err="1">
                <a:solidFill>
                  <a:srgbClr val="0070C0"/>
                </a:solidFill>
              </a:rPr>
              <a:t>pozitioneaza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subiectul</a:t>
            </a:r>
            <a:r>
              <a:rPr lang="en-US" sz="2400" dirty="0">
                <a:solidFill>
                  <a:srgbClr val="0070C0"/>
                </a:solidFill>
              </a:rPr>
              <a:t> in </a:t>
            </a:r>
            <a:r>
              <a:rPr lang="en-US" sz="2400" dirty="0" err="1">
                <a:solidFill>
                  <a:srgbClr val="0070C0"/>
                </a:solidFill>
              </a:rPr>
              <a:t>primii</a:t>
            </a:r>
            <a:r>
              <a:rPr lang="en-US" sz="2400" dirty="0">
                <a:solidFill>
                  <a:srgbClr val="0070C0"/>
                </a:solidFill>
              </a:rPr>
              <a:t> 10%, </a:t>
            </a:r>
            <a:r>
              <a:rPr lang="en-US" sz="2400" dirty="0" err="1">
                <a:solidFill>
                  <a:srgbClr val="0070C0"/>
                </a:solidFill>
              </a:rPr>
              <a:t>iar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cealalta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jumatate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pozitioneaza</a:t>
            </a:r>
            <a:r>
              <a:rPr lang="en-US" sz="2400" dirty="0">
                <a:solidFill>
                  <a:srgbClr val="0070C0"/>
                </a:solidFill>
              </a:rPr>
              <a:t> 	</a:t>
            </a:r>
            <a:r>
              <a:rPr lang="en-US" sz="2400" dirty="0" err="1">
                <a:solidFill>
                  <a:srgbClr val="0070C0"/>
                </a:solidFill>
              </a:rPr>
              <a:t>subiectul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peste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medie</a:t>
            </a:r>
            <a:r>
              <a:rPr lang="en-US" sz="2400" dirty="0">
                <a:solidFill>
                  <a:srgbClr val="0070C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- </a:t>
            </a:r>
            <a:r>
              <a:rPr lang="en-US" sz="2400" dirty="0" err="1">
                <a:solidFill>
                  <a:srgbClr val="0070C0"/>
                </a:solidFill>
              </a:rPr>
              <a:t>Gandeste</a:t>
            </a:r>
            <a:r>
              <a:rPr lang="en-US" sz="2400" dirty="0">
                <a:solidFill>
                  <a:srgbClr val="0070C0"/>
                </a:solidFill>
              </a:rPr>
              <a:t> “Outside the box”. 1. </a:t>
            </a:r>
            <a:r>
              <a:rPr lang="en-US" sz="2400" dirty="0" err="1">
                <a:solidFill>
                  <a:srgbClr val="0070C0"/>
                </a:solidFill>
              </a:rPr>
              <a:t>Uniti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toate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punctele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folosind</a:t>
            </a:r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 err="1">
                <a:solidFill>
                  <a:srgbClr val="0070C0"/>
                </a:solidFill>
              </a:rPr>
              <a:t>doar</a:t>
            </a:r>
            <a:r>
              <a:rPr lang="en-US" sz="2400" dirty="0">
                <a:solidFill>
                  <a:srgbClr val="0070C0"/>
                </a:solidFill>
              </a:rPr>
              <a:t> 4 </a:t>
            </a:r>
            <a:r>
              <a:rPr lang="en-US" sz="2400" dirty="0" err="1">
                <a:solidFill>
                  <a:srgbClr val="0070C0"/>
                </a:solidFill>
              </a:rPr>
              <a:t>linii</a:t>
            </a:r>
            <a:r>
              <a:rPr lang="en-US" sz="2400" dirty="0">
                <a:solidFill>
                  <a:srgbClr val="0070C0"/>
                </a:solidFill>
              </a:rPr>
              <a:t>, 	</a:t>
            </a:r>
            <a:r>
              <a:rPr lang="en-US" sz="2400" dirty="0" err="1">
                <a:solidFill>
                  <a:srgbClr val="0070C0"/>
                </a:solidFill>
              </a:rPr>
              <a:t>fara</a:t>
            </a:r>
            <a:r>
              <a:rPr lang="en-US" sz="2400" dirty="0">
                <a:solidFill>
                  <a:srgbClr val="0070C0"/>
                </a:solidFill>
              </a:rPr>
              <a:t> a </a:t>
            </a:r>
            <a:r>
              <a:rPr lang="en-US" sz="2400" dirty="0" err="1">
                <a:solidFill>
                  <a:srgbClr val="0070C0"/>
                </a:solidFill>
              </a:rPr>
              <a:t>ridica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pixul</a:t>
            </a:r>
            <a:r>
              <a:rPr lang="en-US" sz="2400" dirty="0">
                <a:solidFill>
                  <a:srgbClr val="0070C0"/>
                </a:solidFill>
              </a:rPr>
              <a:t> de pe </a:t>
            </a:r>
            <a:r>
              <a:rPr lang="en-US" sz="2400" dirty="0" err="1">
                <a:solidFill>
                  <a:srgbClr val="0070C0"/>
                </a:solidFill>
              </a:rPr>
              <a:t>hartie</a:t>
            </a:r>
            <a:r>
              <a:rPr lang="en-US" sz="2400" dirty="0">
                <a:solidFill>
                  <a:srgbClr val="0070C0"/>
                </a:solidFill>
              </a:rPr>
              <a:t>.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2. Cate </a:t>
            </a:r>
            <a:r>
              <a:rPr lang="en-US" sz="2400" dirty="0" err="1">
                <a:solidFill>
                  <a:srgbClr val="0070C0"/>
                </a:solidFill>
              </a:rPr>
              <a:t>patrate</a:t>
            </a:r>
            <a:r>
              <a:rPr lang="en-US" sz="2400" dirty="0">
                <a:solidFill>
                  <a:srgbClr val="0070C0"/>
                </a:solidFill>
              </a:rPr>
              <a:t> sunt?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- </a:t>
            </a:r>
            <a:r>
              <a:rPr lang="en-US" sz="2400" dirty="0" err="1">
                <a:solidFill>
                  <a:srgbClr val="0070C0"/>
                </a:solidFill>
              </a:rPr>
              <a:t>Perceptie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selectiva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F98BF-9747-4B34-5F8A-C2430D85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73" y="4207574"/>
            <a:ext cx="1533739" cy="1381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A427C-B80C-23E8-FE05-4A41010E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800" y="4207574"/>
            <a:ext cx="1726164" cy="17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E37-0BD9-4119-B3D2-363646A2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726"/>
            <a:ext cx="10515600" cy="5541237"/>
          </a:xfrm>
        </p:spPr>
        <p:txBody>
          <a:bodyPr/>
          <a:lstStyle/>
          <a:p>
            <a:pPr marL="0" indent="0"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Subsistemul decizional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reuneşte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ansamblul deciziilor fundamentate, adoptate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aplicate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în cadrul unei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în vederea îndeplinirii obiectivelor previzionate potrivit misiunii sale.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ecizia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management presupune: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        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obiectiv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identificarea a cel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puţin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două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variante decizionale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pentru îndeplinirea obiectivelor;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generarea unor efecte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directe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propagate asupra comportamentului a cel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puţin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unei alte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ro-RO" sz="1800">
                <a:latin typeface="Arial" panose="020B0604020202020204" pitchFamily="34" charset="0"/>
                <a:ea typeface="Times New Roman" panose="02020603050405020304" pitchFamily="18" charset="0"/>
              </a:rPr>
              <a:t> 	</a:t>
            </a:r>
            <a:r>
              <a:rPr lang="ro-RO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persoane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decât decidentul.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eciziile de management prezintă două forme principale: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acte decizionale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se referă la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situaţii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decizionale cu caracter repetitiv, rutinier, a căror  	rezolvare se bazează pe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intuiţia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experienţa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managerilor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decizii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programate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),</a:t>
            </a: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procese decizionale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sunt specifice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situaţiilor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decizionale cu un grad mai ridicat de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complexitate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presupun parcurgerea mai multor etape în vederea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soluţionării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problemei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decizionale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decizii</a:t>
            </a:r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neprogramate</a:t>
            </a:r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9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93C9A-675C-2E87-8679-BF2B4F7DA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016" y="279980"/>
            <a:ext cx="3515216" cy="3067478"/>
          </a:xfrm>
        </p:spPr>
      </p:pic>
    </p:spTree>
    <p:extLst>
      <p:ext uri="{BB962C8B-B14F-4D97-AF65-F5344CB8AC3E}">
        <p14:creationId xmlns:p14="http://schemas.microsoft.com/office/powerpoint/2010/main" val="426101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9484-83D9-1E0F-0F1C-32D95FC1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579859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Matricea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consecintelor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C7FDAB-64AD-9E22-4AAA-BA12B7AB1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74272"/>
              </p:ext>
            </p:extLst>
          </p:nvPr>
        </p:nvGraphicFramePr>
        <p:xfrm>
          <a:off x="1439916" y="1049283"/>
          <a:ext cx="8394264" cy="196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044">
                  <a:extLst>
                    <a:ext uri="{9D8B030D-6E8A-4147-A177-3AD203B41FA5}">
                      <a16:colId xmlns:a16="http://schemas.microsoft.com/office/drawing/2014/main" val="2397400207"/>
                    </a:ext>
                  </a:extLst>
                </a:gridCol>
                <a:gridCol w="1399044">
                  <a:extLst>
                    <a:ext uri="{9D8B030D-6E8A-4147-A177-3AD203B41FA5}">
                      <a16:colId xmlns:a16="http://schemas.microsoft.com/office/drawing/2014/main" val="2976739995"/>
                    </a:ext>
                  </a:extLst>
                </a:gridCol>
                <a:gridCol w="1399044">
                  <a:extLst>
                    <a:ext uri="{9D8B030D-6E8A-4147-A177-3AD203B41FA5}">
                      <a16:colId xmlns:a16="http://schemas.microsoft.com/office/drawing/2014/main" val="635713241"/>
                    </a:ext>
                  </a:extLst>
                </a:gridCol>
                <a:gridCol w="1399044">
                  <a:extLst>
                    <a:ext uri="{9D8B030D-6E8A-4147-A177-3AD203B41FA5}">
                      <a16:colId xmlns:a16="http://schemas.microsoft.com/office/drawing/2014/main" val="1699271607"/>
                    </a:ext>
                  </a:extLst>
                </a:gridCol>
                <a:gridCol w="1399044">
                  <a:extLst>
                    <a:ext uri="{9D8B030D-6E8A-4147-A177-3AD203B41FA5}">
                      <a16:colId xmlns:a16="http://schemas.microsoft.com/office/drawing/2014/main" val="1881161127"/>
                    </a:ext>
                  </a:extLst>
                </a:gridCol>
                <a:gridCol w="1399044">
                  <a:extLst>
                    <a:ext uri="{9D8B030D-6E8A-4147-A177-3AD203B41FA5}">
                      <a16:colId xmlns:a16="http://schemas.microsoft.com/office/drawing/2014/main" val="110625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60929"/>
                  </a:ext>
                </a:extLst>
              </a:tr>
              <a:tr h="482250">
                <a:tc>
                  <a:txBody>
                    <a:bodyPr/>
                    <a:lstStyle/>
                    <a:p>
                      <a:r>
                        <a:rPr lang="en-US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1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2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3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F138-9FCD-620B-966C-3B85DF12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069"/>
            <a:ext cx="10515600" cy="55988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Matricea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deciziei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159254-1F47-A75A-EA4D-9138CE88C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49930"/>
              </p:ext>
            </p:extLst>
          </p:nvPr>
        </p:nvGraphicFramePr>
        <p:xfrm>
          <a:off x="838199" y="1539473"/>
          <a:ext cx="10515600" cy="474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364235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5093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644285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751297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464766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75409769"/>
                    </a:ext>
                  </a:extLst>
                </a:gridCol>
              </a:tblGrid>
              <a:tr h="1380716">
                <a:tc>
                  <a:txBody>
                    <a:bodyPr/>
                    <a:lstStyle/>
                    <a:p>
                      <a:r>
                        <a:rPr lang="en-US" dirty="0" err="1"/>
                        <a:t>Obiectivele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Importanta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obiectivului</a:t>
                      </a:r>
                      <a:r>
                        <a:rPr lang="en-US" dirty="0"/>
                        <a:t>  (SUM=1)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Evaluarea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Alternativei</a:t>
                      </a:r>
                      <a:r>
                        <a:rPr lang="en-US" dirty="0"/>
                        <a:t> 1 (1- </a:t>
                      </a:r>
                      <a:r>
                        <a:rPr lang="en-US" dirty="0" err="1"/>
                        <a:t>slaba</a:t>
                      </a:r>
                      <a:r>
                        <a:rPr lang="en-US" dirty="0"/>
                        <a:t>, 5 </a:t>
                      </a:r>
                      <a:r>
                        <a:rPr lang="en-US" dirty="0" err="1"/>
                        <a:t>foarte</a:t>
                      </a:r>
                      <a:r>
                        <a:rPr lang="en-US" dirty="0"/>
                        <a:t> buna)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Evaluarea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Alternativei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2 (1-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slaba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5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foarte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buna)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Evaluarea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Alternativei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3 (1-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slaba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5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foarte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buna)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Evaluarea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Alternativei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4 (1-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slaba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5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foarte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buna)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7389"/>
                  </a:ext>
                </a:extLst>
              </a:tr>
              <a:tr h="559957"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0,5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x 0,5 = 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66428"/>
                  </a:ext>
                </a:extLst>
              </a:tr>
              <a:tr h="559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x 0,2 =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x 0,2 = 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43144"/>
                  </a:ext>
                </a:extLst>
              </a:tr>
              <a:tr h="559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x 0,15 = 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0,15 = 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41570"/>
                  </a:ext>
                </a:extLst>
              </a:tr>
              <a:tr h="559957"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x 0,1 = 0,5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x 0,1 = 0,5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83175"/>
                  </a:ext>
                </a:extLst>
              </a:tr>
              <a:tr h="559957">
                <a:tc>
                  <a:txBody>
                    <a:bodyPr/>
                    <a:lstStyle/>
                    <a:p>
                      <a:r>
                        <a:rPr lang="en-US" dirty="0" err="1"/>
                        <a:t>Obiectivul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0,05 = 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x 0,05 = 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86243"/>
                  </a:ext>
                </a:extLst>
              </a:tr>
              <a:tr h="559957">
                <a:tc>
                  <a:txBody>
                    <a:bodyPr/>
                    <a:lstStyle/>
                    <a:p>
                      <a:r>
                        <a:rPr lang="en-US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7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92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516F-E66B-44E3-A8DF-C2CBE23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6"/>
            <a:ext cx="10515600" cy="566315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decizie managerială trebuie să îndeplinească o serie 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parametri calitativi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ro-RO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fundamentare </a:t>
            </a:r>
            <a:r>
              <a:rPr lang="ro-RO" sz="18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ştiinţifică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se evaluează coordonatele specifice ale mediului   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intraorganizaţional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variabilele care definesc mediul ambiant 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împuternicire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este adoptată de către managerul în ale cărui sarcini este înscrisă în mod 	expres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care are calitățile necesare adoptării,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claritate </a:t>
            </a:r>
            <a:r>
              <a:rPr lang="ro-RO" sz="18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concizie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decizie trebuie formulată adecvat, astfel încât persoanele implicate 	în procesul decizional să perceapă corect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situaţia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decizională;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coerenţă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decizia managerială trebuie să se constituie într-un tot unitar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armonios;</a:t>
            </a:r>
            <a:endParaRPr lang="ro-RO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oportunitate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este adoptată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aplicată într-un anumit interval de timp, fapt care impune o 	abordare de tip previzional a procesului decizional;</a:t>
            </a:r>
            <a:endParaRPr lang="ro-RO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integralitate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trebuie luate în considerare toate elementele implicate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situaţia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decizională, precum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interdependenţele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care se manifestă între acestea;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integrabilitate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integrarea deciziilor manageriale, atât în plan vertical, cât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în plan 	orizontal, asigură realizarea principiului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decizie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acţiune</a:t>
            </a:r>
            <a:r>
              <a:rPr lang="ro-RO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 </a:t>
            </a:r>
            <a:r>
              <a:rPr lang="ro-RO" sz="18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eficienţă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reflectă efectele directe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propagate care se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obţin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prin implementarea deciziei 	manageriale, sintetizând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conţinutul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parametrilor calitativi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prezentaţi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anterior.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3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B060-9606-49AB-A4E8-97428B1E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30"/>
            <a:ext cx="10515600" cy="563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Deciziile</a:t>
            </a:r>
            <a:r>
              <a:rPr lang="en-US" dirty="0"/>
              <a:t> pot fi </a:t>
            </a:r>
            <a:r>
              <a:rPr lang="ro-RO" dirty="0"/>
              <a:t>grupate în </a:t>
            </a:r>
            <a:r>
              <a:rPr lang="ro-RO" dirty="0" err="1"/>
              <a:t>funcţie</a:t>
            </a:r>
            <a:r>
              <a:rPr lang="ro-RO" dirty="0"/>
              <a:t> de următoarele </a:t>
            </a:r>
            <a:r>
              <a:rPr lang="ro-RO" b="1" dirty="0"/>
              <a:t>CRITERII</a:t>
            </a:r>
            <a:r>
              <a:rPr lang="ro-RO" dirty="0"/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gradul de </a:t>
            </a:r>
            <a:r>
              <a:rPr lang="ro-RO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cunoaştere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mediului ambiant de către decident;	</a:t>
            </a:r>
          </a:p>
          <a:p>
            <a:pPr marL="0" indent="0">
              <a:buNone/>
            </a:pP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orizont de timp </a:t>
            </a:r>
            <a:r>
              <a:rPr lang="ro-RO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implicaţii</a:t>
            </a: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numărul de </a:t>
            </a:r>
            <a:r>
              <a:rPr lang="ro-RO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decidenţi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frecvenţa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adoptării;</a:t>
            </a:r>
          </a:p>
          <a:p>
            <a:pPr marL="0" indent="0">
              <a:buNone/>
            </a:pP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numărul de criterii decizionale</a:t>
            </a: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eşalonul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managerial; </a:t>
            </a:r>
          </a:p>
          <a:p>
            <a:pPr marL="0" indent="0">
              <a:buNone/>
            </a:pP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posibilitatea anticipării</a:t>
            </a: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amploarea sferei decizionale a decidentului;</a:t>
            </a:r>
          </a:p>
          <a:p>
            <a:pPr marL="0" indent="0">
              <a:buNone/>
            </a:pPr>
            <a:r>
              <a:rPr lang="ro-RO" sz="24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sfera de activitate.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8984-307C-45F7-9FF3-FAC5FFE4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49886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funcție de 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radul de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cunoaştere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mediului ambiant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către decident: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în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certitudine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probabilitatea de realizare a obiectivului este maximă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modalitatea de atingere a obiectivului este cunoscută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variabilele implicate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decizională sunt controlabile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decizii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risc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obiectivul prezintă o anumită probabilitate de realizare ce poate fi determinată 	obiectiv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există o doză importantă de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nesiguranţă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în ceea ce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priveşte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maniera de 	rezolvare a problemei decizionale;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o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mare parte dintre variabilele ce caracterizează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decizională sunt 	incontrolabile</a:t>
            </a:r>
          </a:p>
          <a:p>
            <a:pPr mar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-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decizii în </a:t>
            </a:r>
            <a:r>
              <a:rPr lang="ro-R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condiţii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 de incertitudine</a:t>
            </a:r>
          </a:p>
          <a:p>
            <a:pPr mar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probabilitatea de îndeplinire a obiectivului este mai redusă;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asupra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modalităţii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realizare a obiectivului există anumite dubii;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majoritatea variabilelor implicate în procesul decizional sunt incontrolabile.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7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B9FA-F2FC-454A-809A-0ABA7281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  <a:tabLst>
                <a:tab pos="1717675" algn="l"/>
                <a:tab pos="1771650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In funcție de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rizontul de timp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implicaţii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800"/>
              </a:spcBef>
              <a:buNone/>
              <a:tabLst>
                <a:tab pos="1717675" algn="l"/>
                <a:tab pos="1771650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strategice</a:t>
            </a:r>
            <a:endParaRPr lang="ro-RO" sz="1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  <a:tab pos="1771650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vizează orizonturi de timp cuprinse între 3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5 ani, se referă la probleme 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organizaţionale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majoră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influenţează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întreaga activitate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sau principalele sale componente;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  <a:tab pos="1771650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adoptă în grup, în cadrul centrelor de decizie situate pe palierele ierarhice 	superioare.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decizii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tactice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- v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izează perioade de timp mai scurte (aproximativ 1 an), se referă la domenii importante 	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influenţează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parte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acesteia;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fundamentează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elaborează la nivelul managementului superior, în grup sau 	individual.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decizii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curente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adoptă pentru intervale de timp de maximum câteva luni, au un caracter operativ, 	repetitiv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referă la un segment restrâns 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se fundamentează în cadrul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eşaloanelor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manageriale medii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inferioare.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7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AF0-547E-4C0A-8C87-3FEE8CA6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76"/>
            <a:ext cx="10515600" cy="588928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In funcție de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numărul de decidenți: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individuale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referă la problemele curente 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decizii de grup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prezintă o pondere tot mai mare în contextul promovării managementului  	participativ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funcție de 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frecvența adoptării: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decizii periodice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se adoptă la intervale de timp determinate (anual, semestrial, trimestrial, 	lunar etc.), reflectând caracterul ciclic al proceselor manageriale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desfăşurate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decizii aleatorii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sunt determinate de factori necontrolabili;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decizii unice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se elaborează la intervale mari de timp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prezintă o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majoră pentru 	viitorul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3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E159-271A-4911-B80F-86FF321C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In funcție de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umărul de criterii decizionale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unicriteriale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decizii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multicriteriale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In funcție de </a:t>
            </a:r>
            <a:r>
              <a:rPr lang="ro-R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şalonul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managerial,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decizii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pot fi adoptate de către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decidenţi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niveluri ierarhice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superioare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sunt predominat decizii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strategice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tactice;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      -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medii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- sunt, în marea lor majoritate, decizii curente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tactice;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      -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inferioare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- sunt, în exclusivitate, decizii curente.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7ABE-E09A-4B87-9F80-0DE8629B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In funcție de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posibilitatea anticipării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anticipate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ariabilele implicate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decizională sunt cunoscute cu mult timp înainte;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sunt preponderente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care se practică un management profesionist,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ştiinţific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imprevizibile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variabilele care definesc problema decizională se cunosc cu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puţin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timp înainte;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sunt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influenţate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mod determinant de capacitatea decizională a managerului.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In funcție de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amploarea sferei decizionale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a decidentului: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integrale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adoptă de către decident, nefiind necesar avizul unor manageri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un palier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ierarhic superior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sunt, în majoritatea lor, decizii curente, periodice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anticipate</a:t>
            </a: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 avizate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sunt decizii a căror aplicare presupune avizul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eşalonului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managerial superior;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9462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 parte, de regulă, din categoria deciziilor strategice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tactice.</a:t>
            </a: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94627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6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</TotalTime>
  <Words>2194</Words>
  <Application>Microsoft Office PowerPoint</Application>
  <PresentationFormat>Widescreen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SUBSISTEMUL DECIZIONAL AL ORGANIZAŢIEI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SUBSISTEMUL DECIZIONAL AL ORGANIZAŢIEI </dc:title>
  <dc:creator>Anghel, Cristian</dc:creator>
  <cp:lastModifiedBy>Anghel, Cristian</cp:lastModifiedBy>
  <cp:revision>1</cp:revision>
  <dcterms:created xsi:type="dcterms:W3CDTF">2022-10-07T06:26:24Z</dcterms:created>
  <dcterms:modified xsi:type="dcterms:W3CDTF">2024-01-10T19:59:02Z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20b37f-db72-473e-ae54-fb16df408069_Enabled">
    <vt:lpwstr>true</vt:lpwstr>
  </property>
  <property fmtid="{D5CDD505-2E9C-101B-9397-08002B2CF9AE}" pid="3" name="MSIP_Label_b020b37f-db72-473e-ae54-fb16df408069_SetDate">
    <vt:lpwstr>2022-10-07T06:26:24Z</vt:lpwstr>
  </property>
  <property fmtid="{D5CDD505-2E9C-101B-9397-08002B2CF9AE}" pid="4" name="MSIP_Label_b020b37f-db72-473e-ae54-fb16df408069_Method">
    <vt:lpwstr>Standard</vt:lpwstr>
  </property>
  <property fmtid="{D5CDD505-2E9C-101B-9397-08002B2CF9AE}" pid="5" name="MSIP_Label_b020b37f-db72-473e-ae54-fb16df408069_Name">
    <vt:lpwstr>General</vt:lpwstr>
  </property>
  <property fmtid="{D5CDD505-2E9C-101B-9397-08002B2CF9AE}" pid="6" name="MSIP_Label_b020b37f-db72-473e-ae54-fb16df408069_SiteId">
    <vt:lpwstr>705d07a3-2eea-4f3b-ab59-65ca29abeb26</vt:lpwstr>
  </property>
  <property fmtid="{D5CDD505-2E9C-101B-9397-08002B2CF9AE}" pid="7" name="MSIP_Label_b020b37f-db72-473e-ae54-fb16df408069_ActionId">
    <vt:lpwstr>fc42d0f9-994d-4cd2-b3e2-a0e3495987a0</vt:lpwstr>
  </property>
  <property fmtid="{D5CDD505-2E9C-101B-9397-08002B2CF9AE}" pid="8" name="MSIP_Label_b020b37f-db72-473e-ae54-fb16df408069_ContentBits">
    <vt:lpwstr>0</vt:lpwstr>
  </property>
</Properties>
</file>