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Anghel" userId="564094d5-7cf9-4914-8ea8-8a1b6234ce76" providerId="ADAL" clId="{23A6E50E-2F79-442C-A6D4-290FD1DFEDE6}"/>
    <pc:docChg chg="undo custSel modSld">
      <pc:chgData name="Cristian Anghel" userId="564094d5-7cf9-4914-8ea8-8a1b6234ce76" providerId="ADAL" clId="{23A6E50E-2F79-442C-A6D4-290FD1DFEDE6}" dt="2022-10-20T13:08:28.503" v="60" actId="27636"/>
      <pc:docMkLst>
        <pc:docMk/>
      </pc:docMkLst>
      <pc:sldChg chg="modSp mod">
        <pc:chgData name="Cristian Anghel" userId="564094d5-7cf9-4914-8ea8-8a1b6234ce76" providerId="ADAL" clId="{23A6E50E-2F79-442C-A6D4-290FD1DFEDE6}" dt="2022-10-20T13:08:28.503" v="60" actId="27636"/>
        <pc:sldMkLst>
          <pc:docMk/>
          <pc:sldMk cId="1819252186" sldId="257"/>
        </pc:sldMkLst>
        <pc:spChg chg="mod">
          <ac:chgData name="Cristian Anghel" userId="564094d5-7cf9-4914-8ea8-8a1b6234ce76" providerId="ADAL" clId="{23A6E50E-2F79-442C-A6D4-290FD1DFEDE6}" dt="2022-10-20T13:08:28.503" v="60" actId="27636"/>
          <ac:spMkLst>
            <pc:docMk/>
            <pc:sldMk cId="1819252186" sldId="257"/>
            <ac:spMk id="3" creationId="{C657ED86-412C-42F5-8DAB-D90F35DC0618}"/>
          </ac:spMkLst>
        </pc:spChg>
      </pc:sldChg>
      <pc:sldChg chg="modSp mod">
        <pc:chgData name="Cristian Anghel" userId="564094d5-7cf9-4914-8ea8-8a1b6234ce76" providerId="ADAL" clId="{23A6E50E-2F79-442C-A6D4-290FD1DFEDE6}" dt="2022-10-20T10:57:42.833" v="16"/>
        <pc:sldMkLst>
          <pc:docMk/>
          <pc:sldMk cId="2815441899" sldId="259"/>
        </pc:sldMkLst>
        <pc:spChg chg="mod">
          <ac:chgData name="Cristian Anghel" userId="564094d5-7cf9-4914-8ea8-8a1b6234ce76" providerId="ADAL" clId="{23A6E50E-2F79-442C-A6D4-290FD1DFEDE6}" dt="2022-10-20T10:57:42.833" v="16"/>
          <ac:spMkLst>
            <pc:docMk/>
            <pc:sldMk cId="2815441899" sldId="259"/>
            <ac:spMk id="3" creationId="{0A8DD06B-E2F2-41DF-92EA-6BDCEE2C19AF}"/>
          </ac:spMkLst>
        </pc:spChg>
      </pc:sldChg>
      <pc:sldChg chg="modSp mod">
        <pc:chgData name="Cristian Anghel" userId="564094d5-7cf9-4914-8ea8-8a1b6234ce76" providerId="ADAL" clId="{23A6E50E-2F79-442C-A6D4-290FD1DFEDE6}" dt="2022-10-20T10:59:28.151" v="34"/>
        <pc:sldMkLst>
          <pc:docMk/>
          <pc:sldMk cId="858654498" sldId="260"/>
        </pc:sldMkLst>
        <pc:spChg chg="mod">
          <ac:chgData name="Cristian Anghel" userId="564094d5-7cf9-4914-8ea8-8a1b6234ce76" providerId="ADAL" clId="{23A6E50E-2F79-442C-A6D4-290FD1DFEDE6}" dt="2022-10-20T10:59:28.151" v="34"/>
          <ac:spMkLst>
            <pc:docMk/>
            <pc:sldMk cId="858654498" sldId="260"/>
            <ac:spMk id="3" creationId="{FFDFC3F4-D579-49FC-BB7F-BD980834C637}"/>
          </ac:spMkLst>
        </pc:spChg>
      </pc:sldChg>
      <pc:sldChg chg="modSp mod">
        <pc:chgData name="Cristian Anghel" userId="564094d5-7cf9-4914-8ea8-8a1b6234ce76" providerId="ADAL" clId="{23A6E50E-2F79-442C-A6D4-290FD1DFEDE6}" dt="2022-10-20T11:06:49.789" v="47" actId="113"/>
        <pc:sldMkLst>
          <pc:docMk/>
          <pc:sldMk cId="3130722230" sldId="261"/>
        </pc:sldMkLst>
        <pc:spChg chg="mod">
          <ac:chgData name="Cristian Anghel" userId="564094d5-7cf9-4914-8ea8-8a1b6234ce76" providerId="ADAL" clId="{23A6E50E-2F79-442C-A6D4-290FD1DFEDE6}" dt="2022-10-20T11:06:49.789" v="47" actId="113"/>
          <ac:spMkLst>
            <pc:docMk/>
            <pc:sldMk cId="3130722230" sldId="261"/>
            <ac:spMk id="3" creationId="{5C92D073-D899-4251-AE0A-625F4ADCC438}"/>
          </ac:spMkLst>
        </pc:spChg>
      </pc:sldChg>
      <pc:sldChg chg="modSp mod">
        <pc:chgData name="Cristian Anghel" userId="564094d5-7cf9-4914-8ea8-8a1b6234ce76" providerId="ADAL" clId="{23A6E50E-2F79-442C-A6D4-290FD1DFEDE6}" dt="2022-10-20T11:07:20.923" v="51" actId="113"/>
        <pc:sldMkLst>
          <pc:docMk/>
          <pc:sldMk cId="3554676808" sldId="262"/>
        </pc:sldMkLst>
        <pc:spChg chg="mod">
          <ac:chgData name="Cristian Anghel" userId="564094d5-7cf9-4914-8ea8-8a1b6234ce76" providerId="ADAL" clId="{23A6E50E-2F79-442C-A6D4-290FD1DFEDE6}" dt="2022-10-20T11:07:20.923" v="51" actId="113"/>
          <ac:spMkLst>
            <pc:docMk/>
            <pc:sldMk cId="3554676808" sldId="262"/>
            <ac:spMk id="3" creationId="{2E1EDC25-65C0-4CBA-A945-C9F1FFDE4FF8}"/>
          </ac:spMkLst>
        </pc:spChg>
      </pc:sldChg>
      <pc:sldChg chg="modSp mod">
        <pc:chgData name="Cristian Anghel" userId="564094d5-7cf9-4914-8ea8-8a1b6234ce76" providerId="ADAL" clId="{23A6E50E-2F79-442C-A6D4-290FD1DFEDE6}" dt="2022-10-20T11:16:52.183" v="58" actId="113"/>
        <pc:sldMkLst>
          <pc:docMk/>
          <pc:sldMk cId="1949481290" sldId="263"/>
        </pc:sldMkLst>
        <pc:spChg chg="mod">
          <ac:chgData name="Cristian Anghel" userId="564094d5-7cf9-4914-8ea8-8a1b6234ce76" providerId="ADAL" clId="{23A6E50E-2F79-442C-A6D4-290FD1DFEDE6}" dt="2022-10-20T11:16:52.183" v="58" actId="113"/>
          <ac:spMkLst>
            <pc:docMk/>
            <pc:sldMk cId="1949481290" sldId="263"/>
            <ac:spMk id="3" creationId="{B37D9687-94F1-4B20-BB67-55DD8C502BF3}"/>
          </ac:spMkLst>
        </pc:spChg>
      </pc:sldChg>
    </pc:docChg>
  </pc:docChgLst>
  <pc:docChgLst>
    <pc:chgData name="Anghel, Cristian" userId="564094d5-7cf9-4914-8ea8-8a1b6234ce76" providerId="ADAL" clId="{12A30A98-55FB-48B1-B715-5F92A4215872}"/>
    <pc:docChg chg="modSld">
      <pc:chgData name="Anghel, Cristian" userId="564094d5-7cf9-4914-8ea8-8a1b6234ce76" providerId="ADAL" clId="{12A30A98-55FB-48B1-B715-5F92A4215872}" dt="2022-11-04T15:19:26.760" v="3" actId="20577"/>
      <pc:docMkLst>
        <pc:docMk/>
      </pc:docMkLst>
      <pc:sldChg chg="modSp mod">
        <pc:chgData name="Anghel, Cristian" userId="564094d5-7cf9-4914-8ea8-8a1b6234ce76" providerId="ADAL" clId="{12A30A98-55FB-48B1-B715-5F92A4215872}" dt="2022-11-04T15:08:07.382" v="1" actId="113"/>
        <pc:sldMkLst>
          <pc:docMk/>
          <pc:sldMk cId="1819252186" sldId="257"/>
        </pc:sldMkLst>
        <pc:spChg chg="mod">
          <ac:chgData name="Anghel, Cristian" userId="564094d5-7cf9-4914-8ea8-8a1b6234ce76" providerId="ADAL" clId="{12A30A98-55FB-48B1-B715-5F92A4215872}" dt="2022-11-04T15:08:07.382" v="1" actId="113"/>
          <ac:spMkLst>
            <pc:docMk/>
            <pc:sldMk cId="1819252186" sldId="257"/>
            <ac:spMk id="3" creationId="{C657ED86-412C-42F5-8DAB-D90F35DC0618}"/>
          </ac:spMkLst>
        </pc:spChg>
      </pc:sldChg>
      <pc:sldChg chg="modSp mod">
        <pc:chgData name="Anghel, Cristian" userId="564094d5-7cf9-4914-8ea8-8a1b6234ce76" providerId="ADAL" clId="{12A30A98-55FB-48B1-B715-5F92A4215872}" dt="2022-11-04T15:19:26.760" v="3" actId="20577"/>
        <pc:sldMkLst>
          <pc:docMk/>
          <pc:sldMk cId="858654498" sldId="260"/>
        </pc:sldMkLst>
        <pc:spChg chg="mod">
          <ac:chgData name="Anghel, Cristian" userId="564094d5-7cf9-4914-8ea8-8a1b6234ce76" providerId="ADAL" clId="{12A30A98-55FB-48B1-B715-5F92A4215872}" dt="2022-11-04T15:19:26.760" v="3" actId="20577"/>
          <ac:spMkLst>
            <pc:docMk/>
            <pc:sldMk cId="858654498" sldId="260"/>
            <ac:spMk id="3" creationId="{FFDFC3F4-D579-49FC-BB7F-BD980834C637}"/>
          </ac:spMkLst>
        </pc:spChg>
      </pc:sldChg>
    </pc:docChg>
  </pc:docChgLst>
  <pc:docChgLst>
    <pc:chgData name="Anghel, Cristian" userId="564094d5-7cf9-4914-8ea8-8a1b6234ce76" providerId="ADAL" clId="{07828580-A1C4-43B2-B61B-A38058AE76E1}"/>
    <pc:docChg chg="custSel delSld modSld">
      <pc:chgData name="Anghel, Cristian" userId="564094d5-7cf9-4914-8ea8-8a1b6234ce76" providerId="ADAL" clId="{07828580-A1C4-43B2-B61B-A38058AE76E1}" dt="2024-01-10T20:00:47.697" v="1" actId="47"/>
      <pc:docMkLst>
        <pc:docMk/>
      </pc:docMkLst>
      <pc:sldChg chg="addSp delSp modSp del mod">
        <pc:chgData name="Anghel, Cristian" userId="564094d5-7cf9-4914-8ea8-8a1b6234ce76" providerId="ADAL" clId="{07828580-A1C4-43B2-B61B-A38058AE76E1}" dt="2024-01-10T20:00:47.697" v="1" actId="47"/>
        <pc:sldMkLst>
          <pc:docMk/>
          <pc:sldMk cId="3628638584" sldId="264"/>
        </pc:sldMkLst>
        <pc:spChg chg="add mod">
          <ac:chgData name="Anghel, Cristian" userId="564094d5-7cf9-4914-8ea8-8a1b6234ce76" providerId="ADAL" clId="{07828580-A1C4-43B2-B61B-A38058AE76E1}" dt="2024-01-10T20:00:41.171" v="0" actId="478"/>
          <ac:spMkLst>
            <pc:docMk/>
            <pc:sldMk cId="3628638584" sldId="264"/>
            <ac:spMk id="3" creationId="{EB9FA98D-F335-6227-6BF2-8E9ABAB0B4BA}"/>
          </ac:spMkLst>
        </pc:spChg>
        <pc:graphicFrameChg chg="del">
          <ac:chgData name="Anghel, Cristian" userId="564094d5-7cf9-4914-8ea8-8a1b6234ce76" providerId="ADAL" clId="{07828580-A1C4-43B2-B61B-A38058AE76E1}" dt="2024-01-10T20:00:41.171" v="0" actId="478"/>
          <ac:graphicFrameMkLst>
            <pc:docMk/>
            <pc:sldMk cId="3628638584" sldId="264"/>
            <ac:graphicFrameMk id="4" creationId="{F21BCB6C-60F8-CD03-DFBD-997306BF0667}"/>
          </ac:graphicFrameMkLst>
        </pc:graphicFrameChg>
        <pc:graphicFrameChg chg="del">
          <ac:chgData name="Anghel, Cristian" userId="564094d5-7cf9-4914-8ea8-8a1b6234ce76" providerId="ADAL" clId="{07828580-A1C4-43B2-B61B-A38058AE76E1}" dt="2024-01-10T20:00:41.171" v="0" actId="478"/>
          <ac:graphicFrameMkLst>
            <pc:docMk/>
            <pc:sldMk cId="3628638584" sldId="264"/>
            <ac:graphicFrameMk id="5" creationId="{BD5B3DA0-4593-E205-1367-DA127C0538F8}"/>
          </ac:graphicFrameMkLst>
        </pc:graphicFrameChg>
      </pc:sldChg>
    </pc:docChg>
  </pc:docChgLst>
  <pc:docChgLst>
    <pc:chgData name="Anghel, Cristian" userId="564094d5-7cf9-4914-8ea8-8a1b6234ce76" providerId="ADAL" clId="{2086111E-B4C5-4824-8D6C-7B8DA50ECF77}"/>
    <pc:docChg chg="custSel addSld modSld">
      <pc:chgData name="Anghel, Cristian" userId="564094d5-7cf9-4914-8ea8-8a1b6234ce76" providerId="ADAL" clId="{2086111E-B4C5-4824-8D6C-7B8DA50ECF77}" dt="2023-04-25T08:45:03.616" v="6" actId="1076"/>
      <pc:docMkLst>
        <pc:docMk/>
      </pc:docMkLst>
      <pc:sldChg chg="addSp delSp modSp new mod">
        <pc:chgData name="Anghel, Cristian" userId="564094d5-7cf9-4914-8ea8-8a1b6234ce76" providerId="ADAL" clId="{2086111E-B4C5-4824-8D6C-7B8DA50ECF77}" dt="2023-04-25T08:45:03.616" v="6" actId="1076"/>
        <pc:sldMkLst>
          <pc:docMk/>
          <pc:sldMk cId="3628638584" sldId="264"/>
        </pc:sldMkLst>
        <pc:spChg chg="del">
          <ac:chgData name="Anghel, Cristian" userId="564094d5-7cf9-4914-8ea8-8a1b6234ce76" providerId="ADAL" clId="{2086111E-B4C5-4824-8D6C-7B8DA50ECF77}" dt="2023-04-25T06:47:32.036" v="1" actId="478"/>
          <ac:spMkLst>
            <pc:docMk/>
            <pc:sldMk cId="3628638584" sldId="264"/>
            <ac:spMk id="2" creationId="{AD89DCF1-F113-47F4-3AFD-1C4F093B1103}"/>
          </ac:spMkLst>
        </pc:spChg>
        <pc:spChg chg="del mod">
          <ac:chgData name="Anghel, Cristian" userId="564094d5-7cf9-4914-8ea8-8a1b6234ce76" providerId="ADAL" clId="{2086111E-B4C5-4824-8D6C-7B8DA50ECF77}" dt="2023-04-25T06:48:07.260" v="4"/>
          <ac:spMkLst>
            <pc:docMk/>
            <pc:sldMk cId="3628638584" sldId="264"/>
            <ac:spMk id="3" creationId="{24E19647-816E-2065-E1D1-7B8C744B3596}"/>
          </ac:spMkLst>
        </pc:spChg>
        <pc:graphicFrameChg chg="add mod">
          <ac:chgData name="Anghel, Cristian" userId="564094d5-7cf9-4914-8ea8-8a1b6234ce76" providerId="ADAL" clId="{2086111E-B4C5-4824-8D6C-7B8DA50ECF77}" dt="2023-04-25T06:48:07.260" v="4"/>
          <ac:graphicFrameMkLst>
            <pc:docMk/>
            <pc:sldMk cId="3628638584" sldId="264"/>
            <ac:graphicFrameMk id="4" creationId="{F21BCB6C-60F8-CD03-DFBD-997306BF0667}"/>
          </ac:graphicFrameMkLst>
        </pc:graphicFrameChg>
        <pc:graphicFrameChg chg="add mod">
          <ac:chgData name="Anghel, Cristian" userId="564094d5-7cf9-4914-8ea8-8a1b6234ce76" providerId="ADAL" clId="{2086111E-B4C5-4824-8D6C-7B8DA50ECF77}" dt="2023-04-25T08:45:03.616" v="6" actId="1076"/>
          <ac:graphicFrameMkLst>
            <pc:docMk/>
            <pc:sldMk cId="3628638584" sldId="264"/>
            <ac:graphicFrameMk id="5" creationId="{BD5B3DA0-4593-E205-1367-DA127C0538F8}"/>
          </ac:graphicFrameMkLst>
        </pc:graphicFrameChg>
      </pc:sldChg>
    </pc:docChg>
  </pc:docChgLst>
  <pc:docChgLst>
    <pc:chgData name="Anghel, Cristian" userId="564094d5-7cf9-4914-8ea8-8a1b6234ce76" providerId="ADAL" clId="{2512E721-2D60-4B44-BC5C-CF9BAB6CF4D7}"/>
    <pc:docChg chg="undo custSel addSld modSld">
      <pc:chgData name="Anghel, Cristian" userId="564094d5-7cf9-4914-8ea8-8a1b6234ce76" providerId="ADAL" clId="{2512E721-2D60-4B44-BC5C-CF9BAB6CF4D7}" dt="2022-10-09T10:18:39.361" v="1323" actId="20577"/>
      <pc:docMkLst>
        <pc:docMk/>
      </pc:docMkLst>
      <pc:sldChg chg="delSp mod">
        <pc:chgData name="Anghel, Cristian" userId="564094d5-7cf9-4914-8ea8-8a1b6234ce76" providerId="ADAL" clId="{2512E721-2D60-4B44-BC5C-CF9BAB6CF4D7}" dt="2022-10-09T09:17:11.739" v="0" actId="478"/>
        <pc:sldMkLst>
          <pc:docMk/>
          <pc:sldMk cId="878746820" sldId="256"/>
        </pc:sldMkLst>
        <pc:spChg chg="del">
          <ac:chgData name="Anghel, Cristian" userId="564094d5-7cf9-4914-8ea8-8a1b6234ce76" providerId="ADAL" clId="{2512E721-2D60-4B44-BC5C-CF9BAB6CF4D7}" dt="2022-10-09T09:17:11.739" v="0" actId="478"/>
          <ac:spMkLst>
            <pc:docMk/>
            <pc:sldMk cId="878746820" sldId="256"/>
            <ac:spMk id="3" creationId="{BC4E0D4E-C254-4DC9-9248-E3D418C0706F}"/>
          </ac:spMkLst>
        </pc:spChg>
      </pc:sldChg>
      <pc:sldChg chg="delSp modSp new mod">
        <pc:chgData name="Anghel, Cristian" userId="564094d5-7cf9-4914-8ea8-8a1b6234ce76" providerId="ADAL" clId="{2512E721-2D60-4B44-BC5C-CF9BAB6CF4D7}" dt="2022-10-09T10:08:25.919" v="1171" actId="20577"/>
        <pc:sldMkLst>
          <pc:docMk/>
          <pc:sldMk cId="1819252186" sldId="257"/>
        </pc:sldMkLst>
        <pc:spChg chg="del">
          <ac:chgData name="Anghel, Cristian" userId="564094d5-7cf9-4914-8ea8-8a1b6234ce76" providerId="ADAL" clId="{2512E721-2D60-4B44-BC5C-CF9BAB6CF4D7}" dt="2022-10-09T09:17:25.305" v="4" actId="478"/>
          <ac:spMkLst>
            <pc:docMk/>
            <pc:sldMk cId="1819252186" sldId="257"/>
            <ac:spMk id="2" creationId="{0ECA13E4-F12E-46D6-AFEB-E681DC65E9D8}"/>
          </ac:spMkLst>
        </pc:spChg>
        <pc:spChg chg="mod">
          <ac:chgData name="Anghel, Cristian" userId="564094d5-7cf9-4914-8ea8-8a1b6234ce76" providerId="ADAL" clId="{2512E721-2D60-4B44-BC5C-CF9BAB6CF4D7}" dt="2022-10-09T10:08:25.919" v="1171" actId="20577"/>
          <ac:spMkLst>
            <pc:docMk/>
            <pc:sldMk cId="1819252186" sldId="257"/>
            <ac:spMk id="3" creationId="{C657ED86-412C-42F5-8DAB-D90F35DC0618}"/>
          </ac:spMkLst>
        </pc:spChg>
      </pc:sldChg>
      <pc:sldChg chg="delSp modSp new mod">
        <pc:chgData name="Anghel, Cristian" userId="564094d5-7cf9-4914-8ea8-8a1b6234ce76" providerId="ADAL" clId="{2512E721-2D60-4B44-BC5C-CF9BAB6CF4D7}" dt="2022-10-09T09:24:50.937" v="207" actId="20577"/>
        <pc:sldMkLst>
          <pc:docMk/>
          <pc:sldMk cId="1484806133" sldId="258"/>
        </pc:sldMkLst>
        <pc:spChg chg="del mod">
          <ac:chgData name="Anghel, Cristian" userId="564094d5-7cf9-4914-8ea8-8a1b6234ce76" providerId="ADAL" clId="{2512E721-2D60-4B44-BC5C-CF9BAB6CF4D7}" dt="2022-10-09T09:17:33.645" v="8" actId="478"/>
          <ac:spMkLst>
            <pc:docMk/>
            <pc:sldMk cId="1484806133" sldId="258"/>
            <ac:spMk id="2" creationId="{7774973A-DEEC-4B86-A1B5-D685EA409689}"/>
          </ac:spMkLst>
        </pc:spChg>
        <pc:spChg chg="mod">
          <ac:chgData name="Anghel, Cristian" userId="564094d5-7cf9-4914-8ea8-8a1b6234ce76" providerId="ADAL" clId="{2512E721-2D60-4B44-BC5C-CF9BAB6CF4D7}" dt="2022-10-09T09:24:50.937" v="207" actId="20577"/>
          <ac:spMkLst>
            <pc:docMk/>
            <pc:sldMk cId="1484806133" sldId="258"/>
            <ac:spMk id="3" creationId="{AD9873CA-0309-4A89-9365-8D0CECCBCB1E}"/>
          </ac:spMkLst>
        </pc:spChg>
      </pc:sldChg>
      <pc:sldChg chg="delSp modSp new mod">
        <pc:chgData name="Anghel, Cristian" userId="564094d5-7cf9-4914-8ea8-8a1b6234ce76" providerId="ADAL" clId="{2512E721-2D60-4B44-BC5C-CF9BAB6CF4D7}" dt="2022-10-09T09:33:23.410" v="488" actId="20577"/>
        <pc:sldMkLst>
          <pc:docMk/>
          <pc:sldMk cId="2815441899" sldId="259"/>
        </pc:sldMkLst>
        <pc:spChg chg="del mod">
          <ac:chgData name="Anghel, Cristian" userId="564094d5-7cf9-4914-8ea8-8a1b6234ce76" providerId="ADAL" clId="{2512E721-2D60-4B44-BC5C-CF9BAB6CF4D7}" dt="2022-10-09T09:17:42.282" v="12" actId="478"/>
          <ac:spMkLst>
            <pc:docMk/>
            <pc:sldMk cId="2815441899" sldId="259"/>
            <ac:spMk id="2" creationId="{0EA33CA2-BDD7-4C0E-BAA5-9033090391CE}"/>
          </ac:spMkLst>
        </pc:spChg>
        <pc:spChg chg="mod">
          <ac:chgData name="Anghel, Cristian" userId="564094d5-7cf9-4914-8ea8-8a1b6234ce76" providerId="ADAL" clId="{2512E721-2D60-4B44-BC5C-CF9BAB6CF4D7}" dt="2022-10-09T09:33:23.410" v="488" actId="20577"/>
          <ac:spMkLst>
            <pc:docMk/>
            <pc:sldMk cId="2815441899" sldId="259"/>
            <ac:spMk id="3" creationId="{0A8DD06B-E2F2-41DF-92EA-6BDCEE2C19AF}"/>
          </ac:spMkLst>
        </pc:spChg>
      </pc:sldChg>
      <pc:sldChg chg="delSp modSp new mod">
        <pc:chgData name="Anghel, Cristian" userId="564094d5-7cf9-4914-8ea8-8a1b6234ce76" providerId="ADAL" clId="{2512E721-2D60-4B44-BC5C-CF9BAB6CF4D7}" dt="2022-10-09T09:39:19.748" v="551" actId="948"/>
        <pc:sldMkLst>
          <pc:docMk/>
          <pc:sldMk cId="858654498" sldId="260"/>
        </pc:sldMkLst>
        <pc:spChg chg="del">
          <ac:chgData name="Anghel, Cristian" userId="564094d5-7cf9-4914-8ea8-8a1b6234ce76" providerId="ADAL" clId="{2512E721-2D60-4B44-BC5C-CF9BAB6CF4D7}" dt="2022-10-09T09:34:42.370" v="490" actId="478"/>
          <ac:spMkLst>
            <pc:docMk/>
            <pc:sldMk cId="858654498" sldId="260"/>
            <ac:spMk id="2" creationId="{578653AA-593A-41EF-884F-3C84777E477B}"/>
          </ac:spMkLst>
        </pc:spChg>
        <pc:spChg chg="mod">
          <ac:chgData name="Anghel, Cristian" userId="564094d5-7cf9-4914-8ea8-8a1b6234ce76" providerId="ADAL" clId="{2512E721-2D60-4B44-BC5C-CF9BAB6CF4D7}" dt="2022-10-09T09:39:19.748" v="551" actId="948"/>
          <ac:spMkLst>
            <pc:docMk/>
            <pc:sldMk cId="858654498" sldId="260"/>
            <ac:spMk id="3" creationId="{FFDFC3F4-D579-49FC-BB7F-BD980834C637}"/>
          </ac:spMkLst>
        </pc:spChg>
      </pc:sldChg>
      <pc:sldChg chg="delSp modSp new mod">
        <pc:chgData name="Anghel, Cristian" userId="564094d5-7cf9-4914-8ea8-8a1b6234ce76" providerId="ADAL" clId="{2512E721-2D60-4B44-BC5C-CF9BAB6CF4D7}" dt="2022-10-09T10:00:26.175" v="1038" actId="20577"/>
        <pc:sldMkLst>
          <pc:docMk/>
          <pc:sldMk cId="3130722230" sldId="261"/>
        </pc:sldMkLst>
        <pc:spChg chg="del">
          <ac:chgData name="Anghel, Cristian" userId="564094d5-7cf9-4914-8ea8-8a1b6234ce76" providerId="ADAL" clId="{2512E721-2D60-4B44-BC5C-CF9BAB6CF4D7}" dt="2022-10-09T09:34:53.801" v="494" actId="478"/>
          <ac:spMkLst>
            <pc:docMk/>
            <pc:sldMk cId="3130722230" sldId="261"/>
            <ac:spMk id="2" creationId="{ECECCADF-F76C-4286-A946-BFA0DE1317F9}"/>
          </ac:spMkLst>
        </pc:spChg>
        <pc:spChg chg="mod">
          <ac:chgData name="Anghel, Cristian" userId="564094d5-7cf9-4914-8ea8-8a1b6234ce76" providerId="ADAL" clId="{2512E721-2D60-4B44-BC5C-CF9BAB6CF4D7}" dt="2022-10-09T10:00:26.175" v="1038" actId="20577"/>
          <ac:spMkLst>
            <pc:docMk/>
            <pc:sldMk cId="3130722230" sldId="261"/>
            <ac:spMk id="3" creationId="{5C92D073-D899-4251-AE0A-625F4ADCC438}"/>
          </ac:spMkLst>
        </pc:spChg>
      </pc:sldChg>
      <pc:sldChg chg="delSp modSp new mod">
        <pc:chgData name="Anghel, Cristian" userId="564094d5-7cf9-4914-8ea8-8a1b6234ce76" providerId="ADAL" clId="{2512E721-2D60-4B44-BC5C-CF9BAB6CF4D7}" dt="2022-10-09T10:07:43.405" v="1155" actId="20577"/>
        <pc:sldMkLst>
          <pc:docMk/>
          <pc:sldMk cId="3554676808" sldId="262"/>
        </pc:sldMkLst>
        <pc:spChg chg="del">
          <ac:chgData name="Anghel, Cristian" userId="564094d5-7cf9-4914-8ea8-8a1b6234ce76" providerId="ADAL" clId="{2512E721-2D60-4B44-BC5C-CF9BAB6CF4D7}" dt="2022-10-09T09:35:08.170" v="498" actId="478"/>
          <ac:spMkLst>
            <pc:docMk/>
            <pc:sldMk cId="3554676808" sldId="262"/>
            <ac:spMk id="2" creationId="{B3BE39C7-F60B-48A5-9945-B8666CB89808}"/>
          </ac:spMkLst>
        </pc:spChg>
        <pc:spChg chg="mod">
          <ac:chgData name="Anghel, Cristian" userId="564094d5-7cf9-4914-8ea8-8a1b6234ce76" providerId="ADAL" clId="{2512E721-2D60-4B44-BC5C-CF9BAB6CF4D7}" dt="2022-10-09T10:07:43.405" v="1155" actId="20577"/>
          <ac:spMkLst>
            <pc:docMk/>
            <pc:sldMk cId="3554676808" sldId="262"/>
            <ac:spMk id="3" creationId="{2E1EDC25-65C0-4CBA-A945-C9F1FFDE4FF8}"/>
          </ac:spMkLst>
        </pc:spChg>
      </pc:sldChg>
      <pc:sldChg chg="delSp modSp new mod">
        <pc:chgData name="Anghel, Cristian" userId="564094d5-7cf9-4914-8ea8-8a1b6234ce76" providerId="ADAL" clId="{2512E721-2D60-4B44-BC5C-CF9BAB6CF4D7}" dt="2022-10-09T10:18:39.361" v="1323" actId="20577"/>
        <pc:sldMkLst>
          <pc:docMk/>
          <pc:sldMk cId="1949481290" sldId="263"/>
        </pc:sldMkLst>
        <pc:spChg chg="del">
          <ac:chgData name="Anghel, Cristian" userId="564094d5-7cf9-4914-8ea8-8a1b6234ce76" providerId="ADAL" clId="{2512E721-2D60-4B44-BC5C-CF9BAB6CF4D7}" dt="2022-10-09T10:10:32.213" v="1173" actId="478"/>
          <ac:spMkLst>
            <pc:docMk/>
            <pc:sldMk cId="1949481290" sldId="263"/>
            <ac:spMk id="2" creationId="{2DE630C6-C32A-4017-91A9-2A9C7C30B484}"/>
          </ac:spMkLst>
        </pc:spChg>
        <pc:spChg chg="mod">
          <ac:chgData name="Anghel, Cristian" userId="564094d5-7cf9-4914-8ea8-8a1b6234ce76" providerId="ADAL" clId="{2512E721-2D60-4B44-BC5C-CF9BAB6CF4D7}" dt="2022-10-09T10:18:39.361" v="1323" actId="20577"/>
          <ac:spMkLst>
            <pc:docMk/>
            <pc:sldMk cId="1949481290" sldId="263"/>
            <ac:spMk id="3" creationId="{B37D9687-94F1-4B20-BB67-55DD8C502B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3ADA-A097-4F64-BCE6-C7CD2E2A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591B-9FB5-496A-8793-3764F7E38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5515-6925-4158-82BB-6B26EC0D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40D1B-EE07-4C69-BAC8-143E4155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C030-1F08-4F3B-8C26-45BD0318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EA0B-DC48-41B3-9A19-B4DAB6B1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29C4C-3D73-40E1-8BE1-A1B5DD36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4E4A-6518-4AEB-9E23-5064DAF5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CCAF-EF10-4A56-8E8C-B1C7820A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CFBC-D662-4294-9845-F1A923C9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C05BA-728A-4CA6-B751-29618F55A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93B63-9178-4E4C-A18B-199BF523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7C3A-1ED1-4E46-A508-B25978C3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4430-0A2F-4F3E-B8F6-04796F15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8950-E352-4F0A-B09C-3F64E4A1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5789-207D-40FC-BEB3-C36B38C3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C7AC-34A1-4BDA-8E6B-A6EB5284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0F2E-5E78-4FF1-B1AE-F6A0AC1A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0124-B81F-4558-926C-66288FF9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A196-AC9A-4F75-B1DE-27FF4839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6A99-3866-4D68-B78A-18C2E5BC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20C52-652B-4783-BA49-3A167A22A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59DA-43DF-4C0F-BED8-83B2534F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BDA0-9DEE-4B87-BB0F-756BE500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204C-A1FA-4D9E-BF34-B23F8B79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853C-AB98-4E8D-9888-059E3FB6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9C75-1712-4C20-A7A6-55100D609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B9CB0-7EA3-4E4B-965A-76151AA4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BD583-7CE7-4401-9C25-650EE3B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E0962-83EF-4CB8-A405-698312E8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963F-106B-41C0-8900-951A1125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BF46-F3C5-439A-BE65-28A1E12B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8461-1BB0-4790-BB53-CF2B7E6D4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46735-6399-4B38-8F83-F39696497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582FD-9223-4A35-AD25-268762E00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F43F3-9DC9-4B11-BDF5-CB0FD7FFC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DE5E2-8C2E-4FA3-8BDE-908CF42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5547D-4B66-4759-ABB1-7CBC1A77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C0104-D107-4D48-A596-53932981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8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6A5-2A37-409A-AEAC-B31EAAA7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8BE3F-13EC-4E8F-8072-4C7CA4A6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91A31-4C54-40FD-BC0B-8582032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3B22B-7743-4F12-9C4E-B6940D03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D061B-ACA2-40B9-952D-A38BA42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7F41F-75CD-4A33-A81B-CD845E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09A77-CE0C-42D0-BDEC-4C43ABA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D277-16C0-4315-81B4-332AA012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6A0D-6C2F-4B72-92B0-612FF765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FD33-F0CB-4EBC-8138-801E595E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A575B-4C1D-423E-A48B-B8315EEA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C5FF-EECB-49C3-B69F-2ED19E39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928E-4793-4A24-8FA1-5ABA8D28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1476-A839-409C-B71D-945D0428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B3383-3F1F-4F61-B959-0B39EE6BD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50013-D44C-48B4-9409-7878B8E44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617A-FA0F-4B58-9933-3B55BF05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1BD6-B14F-464E-BEA2-8922C57D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58A71-1A52-40DF-BB72-F84D17E8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020C6-5338-4069-BEFF-B50C1EE6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387C4-0F89-4EA7-9F5C-8941934D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EADB-56D9-44DD-ABE6-9AFEDA48C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8886-2121-4C79-86D4-3F633358D9E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5A83-1332-41F2-9028-40FE9BB8E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268C-257D-405F-9F44-C63A866D9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F6856-5075-4B46-8FC9-4E569DB77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B336-173E-49DA-BC12-81B7B70EA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SUBSISTEMUL METODOLOGICO-MANAGERIAL AL ORGANIZAŢIEI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ED86-412C-42F5-8DAB-D90F35DC0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Sistemul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metodologico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-managerial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reprezintă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ansamblul metodelor, tehnicilor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procedurilor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utilizate în exercitarea proceselor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relaţiilor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manageriale din cadrul unei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uprinde două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sisteme, metode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tehnici de conducere: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metode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management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managementul prin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obiective;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managementul prin proiecte;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managementul pe produs;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managementul prin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bugete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managementul prin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excepţii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managementul participativ.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tehnici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specifice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management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metoda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diagnosticării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metoda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delegarea;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tabloul de bord;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metodele de stimulare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creativităţii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resurselor umane (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Brainstorming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73CA-0309-4A89-9365-8D0CECCB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endParaRPr lang="ro-R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Funcțiile</a:t>
            </a: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ubsistemului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metodologico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-managerial: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asigurarea suportului logistic, metodologic pentru exercitarea ansamblului proceselor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relaţiilor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management;</a:t>
            </a:r>
            <a:endParaRPr lang="ro-RO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scientizarea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management;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dezvoltarea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potenţialului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personalului managerial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execuţie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0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D06B-E2F2-41DF-92EA-6BDCEE2C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6" y="297951"/>
            <a:ext cx="10761323" cy="629805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Managementul prin obiective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(Prof. Peter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Drucker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stabilește cu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rigurozitate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obiectivele până la nivelul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executanţilor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care participă nemijlocit la 	stabilirea lor;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există o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corelare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strânsă între recompense /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sancţiuni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și nivelul realizării obiectivelor 	previzionate.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Presupune parcurgerea următoarelor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ETAPE: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precizarea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perioadei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pentru care se stabilesc obiectivele;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definirea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sistemului de obiective al firmei (obiective fundamentale, derivate, specifice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individuale)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stabilirea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obiectivelor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pentru fiecare manager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salariat al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stabilirea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termenelor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iniţiale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intermediare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finale de realizare a obiectivelor previzionate;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alocarea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resurselor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financiare, materiale,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informaţionale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necesare îndeplinirii obiectivelor;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formalizarea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managementului prin obiective;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monitorizarea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procesului de implementare a managementului prin obiective;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evaluarea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rezultatelor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obţinute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prin comparare cu obiectivele previzionate;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aplicarea de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recompense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sancţiuni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performanţele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realizate;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efectuarea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ajustărilor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ce se impun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continuarea aplicării managementului prin obiective.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4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C3F4-D579-49FC-BB7F-BD980834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endParaRPr lang="ro-RO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Managementul prin bugete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asigură previzionarea, controlul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evaluarea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unei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ale principalelor sale componente procesuale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structurale cu ajutorul bugetelor.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Presupune parcurgerea următoarelor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ETAPE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delimitarea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dimensionarea centrelor de gestiune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(plecând de la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structurală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pot fi delimitate centre de gestiune la nivelul principalelor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componente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procesuale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structurale - spre exemplu, la nivelul unor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compartimente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 grupe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compartimente ale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fundamentarea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elaborarea bugetelor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(sunt dimensionate valoric, pentru fiecare centru </a:t>
            </a:r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ro-RO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gestiune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obiectivele, cheltuielile, veniturile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rezultatele);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lansarea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bugetelor pe centre de gestiune;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execuţia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bugetară, înregistrarea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transmiterea abaterilor;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evaluarea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centrelor de gestiune.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5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D073-D899-4251-AE0A-625F4ADC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781872" cy="617696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Metoda diagnosticării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realizată de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echipe multidisciplinare</a:t>
            </a:r>
            <a:r>
              <a:rPr lang="ro-R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formate din manageri </a:t>
            </a:r>
            <a:r>
              <a:rPr lang="ro-RO" sz="1800" b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executanţi</a:t>
            </a:r>
            <a:r>
              <a:rPr lang="ro-R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identifică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punctele forte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vulnerabile </a:t>
            </a:r>
            <a:r>
              <a:rPr lang="ro-R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 domeniului analizat, cu </a:t>
            </a:r>
            <a:r>
              <a:rPr lang="ro-RO" sz="1800" b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evidenţierea</a:t>
            </a:r>
            <a:r>
              <a:rPr lang="ro-R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cauzelor care 	le generează,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se </a:t>
            </a:r>
            <a:r>
              <a:rPr lang="ro-R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finalizează cu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recomandări</a:t>
            </a:r>
            <a:r>
              <a:rPr lang="ro-RO" sz="18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cu caracter corectiv sau de dezvoltare.</a:t>
            </a:r>
            <a:endParaRPr lang="ro-RO" sz="1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Caracteristici: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esenţa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aplicării ei constă în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analiza cauză-efect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caracterul său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participativ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antrenează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salariaţi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specialităţi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diferite;</a:t>
            </a:r>
            <a:endParaRPr lang="ro-RO" sz="1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finalizarea sa în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recomandări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valorificabile pe plan decizional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operaţional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Etape: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stabilirea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domeniului de investigat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este importantă delimitarea corectă a domeniului:			- supradimensionarea presupune irosirea resurselor,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subdimensionarea exclude variabile și conduce la un diagnostic neconcludent.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documentarea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preliminară - se culeg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informaţiile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referitoare la domeniul investigat;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stabilirea principalelor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puncte vulnerabile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cauzelor care le generează;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identificarea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principalelor puncte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forte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cauzelor care le generează;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formularea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recomandărilor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axate pe eliminarea cauzelor care au determinat punctele 	vulnerabile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 intensificarea celor care au generat punctele forte.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ro-RO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2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DC25-65C0-4CBA-A945-C9F1FFDE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616449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Şedinţa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constă în reunirea mai multor persoane pentru un scurt interval de timp sub coordonarea unui manager, în vederea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soluţionării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unor sarcini cu caracter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informaţional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sau decizional.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funcţie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conţinut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pot fi: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furnizarea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managerului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/sau colaboratorilor;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decizionale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constau în prezentarea, formularea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evaluarea de variante 	decizionale care vizează realizarea unor obiective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finalizează prin adoptarea deciziilor;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şedinţele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armonizare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au drept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conţinut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punerea de acord 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acţiunilor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managerilor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componenţilor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unor compartimente situate pe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acelaşi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nivel ierarhic sau pe niveluri ierarhice 	apropiate;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</a:t>
            </a:r>
            <a:r>
              <a:rPr lang="ro-RO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ro-RO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explorare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 sunt axate pe investigarea unor aspecte necunoscute referitoare la 	viitorul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fiind destinate stimulării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creativităţii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resurselor umane.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latin typeface="Arial" panose="020B0604020202020204" pitchFamily="34" charset="0"/>
                <a:cs typeface="Arial" panose="020B0604020202020204" pitchFamily="34" charset="0"/>
              </a:rPr>
              <a:t>Etape: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pregătirea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deschiderea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desfăşurarea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finalizarea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şedinţei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7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9687-94F1-4B20-BB67-55DD8C50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Brainstorming-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ul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sau „asaltul de idei”: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 drept obiectiv emiterea unui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număr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cât mai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idei privind modul de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soluţionare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	unei probleme,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ideile se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obţin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prin stimularea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dezvoltarea </a:t>
            </a:r>
            <a:r>
              <a:rPr lang="ro-RO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creativităţii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în cadrul grupului,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 presupune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crearea unei atmosfere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permisive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favorabile exprimării opiniilor,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participă persoane cât mai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eterogene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din punctul de vedere al pregătirii,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 condus de către un animator / </a:t>
            </a:r>
            <a:r>
              <a:rPr lang="ro-R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moderator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cs typeface="Arial" panose="020B0604020202020204" pitchFamily="34" charset="0"/>
              </a:rPr>
              <a:t>	- 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permite: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prevenirea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apariţiei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unor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situaţii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criză în cadrul firmelor,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conştientizarea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tendinţelor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importante care se manifestă în mediul intra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		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extraorganizaţional</a:t>
            </a: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identificarea variabilelor endogene </a:t>
            </a:r>
            <a:r>
              <a:rPr lang="ro-RO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şi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exogene care favorizează sau limitează 			 dezvoltarea unor factori de risc,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o-RO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definirea scenariilor relevante pentru o analiză de impact.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8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978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SUBSISTEMUL METODOLOGICO-MANAGERIAL AL ORGANIZAŢIEI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SUBSISTEMUL METODOLOGICO-MANAGERIAL AL ORGANIZAŢIEI  </dc:title>
  <dc:creator>Anghel, Cristian</dc:creator>
  <cp:lastModifiedBy>Anghel, Cristian</cp:lastModifiedBy>
  <cp:revision>1</cp:revision>
  <dcterms:created xsi:type="dcterms:W3CDTF">2022-10-09T09:15:41Z</dcterms:created>
  <dcterms:modified xsi:type="dcterms:W3CDTF">2024-01-10T20:00:51Z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20b37f-db72-473e-ae54-fb16df408069_Enabled">
    <vt:lpwstr>true</vt:lpwstr>
  </property>
  <property fmtid="{D5CDD505-2E9C-101B-9397-08002B2CF9AE}" pid="3" name="MSIP_Label_b020b37f-db72-473e-ae54-fb16df408069_SetDate">
    <vt:lpwstr>2022-10-09T09:15:42Z</vt:lpwstr>
  </property>
  <property fmtid="{D5CDD505-2E9C-101B-9397-08002B2CF9AE}" pid="4" name="MSIP_Label_b020b37f-db72-473e-ae54-fb16df408069_Method">
    <vt:lpwstr>Standard</vt:lpwstr>
  </property>
  <property fmtid="{D5CDD505-2E9C-101B-9397-08002B2CF9AE}" pid="5" name="MSIP_Label_b020b37f-db72-473e-ae54-fb16df408069_Name">
    <vt:lpwstr>General</vt:lpwstr>
  </property>
  <property fmtid="{D5CDD505-2E9C-101B-9397-08002B2CF9AE}" pid="6" name="MSIP_Label_b020b37f-db72-473e-ae54-fb16df408069_SiteId">
    <vt:lpwstr>705d07a3-2eea-4f3b-ab59-65ca29abeb26</vt:lpwstr>
  </property>
  <property fmtid="{D5CDD505-2E9C-101B-9397-08002B2CF9AE}" pid="7" name="MSIP_Label_b020b37f-db72-473e-ae54-fb16df408069_ActionId">
    <vt:lpwstr>96e72ed6-1f7b-4d94-bff7-2357861dde3d</vt:lpwstr>
  </property>
  <property fmtid="{D5CDD505-2E9C-101B-9397-08002B2CF9AE}" pid="8" name="MSIP_Label_b020b37f-db72-473e-ae54-fb16df408069_ContentBits">
    <vt:lpwstr>0</vt:lpwstr>
  </property>
</Properties>
</file>