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6" r:id="rId3"/>
    <p:sldId id="257" r:id="rId4"/>
    <p:sldId id="266" r:id="rId5"/>
    <p:sldId id="258" r:id="rId6"/>
    <p:sldId id="259" r:id="rId7"/>
    <p:sldId id="260" r:id="rId8"/>
    <p:sldId id="261" r:id="rId9"/>
    <p:sldId id="262" r:id="rId10"/>
    <p:sldId id="290" r:id="rId11"/>
    <p:sldId id="263" r:id="rId12"/>
    <p:sldId id="264" r:id="rId13"/>
    <p:sldId id="291" r:id="rId14"/>
    <p:sldId id="265" r:id="rId15"/>
    <p:sldId id="267" r:id="rId16"/>
    <p:sldId id="268" r:id="rId17"/>
    <p:sldId id="269" r:id="rId18"/>
    <p:sldId id="270" r:id="rId19"/>
    <p:sldId id="294" r:id="rId20"/>
    <p:sldId id="271" r:id="rId21"/>
    <p:sldId id="292" r:id="rId22"/>
    <p:sldId id="293" r:id="rId23"/>
    <p:sldId id="272" r:id="rId24"/>
    <p:sldId id="273" r:id="rId25"/>
    <p:sldId id="274" r:id="rId26"/>
    <p:sldId id="275" r:id="rId27"/>
    <p:sldId id="276" r:id="rId28"/>
    <p:sldId id="277" r:id="rId29"/>
    <p:sldId id="278" r:id="rId30"/>
    <p:sldId id="279" r:id="rId31"/>
    <p:sldId id="281" r:id="rId32"/>
    <p:sldId id="280" r:id="rId33"/>
    <p:sldId id="283" r:id="rId34"/>
    <p:sldId id="282" r:id="rId35"/>
    <p:sldId id="284" r:id="rId36"/>
    <p:sldId id="285" r:id="rId37"/>
    <p:sldId id="289" r:id="rId38"/>
    <p:sldId id="286" r:id="rId39"/>
    <p:sldId id="287"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3CA185-C5BF-4B85-AF0F-F64ADB473645}">
          <p14:sldIdLst>
            <p14:sldId id="288"/>
            <p14:sldId id="256"/>
            <p14:sldId id="257"/>
          </p14:sldIdLst>
        </p14:section>
        <p14:section name="Untitled Section" id="{36109B4F-58E9-4DCD-BF87-FEA8822AB51A}">
          <p14:sldIdLst>
            <p14:sldId id="266"/>
            <p14:sldId id="258"/>
            <p14:sldId id="259"/>
            <p14:sldId id="260"/>
            <p14:sldId id="261"/>
            <p14:sldId id="262"/>
            <p14:sldId id="290"/>
            <p14:sldId id="263"/>
            <p14:sldId id="264"/>
            <p14:sldId id="291"/>
            <p14:sldId id="265"/>
            <p14:sldId id="267"/>
            <p14:sldId id="268"/>
            <p14:sldId id="269"/>
            <p14:sldId id="270"/>
            <p14:sldId id="294"/>
            <p14:sldId id="271"/>
            <p14:sldId id="292"/>
            <p14:sldId id="293"/>
            <p14:sldId id="272"/>
            <p14:sldId id="273"/>
            <p14:sldId id="274"/>
            <p14:sldId id="275"/>
            <p14:sldId id="276"/>
            <p14:sldId id="277"/>
            <p14:sldId id="278"/>
            <p14:sldId id="279"/>
            <p14:sldId id="281"/>
            <p14:sldId id="280"/>
            <p14:sldId id="283"/>
            <p14:sldId id="282"/>
            <p14:sldId id="284"/>
            <p14:sldId id="285"/>
            <p14:sldId id="289"/>
            <p14:sldId id="286"/>
            <p14:sldId id="287"/>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hel, Cristian" userId="564094d5-7cf9-4914-8ea8-8a1b6234ce76" providerId="ADAL" clId="{EF82AA46-F964-4B46-BC5C-3BA3A0673AAE}"/>
    <pc:docChg chg="undo custSel modSld">
      <pc:chgData name="Anghel, Cristian" userId="564094d5-7cf9-4914-8ea8-8a1b6234ce76" providerId="ADAL" clId="{EF82AA46-F964-4B46-BC5C-3BA3A0673AAE}" dt="2023-10-09T08:26:03.184" v="315" actId="313"/>
      <pc:docMkLst>
        <pc:docMk/>
      </pc:docMkLst>
      <pc:sldChg chg="modSp mod">
        <pc:chgData name="Anghel, Cristian" userId="564094d5-7cf9-4914-8ea8-8a1b6234ce76" providerId="ADAL" clId="{EF82AA46-F964-4B46-BC5C-3BA3A0673AAE}" dt="2023-10-09T05:11:01.887" v="0" actId="20577"/>
        <pc:sldMkLst>
          <pc:docMk/>
          <pc:sldMk cId="1951470571" sldId="260"/>
        </pc:sldMkLst>
        <pc:spChg chg="mod">
          <ac:chgData name="Anghel, Cristian" userId="564094d5-7cf9-4914-8ea8-8a1b6234ce76" providerId="ADAL" clId="{EF82AA46-F964-4B46-BC5C-3BA3A0673AAE}" dt="2023-10-09T05:11:01.887" v="0" actId="20577"/>
          <ac:spMkLst>
            <pc:docMk/>
            <pc:sldMk cId="1951470571" sldId="260"/>
            <ac:spMk id="3" creationId="{486B92E2-3F5D-4856-846C-3E34CAC32FCF}"/>
          </ac:spMkLst>
        </pc:spChg>
      </pc:sldChg>
      <pc:sldChg chg="modSp mod">
        <pc:chgData name="Anghel, Cristian" userId="564094d5-7cf9-4914-8ea8-8a1b6234ce76" providerId="ADAL" clId="{EF82AA46-F964-4B46-BC5C-3BA3A0673AAE}" dt="2023-10-09T05:11:59.235" v="1" actId="6549"/>
        <pc:sldMkLst>
          <pc:docMk/>
          <pc:sldMk cId="2296690335" sldId="261"/>
        </pc:sldMkLst>
        <pc:spChg chg="mod">
          <ac:chgData name="Anghel, Cristian" userId="564094d5-7cf9-4914-8ea8-8a1b6234ce76" providerId="ADAL" clId="{EF82AA46-F964-4B46-BC5C-3BA3A0673AAE}" dt="2023-10-09T05:11:59.235" v="1" actId="6549"/>
          <ac:spMkLst>
            <pc:docMk/>
            <pc:sldMk cId="2296690335" sldId="261"/>
            <ac:spMk id="3" creationId="{F8089994-9796-4C54-B324-1234BCC562CF}"/>
          </ac:spMkLst>
        </pc:spChg>
      </pc:sldChg>
      <pc:sldChg chg="modSp mod">
        <pc:chgData name="Anghel, Cristian" userId="564094d5-7cf9-4914-8ea8-8a1b6234ce76" providerId="ADAL" clId="{EF82AA46-F964-4B46-BC5C-3BA3A0673AAE}" dt="2023-10-09T05:22:20.814" v="2" actId="6549"/>
        <pc:sldMkLst>
          <pc:docMk/>
          <pc:sldMk cId="3396478137" sldId="264"/>
        </pc:sldMkLst>
        <pc:spChg chg="mod">
          <ac:chgData name="Anghel, Cristian" userId="564094d5-7cf9-4914-8ea8-8a1b6234ce76" providerId="ADAL" clId="{EF82AA46-F964-4B46-BC5C-3BA3A0673AAE}" dt="2023-10-09T05:22:20.814" v="2" actId="6549"/>
          <ac:spMkLst>
            <pc:docMk/>
            <pc:sldMk cId="3396478137" sldId="264"/>
            <ac:spMk id="3" creationId="{DEE5778F-DDB1-487F-8BD1-5691BCBE4366}"/>
          </ac:spMkLst>
        </pc:spChg>
      </pc:sldChg>
      <pc:sldChg chg="modSp mod">
        <pc:chgData name="Anghel, Cristian" userId="564094d5-7cf9-4914-8ea8-8a1b6234ce76" providerId="ADAL" clId="{EF82AA46-F964-4B46-BC5C-3BA3A0673AAE}" dt="2023-10-09T05:31:24.752" v="20" actId="20577"/>
        <pc:sldMkLst>
          <pc:docMk/>
          <pc:sldMk cId="3604461111" sldId="270"/>
        </pc:sldMkLst>
        <pc:spChg chg="mod">
          <ac:chgData name="Anghel, Cristian" userId="564094d5-7cf9-4914-8ea8-8a1b6234ce76" providerId="ADAL" clId="{EF82AA46-F964-4B46-BC5C-3BA3A0673AAE}" dt="2023-10-09T05:31:24.752" v="20" actId="20577"/>
          <ac:spMkLst>
            <pc:docMk/>
            <pc:sldMk cId="3604461111" sldId="270"/>
            <ac:spMk id="3" creationId="{7143268B-8F80-4578-AC61-46700ECD7C7C}"/>
          </ac:spMkLst>
        </pc:spChg>
      </pc:sldChg>
      <pc:sldChg chg="modSp mod">
        <pc:chgData name="Anghel, Cristian" userId="564094d5-7cf9-4914-8ea8-8a1b6234ce76" providerId="ADAL" clId="{EF82AA46-F964-4B46-BC5C-3BA3A0673AAE}" dt="2023-10-09T08:24:11.009" v="303" actId="113"/>
        <pc:sldMkLst>
          <pc:docMk/>
          <pc:sldMk cId="2376768879" sldId="278"/>
        </pc:sldMkLst>
        <pc:spChg chg="mod">
          <ac:chgData name="Anghel, Cristian" userId="564094d5-7cf9-4914-8ea8-8a1b6234ce76" providerId="ADAL" clId="{EF82AA46-F964-4B46-BC5C-3BA3A0673AAE}" dt="2023-10-09T08:24:11.009" v="303" actId="113"/>
          <ac:spMkLst>
            <pc:docMk/>
            <pc:sldMk cId="2376768879" sldId="278"/>
            <ac:spMk id="3" creationId="{D141C4DB-00FE-49DC-AC22-21CB860E8D48}"/>
          </ac:spMkLst>
        </pc:spChg>
      </pc:sldChg>
      <pc:sldChg chg="modSp mod">
        <pc:chgData name="Anghel, Cristian" userId="564094d5-7cf9-4914-8ea8-8a1b6234ce76" providerId="ADAL" clId="{EF82AA46-F964-4B46-BC5C-3BA3A0673AAE}" dt="2023-10-09T08:24:19.900" v="304" actId="113"/>
        <pc:sldMkLst>
          <pc:docMk/>
          <pc:sldMk cId="213713335" sldId="279"/>
        </pc:sldMkLst>
        <pc:spChg chg="mod">
          <ac:chgData name="Anghel, Cristian" userId="564094d5-7cf9-4914-8ea8-8a1b6234ce76" providerId="ADAL" clId="{EF82AA46-F964-4B46-BC5C-3BA3A0673AAE}" dt="2023-10-09T08:24:19.900" v="304" actId="113"/>
          <ac:spMkLst>
            <pc:docMk/>
            <pc:sldMk cId="213713335" sldId="279"/>
            <ac:spMk id="3" creationId="{35C93D31-DAF0-43B1-A8A6-05A56BCACA71}"/>
          </ac:spMkLst>
        </pc:spChg>
      </pc:sldChg>
      <pc:sldChg chg="modSp mod">
        <pc:chgData name="Anghel, Cristian" userId="564094d5-7cf9-4914-8ea8-8a1b6234ce76" providerId="ADAL" clId="{EF82AA46-F964-4B46-BC5C-3BA3A0673AAE}" dt="2023-10-09T08:24:51.508" v="308" actId="108"/>
        <pc:sldMkLst>
          <pc:docMk/>
          <pc:sldMk cId="3620550282" sldId="280"/>
        </pc:sldMkLst>
        <pc:spChg chg="mod">
          <ac:chgData name="Anghel, Cristian" userId="564094d5-7cf9-4914-8ea8-8a1b6234ce76" providerId="ADAL" clId="{EF82AA46-F964-4B46-BC5C-3BA3A0673AAE}" dt="2023-10-09T08:24:51.508" v="308" actId="108"/>
          <ac:spMkLst>
            <pc:docMk/>
            <pc:sldMk cId="3620550282" sldId="280"/>
            <ac:spMk id="3" creationId="{D328D5DE-50B3-4515-8210-FD180125CF7A}"/>
          </ac:spMkLst>
        </pc:spChg>
      </pc:sldChg>
      <pc:sldChg chg="modSp mod">
        <pc:chgData name="Anghel, Cristian" userId="564094d5-7cf9-4914-8ea8-8a1b6234ce76" providerId="ADAL" clId="{EF82AA46-F964-4B46-BC5C-3BA3A0673AAE}" dt="2023-10-09T08:23:35.437" v="300" actId="20577"/>
        <pc:sldMkLst>
          <pc:docMk/>
          <pc:sldMk cId="270016766" sldId="281"/>
        </pc:sldMkLst>
        <pc:spChg chg="mod">
          <ac:chgData name="Anghel, Cristian" userId="564094d5-7cf9-4914-8ea8-8a1b6234ce76" providerId="ADAL" clId="{EF82AA46-F964-4B46-BC5C-3BA3A0673AAE}" dt="2023-10-09T08:23:35.437" v="300" actId="20577"/>
          <ac:spMkLst>
            <pc:docMk/>
            <pc:sldMk cId="270016766" sldId="281"/>
            <ac:spMk id="3" creationId="{DB04BC92-00CE-4C1E-A829-4EB643A3A26F}"/>
          </ac:spMkLst>
        </pc:spChg>
      </pc:sldChg>
      <pc:sldChg chg="modSp mod">
        <pc:chgData name="Anghel, Cristian" userId="564094d5-7cf9-4914-8ea8-8a1b6234ce76" providerId="ADAL" clId="{EF82AA46-F964-4B46-BC5C-3BA3A0673AAE}" dt="2023-10-09T08:26:03.184" v="315" actId="313"/>
        <pc:sldMkLst>
          <pc:docMk/>
          <pc:sldMk cId="2404018207" sldId="283"/>
        </pc:sldMkLst>
        <pc:spChg chg="mod">
          <ac:chgData name="Anghel, Cristian" userId="564094d5-7cf9-4914-8ea8-8a1b6234ce76" providerId="ADAL" clId="{EF82AA46-F964-4B46-BC5C-3BA3A0673AAE}" dt="2023-10-09T08:26:03.184" v="315" actId="313"/>
          <ac:spMkLst>
            <pc:docMk/>
            <pc:sldMk cId="2404018207" sldId="283"/>
            <ac:spMk id="3" creationId="{142D23F2-C22E-4052-9D04-478590515930}"/>
          </ac:spMkLst>
        </pc:spChg>
      </pc:sldChg>
    </pc:docChg>
  </pc:docChgLst>
  <pc:docChgLst>
    <pc:chgData name="Anghel, Cristian" userId="564094d5-7cf9-4914-8ea8-8a1b6234ce76" providerId="ADAL" clId="{3E7C7072-3F05-4D60-B674-8837030DB572}"/>
    <pc:docChg chg="undo redo custSel addSld delSld modSld sldOrd addSection delSection modSection">
      <pc:chgData name="Anghel, Cristian" userId="564094d5-7cf9-4914-8ea8-8a1b6234ce76" providerId="ADAL" clId="{3E7C7072-3F05-4D60-B674-8837030DB572}" dt="2022-10-06T11:48:17.382" v="17300" actId="255"/>
      <pc:docMkLst>
        <pc:docMk/>
      </pc:docMkLst>
      <pc:sldChg chg="delSp modSp mod">
        <pc:chgData name="Anghel, Cristian" userId="564094d5-7cf9-4914-8ea8-8a1b6234ce76" providerId="ADAL" clId="{3E7C7072-3F05-4D60-B674-8837030DB572}" dt="2022-10-06T08:58:22.213" v="16614" actId="6549"/>
        <pc:sldMkLst>
          <pc:docMk/>
          <pc:sldMk cId="2262202488" sldId="256"/>
        </pc:sldMkLst>
        <pc:spChg chg="del">
          <ac:chgData name="Anghel, Cristian" userId="564094d5-7cf9-4914-8ea8-8a1b6234ce76" providerId="ADAL" clId="{3E7C7072-3F05-4D60-B674-8837030DB572}" dt="2022-10-01T07:58:03.840" v="0" actId="478"/>
          <ac:spMkLst>
            <pc:docMk/>
            <pc:sldMk cId="2262202488" sldId="256"/>
            <ac:spMk id="2" creationId="{B2B3D95F-D4F2-4C7B-ADE9-76A1F92CFA56}"/>
          </ac:spMkLst>
        </pc:spChg>
        <pc:spChg chg="mod">
          <ac:chgData name="Anghel, Cristian" userId="564094d5-7cf9-4914-8ea8-8a1b6234ce76" providerId="ADAL" clId="{3E7C7072-3F05-4D60-B674-8837030DB572}" dt="2022-10-06T08:58:22.213" v="16614" actId="6549"/>
          <ac:spMkLst>
            <pc:docMk/>
            <pc:sldMk cId="2262202488" sldId="256"/>
            <ac:spMk id="3" creationId="{05D6D078-774C-4C9C-84B0-535F96516BC1}"/>
          </ac:spMkLst>
        </pc:spChg>
      </pc:sldChg>
      <pc:sldChg chg="modSp new mod">
        <pc:chgData name="Anghel, Cristian" userId="564094d5-7cf9-4914-8ea8-8a1b6234ce76" providerId="ADAL" clId="{3E7C7072-3F05-4D60-B674-8837030DB572}" dt="2022-10-06T11:48:17.382" v="17300" actId="255"/>
        <pc:sldMkLst>
          <pc:docMk/>
          <pc:sldMk cId="4017095918" sldId="257"/>
        </pc:sldMkLst>
        <pc:spChg chg="mod">
          <ac:chgData name="Anghel, Cristian" userId="564094d5-7cf9-4914-8ea8-8a1b6234ce76" providerId="ADAL" clId="{3E7C7072-3F05-4D60-B674-8837030DB572}" dt="2022-10-06T11:48:17.382" v="17300" actId="255"/>
          <ac:spMkLst>
            <pc:docMk/>
            <pc:sldMk cId="4017095918" sldId="257"/>
            <ac:spMk id="2" creationId="{90CD4BF3-FEE6-4F43-B605-3C97B93C70BB}"/>
          </ac:spMkLst>
        </pc:spChg>
        <pc:spChg chg="mod">
          <ac:chgData name="Anghel, Cristian" userId="564094d5-7cf9-4914-8ea8-8a1b6234ce76" providerId="ADAL" clId="{3E7C7072-3F05-4D60-B674-8837030DB572}" dt="2022-10-06T08:59:14.571" v="16622" actId="27636"/>
          <ac:spMkLst>
            <pc:docMk/>
            <pc:sldMk cId="4017095918" sldId="257"/>
            <ac:spMk id="3" creationId="{69A0493B-FEC8-458D-B054-56DCE721C34E}"/>
          </ac:spMkLst>
        </pc:spChg>
      </pc:sldChg>
      <pc:sldChg chg="addSp delSp modSp new add del mod">
        <pc:chgData name="Anghel, Cristian" userId="564094d5-7cf9-4914-8ea8-8a1b6234ce76" providerId="ADAL" clId="{3E7C7072-3F05-4D60-B674-8837030DB572}" dt="2022-10-06T09:05:15.699" v="16635" actId="20577"/>
        <pc:sldMkLst>
          <pc:docMk/>
          <pc:sldMk cId="1393879593" sldId="258"/>
        </pc:sldMkLst>
        <pc:spChg chg="del mod">
          <ac:chgData name="Anghel, Cristian" userId="564094d5-7cf9-4914-8ea8-8a1b6234ce76" providerId="ADAL" clId="{3E7C7072-3F05-4D60-B674-8837030DB572}" dt="2022-10-01T14:12:37.745" v="7103" actId="21"/>
          <ac:spMkLst>
            <pc:docMk/>
            <pc:sldMk cId="1393879593" sldId="258"/>
            <ac:spMk id="2" creationId="{EA906E75-8884-4F41-8134-3E9FEE2479B8}"/>
          </ac:spMkLst>
        </pc:spChg>
        <pc:spChg chg="mod">
          <ac:chgData name="Anghel, Cristian" userId="564094d5-7cf9-4914-8ea8-8a1b6234ce76" providerId="ADAL" clId="{3E7C7072-3F05-4D60-B674-8837030DB572}" dt="2022-10-06T09:05:15.699" v="16635" actId="20577"/>
          <ac:spMkLst>
            <pc:docMk/>
            <pc:sldMk cId="1393879593" sldId="258"/>
            <ac:spMk id="3" creationId="{9FADE922-C2D6-4303-B4D4-2A60A3B0E580}"/>
          </ac:spMkLst>
        </pc:spChg>
        <pc:spChg chg="add del mod">
          <ac:chgData name="Anghel, Cristian" userId="564094d5-7cf9-4914-8ea8-8a1b6234ce76" providerId="ADAL" clId="{3E7C7072-3F05-4D60-B674-8837030DB572}" dt="2022-10-01T14:13:08.949" v="7109" actId="478"/>
          <ac:spMkLst>
            <pc:docMk/>
            <pc:sldMk cId="1393879593" sldId="258"/>
            <ac:spMk id="5" creationId="{798665BF-17F5-45FE-A768-233C50CE4E17}"/>
          </ac:spMkLst>
        </pc:spChg>
      </pc:sldChg>
      <pc:sldChg chg="modSp new add del mod">
        <pc:chgData name="Anghel, Cristian" userId="564094d5-7cf9-4914-8ea8-8a1b6234ce76" providerId="ADAL" clId="{3E7C7072-3F05-4D60-B674-8837030DB572}" dt="2022-10-06T09:00:40.049" v="16625" actId="20577"/>
        <pc:sldMkLst>
          <pc:docMk/>
          <pc:sldMk cId="2639209471" sldId="259"/>
        </pc:sldMkLst>
        <pc:spChg chg="mod">
          <ac:chgData name="Anghel, Cristian" userId="564094d5-7cf9-4914-8ea8-8a1b6234ce76" providerId="ADAL" clId="{3E7C7072-3F05-4D60-B674-8837030DB572}" dt="2022-10-03T05:46:32.916" v="16341" actId="20577"/>
          <ac:spMkLst>
            <pc:docMk/>
            <pc:sldMk cId="2639209471" sldId="259"/>
            <ac:spMk id="2" creationId="{37E68F8F-CAB3-4235-BD87-054D49BD659D}"/>
          </ac:spMkLst>
        </pc:spChg>
        <pc:spChg chg="mod">
          <ac:chgData name="Anghel, Cristian" userId="564094d5-7cf9-4914-8ea8-8a1b6234ce76" providerId="ADAL" clId="{3E7C7072-3F05-4D60-B674-8837030DB572}" dt="2022-10-06T09:00:40.049" v="16625" actId="20577"/>
          <ac:spMkLst>
            <pc:docMk/>
            <pc:sldMk cId="2639209471" sldId="259"/>
            <ac:spMk id="3" creationId="{40019035-9D8B-4FC5-8E2C-20FDC018DEAD}"/>
          </ac:spMkLst>
        </pc:spChg>
      </pc:sldChg>
      <pc:sldChg chg="delSp modSp new add del mod">
        <pc:chgData name="Anghel, Cristian" userId="564094d5-7cf9-4914-8ea8-8a1b6234ce76" providerId="ADAL" clId="{3E7C7072-3F05-4D60-B674-8837030DB572}" dt="2022-10-06T09:01:25.723" v="16633" actId="20577"/>
        <pc:sldMkLst>
          <pc:docMk/>
          <pc:sldMk cId="1951470571" sldId="260"/>
        </pc:sldMkLst>
        <pc:spChg chg="del mod">
          <ac:chgData name="Anghel, Cristian" userId="564094d5-7cf9-4914-8ea8-8a1b6234ce76" providerId="ADAL" clId="{3E7C7072-3F05-4D60-B674-8837030DB572}" dt="2022-10-01T09:25:33.765" v="1959" actId="478"/>
          <ac:spMkLst>
            <pc:docMk/>
            <pc:sldMk cId="1951470571" sldId="260"/>
            <ac:spMk id="2" creationId="{174FBA2E-79AF-4A07-96EE-9B92ACA90BCB}"/>
          </ac:spMkLst>
        </pc:spChg>
        <pc:spChg chg="mod">
          <ac:chgData name="Anghel, Cristian" userId="564094d5-7cf9-4914-8ea8-8a1b6234ce76" providerId="ADAL" clId="{3E7C7072-3F05-4D60-B674-8837030DB572}" dt="2022-10-06T09:01:25.723" v="16633" actId="20577"/>
          <ac:spMkLst>
            <pc:docMk/>
            <pc:sldMk cId="1951470571" sldId="260"/>
            <ac:spMk id="3" creationId="{486B92E2-3F5D-4856-846C-3E34CAC32FCF}"/>
          </ac:spMkLst>
        </pc:spChg>
      </pc:sldChg>
      <pc:sldChg chg="delSp modSp new add del mod">
        <pc:chgData name="Anghel, Cristian" userId="564094d5-7cf9-4914-8ea8-8a1b6234ce76" providerId="ADAL" clId="{3E7C7072-3F05-4D60-B674-8837030DB572}" dt="2022-10-06T09:06:12.595" v="16652" actId="20577"/>
        <pc:sldMkLst>
          <pc:docMk/>
          <pc:sldMk cId="2296690335" sldId="261"/>
        </pc:sldMkLst>
        <pc:spChg chg="del mod">
          <ac:chgData name="Anghel, Cristian" userId="564094d5-7cf9-4914-8ea8-8a1b6234ce76" providerId="ADAL" clId="{3E7C7072-3F05-4D60-B674-8837030DB572}" dt="2022-10-01T09:58:56.297" v="3370" actId="478"/>
          <ac:spMkLst>
            <pc:docMk/>
            <pc:sldMk cId="2296690335" sldId="261"/>
            <ac:spMk id="2" creationId="{663B7DA5-B532-482C-A7D0-26150EF82343}"/>
          </ac:spMkLst>
        </pc:spChg>
        <pc:spChg chg="mod">
          <ac:chgData name="Anghel, Cristian" userId="564094d5-7cf9-4914-8ea8-8a1b6234ce76" providerId="ADAL" clId="{3E7C7072-3F05-4D60-B674-8837030DB572}" dt="2022-10-06T09:06:12.595" v="16652" actId="20577"/>
          <ac:spMkLst>
            <pc:docMk/>
            <pc:sldMk cId="2296690335" sldId="261"/>
            <ac:spMk id="3" creationId="{F8089994-9796-4C54-B324-1234BCC562CF}"/>
          </ac:spMkLst>
        </pc:spChg>
      </pc:sldChg>
      <pc:sldChg chg="addSp delSp modSp new add del mod">
        <pc:chgData name="Anghel, Cristian" userId="564094d5-7cf9-4914-8ea8-8a1b6234ce76" providerId="ADAL" clId="{3E7C7072-3F05-4D60-B674-8837030DB572}" dt="2022-10-06T09:08:29.549" v="16691" actId="20577"/>
        <pc:sldMkLst>
          <pc:docMk/>
          <pc:sldMk cId="705597146" sldId="262"/>
        </pc:sldMkLst>
        <pc:spChg chg="del">
          <ac:chgData name="Anghel, Cristian" userId="564094d5-7cf9-4914-8ea8-8a1b6234ce76" providerId="ADAL" clId="{3E7C7072-3F05-4D60-B674-8837030DB572}" dt="2022-10-01T11:11:30.198" v="3750" actId="478"/>
          <ac:spMkLst>
            <pc:docMk/>
            <pc:sldMk cId="705597146" sldId="262"/>
            <ac:spMk id="2" creationId="{1499B331-9966-4663-90E0-72CCE876010C}"/>
          </ac:spMkLst>
        </pc:spChg>
        <pc:spChg chg="mod">
          <ac:chgData name="Anghel, Cristian" userId="564094d5-7cf9-4914-8ea8-8a1b6234ce76" providerId="ADAL" clId="{3E7C7072-3F05-4D60-B674-8837030DB572}" dt="2022-10-06T09:08:29.549" v="16691" actId="20577"/>
          <ac:spMkLst>
            <pc:docMk/>
            <pc:sldMk cId="705597146" sldId="262"/>
            <ac:spMk id="3" creationId="{E5F98D80-A883-414E-A3CC-DF2AD9DB44DC}"/>
          </ac:spMkLst>
        </pc:spChg>
        <pc:picChg chg="add mod">
          <ac:chgData name="Anghel, Cristian" userId="564094d5-7cf9-4914-8ea8-8a1b6234ce76" providerId="ADAL" clId="{3E7C7072-3F05-4D60-B674-8837030DB572}" dt="2022-10-06T09:08:20.327" v="16689" actId="14100"/>
          <ac:picMkLst>
            <pc:docMk/>
            <pc:sldMk cId="705597146" sldId="262"/>
            <ac:picMk id="5" creationId="{721597DF-C23D-4ADF-9A8C-23973E770E57}"/>
          </ac:picMkLst>
        </pc:picChg>
      </pc:sldChg>
      <pc:sldChg chg="delSp modSp new add del mod">
        <pc:chgData name="Anghel, Cristian" userId="564094d5-7cf9-4914-8ea8-8a1b6234ce76" providerId="ADAL" clId="{3E7C7072-3F05-4D60-B674-8837030DB572}" dt="2022-10-06T09:13:54.331" v="16704" actId="20577"/>
        <pc:sldMkLst>
          <pc:docMk/>
          <pc:sldMk cId="958829948" sldId="263"/>
        </pc:sldMkLst>
        <pc:spChg chg="del mod">
          <ac:chgData name="Anghel, Cristian" userId="564094d5-7cf9-4914-8ea8-8a1b6234ce76" providerId="ADAL" clId="{3E7C7072-3F05-4D60-B674-8837030DB572}" dt="2022-10-01T11:49:49.403" v="4275" actId="478"/>
          <ac:spMkLst>
            <pc:docMk/>
            <pc:sldMk cId="958829948" sldId="263"/>
            <ac:spMk id="2" creationId="{AD56F7C1-657E-4F8D-8DA8-53EA0284E50A}"/>
          </ac:spMkLst>
        </pc:spChg>
        <pc:spChg chg="mod">
          <ac:chgData name="Anghel, Cristian" userId="564094d5-7cf9-4914-8ea8-8a1b6234ce76" providerId="ADAL" clId="{3E7C7072-3F05-4D60-B674-8837030DB572}" dt="2022-10-06T09:13:54.331" v="16704" actId="20577"/>
          <ac:spMkLst>
            <pc:docMk/>
            <pc:sldMk cId="958829948" sldId="263"/>
            <ac:spMk id="3" creationId="{29B1F22A-423E-4A2C-8AF3-83E4DAD67365}"/>
          </ac:spMkLst>
        </pc:spChg>
      </pc:sldChg>
      <pc:sldChg chg="addSp delSp modSp new add del mod">
        <pc:chgData name="Anghel, Cristian" userId="564094d5-7cf9-4914-8ea8-8a1b6234ce76" providerId="ADAL" clId="{3E7C7072-3F05-4D60-B674-8837030DB572}" dt="2022-10-06T09:15:40.552" v="16716" actId="255"/>
        <pc:sldMkLst>
          <pc:docMk/>
          <pc:sldMk cId="3396478137" sldId="264"/>
        </pc:sldMkLst>
        <pc:spChg chg="del">
          <ac:chgData name="Anghel, Cristian" userId="564094d5-7cf9-4914-8ea8-8a1b6234ce76" providerId="ADAL" clId="{3E7C7072-3F05-4D60-B674-8837030DB572}" dt="2022-10-01T12:28:06.770" v="5472" actId="478"/>
          <ac:spMkLst>
            <pc:docMk/>
            <pc:sldMk cId="3396478137" sldId="264"/>
            <ac:spMk id="2" creationId="{670E6BFA-EC09-46F4-B63B-EA350CBF4DCD}"/>
          </ac:spMkLst>
        </pc:spChg>
        <pc:spChg chg="mod">
          <ac:chgData name="Anghel, Cristian" userId="564094d5-7cf9-4914-8ea8-8a1b6234ce76" providerId="ADAL" clId="{3E7C7072-3F05-4D60-B674-8837030DB572}" dt="2022-10-06T09:15:40.552" v="16716" actId="255"/>
          <ac:spMkLst>
            <pc:docMk/>
            <pc:sldMk cId="3396478137" sldId="264"/>
            <ac:spMk id="3" creationId="{DEE5778F-DDB1-487F-8BD1-5691BCBE4366}"/>
          </ac:spMkLst>
        </pc:spChg>
        <pc:spChg chg="add del">
          <ac:chgData name="Anghel, Cristian" userId="564094d5-7cf9-4914-8ea8-8a1b6234ce76" providerId="ADAL" clId="{3E7C7072-3F05-4D60-B674-8837030DB572}" dt="2022-10-01T12:28:16.294" v="5476"/>
          <ac:spMkLst>
            <pc:docMk/>
            <pc:sldMk cId="3396478137" sldId="264"/>
            <ac:spMk id="4" creationId="{A104D56F-6882-434B-8136-EE1D0D710CB5}"/>
          </ac:spMkLst>
        </pc:spChg>
        <pc:spChg chg="add del">
          <ac:chgData name="Anghel, Cristian" userId="564094d5-7cf9-4914-8ea8-8a1b6234ce76" providerId="ADAL" clId="{3E7C7072-3F05-4D60-B674-8837030DB572}" dt="2022-10-01T12:28:16.294" v="5476"/>
          <ac:spMkLst>
            <pc:docMk/>
            <pc:sldMk cId="3396478137" sldId="264"/>
            <ac:spMk id="5" creationId="{43D408D8-FDF8-4F12-B6D5-B1678AA9830D}"/>
          </ac:spMkLst>
        </pc:spChg>
        <pc:spChg chg="add del">
          <ac:chgData name="Anghel, Cristian" userId="564094d5-7cf9-4914-8ea8-8a1b6234ce76" providerId="ADAL" clId="{3E7C7072-3F05-4D60-B674-8837030DB572}" dt="2022-10-01T12:28:16.294" v="5476"/>
          <ac:spMkLst>
            <pc:docMk/>
            <pc:sldMk cId="3396478137" sldId="264"/>
            <ac:spMk id="6" creationId="{EFC95C23-E1B4-4D32-A683-8A4F438205ED}"/>
          </ac:spMkLst>
        </pc:spChg>
        <pc:spChg chg="add del">
          <ac:chgData name="Anghel, Cristian" userId="564094d5-7cf9-4914-8ea8-8a1b6234ce76" providerId="ADAL" clId="{3E7C7072-3F05-4D60-B674-8837030DB572}" dt="2022-10-01T12:28:16.294" v="5476"/>
          <ac:spMkLst>
            <pc:docMk/>
            <pc:sldMk cId="3396478137" sldId="264"/>
            <ac:spMk id="7" creationId="{A654FB40-E6C4-45D4-A92D-9705AD07B61B}"/>
          </ac:spMkLst>
        </pc:spChg>
      </pc:sldChg>
      <pc:sldChg chg="delSp modSp new add del mod">
        <pc:chgData name="Anghel, Cristian" userId="564094d5-7cf9-4914-8ea8-8a1b6234ce76" providerId="ADAL" clId="{3E7C7072-3F05-4D60-B674-8837030DB572}" dt="2022-10-01T14:15:44.310" v="7163" actId="207"/>
        <pc:sldMkLst>
          <pc:docMk/>
          <pc:sldMk cId="2640202933" sldId="265"/>
        </pc:sldMkLst>
        <pc:spChg chg="del">
          <ac:chgData name="Anghel, Cristian" userId="564094d5-7cf9-4914-8ea8-8a1b6234ce76" providerId="ADAL" clId="{3E7C7072-3F05-4D60-B674-8837030DB572}" dt="2022-10-01T13:48:18.680" v="6717" actId="478"/>
          <ac:spMkLst>
            <pc:docMk/>
            <pc:sldMk cId="2640202933" sldId="265"/>
            <ac:spMk id="2" creationId="{4493DF78-6AF2-4776-BF01-BDA1E6DAAE98}"/>
          </ac:spMkLst>
        </pc:spChg>
        <pc:spChg chg="mod">
          <ac:chgData name="Anghel, Cristian" userId="564094d5-7cf9-4914-8ea8-8a1b6234ce76" providerId="ADAL" clId="{3E7C7072-3F05-4D60-B674-8837030DB572}" dt="2022-10-01T14:15:44.310" v="7163" actId="207"/>
          <ac:spMkLst>
            <pc:docMk/>
            <pc:sldMk cId="2640202933" sldId="265"/>
            <ac:spMk id="3" creationId="{B5941246-504D-4B7D-B558-C16A71F2D70E}"/>
          </ac:spMkLst>
        </pc:spChg>
      </pc:sldChg>
      <pc:sldChg chg="addSp delSp modSp new add del mod ord">
        <pc:chgData name="Anghel, Cristian" userId="564094d5-7cf9-4914-8ea8-8a1b6234ce76" providerId="ADAL" clId="{3E7C7072-3F05-4D60-B674-8837030DB572}" dt="2022-10-01T14:26:00.152" v="7418" actId="20577"/>
        <pc:sldMkLst>
          <pc:docMk/>
          <pc:sldMk cId="2684875141" sldId="266"/>
        </pc:sldMkLst>
        <pc:spChg chg="del">
          <ac:chgData name="Anghel, Cristian" userId="564094d5-7cf9-4914-8ea8-8a1b6234ce76" providerId="ADAL" clId="{3E7C7072-3F05-4D60-B674-8837030DB572}" dt="2022-10-01T14:12:50.714" v="7106" actId="478"/>
          <ac:spMkLst>
            <pc:docMk/>
            <pc:sldMk cId="2684875141" sldId="266"/>
            <ac:spMk id="2" creationId="{94A1272A-3314-4201-A2E1-3F7EE8CDD896}"/>
          </ac:spMkLst>
        </pc:spChg>
        <pc:spChg chg="del">
          <ac:chgData name="Anghel, Cristian" userId="564094d5-7cf9-4914-8ea8-8a1b6234ce76" providerId="ADAL" clId="{3E7C7072-3F05-4D60-B674-8837030DB572}" dt="2022-10-01T14:12:41.834" v="7104"/>
          <ac:spMkLst>
            <pc:docMk/>
            <pc:sldMk cId="2684875141" sldId="266"/>
            <ac:spMk id="3" creationId="{610CC3B2-5C38-4E93-9745-0898E978F47C}"/>
          </ac:spMkLst>
        </pc:spChg>
        <pc:spChg chg="add mod">
          <ac:chgData name="Anghel, Cristian" userId="564094d5-7cf9-4914-8ea8-8a1b6234ce76" providerId="ADAL" clId="{3E7C7072-3F05-4D60-B674-8837030DB572}" dt="2022-10-01T14:26:00.152" v="7418" actId="20577"/>
          <ac:spMkLst>
            <pc:docMk/>
            <pc:sldMk cId="2684875141" sldId="266"/>
            <ac:spMk id="4" creationId="{2F04F5AF-A28C-4BF3-AC65-0A33263CE096}"/>
          </ac:spMkLst>
        </pc:spChg>
      </pc:sldChg>
      <pc:sldChg chg="modSp new mod">
        <pc:chgData name="Anghel, Cristian" userId="564094d5-7cf9-4914-8ea8-8a1b6234ce76" providerId="ADAL" clId="{3E7C7072-3F05-4D60-B674-8837030DB572}" dt="2022-10-06T09:26:40.836" v="16733" actId="20577"/>
        <pc:sldMkLst>
          <pc:docMk/>
          <pc:sldMk cId="70263081" sldId="267"/>
        </pc:sldMkLst>
        <pc:spChg chg="mod">
          <ac:chgData name="Anghel, Cristian" userId="564094d5-7cf9-4914-8ea8-8a1b6234ce76" providerId="ADAL" clId="{3E7C7072-3F05-4D60-B674-8837030DB572}" dt="2022-10-06T09:23:58.886" v="16718" actId="14100"/>
          <ac:spMkLst>
            <pc:docMk/>
            <pc:sldMk cId="70263081" sldId="267"/>
            <ac:spMk id="2" creationId="{734B051C-1816-4BEE-AEDD-0AF223379357}"/>
          </ac:spMkLst>
        </pc:spChg>
        <pc:spChg chg="mod">
          <ac:chgData name="Anghel, Cristian" userId="564094d5-7cf9-4914-8ea8-8a1b6234ce76" providerId="ADAL" clId="{3E7C7072-3F05-4D60-B674-8837030DB572}" dt="2022-10-06T09:26:40.836" v="16733" actId="20577"/>
          <ac:spMkLst>
            <pc:docMk/>
            <pc:sldMk cId="70263081" sldId="267"/>
            <ac:spMk id="3" creationId="{D63639AC-2134-4834-8EA1-C440ADF7B009}"/>
          </ac:spMkLst>
        </pc:spChg>
      </pc:sldChg>
      <pc:sldChg chg="delSp modSp new mod">
        <pc:chgData name="Anghel, Cristian" userId="564094d5-7cf9-4914-8ea8-8a1b6234ce76" providerId="ADAL" clId="{3E7C7072-3F05-4D60-B674-8837030DB572}" dt="2022-10-01T16:25:43.756" v="10257" actId="20577"/>
        <pc:sldMkLst>
          <pc:docMk/>
          <pc:sldMk cId="2626605282" sldId="268"/>
        </pc:sldMkLst>
        <pc:spChg chg="del">
          <ac:chgData name="Anghel, Cristian" userId="564094d5-7cf9-4914-8ea8-8a1b6234ce76" providerId="ADAL" clId="{3E7C7072-3F05-4D60-B674-8837030DB572}" dt="2022-10-01T14:25:24.338" v="7400" actId="478"/>
          <ac:spMkLst>
            <pc:docMk/>
            <pc:sldMk cId="2626605282" sldId="268"/>
            <ac:spMk id="2" creationId="{77DD76F0-F557-4E03-A76A-57C77ED77121}"/>
          </ac:spMkLst>
        </pc:spChg>
        <pc:spChg chg="mod">
          <ac:chgData name="Anghel, Cristian" userId="564094d5-7cf9-4914-8ea8-8a1b6234ce76" providerId="ADAL" clId="{3E7C7072-3F05-4D60-B674-8837030DB572}" dt="2022-10-01T16:25:43.756" v="10257" actId="20577"/>
          <ac:spMkLst>
            <pc:docMk/>
            <pc:sldMk cId="2626605282" sldId="268"/>
            <ac:spMk id="3" creationId="{959BC4C7-B057-4708-A5E4-4A2ABAE3E294}"/>
          </ac:spMkLst>
        </pc:spChg>
      </pc:sldChg>
      <pc:sldChg chg="delSp modSp new mod">
        <pc:chgData name="Anghel, Cristian" userId="564094d5-7cf9-4914-8ea8-8a1b6234ce76" providerId="ADAL" clId="{3E7C7072-3F05-4D60-B674-8837030DB572}" dt="2022-10-03T05:47:39.173" v="16343" actId="20577"/>
        <pc:sldMkLst>
          <pc:docMk/>
          <pc:sldMk cId="1950013963" sldId="269"/>
        </pc:sldMkLst>
        <pc:spChg chg="del">
          <ac:chgData name="Anghel, Cristian" userId="564094d5-7cf9-4914-8ea8-8a1b6234ce76" providerId="ADAL" clId="{3E7C7072-3F05-4D60-B674-8837030DB572}" dt="2022-10-01T14:27:55.600" v="7499" actId="478"/>
          <ac:spMkLst>
            <pc:docMk/>
            <pc:sldMk cId="1950013963" sldId="269"/>
            <ac:spMk id="2" creationId="{E6EFE8A9-F441-4658-A3D8-CEAE8A934713}"/>
          </ac:spMkLst>
        </pc:spChg>
        <pc:spChg chg="mod">
          <ac:chgData name="Anghel, Cristian" userId="564094d5-7cf9-4914-8ea8-8a1b6234ce76" providerId="ADAL" clId="{3E7C7072-3F05-4D60-B674-8837030DB572}" dt="2022-10-03T05:47:39.173" v="16343" actId="20577"/>
          <ac:spMkLst>
            <pc:docMk/>
            <pc:sldMk cId="1950013963" sldId="269"/>
            <ac:spMk id="3" creationId="{AAD78569-46C7-4AA5-8546-4C6DD6D95D70}"/>
          </ac:spMkLst>
        </pc:spChg>
      </pc:sldChg>
      <pc:sldChg chg="delSp modSp new mod">
        <pc:chgData name="Anghel, Cristian" userId="564094d5-7cf9-4914-8ea8-8a1b6234ce76" providerId="ADAL" clId="{3E7C7072-3F05-4D60-B674-8837030DB572}" dt="2022-10-06T10:11:44.923" v="16734" actId="1076"/>
        <pc:sldMkLst>
          <pc:docMk/>
          <pc:sldMk cId="3604461111" sldId="270"/>
        </pc:sldMkLst>
        <pc:spChg chg="del mod">
          <ac:chgData name="Anghel, Cristian" userId="564094d5-7cf9-4914-8ea8-8a1b6234ce76" providerId="ADAL" clId="{3E7C7072-3F05-4D60-B674-8837030DB572}" dt="2022-10-01T14:32:23.974" v="7536" actId="478"/>
          <ac:spMkLst>
            <pc:docMk/>
            <pc:sldMk cId="3604461111" sldId="270"/>
            <ac:spMk id="2" creationId="{B35AD85F-CA2B-44B5-9FBB-491D31F4FD7B}"/>
          </ac:spMkLst>
        </pc:spChg>
        <pc:spChg chg="mod">
          <ac:chgData name="Anghel, Cristian" userId="564094d5-7cf9-4914-8ea8-8a1b6234ce76" providerId="ADAL" clId="{3E7C7072-3F05-4D60-B674-8837030DB572}" dt="2022-10-06T10:11:44.923" v="16734" actId="1076"/>
          <ac:spMkLst>
            <pc:docMk/>
            <pc:sldMk cId="3604461111" sldId="270"/>
            <ac:spMk id="3" creationId="{7143268B-8F80-4578-AC61-46700ECD7C7C}"/>
          </ac:spMkLst>
        </pc:spChg>
      </pc:sldChg>
      <pc:sldChg chg="addSp delSp modSp new mod setBg">
        <pc:chgData name="Anghel, Cristian" userId="564094d5-7cf9-4914-8ea8-8a1b6234ce76" providerId="ADAL" clId="{3E7C7072-3F05-4D60-B674-8837030DB572}" dt="2022-10-06T10:15:07.960" v="16755" actId="14100"/>
        <pc:sldMkLst>
          <pc:docMk/>
          <pc:sldMk cId="3058199596" sldId="271"/>
        </pc:sldMkLst>
        <pc:spChg chg="del mod">
          <ac:chgData name="Anghel, Cristian" userId="564094d5-7cf9-4914-8ea8-8a1b6234ce76" providerId="ADAL" clId="{3E7C7072-3F05-4D60-B674-8837030DB572}" dt="2022-10-01T15:15:29.435" v="8945" actId="478"/>
          <ac:spMkLst>
            <pc:docMk/>
            <pc:sldMk cId="3058199596" sldId="271"/>
            <ac:spMk id="2" creationId="{2D2BE435-97C2-407D-A601-29E987091167}"/>
          </ac:spMkLst>
        </pc:spChg>
        <pc:spChg chg="mod ord">
          <ac:chgData name="Anghel, Cristian" userId="564094d5-7cf9-4914-8ea8-8a1b6234ce76" providerId="ADAL" clId="{3E7C7072-3F05-4D60-B674-8837030DB572}" dt="2022-10-06T10:14:54.977" v="16750" actId="14100"/>
          <ac:spMkLst>
            <pc:docMk/>
            <pc:sldMk cId="3058199596" sldId="271"/>
            <ac:spMk id="3" creationId="{9A3CA1E0-2549-49B8-838A-7CB176469AFC}"/>
          </ac:spMkLst>
        </pc:spChg>
        <pc:spChg chg="add del mod">
          <ac:chgData name="Anghel, Cristian" userId="564094d5-7cf9-4914-8ea8-8a1b6234ce76" providerId="ADAL" clId="{3E7C7072-3F05-4D60-B674-8837030DB572}" dt="2022-10-06T10:13:54.635" v="16744"/>
          <ac:spMkLst>
            <pc:docMk/>
            <pc:sldMk cId="3058199596" sldId="271"/>
            <ac:spMk id="5" creationId="{634DB261-B440-4B53-8161-ADBE3DCEF58B}"/>
          </ac:spMkLst>
        </pc:spChg>
        <pc:spChg chg="add del mod">
          <ac:chgData name="Anghel, Cristian" userId="564094d5-7cf9-4914-8ea8-8a1b6234ce76" providerId="ADAL" clId="{3E7C7072-3F05-4D60-B674-8837030DB572}" dt="2022-10-01T15:15:36.225" v="8948" actId="478"/>
          <ac:spMkLst>
            <pc:docMk/>
            <pc:sldMk cId="3058199596" sldId="271"/>
            <ac:spMk id="5" creationId="{FEFB4134-816B-47B9-A044-66CDD266EC5D}"/>
          </ac:spMkLst>
        </pc:spChg>
        <pc:spChg chg="add del">
          <ac:chgData name="Anghel, Cristian" userId="564094d5-7cf9-4914-8ea8-8a1b6234ce76" providerId="ADAL" clId="{3E7C7072-3F05-4D60-B674-8837030DB572}" dt="2022-10-03T05:54:01.153" v="16360" actId="26606"/>
          <ac:spMkLst>
            <pc:docMk/>
            <pc:sldMk cId="3058199596" sldId="271"/>
            <ac:spMk id="11" creationId="{B2DD41CD-8F47-4F56-AD12-4E2FF7696987}"/>
          </ac:spMkLst>
        </pc:spChg>
        <pc:spChg chg="add del">
          <ac:chgData name="Anghel, Cristian" userId="564094d5-7cf9-4914-8ea8-8a1b6234ce76" providerId="ADAL" clId="{3E7C7072-3F05-4D60-B674-8837030DB572}" dt="2022-10-03T05:54:01.153" v="16360" actId="26606"/>
          <ac:spMkLst>
            <pc:docMk/>
            <pc:sldMk cId="3058199596" sldId="271"/>
            <ac:spMk id="12" creationId="{45D37F4E-DDB4-456B-97E0-9937730A039F}"/>
          </ac:spMkLst>
        </pc:spChg>
        <pc:spChg chg="add del">
          <ac:chgData name="Anghel, Cristian" userId="564094d5-7cf9-4914-8ea8-8a1b6234ce76" providerId="ADAL" clId="{3E7C7072-3F05-4D60-B674-8837030DB572}" dt="2022-10-03T05:53:41.114" v="16351" actId="26606"/>
          <ac:spMkLst>
            <pc:docMk/>
            <pc:sldMk cId="3058199596" sldId="271"/>
            <ac:spMk id="17" creationId="{4F7EBAE4-9945-4473-9E34-B2C66EA0F03D}"/>
          </ac:spMkLst>
        </pc:spChg>
        <pc:spChg chg="add del">
          <ac:chgData name="Anghel, Cristian" userId="564094d5-7cf9-4914-8ea8-8a1b6234ce76" providerId="ADAL" clId="{3E7C7072-3F05-4D60-B674-8837030DB572}" dt="2022-10-03T05:53:41.114" v="16351" actId="26606"/>
          <ac:spMkLst>
            <pc:docMk/>
            <pc:sldMk cId="3058199596" sldId="271"/>
            <ac:spMk id="19" creationId="{70BEB1E7-2F88-40BC-B73D-42E5B6F80BFC}"/>
          </ac:spMkLst>
        </pc:spChg>
        <pc:spChg chg="add del">
          <ac:chgData name="Anghel, Cristian" userId="564094d5-7cf9-4914-8ea8-8a1b6234ce76" providerId="ADAL" clId="{3E7C7072-3F05-4D60-B674-8837030DB572}" dt="2022-10-03T05:53:41.114" v="16351" actId="26606"/>
          <ac:spMkLst>
            <pc:docMk/>
            <pc:sldMk cId="3058199596" sldId="271"/>
            <ac:spMk id="21" creationId="{A7B99495-F43F-4D80-A44F-2CB4764EB90B}"/>
          </ac:spMkLst>
        </pc:spChg>
        <pc:spChg chg="add del">
          <ac:chgData name="Anghel, Cristian" userId="564094d5-7cf9-4914-8ea8-8a1b6234ce76" providerId="ADAL" clId="{3E7C7072-3F05-4D60-B674-8837030DB572}" dt="2022-10-03T05:53:44.903" v="16353" actId="26606"/>
          <ac:spMkLst>
            <pc:docMk/>
            <pc:sldMk cId="3058199596" sldId="271"/>
            <ac:spMk id="23" creationId="{7B831B6F-405A-4B47-B9BB-5CA88F285844}"/>
          </ac:spMkLst>
        </pc:spChg>
        <pc:spChg chg="add del">
          <ac:chgData name="Anghel, Cristian" userId="564094d5-7cf9-4914-8ea8-8a1b6234ce76" providerId="ADAL" clId="{3E7C7072-3F05-4D60-B674-8837030DB572}" dt="2022-10-03T05:53:44.903" v="16353" actId="26606"/>
          <ac:spMkLst>
            <pc:docMk/>
            <pc:sldMk cId="3058199596" sldId="271"/>
            <ac:spMk id="24" creationId="{953EE71A-6488-4203-A7C4-77102FD0DCCA}"/>
          </ac:spMkLst>
        </pc:spChg>
        <pc:spChg chg="add del">
          <ac:chgData name="Anghel, Cristian" userId="564094d5-7cf9-4914-8ea8-8a1b6234ce76" providerId="ADAL" clId="{3E7C7072-3F05-4D60-B674-8837030DB572}" dt="2022-10-03T05:53:49.604" v="16357" actId="26606"/>
          <ac:spMkLst>
            <pc:docMk/>
            <pc:sldMk cId="3058199596" sldId="271"/>
            <ac:spMk id="25" creationId="{C13237C8-E62C-4F0D-A318-BD6FB6C2D138}"/>
          </ac:spMkLst>
        </pc:spChg>
        <pc:spChg chg="add del">
          <ac:chgData name="Anghel, Cristian" userId="564094d5-7cf9-4914-8ea8-8a1b6234ce76" providerId="ADAL" clId="{3E7C7072-3F05-4D60-B674-8837030DB572}" dt="2022-10-03T05:53:46.586" v="16355" actId="26606"/>
          <ac:spMkLst>
            <pc:docMk/>
            <pc:sldMk cId="3058199596" sldId="271"/>
            <ac:spMk id="26" creationId="{743AA782-23D1-4521-8CAD-47662984AA08}"/>
          </ac:spMkLst>
        </pc:spChg>
        <pc:spChg chg="add del">
          <ac:chgData name="Anghel, Cristian" userId="564094d5-7cf9-4914-8ea8-8a1b6234ce76" providerId="ADAL" clId="{3E7C7072-3F05-4D60-B674-8837030DB572}" dt="2022-10-03T05:53:46.586" v="16355" actId="26606"/>
          <ac:spMkLst>
            <pc:docMk/>
            <pc:sldMk cId="3058199596" sldId="271"/>
            <ac:spMk id="27" creationId="{71877DBC-BB60-40F0-AC93-2ACDBAAE60CE}"/>
          </ac:spMkLst>
        </pc:spChg>
        <pc:spChg chg="add del">
          <ac:chgData name="Anghel, Cristian" userId="564094d5-7cf9-4914-8ea8-8a1b6234ce76" providerId="ADAL" clId="{3E7C7072-3F05-4D60-B674-8837030DB572}" dt="2022-10-03T05:53:49.604" v="16357" actId="26606"/>
          <ac:spMkLst>
            <pc:docMk/>
            <pc:sldMk cId="3058199596" sldId="271"/>
            <ac:spMk id="29" creationId="{201CC55D-ED54-4C5C-95E6-10947BD1103B}"/>
          </ac:spMkLst>
        </pc:spChg>
        <pc:spChg chg="add del">
          <ac:chgData name="Anghel, Cristian" userId="564094d5-7cf9-4914-8ea8-8a1b6234ce76" providerId="ADAL" clId="{3E7C7072-3F05-4D60-B674-8837030DB572}" dt="2022-10-03T05:53:49.604" v="16357" actId="26606"/>
          <ac:spMkLst>
            <pc:docMk/>
            <pc:sldMk cId="3058199596" sldId="271"/>
            <ac:spMk id="32" creationId="{3873B707-463F-40B0-8227-E8CC6C67EB25}"/>
          </ac:spMkLst>
        </pc:spChg>
        <pc:spChg chg="add del">
          <ac:chgData name="Anghel, Cristian" userId="564094d5-7cf9-4914-8ea8-8a1b6234ce76" providerId="ADAL" clId="{3E7C7072-3F05-4D60-B674-8837030DB572}" dt="2022-10-03T05:53:49.604" v="16357" actId="26606"/>
          <ac:spMkLst>
            <pc:docMk/>
            <pc:sldMk cId="3058199596" sldId="271"/>
            <ac:spMk id="33" creationId="{19C9EAEA-39D0-4B0E-A0EB-51E7B26740B1}"/>
          </ac:spMkLst>
        </pc:spChg>
        <pc:spChg chg="add del">
          <ac:chgData name="Anghel, Cristian" userId="564094d5-7cf9-4914-8ea8-8a1b6234ce76" providerId="ADAL" clId="{3E7C7072-3F05-4D60-B674-8837030DB572}" dt="2022-10-03T05:54:00.458" v="16359" actId="26606"/>
          <ac:spMkLst>
            <pc:docMk/>
            <pc:sldMk cId="3058199596" sldId="271"/>
            <ac:spMk id="35" creationId="{7B831B6F-405A-4B47-B9BB-5CA88F285844}"/>
          </ac:spMkLst>
        </pc:spChg>
        <pc:spChg chg="add del">
          <ac:chgData name="Anghel, Cristian" userId="564094d5-7cf9-4914-8ea8-8a1b6234ce76" providerId="ADAL" clId="{3E7C7072-3F05-4D60-B674-8837030DB572}" dt="2022-10-03T05:54:00.458" v="16359" actId="26606"/>
          <ac:spMkLst>
            <pc:docMk/>
            <pc:sldMk cId="3058199596" sldId="271"/>
            <ac:spMk id="36" creationId="{953EE71A-6488-4203-A7C4-77102FD0DCCA}"/>
          </ac:spMkLst>
        </pc:spChg>
        <pc:grpChg chg="add del">
          <ac:chgData name="Anghel, Cristian" userId="564094d5-7cf9-4914-8ea8-8a1b6234ce76" providerId="ADAL" clId="{3E7C7072-3F05-4D60-B674-8837030DB572}" dt="2022-10-03T05:53:49.604" v="16357" actId="26606"/>
          <ac:grpSpMkLst>
            <pc:docMk/>
            <pc:sldMk cId="3058199596" sldId="271"/>
            <ac:grpSpMk id="30" creationId="{1DE889C7-FAD6-4397-98E2-05D503484459}"/>
          </ac:grpSpMkLst>
        </pc:grpChg>
        <pc:picChg chg="add mod">
          <ac:chgData name="Anghel, Cristian" userId="564094d5-7cf9-4914-8ea8-8a1b6234ce76" providerId="ADAL" clId="{3E7C7072-3F05-4D60-B674-8837030DB572}" dt="2022-10-06T10:15:07.960" v="16755" actId="14100"/>
          <ac:picMkLst>
            <pc:docMk/>
            <pc:sldMk cId="3058199596" sldId="271"/>
            <ac:picMk id="4" creationId="{6932BFBC-3B8E-4EFD-8914-886E75291E9E}"/>
          </ac:picMkLst>
        </pc:picChg>
        <pc:picChg chg="add del mod">
          <ac:chgData name="Anghel, Cristian" userId="564094d5-7cf9-4914-8ea8-8a1b6234ce76" providerId="ADAL" clId="{3E7C7072-3F05-4D60-B674-8837030DB572}" dt="2022-10-01T15:37:17.604" v="9526" actId="478"/>
          <ac:picMkLst>
            <pc:docMk/>
            <pc:sldMk cId="3058199596" sldId="271"/>
            <ac:picMk id="7" creationId="{E94BF368-747C-4E4B-8483-BEB970AFDDD6}"/>
          </ac:picMkLst>
        </pc:picChg>
        <pc:cxnChg chg="add del">
          <ac:chgData name="Anghel, Cristian" userId="564094d5-7cf9-4914-8ea8-8a1b6234ce76" providerId="ADAL" clId="{3E7C7072-3F05-4D60-B674-8837030DB572}" dt="2022-10-03T05:52:25.817" v="16348" actId="26606"/>
          <ac:cxnSpMkLst>
            <pc:docMk/>
            <pc:sldMk cId="3058199596" sldId="271"/>
            <ac:cxnSpMk id="9" creationId="{A7F400EE-A8A5-48AF-B4D6-291B52C6F0B0}"/>
          </ac:cxnSpMkLst>
        </pc:cxnChg>
      </pc:sldChg>
      <pc:sldChg chg="delSp modSp new mod">
        <pc:chgData name="Anghel, Cristian" userId="564094d5-7cf9-4914-8ea8-8a1b6234ce76" providerId="ADAL" clId="{3E7C7072-3F05-4D60-B674-8837030DB572}" dt="2022-10-06T10:17:37.905" v="16784" actId="20577"/>
        <pc:sldMkLst>
          <pc:docMk/>
          <pc:sldMk cId="1369116870" sldId="272"/>
        </pc:sldMkLst>
        <pc:spChg chg="del">
          <ac:chgData name="Anghel, Cristian" userId="564094d5-7cf9-4914-8ea8-8a1b6234ce76" providerId="ADAL" clId="{3E7C7072-3F05-4D60-B674-8837030DB572}" dt="2022-10-01T16:05:43.847" v="9956" actId="478"/>
          <ac:spMkLst>
            <pc:docMk/>
            <pc:sldMk cId="1369116870" sldId="272"/>
            <ac:spMk id="2" creationId="{B7B1CA95-3AC7-44A1-BD86-E9F8AFC10162}"/>
          </ac:spMkLst>
        </pc:spChg>
        <pc:spChg chg="mod">
          <ac:chgData name="Anghel, Cristian" userId="564094d5-7cf9-4914-8ea8-8a1b6234ce76" providerId="ADAL" clId="{3E7C7072-3F05-4D60-B674-8837030DB572}" dt="2022-10-06T10:17:37.905" v="16784" actId="20577"/>
          <ac:spMkLst>
            <pc:docMk/>
            <pc:sldMk cId="1369116870" sldId="272"/>
            <ac:spMk id="3" creationId="{DDDB3D5F-DDD3-4AEF-BAE0-7BBB512EEDC7}"/>
          </ac:spMkLst>
        </pc:spChg>
      </pc:sldChg>
      <pc:sldChg chg="modSp new mod">
        <pc:chgData name="Anghel, Cristian" userId="564094d5-7cf9-4914-8ea8-8a1b6234ce76" providerId="ADAL" clId="{3E7C7072-3F05-4D60-B674-8837030DB572}" dt="2022-10-01T16:49:48.114" v="10875" actId="207"/>
        <pc:sldMkLst>
          <pc:docMk/>
          <pc:sldMk cId="2275881926" sldId="273"/>
        </pc:sldMkLst>
        <pc:spChg chg="mod">
          <ac:chgData name="Anghel, Cristian" userId="564094d5-7cf9-4914-8ea8-8a1b6234ce76" providerId="ADAL" clId="{3E7C7072-3F05-4D60-B674-8837030DB572}" dt="2022-10-01T16:49:48.114" v="10875" actId="207"/>
          <ac:spMkLst>
            <pc:docMk/>
            <pc:sldMk cId="2275881926" sldId="273"/>
            <ac:spMk id="2" creationId="{A6CDB1EF-DC0F-4ABB-BA7F-CA89F2E05206}"/>
          </ac:spMkLst>
        </pc:spChg>
        <pc:spChg chg="mod">
          <ac:chgData name="Anghel, Cristian" userId="564094d5-7cf9-4914-8ea8-8a1b6234ce76" providerId="ADAL" clId="{3E7C7072-3F05-4D60-B674-8837030DB572}" dt="2022-10-01T16:49:44.184" v="10874" actId="207"/>
          <ac:spMkLst>
            <pc:docMk/>
            <pc:sldMk cId="2275881926" sldId="273"/>
            <ac:spMk id="3" creationId="{4CD4DE30-D1C1-4981-9527-13E2A7C683BF}"/>
          </ac:spMkLst>
        </pc:spChg>
      </pc:sldChg>
      <pc:sldChg chg="delSp modSp new mod">
        <pc:chgData name="Anghel, Cristian" userId="564094d5-7cf9-4914-8ea8-8a1b6234ce76" providerId="ADAL" clId="{3E7C7072-3F05-4D60-B674-8837030DB572}" dt="2022-10-02T05:42:02.100" v="10922" actId="207"/>
        <pc:sldMkLst>
          <pc:docMk/>
          <pc:sldMk cId="2598490129" sldId="274"/>
        </pc:sldMkLst>
        <pc:spChg chg="del">
          <ac:chgData name="Anghel, Cristian" userId="564094d5-7cf9-4914-8ea8-8a1b6234ce76" providerId="ADAL" clId="{3E7C7072-3F05-4D60-B674-8837030DB572}" dt="2022-10-02T05:28:54.317" v="10920" actId="478"/>
          <ac:spMkLst>
            <pc:docMk/>
            <pc:sldMk cId="2598490129" sldId="274"/>
            <ac:spMk id="2" creationId="{2F288792-F786-4122-9BD1-34812AB73BDF}"/>
          </ac:spMkLst>
        </pc:spChg>
        <pc:spChg chg="mod">
          <ac:chgData name="Anghel, Cristian" userId="564094d5-7cf9-4914-8ea8-8a1b6234ce76" providerId="ADAL" clId="{3E7C7072-3F05-4D60-B674-8837030DB572}" dt="2022-10-02T05:42:02.100" v="10922" actId="207"/>
          <ac:spMkLst>
            <pc:docMk/>
            <pc:sldMk cId="2598490129" sldId="274"/>
            <ac:spMk id="3" creationId="{B7B33398-992F-419B-A50B-0154F0B8EB4D}"/>
          </ac:spMkLst>
        </pc:spChg>
      </pc:sldChg>
      <pc:sldChg chg="delSp modSp new mod">
        <pc:chgData name="Anghel, Cristian" userId="564094d5-7cf9-4914-8ea8-8a1b6234ce76" providerId="ADAL" clId="{3E7C7072-3F05-4D60-B674-8837030DB572}" dt="2022-10-06T10:19:07.867" v="16791" actId="20577"/>
        <pc:sldMkLst>
          <pc:docMk/>
          <pc:sldMk cId="1680782986" sldId="275"/>
        </pc:sldMkLst>
        <pc:spChg chg="del">
          <ac:chgData name="Anghel, Cristian" userId="564094d5-7cf9-4914-8ea8-8a1b6234ce76" providerId="ADAL" clId="{3E7C7072-3F05-4D60-B674-8837030DB572}" dt="2022-10-02T05:42:23.759" v="10924" actId="478"/>
          <ac:spMkLst>
            <pc:docMk/>
            <pc:sldMk cId="1680782986" sldId="275"/>
            <ac:spMk id="2" creationId="{2577DFC4-AFB2-4084-A55B-F8A3A4968552}"/>
          </ac:spMkLst>
        </pc:spChg>
        <pc:spChg chg="mod">
          <ac:chgData name="Anghel, Cristian" userId="564094d5-7cf9-4914-8ea8-8a1b6234ce76" providerId="ADAL" clId="{3E7C7072-3F05-4D60-B674-8837030DB572}" dt="2022-10-06T10:19:07.867" v="16791" actId="20577"/>
          <ac:spMkLst>
            <pc:docMk/>
            <pc:sldMk cId="1680782986" sldId="275"/>
            <ac:spMk id="3" creationId="{72400C32-EEEA-45E4-8952-44BA01881F93}"/>
          </ac:spMkLst>
        </pc:spChg>
      </pc:sldChg>
      <pc:sldChg chg="modSp new mod">
        <pc:chgData name="Anghel, Cristian" userId="564094d5-7cf9-4914-8ea8-8a1b6234ce76" providerId="ADAL" clId="{3E7C7072-3F05-4D60-B674-8837030DB572}" dt="2022-10-06T10:27:08.157" v="16795" actId="108"/>
        <pc:sldMkLst>
          <pc:docMk/>
          <pc:sldMk cId="3552366833" sldId="276"/>
        </pc:sldMkLst>
        <pc:spChg chg="mod">
          <ac:chgData name="Anghel, Cristian" userId="564094d5-7cf9-4914-8ea8-8a1b6234ce76" providerId="ADAL" clId="{3E7C7072-3F05-4D60-B674-8837030DB572}" dt="2022-10-06T10:26:56.006" v="16794" actId="255"/>
          <ac:spMkLst>
            <pc:docMk/>
            <pc:sldMk cId="3552366833" sldId="276"/>
            <ac:spMk id="2" creationId="{7209EA75-FA65-4FE6-B469-B9F2DF82BF53}"/>
          </ac:spMkLst>
        </pc:spChg>
        <pc:spChg chg="mod">
          <ac:chgData name="Anghel, Cristian" userId="564094d5-7cf9-4914-8ea8-8a1b6234ce76" providerId="ADAL" clId="{3E7C7072-3F05-4D60-B674-8837030DB572}" dt="2022-10-06T10:27:08.157" v="16795" actId="108"/>
          <ac:spMkLst>
            <pc:docMk/>
            <pc:sldMk cId="3552366833" sldId="276"/>
            <ac:spMk id="3" creationId="{26A7F7F4-5153-4BA2-A152-A9ECC1F4E8D4}"/>
          </ac:spMkLst>
        </pc:spChg>
      </pc:sldChg>
      <pc:sldChg chg="delSp modSp new mod">
        <pc:chgData name="Anghel, Cristian" userId="564094d5-7cf9-4914-8ea8-8a1b6234ce76" providerId="ADAL" clId="{3E7C7072-3F05-4D60-B674-8837030DB572}" dt="2022-10-06T10:28:09.748" v="16797" actId="207"/>
        <pc:sldMkLst>
          <pc:docMk/>
          <pc:sldMk cId="3500507092" sldId="277"/>
        </pc:sldMkLst>
        <pc:spChg chg="del">
          <ac:chgData name="Anghel, Cristian" userId="564094d5-7cf9-4914-8ea8-8a1b6234ce76" providerId="ADAL" clId="{3E7C7072-3F05-4D60-B674-8837030DB572}" dt="2022-10-02T06:53:34.069" v="11402" actId="478"/>
          <ac:spMkLst>
            <pc:docMk/>
            <pc:sldMk cId="3500507092" sldId="277"/>
            <ac:spMk id="2" creationId="{7C7F5184-8378-4D17-83B4-D2C121824A33}"/>
          </ac:spMkLst>
        </pc:spChg>
        <pc:spChg chg="mod">
          <ac:chgData name="Anghel, Cristian" userId="564094d5-7cf9-4914-8ea8-8a1b6234ce76" providerId="ADAL" clId="{3E7C7072-3F05-4D60-B674-8837030DB572}" dt="2022-10-06T10:28:09.748" v="16797" actId="207"/>
          <ac:spMkLst>
            <pc:docMk/>
            <pc:sldMk cId="3500507092" sldId="277"/>
            <ac:spMk id="3" creationId="{99D92033-4EC5-4172-8B0B-62E1F1E83E00}"/>
          </ac:spMkLst>
        </pc:spChg>
      </pc:sldChg>
      <pc:sldChg chg="delSp modSp new mod">
        <pc:chgData name="Anghel, Cristian" userId="564094d5-7cf9-4914-8ea8-8a1b6234ce76" providerId="ADAL" clId="{3E7C7072-3F05-4D60-B674-8837030DB572}" dt="2022-10-06T10:39:42.398" v="17119" actId="20577"/>
        <pc:sldMkLst>
          <pc:docMk/>
          <pc:sldMk cId="2376768879" sldId="278"/>
        </pc:sldMkLst>
        <pc:spChg chg="del">
          <ac:chgData name="Anghel, Cristian" userId="564094d5-7cf9-4914-8ea8-8a1b6234ce76" providerId="ADAL" clId="{3E7C7072-3F05-4D60-B674-8837030DB572}" dt="2022-10-02T06:56:36.919" v="11441" actId="478"/>
          <ac:spMkLst>
            <pc:docMk/>
            <pc:sldMk cId="2376768879" sldId="278"/>
            <ac:spMk id="2" creationId="{A68819DC-79BB-4349-B0AA-C0818F4389D1}"/>
          </ac:spMkLst>
        </pc:spChg>
        <pc:spChg chg="mod">
          <ac:chgData name="Anghel, Cristian" userId="564094d5-7cf9-4914-8ea8-8a1b6234ce76" providerId="ADAL" clId="{3E7C7072-3F05-4D60-B674-8837030DB572}" dt="2022-10-06T10:39:42.398" v="17119" actId="20577"/>
          <ac:spMkLst>
            <pc:docMk/>
            <pc:sldMk cId="2376768879" sldId="278"/>
            <ac:spMk id="3" creationId="{D141C4DB-00FE-49DC-AC22-21CB860E8D48}"/>
          </ac:spMkLst>
        </pc:spChg>
      </pc:sldChg>
      <pc:sldChg chg="addSp delSp modSp new mod">
        <pc:chgData name="Anghel, Cristian" userId="564094d5-7cf9-4914-8ea8-8a1b6234ce76" providerId="ADAL" clId="{3E7C7072-3F05-4D60-B674-8837030DB572}" dt="2022-10-06T10:34:50.227" v="16888" actId="14100"/>
        <pc:sldMkLst>
          <pc:docMk/>
          <pc:sldMk cId="213713335" sldId="279"/>
        </pc:sldMkLst>
        <pc:spChg chg="del">
          <ac:chgData name="Anghel, Cristian" userId="564094d5-7cf9-4914-8ea8-8a1b6234ce76" providerId="ADAL" clId="{3E7C7072-3F05-4D60-B674-8837030DB572}" dt="2022-10-02T10:18:38.712" v="12693" actId="478"/>
          <ac:spMkLst>
            <pc:docMk/>
            <pc:sldMk cId="213713335" sldId="279"/>
            <ac:spMk id="2" creationId="{BCF4375B-40E3-4D3F-926F-9DAF541C2F3A}"/>
          </ac:spMkLst>
        </pc:spChg>
        <pc:spChg chg="add mod">
          <ac:chgData name="Anghel, Cristian" userId="564094d5-7cf9-4914-8ea8-8a1b6234ce76" providerId="ADAL" clId="{3E7C7072-3F05-4D60-B674-8837030DB572}" dt="2022-10-06T10:34:50.227" v="16888" actId="14100"/>
          <ac:spMkLst>
            <pc:docMk/>
            <pc:sldMk cId="213713335" sldId="279"/>
            <ac:spMk id="2" creationId="{DEDC920B-EE4A-4B4A-8A3E-47E6180CD51E}"/>
          </ac:spMkLst>
        </pc:spChg>
        <pc:spChg chg="mod">
          <ac:chgData name="Anghel, Cristian" userId="564094d5-7cf9-4914-8ea8-8a1b6234ce76" providerId="ADAL" clId="{3E7C7072-3F05-4D60-B674-8837030DB572}" dt="2022-10-06T10:34:42.429" v="16887" actId="20577"/>
          <ac:spMkLst>
            <pc:docMk/>
            <pc:sldMk cId="213713335" sldId="279"/>
            <ac:spMk id="3" creationId="{35C93D31-DAF0-43B1-A8A6-05A56BCACA71}"/>
          </ac:spMkLst>
        </pc:spChg>
        <pc:picChg chg="add mod">
          <ac:chgData name="Anghel, Cristian" userId="564094d5-7cf9-4914-8ea8-8a1b6234ce76" providerId="ADAL" clId="{3E7C7072-3F05-4D60-B674-8837030DB572}" dt="2022-10-06T10:34:28.997" v="16882" actId="1076"/>
          <ac:picMkLst>
            <pc:docMk/>
            <pc:sldMk cId="213713335" sldId="279"/>
            <ac:picMk id="5" creationId="{E820AA62-B99B-4B33-95D0-134E48C7EF38}"/>
          </ac:picMkLst>
        </pc:picChg>
      </pc:sldChg>
      <pc:sldChg chg="delSp modSp new mod">
        <pc:chgData name="Anghel, Cristian" userId="564094d5-7cf9-4914-8ea8-8a1b6234ce76" providerId="ADAL" clId="{3E7C7072-3F05-4D60-B674-8837030DB572}" dt="2022-10-06T10:41:31.294" v="17140" actId="20577"/>
        <pc:sldMkLst>
          <pc:docMk/>
          <pc:sldMk cId="3620550282" sldId="280"/>
        </pc:sldMkLst>
        <pc:spChg chg="del">
          <ac:chgData name="Anghel, Cristian" userId="564094d5-7cf9-4914-8ea8-8a1b6234ce76" providerId="ADAL" clId="{3E7C7072-3F05-4D60-B674-8837030DB572}" dt="2022-10-02T10:33:14.893" v="12937" actId="478"/>
          <ac:spMkLst>
            <pc:docMk/>
            <pc:sldMk cId="3620550282" sldId="280"/>
            <ac:spMk id="2" creationId="{2B3CAE6F-E742-4163-AE84-FE03CF53FC7F}"/>
          </ac:spMkLst>
        </pc:spChg>
        <pc:spChg chg="mod">
          <ac:chgData name="Anghel, Cristian" userId="564094d5-7cf9-4914-8ea8-8a1b6234ce76" providerId="ADAL" clId="{3E7C7072-3F05-4D60-B674-8837030DB572}" dt="2022-10-06T10:41:31.294" v="17140" actId="20577"/>
          <ac:spMkLst>
            <pc:docMk/>
            <pc:sldMk cId="3620550282" sldId="280"/>
            <ac:spMk id="3" creationId="{D328D5DE-50B3-4515-8210-FD180125CF7A}"/>
          </ac:spMkLst>
        </pc:spChg>
      </pc:sldChg>
      <pc:sldChg chg="delSp modSp new mod">
        <pc:chgData name="Anghel, Cristian" userId="564094d5-7cf9-4914-8ea8-8a1b6234ce76" providerId="ADAL" clId="{3E7C7072-3F05-4D60-B674-8837030DB572}" dt="2022-10-06T10:37:01.909" v="16940" actId="20577"/>
        <pc:sldMkLst>
          <pc:docMk/>
          <pc:sldMk cId="270016766" sldId="281"/>
        </pc:sldMkLst>
        <pc:spChg chg="del">
          <ac:chgData name="Anghel, Cristian" userId="564094d5-7cf9-4914-8ea8-8a1b6234ce76" providerId="ADAL" clId="{3E7C7072-3F05-4D60-B674-8837030DB572}" dt="2022-10-02T12:30:07.970" v="14156" actId="478"/>
          <ac:spMkLst>
            <pc:docMk/>
            <pc:sldMk cId="270016766" sldId="281"/>
            <ac:spMk id="2" creationId="{E1B9967B-FF4A-4AC5-BA75-672568852F31}"/>
          </ac:spMkLst>
        </pc:spChg>
        <pc:spChg chg="mod">
          <ac:chgData name="Anghel, Cristian" userId="564094d5-7cf9-4914-8ea8-8a1b6234ce76" providerId="ADAL" clId="{3E7C7072-3F05-4D60-B674-8837030DB572}" dt="2022-10-06T10:37:01.909" v="16940" actId="20577"/>
          <ac:spMkLst>
            <pc:docMk/>
            <pc:sldMk cId="270016766" sldId="281"/>
            <ac:spMk id="3" creationId="{DB04BC92-00CE-4C1E-A829-4EB643A3A26F}"/>
          </ac:spMkLst>
        </pc:spChg>
      </pc:sldChg>
      <pc:sldChg chg="delSp modSp new mod ord">
        <pc:chgData name="Anghel, Cristian" userId="564094d5-7cf9-4914-8ea8-8a1b6234ce76" providerId="ADAL" clId="{3E7C7072-3F05-4D60-B674-8837030DB572}" dt="2022-10-06T10:44:47.045" v="17196" actId="27636"/>
        <pc:sldMkLst>
          <pc:docMk/>
          <pc:sldMk cId="1823606519" sldId="282"/>
        </pc:sldMkLst>
        <pc:spChg chg="del">
          <ac:chgData name="Anghel, Cristian" userId="564094d5-7cf9-4914-8ea8-8a1b6234ce76" providerId="ADAL" clId="{3E7C7072-3F05-4D60-B674-8837030DB572}" dt="2022-10-02T12:36:16.072" v="14392" actId="478"/>
          <ac:spMkLst>
            <pc:docMk/>
            <pc:sldMk cId="1823606519" sldId="282"/>
            <ac:spMk id="2" creationId="{05EC8EB8-729A-4016-AEBE-B38A61F6F57F}"/>
          </ac:spMkLst>
        </pc:spChg>
        <pc:spChg chg="mod">
          <ac:chgData name="Anghel, Cristian" userId="564094d5-7cf9-4914-8ea8-8a1b6234ce76" providerId="ADAL" clId="{3E7C7072-3F05-4D60-B674-8837030DB572}" dt="2022-10-06T10:44:47.045" v="17196" actId="27636"/>
          <ac:spMkLst>
            <pc:docMk/>
            <pc:sldMk cId="1823606519" sldId="282"/>
            <ac:spMk id="3" creationId="{C3338E4C-0A14-4A6C-8A1D-ACD47C76C41A}"/>
          </ac:spMkLst>
        </pc:spChg>
      </pc:sldChg>
      <pc:sldChg chg="delSp modSp new mod">
        <pc:chgData name="Anghel, Cristian" userId="564094d5-7cf9-4914-8ea8-8a1b6234ce76" providerId="ADAL" clId="{3E7C7072-3F05-4D60-B674-8837030DB572}" dt="2022-10-06T10:42:59.219" v="17155" actId="948"/>
        <pc:sldMkLst>
          <pc:docMk/>
          <pc:sldMk cId="2404018207" sldId="283"/>
        </pc:sldMkLst>
        <pc:spChg chg="del">
          <ac:chgData name="Anghel, Cristian" userId="564094d5-7cf9-4914-8ea8-8a1b6234ce76" providerId="ADAL" clId="{3E7C7072-3F05-4D60-B674-8837030DB572}" dt="2022-10-02T13:18:28.587" v="15466" actId="478"/>
          <ac:spMkLst>
            <pc:docMk/>
            <pc:sldMk cId="2404018207" sldId="283"/>
            <ac:spMk id="2" creationId="{F06716E0-3CAE-4200-A310-18F9A824E133}"/>
          </ac:spMkLst>
        </pc:spChg>
        <pc:spChg chg="mod">
          <ac:chgData name="Anghel, Cristian" userId="564094d5-7cf9-4914-8ea8-8a1b6234ce76" providerId="ADAL" clId="{3E7C7072-3F05-4D60-B674-8837030DB572}" dt="2022-10-06T10:42:59.219" v="17155" actId="948"/>
          <ac:spMkLst>
            <pc:docMk/>
            <pc:sldMk cId="2404018207" sldId="283"/>
            <ac:spMk id="3" creationId="{142D23F2-C22E-4052-9D04-478590515930}"/>
          </ac:spMkLst>
        </pc:spChg>
      </pc:sldChg>
      <pc:sldChg chg="delSp modSp new mod">
        <pc:chgData name="Anghel, Cristian" userId="564094d5-7cf9-4914-8ea8-8a1b6234ce76" providerId="ADAL" clId="{3E7C7072-3F05-4D60-B674-8837030DB572}" dt="2022-10-02T14:13:19.672" v="15868" actId="20577"/>
        <pc:sldMkLst>
          <pc:docMk/>
          <pc:sldMk cId="1862981995" sldId="284"/>
        </pc:sldMkLst>
        <pc:spChg chg="del">
          <ac:chgData name="Anghel, Cristian" userId="564094d5-7cf9-4914-8ea8-8a1b6234ce76" providerId="ADAL" clId="{3E7C7072-3F05-4D60-B674-8837030DB572}" dt="2022-10-02T14:10:31.542" v="15829" actId="478"/>
          <ac:spMkLst>
            <pc:docMk/>
            <pc:sldMk cId="1862981995" sldId="284"/>
            <ac:spMk id="2" creationId="{44294216-D0CC-42EF-AD10-34060FA2BE36}"/>
          </ac:spMkLst>
        </pc:spChg>
        <pc:spChg chg="mod">
          <ac:chgData name="Anghel, Cristian" userId="564094d5-7cf9-4914-8ea8-8a1b6234ce76" providerId="ADAL" clId="{3E7C7072-3F05-4D60-B674-8837030DB572}" dt="2022-10-02T14:13:19.672" v="15868" actId="20577"/>
          <ac:spMkLst>
            <pc:docMk/>
            <pc:sldMk cId="1862981995" sldId="284"/>
            <ac:spMk id="3" creationId="{3FDB02AB-96C5-4F89-B75F-F297C65B04E5}"/>
          </ac:spMkLst>
        </pc:spChg>
      </pc:sldChg>
      <pc:sldChg chg="delSp modSp new mod">
        <pc:chgData name="Anghel, Cristian" userId="564094d5-7cf9-4914-8ea8-8a1b6234ce76" providerId="ADAL" clId="{3E7C7072-3F05-4D60-B674-8837030DB572}" dt="2022-10-06T10:46:14.261" v="17210" actId="27636"/>
        <pc:sldMkLst>
          <pc:docMk/>
          <pc:sldMk cId="3407930850" sldId="285"/>
        </pc:sldMkLst>
        <pc:spChg chg="del">
          <ac:chgData name="Anghel, Cristian" userId="564094d5-7cf9-4914-8ea8-8a1b6234ce76" providerId="ADAL" clId="{3E7C7072-3F05-4D60-B674-8837030DB572}" dt="2022-10-02T14:14:17.866" v="15869" actId="478"/>
          <ac:spMkLst>
            <pc:docMk/>
            <pc:sldMk cId="3407930850" sldId="285"/>
            <ac:spMk id="2" creationId="{757AD459-1E52-49AC-9958-4C365E48B9EF}"/>
          </ac:spMkLst>
        </pc:spChg>
        <pc:spChg chg="mod">
          <ac:chgData name="Anghel, Cristian" userId="564094d5-7cf9-4914-8ea8-8a1b6234ce76" providerId="ADAL" clId="{3E7C7072-3F05-4D60-B674-8837030DB572}" dt="2022-10-06T10:46:14.261" v="17210" actId="27636"/>
          <ac:spMkLst>
            <pc:docMk/>
            <pc:sldMk cId="3407930850" sldId="285"/>
            <ac:spMk id="3" creationId="{8B4BA502-C852-4181-9F91-ABBF82EBAE94}"/>
          </ac:spMkLst>
        </pc:spChg>
      </pc:sldChg>
      <pc:sldChg chg="delSp modSp new mod">
        <pc:chgData name="Anghel, Cristian" userId="564094d5-7cf9-4914-8ea8-8a1b6234ce76" providerId="ADAL" clId="{3E7C7072-3F05-4D60-B674-8837030DB572}" dt="2022-10-06T10:48:57.407" v="17223" actId="948"/>
        <pc:sldMkLst>
          <pc:docMk/>
          <pc:sldMk cId="95678459" sldId="286"/>
        </pc:sldMkLst>
        <pc:spChg chg="del">
          <ac:chgData name="Anghel, Cristian" userId="564094d5-7cf9-4914-8ea8-8a1b6234ce76" providerId="ADAL" clId="{3E7C7072-3F05-4D60-B674-8837030DB572}" dt="2022-10-02T14:32:46.157" v="16118" actId="478"/>
          <ac:spMkLst>
            <pc:docMk/>
            <pc:sldMk cId="95678459" sldId="286"/>
            <ac:spMk id="2" creationId="{26931290-00D3-4427-A5ED-694DAD3A4EFE}"/>
          </ac:spMkLst>
        </pc:spChg>
        <pc:spChg chg="mod">
          <ac:chgData name="Anghel, Cristian" userId="564094d5-7cf9-4914-8ea8-8a1b6234ce76" providerId="ADAL" clId="{3E7C7072-3F05-4D60-B674-8837030DB572}" dt="2022-10-06T10:48:57.407" v="17223" actId="948"/>
          <ac:spMkLst>
            <pc:docMk/>
            <pc:sldMk cId="95678459" sldId="286"/>
            <ac:spMk id="3" creationId="{9B7A7DA9-F793-4B57-8AF8-6491B1EDF939}"/>
          </ac:spMkLst>
        </pc:spChg>
      </pc:sldChg>
      <pc:sldChg chg="delSp modSp new mod">
        <pc:chgData name="Anghel, Cristian" userId="564094d5-7cf9-4914-8ea8-8a1b6234ce76" providerId="ADAL" clId="{3E7C7072-3F05-4D60-B674-8837030DB572}" dt="2022-10-06T10:51:37.476" v="17299" actId="20577"/>
        <pc:sldMkLst>
          <pc:docMk/>
          <pc:sldMk cId="3688369924" sldId="287"/>
        </pc:sldMkLst>
        <pc:spChg chg="del">
          <ac:chgData name="Anghel, Cristian" userId="564094d5-7cf9-4914-8ea8-8a1b6234ce76" providerId="ADAL" clId="{3E7C7072-3F05-4D60-B674-8837030DB572}" dt="2022-10-02T14:36:29.118" v="16172" actId="478"/>
          <ac:spMkLst>
            <pc:docMk/>
            <pc:sldMk cId="3688369924" sldId="287"/>
            <ac:spMk id="2" creationId="{1423CEB7-0CE3-49B1-9240-FA576E18BBF0}"/>
          </ac:spMkLst>
        </pc:spChg>
        <pc:spChg chg="mod">
          <ac:chgData name="Anghel, Cristian" userId="564094d5-7cf9-4914-8ea8-8a1b6234ce76" providerId="ADAL" clId="{3E7C7072-3F05-4D60-B674-8837030DB572}" dt="2022-10-06T10:51:37.476" v="17299" actId="20577"/>
          <ac:spMkLst>
            <pc:docMk/>
            <pc:sldMk cId="3688369924" sldId="287"/>
            <ac:spMk id="3" creationId="{478C5967-5CF4-4142-A3C0-9C17FA99DBCE}"/>
          </ac:spMkLst>
        </pc:spChg>
      </pc:sldChg>
      <pc:sldChg chg="delSp modSp new mod ord">
        <pc:chgData name="Anghel, Cristian" userId="564094d5-7cf9-4914-8ea8-8a1b6234ce76" providerId="ADAL" clId="{3E7C7072-3F05-4D60-B674-8837030DB572}" dt="2022-10-06T08:33:09.522" v="16609" actId="2711"/>
        <pc:sldMkLst>
          <pc:docMk/>
          <pc:sldMk cId="1405408092" sldId="288"/>
        </pc:sldMkLst>
        <pc:spChg chg="del mod">
          <ac:chgData name="Anghel, Cristian" userId="564094d5-7cf9-4914-8ea8-8a1b6234ce76" providerId="ADAL" clId="{3E7C7072-3F05-4D60-B674-8837030DB572}" dt="2022-10-03T08:37:32.334" v="16435" actId="478"/>
          <ac:spMkLst>
            <pc:docMk/>
            <pc:sldMk cId="1405408092" sldId="288"/>
            <ac:spMk id="2" creationId="{3555B5D2-D44D-41EB-B0A3-DFA21A1808D4}"/>
          </ac:spMkLst>
        </pc:spChg>
        <pc:spChg chg="mod">
          <ac:chgData name="Anghel, Cristian" userId="564094d5-7cf9-4914-8ea8-8a1b6234ce76" providerId="ADAL" clId="{3E7C7072-3F05-4D60-B674-8837030DB572}" dt="2022-10-06T08:33:09.522" v="16609" actId="2711"/>
          <ac:spMkLst>
            <pc:docMk/>
            <pc:sldMk cId="1405408092" sldId="288"/>
            <ac:spMk id="3" creationId="{02F384CC-3A16-4AE7-ADE5-7FFAF0CB96F8}"/>
          </ac:spMkLst>
        </pc:spChg>
      </pc:sldChg>
      <pc:sldChg chg="addSp delSp modSp new mod">
        <pc:chgData name="Anghel, Cristian" userId="564094d5-7cf9-4914-8ea8-8a1b6234ce76" providerId="ADAL" clId="{3E7C7072-3F05-4D60-B674-8837030DB572}" dt="2022-10-04T09:43:50.081" v="16597" actId="14100"/>
        <pc:sldMkLst>
          <pc:docMk/>
          <pc:sldMk cId="3525853342" sldId="289"/>
        </pc:sldMkLst>
        <pc:spChg chg="del">
          <ac:chgData name="Anghel, Cristian" userId="564094d5-7cf9-4914-8ea8-8a1b6234ce76" providerId="ADAL" clId="{3E7C7072-3F05-4D60-B674-8837030DB572}" dt="2022-10-04T09:40:33.543" v="16538" actId="478"/>
          <ac:spMkLst>
            <pc:docMk/>
            <pc:sldMk cId="3525853342" sldId="289"/>
            <ac:spMk id="2" creationId="{D5C89665-707D-401E-B2E8-A6ECE5B698DC}"/>
          </ac:spMkLst>
        </pc:spChg>
        <pc:spChg chg="del mod">
          <ac:chgData name="Anghel, Cristian" userId="564094d5-7cf9-4914-8ea8-8a1b6234ce76" providerId="ADAL" clId="{3E7C7072-3F05-4D60-B674-8837030DB572}" dt="2022-10-04T09:41:15.538" v="16542" actId="22"/>
          <ac:spMkLst>
            <pc:docMk/>
            <pc:sldMk cId="3525853342" sldId="289"/>
            <ac:spMk id="3" creationId="{D43C88AB-5278-415E-AD41-29A0EEB856A9}"/>
          </ac:spMkLst>
        </pc:spChg>
        <pc:spChg chg="add mod">
          <ac:chgData name="Anghel, Cristian" userId="564094d5-7cf9-4914-8ea8-8a1b6234ce76" providerId="ADAL" clId="{3E7C7072-3F05-4D60-B674-8837030DB572}" dt="2022-10-04T09:43:50.081" v="16597" actId="14100"/>
          <ac:spMkLst>
            <pc:docMk/>
            <pc:sldMk cId="3525853342" sldId="289"/>
            <ac:spMk id="6" creationId="{A9DCB829-58BB-468E-A28D-5BDC82BE947E}"/>
          </ac:spMkLst>
        </pc:spChg>
        <pc:picChg chg="add mod ord">
          <ac:chgData name="Anghel, Cristian" userId="564094d5-7cf9-4914-8ea8-8a1b6234ce76" providerId="ADAL" clId="{3E7C7072-3F05-4D60-B674-8837030DB572}" dt="2022-10-04T09:41:15.538" v="16542" actId="22"/>
          <ac:picMkLst>
            <pc:docMk/>
            <pc:sldMk cId="3525853342" sldId="289"/>
            <ac:picMk id="5" creationId="{CC7AEBA0-3413-435C-B600-4822015729C8}"/>
          </ac:picMkLst>
        </pc:picChg>
      </pc:sldChg>
      <pc:sldChg chg="delSp modSp new mod">
        <pc:chgData name="Anghel, Cristian" userId="564094d5-7cf9-4914-8ea8-8a1b6234ce76" providerId="ADAL" clId="{3E7C7072-3F05-4D60-B674-8837030DB572}" dt="2022-10-06T09:09:11.613" v="16697" actId="14100"/>
        <pc:sldMkLst>
          <pc:docMk/>
          <pc:sldMk cId="2972665116" sldId="290"/>
        </pc:sldMkLst>
        <pc:spChg chg="del mod">
          <ac:chgData name="Anghel, Cristian" userId="564094d5-7cf9-4914-8ea8-8a1b6234ce76" providerId="ADAL" clId="{3E7C7072-3F05-4D60-B674-8837030DB572}" dt="2022-10-06T09:09:04.018" v="16694" actId="478"/>
          <ac:spMkLst>
            <pc:docMk/>
            <pc:sldMk cId="2972665116" sldId="290"/>
            <ac:spMk id="2" creationId="{AB4805C4-3F48-4D12-8E9D-07391BD70069}"/>
          </ac:spMkLst>
        </pc:spChg>
        <pc:spChg chg="mod">
          <ac:chgData name="Anghel, Cristian" userId="564094d5-7cf9-4914-8ea8-8a1b6234ce76" providerId="ADAL" clId="{3E7C7072-3F05-4D60-B674-8837030DB572}" dt="2022-10-06T09:09:11.613" v="16697" actId="14100"/>
          <ac:spMkLst>
            <pc:docMk/>
            <pc:sldMk cId="2972665116" sldId="290"/>
            <ac:spMk id="3" creationId="{10A49BD5-1A81-4AF1-92AC-8185A8D3DC68}"/>
          </ac:spMkLst>
        </pc:spChg>
      </pc:sldChg>
      <pc:sldChg chg="delSp modSp new mod">
        <pc:chgData name="Anghel, Cristian" userId="564094d5-7cf9-4914-8ea8-8a1b6234ce76" providerId="ADAL" clId="{3E7C7072-3F05-4D60-B674-8837030DB572}" dt="2022-10-06T09:15:23.564" v="16715" actId="20577"/>
        <pc:sldMkLst>
          <pc:docMk/>
          <pc:sldMk cId="1789858953" sldId="291"/>
        </pc:sldMkLst>
        <pc:spChg chg="del">
          <ac:chgData name="Anghel, Cristian" userId="564094d5-7cf9-4914-8ea8-8a1b6234ce76" providerId="ADAL" clId="{3E7C7072-3F05-4D60-B674-8837030DB572}" dt="2022-10-06T09:14:52.819" v="16708" actId="478"/>
          <ac:spMkLst>
            <pc:docMk/>
            <pc:sldMk cId="1789858953" sldId="291"/>
            <ac:spMk id="2" creationId="{A88140FD-04F8-4D1E-981F-665DBB7912F2}"/>
          </ac:spMkLst>
        </pc:spChg>
        <pc:spChg chg="mod">
          <ac:chgData name="Anghel, Cristian" userId="564094d5-7cf9-4914-8ea8-8a1b6234ce76" providerId="ADAL" clId="{3E7C7072-3F05-4D60-B674-8837030DB572}" dt="2022-10-06T09:15:23.564" v="16715" actId="20577"/>
          <ac:spMkLst>
            <pc:docMk/>
            <pc:sldMk cId="1789858953" sldId="291"/>
            <ac:spMk id="3" creationId="{7E744918-6EFB-4827-8E86-3E1D7DAAF5C3}"/>
          </ac:spMkLst>
        </pc:spChg>
      </pc:sldChg>
      <pc:sldChg chg="delSp modSp new mod">
        <pc:chgData name="Anghel, Cristian" userId="564094d5-7cf9-4914-8ea8-8a1b6234ce76" providerId="ADAL" clId="{3E7C7072-3F05-4D60-B674-8837030DB572}" dt="2022-10-06T10:16:22.749" v="16769" actId="27636"/>
        <pc:sldMkLst>
          <pc:docMk/>
          <pc:sldMk cId="470921840" sldId="292"/>
        </pc:sldMkLst>
        <pc:spChg chg="del">
          <ac:chgData name="Anghel, Cristian" userId="564094d5-7cf9-4914-8ea8-8a1b6234ce76" providerId="ADAL" clId="{3E7C7072-3F05-4D60-B674-8837030DB572}" dt="2022-10-06T10:13:59.141" v="16745" actId="478"/>
          <ac:spMkLst>
            <pc:docMk/>
            <pc:sldMk cId="470921840" sldId="292"/>
            <ac:spMk id="2" creationId="{70D0BAC2-6A54-4F2E-ABD8-421E6507AC6E}"/>
          </ac:spMkLst>
        </pc:spChg>
        <pc:spChg chg="mod">
          <ac:chgData name="Anghel, Cristian" userId="564094d5-7cf9-4914-8ea8-8a1b6234ce76" providerId="ADAL" clId="{3E7C7072-3F05-4D60-B674-8837030DB572}" dt="2022-10-06T10:16:22.749" v="16769" actId="27636"/>
          <ac:spMkLst>
            <pc:docMk/>
            <pc:sldMk cId="470921840" sldId="292"/>
            <ac:spMk id="3" creationId="{A3677D69-3CB9-4B5C-9867-1B053DC46D50}"/>
          </ac:spMkLst>
        </pc:spChg>
      </pc:sldChg>
      <pc:sldChg chg="delSp modSp new mod">
        <pc:chgData name="Anghel, Cristian" userId="564094d5-7cf9-4914-8ea8-8a1b6234ce76" providerId="ADAL" clId="{3E7C7072-3F05-4D60-B674-8837030DB572}" dt="2022-10-06T10:17:05.934" v="16781" actId="20577"/>
        <pc:sldMkLst>
          <pc:docMk/>
          <pc:sldMk cId="1980117872" sldId="293"/>
        </pc:sldMkLst>
        <pc:spChg chg="del">
          <ac:chgData name="Anghel, Cristian" userId="564094d5-7cf9-4914-8ea8-8a1b6234ce76" providerId="ADAL" clId="{3E7C7072-3F05-4D60-B674-8837030DB572}" dt="2022-10-06T10:16:14.016" v="16765" actId="478"/>
          <ac:spMkLst>
            <pc:docMk/>
            <pc:sldMk cId="1980117872" sldId="293"/>
            <ac:spMk id="2" creationId="{A7E1FF10-7715-444B-96CB-D6AF3D8922D7}"/>
          </ac:spMkLst>
        </pc:spChg>
        <pc:spChg chg="mod">
          <ac:chgData name="Anghel, Cristian" userId="564094d5-7cf9-4914-8ea8-8a1b6234ce76" providerId="ADAL" clId="{3E7C7072-3F05-4D60-B674-8837030DB572}" dt="2022-10-06T10:17:05.934" v="16781" actId="20577"/>
          <ac:spMkLst>
            <pc:docMk/>
            <pc:sldMk cId="1980117872" sldId="293"/>
            <ac:spMk id="3" creationId="{637B9FE1-F257-49DC-A435-CC137B7E60EA}"/>
          </ac:spMkLst>
        </pc:spChg>
      </pc:sldChg>
    </pc:docChg>
  </pc:docChgLst>
  <pc:docChgLst>
    <pc:chgData name="Anghel, Cristian" userId="564094d5-7cf9-4914-8ea8-8a1b6234ce76" providerId="ADAL" clId="{C5BA2DC5-AEA6-4300-96F8-27F3B4405555}"/>
    <pc:docChg chg="undo redo custSel modSld">
      <pc:chgData name="Anghel, Cristian" userId="564094d5-7cf9-4914-8ea8-8a1b6234ce76" providerId="ADAL" clId="{C5BA2DC5-AEA6-4300-96F8-27F3B4405555}" dt="2022-10-13T13:03:25.147" v="172" actId="20577"/>
      <pc:docMkLst>
        <pc:docMk/>
      </pc:docMkLst>
      <pc:sldChg chg="modSp mod">
        <pc:chgData name="Anghel, Cristian" userId="564094d5-7cf9-4914-8ea8-8a1b6234ce76" providerId="ADAL" clId="{C5BA2DC5-AEA6-4300-96F8-27F3B4405555}" dt="2022-10-13T12:52:45.467" v="171" actId="20577"/>
        <pc:sldMkLst>
          <pc:docMk/>
          <pc:sldMk cId="2262202488" sldId="256"/>
        </pc:sldMkLst>
        <pc:spChg chg="mod">
          <ac:chgData name="Anghel, Cristian" userId="564094d5-7cf9-4914-8ea8-8a1b6234ce76" providerId="ADAL" clId="{C5BA2DC5-AEA6-4300-96F8-27F3B4405555}" dt="2022-10-13T12:52:45.467" v="171" actId="20577"/>
          <ac:spMkLst>
            <pc:docMk/>
            <pc:sldMk cId="2262202488" sldId="256"/>
            <ac:spMk id="3" creationId="{05D6D078-774C-4C9C-84B0-535F96516BC1}"/>
          </ac:spMkLst>
        </pc:spChg>
      </pc:sldChg>
      <pc:sldChg chg="modSp mod">
        <pc:chgData name="Anghel, Cristian" userId="564094d5-7cf9-4914-8ea8-8a1b6234ce76" providerId="ADAL" clId="{C5BA2DC5-AEA6-4300-96F8-27F3B4405555}" dt="2022-10-13T06:19:09.121" v="3" actId="14100"/>
        <pc:sldMkLst>
          <pc:docMk/>
          <pc:sldMk cId="4017095918" sldId="257"/>
        </pc:sldMkLst>
        <pc:spChg chg="mod">
          <ac:chgData name="Anghel, Cristian" userId="564094d5-7cf9-4914-8ea8-8a1b6234ce76" providerId="ADAL" clId="{C5BA2DC5-AEA6-4300-96F8-27F3B4405555}" dt="2022-10-13T06:19:05.666" v="2" actId="255"/>
          <ac:spMkLst>
            <pc:docMk/>
            <pc:sldMk cId="4017095918" sldId="257"/>
            <ac:spMk id="2" creationId="{90CD4BF3-FEE6-4F43-B605-3C97B93C70BB}"/>
          </ac:spMkLst>
        </pc:spChg>
        <pc:spChg chg="mod">
          <ac:chgData name="Anghel, Cristian" userId="564094d5-7cf9-4914-8ea8-8a1b6234ce76" providerId="ADAL" clId="{C5BA2DC5-AEA6-4300-96F8-27F3B4405555}" dt="2022-10-13T06:19:09.121" v="3" actId="14100"/>
          <ac:spMkLst>
            <pc:docMk/>
            <pc:sldMk cId="4017095918" sldId="257"/>
            <ac:spMk id="3" creationId="{69A0493B-FEC8-458D-B054-56DCE721C34E}"/>
          </ac:spMkLst>
        </pc:spChg>
      </pc:sldChg>
      <pc:sldChg chg="addSp modSp mod">
        <pc:chgData name="Anghel, Cristian" userId="564094d5-7cf9-4914-8ea8-8a1b6234ce76" providerId="ADAL" clId="{C5BA2DC5-AEA6-4300-96F8-27F3B4405555}" dt="2022-10-13T06:41:21.448" v="90" actId="113"/>
        <pc:sldMkLst>
          <pc:docMk/>
          <pc:sldMk cId="2639209471" sldId="259"/>
        </pc:sldMkLst>
        <pc:spChg chg="mod">
          <ac:chgData name="Anghel, Cristian" userId="564094d5-7cf9-4914-8ea8-8a1b6234ce76" providerId="ADAL" clId="{C5BA2DC5-AEA6-4300-96F8-27F3B4405555}" dt="2022-10-13T06:41:21.448" v="90" actId="113"/>
          <ac:spMkLst>
            <pc:docMk/>
            <pc:sldMk cId="2639209471" sldId="259"/>
            <ac:spMk id="3" creationId="{40019035-9D8B-4FC5-8E2C-20FDC018DEAD}"/>
          </ac:spMkLst>
        </pc:spChg>
        <pc:spChg chg="add mod">
          <ac:chgData name="Anghel, Cristian" userId="564094d5-7cf9-4914-8ea8-8a1b6234ce76" providerId="ADAL" clId="{C5BA2DC5-AEA6-4300-96F8-27F3B4405555}" dt="2022-10-13T06:41:15.776" v="88" actId="571"/>
          <ac:spMkLst>
            <pc:docMk/>
            <pc:sldMk cId="2639209471" sldId="259"/>
            <ac:spMk id="4" creationId="{CD3D5D54-AAA3-4753-82A1-C25946AC347B}"/>
          </ac:spMkLst>
        </pc:spChg>
      </pc:sldChg>
      <pc:sldChg chg="modSp mod">
        <pc:chgData name="Anghel, Cristian" userId="564094d5-7cf9-4914-8ea8-8a1b6234ce76" providerId="ADAL" clId="{C5BA2DC5-AEA6-4300-96F8-27F3B4405555}" dt="2022-10-13T06:41:29.750" v="92" actId="113"/>
        <pc:sldMkLst>
          <pc:docMk/>
          <pc:sldMk cId="1951470571" sldId="260"/>
        </pc:sldMkLst>
        <pc:spChg chg="mod">
          <ac:chgData name="Anghel, Cristian" userId="564094d5-7cf9-4914-8ea8-8a1b6234ce76" providerId="ADAL" clId="{C5BA2DC5-AEA6-4300-96F8-27F3B4405555}" dt="2022-10-13T06:41:29.750" v="92" actId="113"/>
          <ac:spMkLst>
            <pc:docMk/>
            <pc:sldMk cId="1951470571" sldId="260"/>
            <ac:spMk id="3" creationId="{486B92E2-3F5D-4856-846C-3E34CAC32FCF}"/>
          </ac:spMkLst>
        </pc:spChg>
      </pc:sldChg>
      <pc:sldChg chg="modSp mod">
        <pc:chgData name="Anghel, Cristian" userId="564094d5-7cf9-4914-8ea8-8a1b6234ce76" providerId="ADAL" clId="{C5BA2DC5-AEA6-4300-96F8-27F3B4405555}" dt="2022-10-13T06:26:27.003" v="45" actId="20577"/>
        <pc:sldMkLst>
          <pc:docMk/>
          <pc:sldMk cId="2296690335" sldId="261"/>
        </pc:sldMkLst>
        <pc:spChg chg="mod">
          <ac:chgData name="Anghel, Cristian" userId="564094d5-7cf9-4914-8ea8-8a1b6234ce76" providerId="ADAL" clId="{C5BA2DC5-AEA6-4300-96F8-27F3B4405555}" dt="2022-10-13T06:26:27.003" v="45" actId="20577"/>
          <ac:spMkLst>
            <pc:docMk/>
            <pc:sldMk cId="2296690335" sldId="261"/>
            <ac:spMk id="3" creationId="{F8089994-9796-4C54-B324-1234BCC562CF}"/>
          </ac:spMkLst>
        </pc:spChg>
      </pc:sldChg>
      <pc:sldChg chg="modSp mod">
        <pc:chgData name="Anghel, Cristian" userId="564094d5-7cf9-4914-8ea8-8a1b6234ce76" providerId="ADAL" clId="{C5BA2DC5-AEA6-4300-96F8-27F3B4405555}" dt="2022-10-13T06:41:05.036" v="86" actId="113"/>
        <pc:sldMkLst>
          <pc:docMk/>
          <pc:sldMk cId="705597146" sldId="262"/>
        </pc:sldMkLst>
        <pc:spChg chg="mod">
          <ac:chgData name="Anghel, Cristian" userId="564094d5-7cf9-4914-8ea8-8a1b6234ce76" providerId="ADAL" clId="{C5BA2DC5-AEA6-4300-96F8-27F3B4405555}" dt="2022-10-13T06:41:05.036" v="86" actId="113"/>
          <ac:spMkLst>
            <pc:docMk/>
            <pc:sldMk cId="705597146" sldId="262"/>
            <ac:spMk id="3" creationId="{E5F98D80-A883-414E-A3CC-DF2AD9DB44DC}"/>
          </ac:spMkLst>
        </pc:spChg>
        <pc:picChg chg="mod">
          <ac:chgData name="Anghel, Cristian" userId="564094d5-7cf9-4914-8ea8-8a1b6234ce76" providerId="ADAL" clId="{C5BA2DC5-AEA6-4300-96F8-27F3B4405555}" dt="2022-10-13T06:26:50.830" v="54" actId="1076"/>
          <ac:picMkLst>
            <pc:docMk/>
            <pc:sldMk cId="705597146" sldId="262"/>
            <ac:picMk id="5" creationId="{721597DF-C23D-4ADF-9A8C-23973E770E57}"/>
          </ac:picMkLst>
        </pc:picChg>
      </pc:sldChg>
      <pc:sldChg chg="modSp mod">
        <pc:chgData name="Anghel, Cristian" userId="564094d5-7cf9-4914-8ea8-8a1b6234ce76" providerId="ADAL" clId="{C5BA2DC5-AEA6-4300-96F8-27F3B4405555}" dt="2022-10-13T06:40:21.406" v="84" actId="113"/>
        <pc:sldMkLst>
          <pc:docMk/>
          <pc:sldMk cId="3396478137" sldId="264"/>
        </pc:sldMkLst>
        <pc:spChg chg="mod">
          <ac:chgData name="Anghel, Cristian" userId="564094d5-7cf9-4914-8ea8-8a1b6234ce76" providerId="ADAL" clId="{C5BA2DC5-AEA6-4300-96F8-27F3B4405555}" dt="2022-10-13T06:40:21.406" v="84" actId="113"/>
          <ac:spMkLst>
            <pc:docMk/>
            <pc:sldMk cId="3396478137" sldId="264"/>
            <ac:spMk id="3" creationId="{DEE5778F-DDB1-487F-8BD1-5691BCBE4366}"/>
          </ac:spMkLst>
        </pc:spChg>
      </pc:sldChg>
      <pc:sldChg chg="modSp mod">
        <pc:chgData name="Anghel, Cristian" userId="564094d5-7cf9-4914-8ea8-8a1b6234ce76" providerId="ADAL" clId="{C5BA2DC5-AEA6-4300-96F8-27F3B4405555}" dt="2022-10-13T06:41:50.955" v="94" actId="113"/>
        <pc:sldMkLst>
          <pc:docMk/>
          <pc:sldMk cId="2640202933" sldId="265"/>
        </pc:sldMkLst>
        <pc:spChg chg="mod">
          <ac:chgData name="Anghel, Cristian" userId="564094d5-7cf9-4914-8ea8-8a1b6234ce76" providerId="ADAL" clId="{C5BA2DC5-AEA6-4300-96F8-27F3B4405555}" dt="2022-10-13T06:41:50.955" v="94" actId="113"/>
          <ac:spMkLst>
            <pc:docMk/>
            <pc:sldMk cId="2640202933" sldId="265"/>
            <ac:spMk id="3" creationId="{B5941246-504D-4B7D-B558-C16A71F2D70E}"/>
          </ac:spMkLst>
        </pc:spChg>
      </pc:sldChg>
      <pc:sldChg chg="modSp mod">
        <pc:chgData name="Anghel, Cristian" userId="564094d5-7cf9-4914-8ea8-8a1b6234ce76" providerId="ADAL" clId="{C5BA2DC5-AEA6-4300-96F8-27F3B4405555}" dt="2022-10-13T07:02:35.501" v="96" actId="113"/>
        <pc:sldMkLst>
          <pc:docMk/>
          <pc:sldMk cId="3604461111" sldId="270"/>
        </pc:sldMkLst>
        <pc:spChg chg="mod">
          <ac:chgData name="Anghel, Cristian" userId="564094d5-7cf9-4914-8ea8-8a1b6234ce76" providerId="ADAL" clId="{C5BA2DC5-AEA6-4300-96F8-27F3B4405555}" dt="2022-10-13T07:02:35.501" v="96" actId="113"/>
          <ac:spMkLst>
            <pc:docMk/>
            <pc:sldMk cId="3604461111" sldId="270"/>
            <ac:spMk id="3" creationId="{7143268B-8F80-4578-AC61-46700ECD7C7C}"/>
          </ac:spMkLst>
        </pc:spChg>
      </pc:sldChg>
      <pc:sldChg chg="modSp mod">
        <pc:chgData name="Anghel, Cristian" userId="564094d5-7cf9-4914-8ea8-8a1b6234ce76" providerId="ADAL" clId="{C5BA2DC5-AEA6-4300-96F8-27F3B4405555}" dt="2022-10-13T07:04:44.612" v="103" actId="20577"/>
        <pc:sldMkLst>
          <pc:docMk/>
          <pc:sldMk cId="3058199596" sldId="271"/>
        </pc:sldMkLst>
        <pc:spChg chg="mod">
          <ac:chgData name="Anghel, Cristian" userId="564094d5-7cf9-4914-8ea8-8a1b6234ce76" providerId="ADAL" clId="{C5BA2DC5-AEA6-4300-96F8-27F3B4405555}" dt="2022-10-13T07:04:44.612" v="103" actId="20577"/>
          <ac:spMkLst>
            <pc:docMk/>
            <pc:sldMk cId="3058199596" sldId="271"/>
            <ac:spMk id="3" creationId="{9A3CA1E0-2549-49B8-838A-7CB176469AFC}"/>
          </ac:spMkLst>
        </pc:spChg>
      </pc:sldChg>
      <pc:sldChg chg="modSp mod">
        <pc:chgData name="Anghel, Cristian" userId="564094d5-7cf9-4914-8ea8-8a1b6234ce76" providerId="ADAL" clId="{C5BA2DC5-AEA6-4300-96F8-27F3B4405555}" dt="2022-10-13T07:07:24.250" v="113" actId="113"/>
        <pc:sldMkLst>
          <pc:docMk/>
          <pc:sldMk cId="1369116870" sldId="272"/>
        </pc:sldMkLst>
        <pc:spChg chg="mod">
          <ac:chgData name="Anghel, Cristian" userId="564094d5-7cf9-4914-8ea8-8a1b6234ce76" providerId="ADAL" clId="{C5BA2DC5-AEA6-4300-96F8-27F3B4405555}" dt="2022-10-13T07:07:24.250" v="113" actId="113"/>
          <ac:spMkLst>
            <pc:docMk/>
            <pc:sldMk cId="1369116870" sldId="272"/>
            <ac:spMk id="3" creationId="{DDDB3D5F-DDD3-4AEF-BAE0-7BBB512EEDC7}"/>
          </ac:spMkLst>
        </pc:spChg>
      </pc:sldChg>
      <pc:sldChg chg="modSp mod">
        <pc:chgData name="Anghel, Cristian" userId="564094d5-7cf9-4914-8ea8-8a1b6234ce76" providerId="ADAL" clId="{C5BA2DC5-AEA6-4300-96F8-27F3B4405555}" dt="2022-10-13T07:10:51.655" v="115" actId="113"/>
        <pc:sldMkLst>
          <pc:docMk/>
          <pc:sldMk cId="1680782986" sldId="275"/>
        </pc:sldMkLst>
        <pc:spChg chg="mod">
          <ac:chgData name="Anghel, Cristian" userId="564094d5-7cf9-4914-8ea8-8a1b6234ce76" providerId="ADAL" clId="{C5BA2DC5-AEA6-4300-96F8-27F3B4405555}" dt="2022-10-13T07:10:51.655" v="115" actId="113"/>
          <ac:spMkLst>
            <pc:docMk/>
            <pc:sldMk cId="1680782986" sldId="275"/>
            <ac:spMk id="3" creationId="{72400C32-EEEA-45E4-8952-44BA01881F93}"/>
          </ac:spMkLst>
        </pc:spChg>
      </pc:sldChg>
      <pc:sldChg chg="modSp mod">
        <pc:chgData name="Anghel, Cristian" userId="564094d5-7cf9-4914-8ea8-8a1b6234ce76" providerId="ADAL" clId="{C5BA2DC5-AEA6-4300-96F8-27F3B4405555}" dt="2022-10-13T07:26:29.200" v="119" actId="113"/>
        <pc:sldMkLst>
          <pc:docMk/>
          <pc:sldMk cId="2376768879" sldId="278"/>
        </pc:sldMkLst>
        <pc:spChg chg="mod">
          <ac:chgData name="Anghel, Cristian" userId="564094d5-7cf9-4914-8ea8-8a1b6234ce76" providerId="ADAL" clId="{C5BA2DC5-AEA6-4300-96F8-27F3B4405555}" dt="2022-10-13T07:26:29.200" v="119" actId="113"/>
          <ac:spMkLst>
            <pc:docMk/>
            <pc:sldMk cId="2376768879" sldId="278"/>
            <ac:spMk id="3" creationId="{D141C4DB-00FE-49DC-AC22-21CB860E8D48}"/>
          </ac:spMkLst>
        </pc:spChg>
      </pc:sldChg>
      <pc:sldChg chg="modSp mod">
        <pc:chgData name="Anghel, Cristian" userId="564094d5-7cf9-4914-8ea8-8a1b6234ce76" providerId="ADAL" clId="{C5BA2DC5-AEA6-4300-96F8-27F3B4405555}" dt="2022-10-13T09:24:05.896" v="128" actId="113"/>
        <pc:sldMkLst>
          <pc:docMk/>
          <pc:sldMk cId="213713335" sldId="279"/>
        </pc:sldMkLst>
        <pc:spChg chg="mod">
          <ac:chgData name="Anghel, Cristian" userId="564094d5-7cf9-4914-8ea8-8a1b6234ce76" providerId="ADAL" clId="{C5BA2DC5-AEA6-4300-96F8-27F3B4405555}" dt="2022-10-13T09:24:05.896" v="128" actId="113"/>
          <ac:spMkLst>
            <pc:docMk/>
            <pc:sldMk cId="213713335" sldId="279"/>
            <ac:spMk id="2" creationId="{DEDC920B-EE4A-4B4A-8A3E-47E6180CD51E}"/>
          </ac:spMkLst>
        </pc:spChg>
        <pc:spChg chg="mod">
          <ac:chgData name="Anghel, Cristian" userId="564094d5-7cf9-4914-8ea8-8a1b6234ce76" providerId="ADAL" clId="{C5BA2DC5-AEA6-4300-96F8-27F3B4405555}" dt="2022-10-13T09:24:04.032" v="127" actId="113"/>
          <ac:spMkLst>
            <pc:docMk/>
            <pc:sldMk cId="213713335" sldId="279"/>
            <ac:spMk id="3" creationId="{35C93D31-DAF0-43B1-A8A6-05A56BCACA71}"/>
          </ac:spMkLst>
        </pc:spChg>
      </pc:sldChg>
      <pc:sldChg chg="modSp mod">
        <pc:chgData name="Anghel, Cristian" userId="564094d5-7cf9-4914-8ea8-8a1b6234ce76" providerId="ADAL" clId="{C5BA2DC5-AEA6-4300-96F8-27F3B4405555}" dt="2022-10-13T09:30:11.767" v="147" actId="20577"/>
        <pc:sldMkLst>
          <pc:docMk/>
          <pc:sldMk cId="3620550282" sldId="280"/>
        </pc:sldMkLst>
        <pc:spChg chg="mod">
          <ac:chgData name="Anghel, Cristian" userId="564094d5-7cf9-4914-8ea8-8a1b6234ce76" providerId="ADAL" clId="{C5BA2DC5-AEA6-4300-96F8-27F3B4405555}" dt="2022-10-13T09:30:11.767" v="147" actId="20577"/>
          <ac:spMkLst>
            <pc:docMk/>
            <pc:sldMk cId="3620550282" sldId="280"/>
            <ac:spMk id="3" creationId="{D328D5DE-50B3-4515-8210-FD180125CF7A}"/>
          </ac:spMkLst>
        </pc:spChg>
      </pc:sldChg>
      <pc:sldChg chg="modSp mod">
        <pc:chgData name="Anghel, Cristian" userId="564094d5-7cf9-4914-8ea8-8a1b6234ce76" providerId="ADAL" clId="{C5BA2DC5-AEA6-4300-96F8-27F3B4405555}" dt="2022-10-13T09:24:30.896" v="129" actId="113"/>
        <pc:sldMkLst>
          <pc:docMk/>
          <pc:sldMk cId="270016766" sldId="281"/>
        </pc:sldMkLst>
        <pc:spChg chg="mod">
          <ac:chgData name="Anghel, Cristian" userId="564094d5-7cf9-4914-8ea8-8a1b6234ce76" providerId="ADAL" clId="{C5BA2DC5-AEA6-4300-96F8-27F3B4405555}" dt="2022-10-13T09:24:30.896" v="129" actId="113"/>
          <ac:spMkLst>
            <pc:docMk/>
            <pc:sldMk cId="270016766" sldId="281"/>
            <ac:spMk id="3" creationId="{DB04BC92-00CE-4C1E-A829-4EB643A3A26F}"/>
          </ac:spMkLst>
        </pc:spChg>
      </pc:sldChg>
      <pc:sldChg chg="modSp mod">
        <pc:chgData name="Anghel, Cristian" userId="564094d5-7cf9-4914-8ea8-8a1b6234ce76" providerId="ADAL" clId="{C5BA2DC5-AEA6-4300-96F8-27F3B4405555}" dt="2022-10-13T09:32:24.903" v="152" actId="113"/>
        <pc:sldMkLst>
          <pc:docMk/>
          <pc:sldMk cId="1823606519" sldId="282"/>
        </pc:sldMkLst>
        <pc:spChg chg="mod">
          <ac:chgData name="Anghel, Cristian" userId="564094d5-7cf9-4914-8ea8-8a1b6234ce76" providerId="ADAL" clId="{C5BA2DC5-AEA6-4300-96F8-27F3B4405555}" dt="2022-10-13T09:32:24.903" v="152" actId="113"/>
          <ac:spMkLst>
            <pc:docMk/>
            <pc:sldMk cId="1823606519" sldId="282"/>
            <ac:spMk id="3" creationId="{C3338E4C-0A14-4A6C-8A1D-ACD47C76C41A}"/>
          </ac:spMkLst>
        </pc:spChg>
      </pc:sldChg>
      <pc:sldChg chg="modSp mod">
        <pc:chgData name="Anghel, Cristian" userId="564094d5-7cf9-4914-8ea8-8a1b6234ce76" providerId="ADAL" clId="{C5BA2DC5-AEA6-4300-96F8-27F3B4405555}" dt="2022-10-13T13:03:25.147" v="172" actId="20577"/>
        <pc:sldMkLst>
          <pc:docMk/>
          <pc:sldMk cId="2404018207" sldId="283"/>
        </pc:sldMkLst>
        <pc:spChg chg="mod">
          <ac:chgData name="Anghel, Cristian" userId="564094d5-7cf9-4914-8ea8-8a1b6234ce76" providerId="ADAL" clId="{C5BA2DC5-AEA6-4300-96F8-27F3B4405555}" dt="2022-10-13T13:03:25.147" v="172" actId="20577"/>
          <ac:spMkLst>
            <pc:docMk/>
            <pc:sldMk cId="2404018207" sldId="283"/>
            <ac:spMk id="3" creationId="{142D23F2-C22E-4052-9D04-478590515930}"/>
          </ac:spMkLst>
        </pc:spChg>
      </pc:sldChg>
      <pc:sldChg chg="modSp mod">
        <pc:chgData name="Anghel, Cristian" userId="564094d5-7cf9-4914-8ea8-8a1b6234ce76" providerId="ADAL" clId="{C5BA2DC5-AEA6-4300-96F8-27F3B4405555}" dt="2022-10-13T09:33:06.768" v="154" actId="20577"/>
        <pc:sldMkLst>
          <pc:docMk/>
          <pc:sldMk cId="3407930850" sldId="285"/>
        </pc:sldMkLst>
        <pc:spChg chg="mod">
          <ac:chgData name="Anghel, Cristian" userId="564094d5-7cf9-4914-8ea8-8a1b6234ce76" providerId="ADAL" clId="{C5BA2DC5-AEA6-4300-96F8-27F3B4405555}" dt="2022-10-13T09:33:06.768" v="154" actId="20577"/>
          <ac:spMkLst>
            <pc:docMk/>
            <pc:sldMk cId="3407930850" sldId="285"/>
            <ac:spMk id="3" creationId="{8B4BA502-C852-4181-9F91-ABBF82EBAE94}"/>
          </ac:spMkLst>
        </pc:spChg>
      </pc:sldChg>
      <pc:sldChg chg="modSp mod">
        <pc:chgData name="Anghel, Cristian" userId="564094d5-7cf9-4914-8ea8-8a1b6234ce76" providerId="ADAL" clId="{C5BA2DC5-AEA6-4300-96F8-27F3B4405555}" dt="2022-10-13T06:41:36.792" v="93" actId="113"/>
        <pc:sldMkLst>
          <pc:docMk/>
          <pc:sldMk cId="2972665116" sldId="290"/>
        </pc:sldMkLst>
        <pc:spChg chg="mod">
          <ac:chgData name="Anghel, Cristian" userId="564094d5-7cf9-4914-8ea8-8a1b6234ce76" providerId="ADAL" clId="{C5BA2DC5-AEA6-4300-96F8-27F3B4405555}" dt="2022-10-13T06:41:36.792" v="93" actId="113"/>
          <ac:spMkLst>
            <pc:docMk/>
            <pc:sldMk cId="2972665116" sldId="290"/>
            <ac:spMk id="3" creationId="{10A49BD5-1A81-4AF1-92AC-8185A8D3DC68}"/>
          </ac:spMkLst>
        </pc:spChg>
      </pc:sldChg>
      <pc:sldChg chg="modSp mod">
        <pc:chgData name="Anghel, Cristian" userId="564094d5-7cf9-4914-8ea8-8a1b6234ce76" providerId="ADAL" clId="{C5BA2DC5-AEA6-4300-96F8-27F3B4405555}" dt="2022-10-13T06:40:59.847" v="85" actId="113"/>
        <pc:sldMkLst>
          <pc:docMk/>
          <pc:sldMk cId="1789858953" sldId="291"/>
        </pc:sldMkLst>
        <pc:spChg chg="mod">
          <ac:chgData name="Anghel, Cristian" userId="564094d5-7cf9-4914-8ea8-8a1b6234ce76" providerId="ADAL" clId="{C5BA2DC5-AEA6-4300-96F8-27F3B4405555}" dt="2022-10-13T06:40:59.847" v="85" actId="113"/>
          <ac:spMkLst>
            <pc:docMk/>
            <pc:sldMk cId="1789858953" sldId="291"/>
            <ac:spMk id="3" creationId="{7E744918-6EFB-4827-8E86-3E1D7DAAF5C3}"/>
          </ac:spMkLst>
        </pc:spChg>
      </pc:sldChg>
      <pc:sldChg chg="modSp mod">
        <pc:chgData name="Anghel, Cristian" userId="564094d5-7cf9-4914-8ea8-8a1b6234ce76" providerId="ADAL" clId="{C5BA2DC5-AEA6-4300-96F8-27F3B4405555}" dt="2022-10-13T07:05:03.148" v="104" actId="113"/>
        <pc:sldMkLst>
          <pc:docMk/>
          <pc:sldMk cId="470921840" sldId="292"/>
        </pc:sldMkLst>
        <pc:spChg chg="mod">
          <ac:chgData name="Anghel, Cristian" userId="564094d5-7cf9-4914-8ea8-8a1b6234ce76" providerId="ADAL" clId="{C5BA2DC5-AEA6-4300-96F8-27F3B4405555}" dt="2022-10-13T07:05:03.148" v="104" actId="113"/>
          <ac:spMkLst>
            <pc:docMk/>
            <pc:sldMk cId="470921840" sldId="292"/>
            <ac:spMk id="3" creationId="{A3677D69-3CB9-4B5C-9867-1B053DC46D50}"/>
          </ac:spMkLst>
        </pc:spChg>
      </pc:sldChg>
      <pc:sldChg chg="modSp mod">
        <pc:chgData name="Anghel, Cristian" userId="564094d5-7cf9-4914-8ea8-8a1b6234ce76" providerId="ADAL" clId="{C5BA2DC5-AEA6-4300-96F8-27F3B4405555}" dt="2022-10-13T07:07:04.265" v="111" actId="20577"/>
        <pc:sldMkLst>
          <pc:docMk/>
          <pc:sldMk cId="1980117872" sldId="293"/>
        </pc:sldMkLst>
        <pc:spChg chg="mod">
          <ac:chgData name="Anghel, Cristian" userId="564094d5-7cf9-4914-8ea8-8a1b6234ce76" providerId="ADAL" clId="{C5BA2DC5-AEA6-4300-96F8-27F3B4405555}" dt="2022-10-13T07:07:04.265" v="111" actId="20577"/>
          <ac:spMkLst>
            <pc:docMk/>
            <pc:sldMk cId="1980117872" sldId="293"/>
            <ac:spMk id="3" creationId="{637B9FE1-F257-49DC-A435-CC137B7E60EA}"/>
          </ac:spMkLst>
        </pc:spChg>
      </pc:sldChg>
    </pc:docChg>
  </pc:docChgLst>
  <pc:docChgLst>
    <pc:chgData name="Anghel, Cristian" userId="564094d5-7cf9-4914-8ea8-8a1b6234ce76" providerId="ADAL" clId="{EAB483DE-0F51-4B30-90E5-9CD1CF06B9A1}"/>
    <pc:docChg chg="custSel addSld modSld modSection">
      <pc:chgData name="Anghel, Cristian" userId="564094d5-7cf9-4914-8ea8-8a1b6234ce76" providerId="ADAL" clId="{EAB483DE-0F51-4B30-90E5-9CD1CF06B9A1}" dt="2023-03-07T11:24:10.153" v="16" actId="20577"/>
      <pc:docMkLst>
        <pc:docMk/>
      </pc:docMkLst>
      <pc:sldChg chg="modSp mod">
        <pc:chgData name="Anghel, Cristian" userId="564094d5-7cf9-4914-8ea8-8a1b6234ce76" providerId="ADAL" clId="{EAB483DE-0F51-4B30-90E5-9CD1CF06B9A1}" dt="2023-03-07T10:31:18.186" v="2" actId="20577"/>
        <pc:sldMkLst>
          <pc:docMk/>
          <pc:sldMk cId="2639209471" sldId="259"/>
        </pc:sldMkLst>
        <pc:spChg chg="mod">
          <ac:chgData name="Anghel, Cristian" userId="564094d5-7cf9-4914-8ea8-8a1b6234ce76" providerId="ADAL" clId="{EAB483DE-0F51-4B30-90E5-9CD1CF06B9A1}" dt="2023-03-07T10:31:18.186" v="2" actId="20577"/>
          <ac:spMkLst>
            <pc:docMk/>
            <pc:sldMk cId="2639209471" sldId="259"/>
            <ac:spMk id="2" creationId="{37E68F8F-CAB3-4235-BD87-054D49BD659D}"/>
          </ac:spMkLst>
        </pc:spChg>
      </pc:sldChg>
      <pc:sldChg chg="modSp mod">
        <pc:chgData name="Anghel, Cristian" userId="564094d5-7cf9-4914-8ea8-8a1b6234ce76" providerId="ADAL" clId="{EAB483DE-0F51-4B30-90E5-9CD1CF06B9A1}" dt="2023-03-07T11:23:31.484" v="6" actId="21"/>
        <pc:sldMkLst>
          <pc:docMk/>
          <pc:sldMk cId="3688369924" sldId="287"/>
        </pc:sldMkLst>
        <pc:spChg chg="mod">
          <ac:chgData name="Anghel, Cristian" userId="564094d5-7cf9-4914-8ea8-8a1b6234ce76" providerId="ADAL" clId="{EAB483DE-0F51-4B30-90E5-9CD1CF06B9A1}" dt="2023-03-07T11:23:31.484" v="6" actId="21"/>
          <ac:spMkLst>
            <pc:docMk/>
            <pc:sldMk cId="3688369924" sldId="287"/>
            <ac:spMk id="3" creationId="{478C5967-5CF4-4142-A3C0-9C17FA99DBCE}"/>
          </ac:spMkLst>
        </pc:spChg>
      </pc:sldChg>
      <pc:sldChg chg="delSp modSp new mod">
        <pc:chgData name="Anghel, Cristian" userId="564094d5-7cf9-4914-8ea8-8a1b6234ce76" providerId="ADAL" clId="{EAB483DE-0F51-4B30-90E5-9CD1CF06B9A1}" dt="2023-03-07T11:24:10.153" v="16" actId="20577"/>
        <pc:sldMkLst>
          <pc:docMk/>
          <pc:sldMk cId="3485023972" sldId="295"/>
        </pc:sldMkLst>
        <pc:spChg chg="del mod">
          <ac:chgData name="Anghel, Cristian" userId="564094d5-7cf9-4914-8ea8-8a1b6234ce76" providerId="ADAL" clId="{EAB483DE-0F51-4B30-90E5-9CD1CF06B9A1}" dt="2023-03-07T11:23:40.902" v="10" actId="478"/>
          <ac:spMkLst>
            <pc:docMk/>
            <pc:sldMk cId="3485023972" sldId="295"/>
            <ac:spMk id="2" creationId="{9FE3DBFB-E9A0-EEB9-38BE-B8DD0894778B}"/>
          </ac:spMkLst>
        </pc:spChg>
        <pc:spChg chg="mod">
          <ac:chgData name="Anghel, Cristian" userId="564094d5-7cf9-4914-8ea8-8a1b6234ce76" providerId="ADAL" clId="{EAB483DE-0F51-4B30-90E5-9CD1CF06B9A1}" dt="2023-03-07T11:24:10.153" v="16" actId="20577"/>
          <ac:spMkLst>
            <pc:docMk/>
            <pc:sldMk cId="3485023972" sldId="295"/>
            <ac:spMk id="3" creationId="{B2A12909-2DEA-3B90-6431-9BBC1FA0C283}"/>
          </ac:spMkLst>
        </pc:spChg>
      </pc:sldChg>
    </pc:docChg>
  </pc:docChgLst>
  <pc:docChgLst>
    <pc:chgData name="Anghel, Cristian" userId="564094d5-7cf9-4914-8ea8-8a1b6234ce76" providerId="ADAL" clId="{BEBC5D26-D06F-4CB5-83C0-3CDC46BAAB03}"/>
    <pc:docChg chg="undo custSel modSld">
      <pc:chgData name="Anghel, Cristian" userId="564094d5-7cf9-4914-8ea8-8a1b6234ce76" providerId="ADAL" clId="{BEBC5D26-D06F-4CB5-83C0-3CDC46BAAB03}" dt="2022-10-11T08:28:37.116" v="197" actId="113"/>
      <pc:docMkLst>
        <pc:docMk/>
      </pc:docMkLst>
      <pc:sldChg chg="modSp mod">
        <pc:chgData name="Anghel, Cristian" userId="564094d5-7cf9-4914-8ea8-8a1b6234ce76" providerId="ADAL" clId="{BEBC5D26-D06F-4CB5-83C0-3CDC46BAAB03}" dt="2022-10-11T07:02:14.335" v="9" actId="113"/>
        <pc:sldMkLst>
          <pc:docMk/>
          <pc:sldMk cId="1393879593" sldId="258"/>
        </pc:sldMkLst>
        <pc:spChg chg="mod">
          <ac:chgData name="Anghel, Cristian" userId="564094d5-7cf9-4914-8ea8-8a1b6234ce76" providerId="ADAL" clId="{BEBC5D26-D06F-4CB5-83C0-3CDC46BAAB03}" dt="2022-10-11T07:02:14.335" v="9" actId="113"/>
          <ac:spMkLst>
            <pc:docMk/>
            <pc:sldMk cId="1393879593" sldId="258"/>
            <ac:spMk id="3" creationId="{9FADE922-C2D6-4303-B4D4-2A60A3B0E580}"/>
          </ac:spMkLst>
        </pc:spChg>
      </pc:sldChg>
      <pc:sldChg chg="modSp mod">
        <pc:chgData name="Anghel, Cristian" userId="564094d5-7cf9-4914-8ea8-8a1b6234ce76" providerId="ADAL" clId="{BEBC5D26-D06F-4CB5-83C0-3CDC46BAAB03}" dt="2022-10-11T07:22:40.745" v="55" actId="113"/>
        <pc:sldMkLst>
          <pc:docMk/>
          <pc:sldMk cId="2639209471" sldId="259"/>
        </pc:sldMkLst>
        <pc:spChg chg="mod">
          <ac:chgData name="Anghel, Cristian" userId="564094d5-7cf9-4914-8ea8-8a1b6234ce76" providerId="ADAL" clId="{BEBC5D26-D06F-4CB5-83C0-3CDC46BAAB03}" dt="2022-10-11T07:22:40.745" v="55" actId="113"/>
          <ac:spMkLst>
            <pc:docMk/>
            <pc:sldMk cId="2639209471" sldId="259"/>
            <ac:spMk id="2" creationId="{37E68F8F-CAB3-4235-BD87-054D49BD659D}"/>
          </ac:spMkLst>
        </pc:spChg>
        <pc:spChg chg="mod">
          <ac:chgData name="Anghel, Cristian" userId="564094d5-7cf9-4914-8ea8-8a1b6234ce76" providerId="ADAL" clId="{BEBC5D26-D06F-4CB5-83C0-3CDC46BAAB03}" dt="2022-10-11T07:22:15.573" v="54" actId="115"/>
          <ac:spMkLst>
            <pc:docMk/>
            <pc:sldMk cId="2639209471" sldId="259"/>
            <ac:spMk id="3" creationId="{40019035-9D8B-4FC5-8E2C-20FDC018DEAD}"/>
          </ac:spMkLst>
        </pc:spChg>
      </pc:sldChg>
      <pc:sldChg chg="modSp mod">
        <pc:chgData name="Anghel, Cristian" userId="564094d5-7cf9-4914-8ea8-8a1b6234ce76" providerId="ADAL" clId="{BEBC5D26-D06F-4CB5-83C0-3CDC46BAAB03}" dt="2022-10-11T07:26:01.793" v="69" actId="20577"/>
        <pc:sldMkLst>
          <pc:docMk/>
          <pc:sldMk cId="2296690335" sldId="261"/>
        </pc:sldMkLst>
        <pc:spChg chg="mod">
          <ac:chgData name="Anghel, Cristian" userId="564094d5-7cf9-4914-8ea8-8a1b6234ce76" providerId="ADAL" clId="{BEBC5D26-D06F-4CB5-83C0-3CDC46BAAB03}" dt="2022-10-11T07:26:01.793" v="69" actId="20577"/>
          <ac:spMkLst>
            <pc:docMk/>
            <pc:sldMk cId="2296690335" sldId="261"/>
            <ac:spMk id="3" creationId="{F8089994-9796-4C54-B324-1234BCC562CF}"/>
          </ac:spMkLst>
        </pc:spChg>
      </pc:sldChg>
      <pc:sldChg chg="modSp mod">
        <pc:chgData name="Anghel, Cristian" userId="564094d5-7cf9-4914-8ea8-8a1b6234ce76" providerId="ADAL" clId="{BEBC5D26-D06F-4CB5-83C0-3CDC46BAAB03}" dt="2022-10-11T07:26:56.797" v="74" actId="20577"/>
        <pc:sldMkLst>
          <pc:docMk/>
          <pc:sldMk cId="705597146" sldId="262"/>
        </pc:sldMkLst>
        <pc:spChg chg="mod">
          <ac:chgData name="Anghel, Cristian" userId="564094d5-7cf9-4914-8ea8-8a1b6234ce76" providerId="ADAL" clId="{BEBC5D26-D06F-4CB5-83C0-3CDC46BAAB03}" dt="2022-10-11T07:26:56.797" v="74" actId="20577"/>
          <ac:spMkLst>
            <pc:docMk/>
            <pc:sldMk cId="705597146" sldId="262"/>
            <ac:spMk id="3" creationId="{E5F98D80-A883-414E-A3CC-DF2AD9DB44DC}"/>
          </ac:spMkLst>
        </pc:spChg>
      </pc:sldChg>
      <pc:sldChg chg="modSp mod">
        <pc:chgData name="Anghel, Cristian" userId="564094d5-7cf9-4914-8ea8-8a1b6234ce76" providerId="ADAL" clId="{BEBC5D26-D06F-4CB5-83C0-3CDC46BAAB03}" dt="2022-10-11T07:33:56.651" v="76" actId="6549"/>
        <pc:sldMkLst>
          <pc:docMk/>
          <pc:sldMk cId="3396478137" sldId="264"/>
        </pc:sldMkLst>
        <pc:spChg chg="mod">
          <ac:chgData name="Anghel, Cristian" userId="564094d5-7cf9-4914-8ea8-8a1b6234ce76" providerId="ADAL" clId="{BEBC5D26-D06F-4CB5-83C0-3CDC46BAAB03}" dt="2022-10-11T07:33:56.651" v="76" actId="6549"/>
          <ac:spMkLst>
            <pc:docMk/>
            <pc:sldMk cId="3396478137" sldId="264"/>
            <ac:spMk id="3" creationId="{DEE5778F-DDB1-487F-8BD1-5691BCBE4366}"/>
          </ac:spMkLst>
        </pc:spChg>
      </pc:sldChg>
      <pc:sldChg chg="modSp mod">
        <pc:chgData name="Anghel, Cristian" userId="564094d5-7cf9-4914-8ea8-8a1b6234ce76" providerId="ADAL" clId="{BEBC5D26-D06F-4CB5-83C0-3CDC46BAAB03}" dt="2022-10-11T07:37:18.294" v="96" actId="20577"/>
        <pc:sldMkLst>
          <pc:docMk/>
          <pc:sldMk cId="2640202933" sldId="265"/>
        </pc:sldMkLst>
        <pc:spChg chg="mod">
          <ac:chgData name="Anghel, Cristian" userId="564094d5-7cf9-4914-8ea8-8a1b6234ce76" providerId="ADAL" clId="{BEBC5D26-D06F-4CB5-83C0-3CDC46BAAB03}" dt="2022-10-11T07:37:18.294" v="96" actId="20577"/>
          <ac:spMkLst>
            <pc:docMk/>
            <pc:sldMk cId="2640202933" sldId="265"/>
            <ac:spMk id="3" creationId="{B5941246-504D-4B7D-B558-C16A71F2D70E}"/>
          </ac:spMkLst>
        </pc:spChg>
      </pc:sldChg>
      <pc:sldChg chg="modSp mod">
        <pc:chgData name="Anghel, Cristian" userId="564094d5-7cf9-4914-8ea8-8a1b6234ce76" providerId="ADAL" clId="{BEBC5D26-D06F-4CB5-83C0-3CDC46BAAB03}" dt="2022-10-11T07:01:36.648" v="6" actId="20577"/>
        <pc:sldMkLst>
          <pc:docMk/>
          <pc:sldMk cId="2684875141" sldId="266"/>
        </pc:sldMkLst>
        <pc:spChg chg="mod">
          <ac:chgData name="Anghel, Cristian" userId="564094d5-7cf9-4914-8ea8-8a1b6234ce76" providerId="ADAL" clId="{BEBC5D26-D06F-4CB5-83C0-3CDC46BAAB03}" dt="2022-10-11T07:01:36.648" v="6" actId="20577"/>
          <ac:spMkLst>
            <pc:docMk/>
            <pc:sldMk cId="2684875141" sldId="266"/>
            <ac:spMk id="4" creationId="{2F04F5AF-A28C-4BF3-AC65-0A33263CE096}"/>
          </ac:spMkLst>
        </pc:spChg>
      </pc:sldChg>
      <pc:sldChg chg="modSp mod">
        <pc:chgData name="Anghel, Cristian" userId="564094d5-7cf9-4914-8ea8-8a1b6234ce76" providerId="ADAL" clId="{BEBC5D26-D06F-4CB5-83C0-3CDC46BAAB03}" dt="2022-10-11T07:37:51.614" v="98" actId="255"/>
        <pc:sldMkLst>
          <pc:docMk/>
          <pc:sldMk cId="70263081" sldId="267"/>
        </pc:sldMkLst>
        <pc:spChg chg="mod">
          <ac:chgData name="Anghel, Cristian" userId="564094d5-7cf9-4914-8ea8-8a1b6234ce76" providerId="ADAL" clId="{BEBC5D26-D06F-4CB5-83C0-3CDC46BAAB03}" dt="2022-10-11T07:37:51.614" v="98" actId="255"/>
          <ac:spMkLst>
            <pc:docMk/>
            <pc:sldMk cId="70263081" sldId="267"/>
            <ac:spMk id="2" creationId="{734B051C-1816-4BEE-AEDD-0AF223379357}"/>
          </ac:spMkLst>
        </pc:spChg>
      </pc:sldChg>
      <pc:sldChg chg="modSp mod">
        <pc:chgData name="Anghel, Cristian" userId="564094d5-7cf9-4914-8ea8-8a1b6234ce76" providerId="ADAL" clId="{BEBC5D26-D06F-4CB5-83C0-3CDC46BAAB03}" dt="2022-10-11T07:39:01.375" v="99" actId="20577"/>
        <pc:sldMkLst>
          <pc:docMk/>
          <pc:sldMk cId="3604461111" sldId="270"/>
        </pc:sldMkLst>
        <pc:spChg chg="mod">
          <ac:chgData name="Anghel, Cristian" userId="564094d5-7cf9-4914-8ea8-8a1b6234ce76" providerId="ADAL" clId="{BEBC5D26-D06F-4CB5-83C0-3CDC46BAAB03}" dt="2022-10-11T07:39:01.375" v="99" actId="20577"/>
          <ac:spMkLst>
            <pc:docMk/>
            <pc:sldMk cId="3604461111" sldId="270"/>
            <ac:spMk id="3" creationId="{7143268B-8F80-4578-AC61-46700ECD7C7C}"/>
          </ac:spMkLst>
        </pc:spChg>
      </pc:sldChg>
      <pc:sldChg chg="modSp mod">
        <pc:chgData name="Anghel, Cristian" userId="564094d5-7cf9-4914-8ea8-8a1b6234ce76" providerId="ADAL" clId="{BEBC5D26-D06F-4CB5-83C0-3CDC46BAAB03}" dt="2022-10-11T07:42:53.607" v="101" actId="20577"/>
        <pc:sldMkLst>
          <pc:docMk/>
          <pc:sldMk cId="3058199596" sldId="271"/>
        </pc:sldMkLst>
        <pc:spChg chg="mod">
          <ac:chgData name="Anghel, Cristian" userId="564094d5-7cf9-4914-8ea8-8a1b6234ce76" providerId="ADAL" clId="{BEBC5D26-D06F-4CB5-83C0-3CDC46BAAB03}" dt="2022-10-11T07:42:53.607" v="101" actId="20577"/>
          <ac:spMkLst>
            <pc:docMk/>
            <pc:sldMk cId="3058199596" sldId="271"/>
            <ac:spMk id="3" creationId="{9A3CA1E0-2549-49B8-838A-7CB176469AFC}"/>
          </ac:spMkLst>
        </pc:spChg>
      </pc:sldChg>
      <pc:sldChg chg="modSp mod">
        <pc:chgData name="Anghel, Cristian" userId="564094d5-7cf9-4914-8ea8-8a1b6234ce76" providerId="ADAL" clId="{BEBC5D26-D06F-4CB5-83C0-3CDC46BAAB03}" dt="2022-10-11T07:46:45.213" v="113" actId="948"/>
        <pc:sldMkLst>
          <pc:docMk/>
          <pc:sldMk cId="1369116870" sldId="272"/>
        </pc:sldMkLst>
        <pc:spChg chg="mod">
          <ac:chgData name="Anghel, Cristian" userId="564094d5-7cf9-4914-8ea8-8a1b6234ce76" providerId="ADAL" clId="{BEBC5D26-D06F-4CB5-83C0-3CDC46BAAB03}" dt="2022-10-11T07:46:45.213" v="113" actId="948"/>
          <ac:spMkLst>
            <pc:docMk/>
            <pc:sldMk cId="1369116870" sldId="272"/>
            <ac:spMk id="3" creationId="{DDDB3D5F-DDD3-4AEF-BAE0-7BBB512EEDC7}"/>
          </ac:spMkLst>
        </pc:spChg>
      </pc:sldChg>
      <pc:sldChg chg="modSp mod">
        <pc:chgData name="Anghel, Cristian" userId="564094d5-7cf9-4914-8ea8-8a1b6234ce76" providerId="ADAL" clId="{BEBC5D26-D06F-4CB5-83C0-3CDC46BAAB03}" dt="2022-10-11T07:47:46.632" v="119" actId="6549"/>
        <pc:sldMkLst>
          <pc:docMk/>
          <pc:sldMk cId="2275881926" sldId="273"/>
        </pc:sldMkLst>
        <pc:spChg chg="mod">
          <ac:chgData name="Anghel, Cristian" userId="564094d5-7cf9-4914-8ea8-8a1b6234ce76" providerId="ADAL" clId="{BEBC5D26-D06F-4CB5-83C0-3CDC46BAAB03}" dt="2022-10-11T07:47:23.499" v="115" actId="255"/>
          <ac:spMkLst>
            <pc:docMk/>
            <pc:sldMk cId="2275881926" sldId="273"/>
            <ac:spMk id="2" creationId="{A6CDB1EF-DC0F-4ABB-BA7F-CA89F2E05206}"/>
          </ac:spMkLst>
        </pc:spChg>
        <pc:spChg chg="mod">
          <ac:chgData name="Anghel, Cristian" userId="564094d5-7cf9-4914-8ea8-8a1b6234ce76" providerId="ADAL" clId="{BEBC5D26-D06F-4CB5-83C0-3CDC46BAAB03}" dt="2022-10-11T07:47:46.632" v="119" actId="6549"/>
          <ac:spMkLst>
            <pc:docMk/>
            <pc:sldMk cId="2275881926" sldId="273"/>
            <ac:spMk id="3" creationId="{4CD4DE30-D1C1-4981-9527-13E2A7C683BF}"/>
          </ac:spMkLst>
        </pc:spChg>
      </pc:sldChg>
      <pc:sldChg chg="modSp mod">
        <pc:chgData name="Anghel, Cristian" userId="564094d5-7cf9-4914-8ea8-8a1b6234ce76" providerId="ADAL" clId="{BEBC5D26-D06F-4CB5-83C0-3CDC46BAAB03}" dt="2022-10-11T07:49:23.202" v="122" actId="948"/>
        <pc:sldMkLst>
          <pc:docMk/>
          <pc:sldMk cId="1680782986" sldId="275"/>
        </pc:sldMkLst>
        <pc:spChg chg="mod">
          <ac:chgData name="Anghel, Cristian" userId="564094d5-7cf9-4914-8ea8-8a1b6234ce76" providerId="ADAL" clId="{BEBC5D26-D06F-4CB5-83C0-3CDC46BAAB03}" dt="2022-10-11T07:49:23.202" v="122" actId="948"/>
          <ac:spMkLst>
            <pc:docMk/>
            <pc:sldMk cId="1680782986" sldId="275"/>
            <ac:spMk id="3" creationId="{72400C32-EEEA-45E4-8952-44BA01881F93}"/>
          </ac:spMkLst>
        </pc:spChg>
      </pc:sldChg>
      <pc:sldChg chg="modSp mod">
        <pc:chgData name="Anghel, Cristian" userId="564094d5-7cf9-4914-8ea8-8a1b6234ce76" providerId="ADAL" clId="{BEBC5D26-D06F-4CB5-83C0-3CDC46BAAB03}" dt="2022-10-11T07:56:03.869" v="124" actId="255"/>
        <pc:sldMkLst>
          <pc:docMk/>
          <pc:sldMk cId="3552366833" sldId="276"/>
        </pc:sldMkLst>
        <pc:spChg chg="mod">
          <ac:chgData name="Anghel, Cristian" userId="564094d5-7cf9-4914-8ea8-8a1b6234ce76" providerId="ADAL" clId="{BEBC5D26-D06F-4CB5-83C0-3CDC46BAAB03}" dt="2022-10-11T07:56:03.869" v="124" actId="255"/>
          <ac:spMkLst>
            <pc:docMk/>
            <pc:sldMk cId="3552366833" sldId="276"/>
            <ac:spMk id="2" creationId="{7209EA75-FA65-4FE6-B469-B9F2DF82BF53}"/>
          </ac:spMkLst>
        </pc:spChg>
      </pc:sldChg>
      <pc:sldChg chg="modSp mod">
        <pc:chgData name="Anghel, Cristian" userId="564094d5-7cf9-4914-8ea8-8a1b6234ce76" providerId="ADAL" clId="{BEBC5D26-D06F-4CB5-83C0-3CDC46BAAB03}" dt="2022-10-11T07:56:59.692" v="127" actId="255"/>
        <pc:sldMkLst>
          <pc:docMk/>
          <pc:sldMk cId="3500507092" sldId="277"/>
        </pc:sldMkLst>
        <pc:spChg chg="mod">
          <ac:chgData name="Anghel, Cristian" userId="564094d5-7cf9-4914-8ea8-8a1b6234ce76" providerId="ADAL" clId="{BEBC5D26-D06F-4CB5-83C0-3CDC46BAAB03}" dt="2022-10-11T07:56:59.692" v="127" actId="255"/>
          <ac:spMkLst>
            <pc:docMk/>
            <pc:sldMk cId="3500507092" sldId="277"/>
            <ac:spMk id="3" creationId="{99D92033-4EC5-4172-8B0B-62E1F1E83E00}"/>
          </ac:spMkLst>
        </pc:spChg>
      </pc:sldChg>
      <pc:sldChg chg="modSp mod">
        <pc:chgData name="Anghel, Cristian" userId="564094d5-7cf9-4914-8ea8-8a1b6234ce76" providerId="ADAL" clId="{BEBC5D26-D06F-4CB5-83C0-3CDC46BAAB03}" dt="2022-10-11T08:03:19.176" v="130" actId="6549"/>
        <pc:sldMkLst>
          <pc:docMk/>
          <pc:sldMk cId="2376768879" sldId="278"/>
        </pc:sldMkLst>
        <pc:spChg chg="mod">
          <ac:chgData name="Anghel, Cristian" userId="564094d5-7cf9-4914-8ea8-8a1b6234ce76" providerId="ADAL" clId="{BEBC5D26-D06F-4CB5-83C0-3CDC46BAAB03}" dt="2022-10-11T08:03:19.176" v="130" actId="6549"/>
          <ac:spMkLst>
            <pc:docMk/>
            <pc:sldMk cId="2376768879" sldId="278"/>
            <ac:spMk id="3" creationId="{D141C4DB-00FE-49DC-AC22-21CB860E8D48}"/>
          </ac:spMkLst>
        </pc:spChg>
      </pc:sldChg>
      <pc:sldChg chg="modSp mod">
        <pc:chgData name="Anghel, Cristian" userId="564094d5-7cf9-4914-8ea8-8a1b6234ce76" providerId="ADAL" clId="{BEBC5D26-D06F-4CB5-83C0-3CDC46BAAB03}" dt="2022-10-11T08:05:58.729" v="135" actId="6549"/>
        <pc:sldMkLst>
          <pc:docMk/>
          <pc:sldMk cId="213713335" sldId="279"/>
        </pc:sldMkLst>
        <pc:spChg chg="mod">
          <ac:chgData name="Anghel, Cristian" userId="564094d5-7cf9-4914-8ea8-8a1b6234ce76" providerId="ADAL" clId="{BEBC5D26-D06F-4CB5-83C0-3CDC46BAAB03}" dt="2022-10-11T08:05:58.729" v="135" actId="6549"/>
          <ac:spMkLst>
            <pc:docMk/>
            <pc:sldMk cId="213713335" sldId="279"/>
            <ac:spMk id="3" creationId="{35C93D31-DAF0-43B1-A8A6-05A56BCACA71}"/>
          </ac:spMkLst>
        </pc:spChg>
      </pc:sldChg>
      <pc:sldChg chg="modSp mod">
        <pc:chgData name="Anghel, Cristian" userId="564094d5-7cf9-4914-8ea8-8a1b6234ce76" providerId="ADAL" clId="{BEBC5D26-D06F-4CB5-83C0-3CDC46BAAB03}" dt="2022-10-11T08:14:08.950" v="154" actId="20577"/>
        <pc:sldMkLst>
          <pc:docMk/>
          <pc:sldMk cId="3620550282" sldId="280"/>
        </pc:sldMkLst>
        <pc:spChg chg="mod">
          <ac:chgData name="Anghel, Cristian" userId="564094d5-7cf9-4914-8ea8-8a1b6234ce76" providerId="ADAL" clId="{BEBC5D26-D06F-4CB5-83C0-3CDC46BAAB03}" dt="2022-10-11T08:14:08.950" v="154" actId="20577"/>
          <ac:spMkLst>
            <pc:docMk/>
            <pc:sldMk cId="3620550282" sldId="280"/>
            <ac:spMk id="3" creationId="{D328D5DE-50B3-4515-8210-FD180125CF7A}"/>
          </ac:spMkLst>
        </pc:spChg>
      </pc:sldChg>
      <pc:sldChg chg="modSp mod">
        <pc:chgData name="Anghel, Cristian" userId="564094d5-7cf9-4914-8ea8-8a1b6234ce76" providerId="ADAL" clId="{BEBC5D26-D06F-4CB5-83C0-3CDC46BAAB03}" dt="2022-10-11T08:09:13.202" v="142" actId="20577"/>
        <pc:sldMkLst>
          <pc:docMk/>
          <pc:sldMk cId="270016766" sldId="281"/>
        </pc:sldMkLst>
        <pc:spChg chg="mod">
          <ac:chgData name="Anghel, Cristian" userId="564094d5-7cf9-4914-8ea8-8a1b6234ce76" providerId="ADAL" clId="{BEBC5D26-D06F-4CB5-83C0-3CDC46BAAB03}" dt="2022-10-11T08:09:13.202" v="142" actId="20577"/>
          <ac:spMkLst>
            <pc:docMk/>
            <pc:sldMk cId="270016766" sldId="281"/>
            <ac:spMk id="3" creationId="{DB04BC92-00CE-4C1E-A829-4EB643A3A26F}"/>
          </ac:spMkLst>
        </pc:spChg>
      </pc:sldChg>
      <pc:sldChg chg="modSp mod">
        <pc:chgData name="Anghel, Cristian" userId="564094d5-7cf9-4914-8ea8-8a1b6234ce76" providerId="ADAL" clId="{BEBC5D26-D06F-4CB5-83C0-3CDC46BAAB03}" dt="2022-10-11T08:16:55.373" v="185" actId="20577"/>
        <pc:sldMkLst>
          <pc:docMk/>
          <pc:sldMk cId="1823606519" sldId="282"/>
        </pc:sldMkLst>
        <pc:spChg chg="mod">
          <ac:chgData name="Anghel, Cristian" userId="564094d5-7cf9-4914-8ea8-8a1b6234ce76" providerId="ADAL" clId="{BEBC5D26-D06F-4CB5-83C0-3CDC46BAAB03}" dt="2022-10-11T08:16:55.373" v="185" actId="20577"/>
          <ac:spMkLst>
            <pc:docMk/>
            <pc:sldMk cId="1823606519" sldId="282"/>
            <ac:spMk id="3" creationId="{C3338E4C-0A14-4A6C-8A1D-ACD47C76C41A}"/>
          </ac:spMkLst>
        </pc:spChg>
      </pc:sldChg>
      <pc:sldChg chg="modSp mod">
        <pc:chgData name="Anghel, Cristian" userId="564094d5-7cf9-4914-8ea8-8a1b6234ce76" providerId="ADAL" clId="{BEBC5D26-D06F-4CB5-83C0-3CDC46BAAB03}" dt="2022-10-11T08:15:34.844" v="166" actId="20577"/>
        <pc:sldMkLst>
          <pc:docMk/>
          <pc:sldMk cId="2404018207" sldId="283"/>
        </pc:sldMkLst>
        <pc:spChg chg="mod">
          <ac:chgData name="Anghel, Cristian" userId="564094d5-7cf9-4914-8ea8-8a1b6234ce76" providerId="ADAL" clId="{BEBC5D26-D06F-4CB5-83C0-3CDC46BAAB03}" dt="2022-10-11T08:15:34.844" v="166" actId="20577"/>
          <ac:spMkLst>
            <pc:docMk/>
            <pc:sldMk cId="2404018207" sldId="283"/>
            <ac:spMk id="3" creationId="{142D23F2-C22E-4052-9D04-478590515930}"/>
          </ac:spMkLst>
        </pc:spChg>
      </pc:sldChg>
      <pc:sldChg chg="modSp mod">
        <pc:chgData name="Anghel, Cristian" userId="564094d5-7cf9-4914-8ea8-8a1b6234ce76" providerId="ADAL" clId="{BEBC5D26-D06F-4CB5-83C0-3CDC46BAAB03}" dt="2022-10-11T08:17:20.254" v="188" actId="113"/>
        <pc:sldMkLst>
          <pc:docMk/>
          <pc:sldMk cId="1862981995" sldId="284"/>
        </pc:sldMkLst>
        <pc:spChg chg="mod">
          <ac:chgData name="Anghel, Cristian" userId="564094d5-7cf9-4914-8ea8-8a1b6234ce76" providerId="ADAL" clId="{BEBC5D26-D06F-4CB5-83C0-3CDC46BAAB03}" dt="2022-10-11T08:17:20.254" v="188" actId="113"/>
          <ac:spMkLst>
            <pc:docMk/>
            <pc:sldMk cId="1862981995" sldId="284"/>
            <ac:spMk id="3" creationId="{3FDB02AB-96C5-4F89-B75F-F297C65B04E5}"/>
          </ac:spMkLst>
        </pc:spChg>
      </pc:sldChg>
      <pc:sldChg chg="modSp mod">
        <pc:chgData name="Anghel, Cristian" userId="564094d5-7cf9-4914-8ea8-8a1b6234ce76" providerId="ADAL" clId="{BEBC5D26-D06F-4CB5-83C0-3CDC46BAAB03}" dt="2022-10-11T08:18:14.877" v="191" actId="113"/>
        <pc:sldMkLst>
          <pc:docMk/>
          <pc:sldMk cId="3407930850" sldId="285"/>
        </pc:sldMkLst>
        <pc:spChg chg="mod">
          <ac:chgData name="Anghel, Cristian" userId="564094d5-7cf9-4914-8ea8-8a1b6234ce76" providerId="ADAL" clId="{BEBC5D26-D06F-4CB5-83C0-3CDC46BAAB03}" dt="2022-10-11T08:18:14.877" v="191" actId="113"/>
          <ac:spMkLst>
            <pc:docMk/>
            <pc:sldMk cId="3407930850" sldId="285"/>
            <ac:spMk id="3" creationId="{8B4BA502-C852-4181-9F91-ABBF82EBAE94}"/>
          </ac:spMkLst>
        </pc:spChg>
      </pc:sldChg>
      <pc:sldChg chg="modSp mod">
        <pc:chgData name="Anghel, Cristian" userId="564094d5-7cf9-4914-8ea8-8a1b6234ce76" providerId="ADAL" clId="{BEBC5D26-D06F-4CB5-83C0-3CDC46BAAB03}" dt="2022-10-11T08:28:37.116" v="197" actId="113"/>
        <pc:sldMkLst>
          <pc:docMk/>
          <pc:sldMk cId="3688369924" sldId="287"/>
        </pc:sldMkLst>
        <pc:spChg chg="mod">
          <ac:chgData name="Anghel, Cristian" userId="564094d5-7cf9-4914-8ea8-8a1b6234ce76" providerId="ADAL" clId="{BEBC5D26-D06F-4CB5-83C0-3CDC46BAAB03}" dt="2022-10-11T08:28:37.116" v="197" actId="113"/>
          <ac:spMkLst>
            <pc:docMk/>
            <pc:sldMk cId="3688369924" sldId="287"/>
            <ac:spMk id="3" creationId="{478C5967-5CF4-4142-A3C0-9C17FA99DBCE}"/>
          </ac:spMkLst>
        </pc:spChg>
      </pc:sldChg>
      <pc:sldChg chg="modSp mod">
        <pc:chgData name="Anghel, Cristian" userId="564094d5-7cf9-4914-8ea8-8a1b6234ce76" providerId="ADAL" clId="{BEBC5D26-D06F-4CB5-83C0-3CDC46BAAB03}" dt="2022-10-11T07:27:28.815" v="75" actId="255"/>
        <pc:sldMkLst>
          <pc:docMk/>
          <pc:sldMk cId="2972665116" sldId="290"/>
        </pc:sldMkLst>
        <pc:spChg chg="mod">
          <ac:chgData name="Anghel, Cristian" userId="564094d5-7cf9-4914-8ea8-8a1b6234ce76" providerId="ADAL" clId="{BEBC5D26-D06F-4CB5-83C0-3CDC46BAAB03}" dt="2022-10-11T07:27:28.815" v="75" actId="255"/>
          <ac:spMkLst>
            <pc:docMk/>
            <pc:sldMk cId="2972665116" sldId="290"/>
            <ac:spMk id="3" creationId="{10A49BD5-1A81-4AF1-92AC-8185A8D3DC68}"/>
          </ac:spMkLst>
        </pc:spChg>
      </pc:sldChg>
      <pc:sldChg chg="modSp mod">
        <pc:chgData name="Anghel, Cristian" userId="564094d5-7cf9-4914-8ea8-8a1b6234ce76" providerId="ADAL" clId="{BEBC5D26-D06F-4CB5-83C0-3CDC46BAAB03}" dt="2022-10-11T07:34:35.592" v="79" actId="948"/>
        <pc:sldMkLst>
          <pc:docMk/>
          <pc:sldMk cId="1789858953" sldId="291"/>
        </pc:sldMkLst>
        <pc:spChg chg="mod">
          <ac:chgData name="Anghel, Cristian" userId="564094d5-7cf9-4914-8ea8-8a1b6234ce76" providerId="ADAL" clId="{BEBC5D26-D06F-4CB5-83C0-3CDC46BAAB03}" dt="2022-10-11T07:34:35.592" v="79" actId="948"/>
          <ac:spMkLst>
            <pc:docMk/>
            <pc:sldMk cId="1789858953" sldId="291"/>
            <ac:spMk id="3" creationId="{7E744918-6EFB-4827-8E86-3E1D7DAAF5C3}"/>
          </ac:spMkLst>
        </pc:spChg>
      </pc:sldChg>
    </pc:docChg>
  </pc:docChgLst>
  <pc:docChgLst>
    <pc:chgData name="Anghel, Cristian" userId="564094d5-7cf9-4914-8ea8-8a1b6234ce76" providerId="ADAL" clId="{9D44F8E0-D3FD-420B-8990-A63F4775C9E6}"/>
    <pc:docChg chg="undo custSel addSld modSld modSection">
      <pc:chgData name="Anghel, Cristian" userId="564094d5-7cf9-4914-8ea8-8a1b6234ce76" providerId="ADAL" clId="{9D44F8E0-D3FD-420B-8990-A63F4775C9E6}" dt="2022-11-04T07:57:07.533" v="121" actId="113"/>
      <pc:docMkLst>
        <pc:docMk/>
      </pc:docMkLst>
      <pc:sldChg chg="modSp mod">
        <pc:chgData name="Anghel, Cristian" userId="564094d5-7cf9-4914-8ea8-8a1b6234ce76" providerId="ADAL" clId="{9D44F8E0-D3FD-420B-8990-A63F4775C9E6}" dt="2022-11-03T15:35:57.329" v="4" actId="20577"/>
        <pc:sldMkLst>
          <pc:docMk/>
          <pc:sldMk cId="1951470571" sldId="260"/>
        </pc:sldMkLst>
        <pc:spChg chg="mod">
          <ac:chgData name="Anghel, Cristian" userId="564094d5-7cf9-4914-8ea8-8a1b6234ce76" providerId="ADAL" clId="{9D44F8E0-D3FD-420B-8990-A63F4775C9E6}" dt="2022-11-03T15:35:57.329" v="4" actId="20577"/>
          <ac:spMkLst>
            <pc:docMk/>
            <pc:sldMk cId="1951470571" sldId="260"/>
            <ac:spMk id="3" creationId="{486B92E2-3F5D-4856-846C-3E34CAC32FCF}"/>
          </ac:spMkLst>
        </pc:spChg>
      </pc:sldChg>
      <pc:sldChg chg="modSp mod">
        <pc:chgData name="Anghel, Cristian" userId="564094d5-7cf9-4914-8ea8-8a1b6234ce76" providerId="ADAL" clId="{9D44F8E0-D3FD-420B-8990-A63F4775C9E6}" dt="2022-11-03T15:36:46.294" v="10" actId="113"/>
        <pc:sldMkLst>
          <pc:docMk/>
          <pc:sldMk cId="2296690335" sldId="261"/>
        </pc:sldMkLst>
        <pc:spChg chg="mod">
          <ac:chgData name="Anghel, Cristian" userId="564094d5-7cf9-4914-8ea8-8a1b6234ce76" providerId="ADAL" clId="{9D44F8E0-D3FD-420B-8990-A63F4775C9E6}" dt="2022-11-03T15:36:46.294" v="10" actId="113"/>
          <ac:spMkLst>
            <pc:docMk/>
            <pc:sldMk cId="2296690335" sldId="261"/>
            <ac:spMk id="3" creationId="{F8089994-9796-4C54-B324-1234BCC562CF}"/>
          </ac:spMkLst>
        </pc:spChg>
      </pc:sldChg>
      <pc:sldChg chg="modSp mod">
        <pc:chgData name="Anghel, Cristian" userId="564094d5-7cf9-4914-8ea8-8a1b6234ce76" providerId="ADAL" clId="{9D44F8E0-D3FD-420B-8990-A63F4775C9E6}" dt="2022-11-03T15:37:31.236" v="14" actId="113"/>
        <pc:sldMkLst>
          <pc:docMk/>
          <pc:sldMk cId="705597146" sldId="262"/>
        </pc:sldMkLst>
        <pc:spChg chg="mod">
          <ac:chgData name="Anghel, Cristian" userId="564094d5-7cf9-4914-8ea8-8a1b6234ce76" providerId="ADAL" clId="{9D44F8E0-D3FD-420B-8990-A63F4775C9E6}" dt="2022-11-03T15:37:31.236" v="14" actId="113"/>
          <ac:spMkLst>
            <pc:docMk/>
            <pc:sldMk cId="705597146" sldId="262"/>
            <ac:spMk id="3" creationId="{E5F98D80-A883-414E-A3CC-DF2AD9DB44DC}"/>
          </ac:spMkLst>
        </pc:spChg>
      </pc:sldChg>
      <pc:sldChg chg="modSp mod">
        <pc:chgData name="Anghel, Cristian" userId="564094d5-7cf9-4914-8ea8-8a1b6234ce76" providerId="ADAL" clId="{9D44F8E0-D3FD-420B-8990-A63F4775C9E6}" dt="2022-11-03T15:38:01.194" v="17" actId="113"/>
        <pc:sldMkLst>
          <pc:docMk/>
          <pc:sldMk cId="958829948" sldId="263"/>
        </pc:sldMkLst>
        <pc:spChg chg="mod">
          <ac:chgData name="Anghel, Cristian" userId="564094d5-7cf9-4914-8ea8-8a1b6234ce76" providerId="ADAL" clId="{9D44F8E0-D3FD-420B-8990-A63F4775C9E6}" dt="2022-11-03T15:38:01.194" v="17" actId="113"/>
          <ac:spMkLst>
            <pc:docMk/>
            <pc:sldMk cId="958829948" sldId="263"/>
            <ac:spMk id="3" creationId="{29B1F22A-423E-4A2C-8AF3-83E4DAD67365}"/>
          </ac:spMkLst>
        </pc:spChg>
      </pc:sldChg>
      <pc:sldChg chg="modSp mod">
        <pc:chgData name="Anghel, Cristian" userId="564094d5-7cf9-4914-8ea8-8a1b6234ce76" providerId="ADAL" clId="{9D44F8E0-D3FD-420B-8990-A63F4775C9E6}" dt="2022-11-03T15:38:20.745" v="18" actId="113"/>
        <pc:sldMkLst>
          <pc:docMk/>
          <pc:sldMk cId="3396478137" sldId="264"/>
        </pc:sldMkLst>
        <pc:spChg chg="mod">
          <ac:chgData name="Anghel, Cristian" userId="564094d5-7cf9-4914-8ea8-8a1b6234ce76" providerId="ADAL" clId="{9D44F8E0-D3FD-420B-8990-A63F4775C9E6}" dt="2022-11-03T15:38:20.745" v="18" actId="113"/>
          <ac:spMkLst>
            <pc:docMk/>
            <pc:sldMk cId="3396478137" sldId="264"/>
            <ac:spMk id="3" creationId="{DEE5778F-DDB1-487F-8BD1-5691BCBE4366}"/>
          </ac:spMkLst>
        </pc:spChg>
      </pc:sldChg>
      <pc:sldChg chg="modSp mod">
        <pc:chgData name="Anghel, Cristian" userId="564094d5-7cf9-4914-8ea8-8a1b6234ce76" providerId="ADAL" clId="{9D44F8E0-D3FD-420B-8990-A63F4775C9E6}" dt="2022-11-03T15:39:33.664" v="21" actId="113"/>
        <pc:sldMkLst>
          <pc:docMk/>
          <pc:sldMk cId="2640202933" sldId="265"/>
        </pc:sldMkLst>
        <pc:spChg chg="mod">
          <ac:chgData name="Anghel, Cristian" userId="564094d5-7cf9-4914-8ea8-8a1b6234ce76" providerId="ADAL" clId="{9D44F8E0-D3FD-420B-8990-A63F4775C9E6}" dt="2022-11-03T15:39:33.664" v="21" actId="113"/>
          <ac:spMkLst>
            <pc:docMk/>
            <pc:sldMk cId="2640202933" sldId="265"/>
            <ac:spMk id="3" creationId="{B5941246-504D-4B7D-B558-C16A71F2D70E}"/>
          </ac:spMkLst>
        </pc:spChg>
      </pc:sldChg>
      <pc:sldChg chg="modSp mod">
        <pc:chgData name="Anghel, Cristian" userId="564094d5-7cf9-4914-8ea8-8a1b6234ce76" providerId="ADAL" clId="{9D44F8E0-D3FD-420B-8990-A63F4775C9E6}" dt="2022-11-03T15:42:31.009" v="42" actId="20577"/>
        <pc:sldMkLst>
          <pc:docMk/>
          <pc:sldMk cId="3604461111" sldId="270"/>
        </pc:sldMkLst>
        <pc:spChg chg="mod">
          <ac:chgData name="Anghel, Cristian" userId="564094d5-7cf9-4914-8ea8-8a1b6234ce76" providerId="ADAL" clId="{9D44F8E0-D3FD-420B-8990-A63F4775C9E6}" dt="2022-11-03T15:42:31.009" v="42" actId="20577"/>
          <ac:spMkLst>
            <pc:docMk/>
            <pc:sldMk cId="3604461111" sldId="270"/>
            <ac:spMk id="3" creationId="{7143268B-8F80-4578-AC61-46700ECD7C7C}"/>
          </ac:spMkLst>
        </pc:spChg>
      </pc:sldChg>
      <pc:sldChg chg="modSp mod">
        <pc:chgData name="Anghel, Cristian" userId="564094d5-7cf9-4914-8ea8-8a1b6234ce76" providerId="ADAL" clId="{9D44F8E0-D3FD-420B-8990-A63F4775C9E6}" dt="2022-11-03T15:43:22.285" v="50" actId="113"/>
        <pc:sldMkLst>
          <pc:docMk/>
          <pc:sldMk cId="3058199596" sldId="271"/>
        </pc:sldMkLst>
        <pc:spChg chg="mod">
          <ac:chgData name="Anghel, Cristian" userId="564094d5-7cf9-4914-8ea8-8a1b6234ce76" providerId="ADAL" clId="{9D44F8E0-D3FD-420B-8990-A63F4775C9E6}" dt="2022-11-03T15:43:22.285" v="50" actId="113"/>
          <ac:spMkLst>
            <pc:docMk/>
            <pc:sldMk cId="3058199596" sldId="271"/>
            <ac:spMk id="3" creationId="{9A3CA1E0-2549-49B8-838A-7CB176469AFC}"/>
          </ac:spMkLst>
        </pc:spChg>
      </pc:sldChg>
      <pc:sldChg chg="modSp mod">
        <pc:chgData name="Anghel, Cristian" userId="564094d5-7cf9-4914-8ea8-8a1b6234ce76" providerId="ADAL" clId="{9D44F8E0-D3FD-420B-8990-A63F4775C9E6}" dt="2022-11-03T15:44:46.119" v="60" actId="113"/>
        <pc:sldMkLst>
          <pc:docMk/>
          <pc:sldMk cId="1369116870" sldId="272"/>
        </pc:sldMkLst>
        <pc:spChg chg="mod">
          <ac:chgData name="Anghel, Cristian" userId="564094d5-7cf9-4914-8ea8-8a1b6234ce76" providerId="ADAL" clId="{9D44F8E0-D3FD-420B-8990-A63F4775C9E6}" dt="2022-11-03T15:44:46.119" v="60" actId="113"/>
          <ac:spMkLst>
            <pc:docMk/>
            <pc:sldMk cId="1369116870" sldId="272"/>
            <ac:spMk id="3" creationId="{DDDB3D5F-DDD3-4AEF-BAE0-7BBB512EEDC7}"/>
          </ac:spMkLst>
        </pc:spChg>
      </pc:sldChg>
      <pc:sldChg chg="modSp mod">
        <pc:chgData name="Anghel, Cristian" userId="564094d5-7cf9-4914-8ea8-8a1b6234ce76" providerId="ADAL" clId="{9D44F8E0-D3FD-420B-8990-A63F4775C9E6}" dt="2022-11-04T07:43:29.773" v="69" actId="20577"/>
        <pc:sldMkLst>
          <pc:docMk/>
          <pc:sldMk cId="1680782986" sldId="275"/>
        </pc:sldMkLst>
        <pc:spChg chg="mod">
          <ac:chgData name="Anghel, Cristian" userId="564094d5-7cf9-4914-8ea8-8a1b6234ce76" providerId="ADAL" clId="{9D44F8E0-D3FD-420B-8990-A63F4775C9E6}" dt="2022-11-04T07:43:29.773" v="69" actId="20577"/>
          <ac:spMkLst>
            <pc:docMk/>
            <pc:sldMk cId="1680782986" sldId="275"/>
            <ac:spMk id="3" creationId="{72400C32-EEEA-45E4-8952-44BA01881F93}"/>
          </ac:spMkLst>
        </pc:spChg>
      </pc:sldChg>
      <pc:sldChg chg="modSp mod">
        <pc:chgData name="Anghel, Cristian" userId="564094d5-7cf9-4914-8ea8-8a1b6234ce76" providerId="ADAL" clId="{9D44F8E0-D3FD-420B-8990-A63F4775C9E6}" dt="2022-11-04T07:51:50.114" v="114" actId="113"/>
        <pc:sldMkLst>
          <pc:docMk/>
          <pc:sldMk cId="2376768879" sldId="278"/>
        </pc:sldMkLst>
        <pc:spChg chg="mod">
          <ac:chgData name="Anghel, Cristian" userId="564094d5-7cf9-4914-8ea8-8a1b6234ce76" providerId="ADAL" clId="{9D44F8E0-D3FD-420B-8990-A63F4775C9E6}" dt="2022-11-04T07:51:50.114" v="114" actId="113"/>
          <ac:spMkLst>
            <pc:docMk/>
            <pc:sldMk cId="2376768879" sldId="278"/>
            <ac:spMk id="3" creationId="{D141C4DB-00FE-49DC-AC22-21CB860E8D48}"/>
          </ac:spMkLst>
        </pc:spChg>
      </pc:sldChg>
      <pc:sldChg chg="modSp mod">
        <pc:chgData name="Anghel, Cristian" userId="564094d5-7cf9-4914-8ea8-8a1b6234ce76" providerId="ADAL" clId="{9D44F8E0-D3FD-420B-8990-A63F4775C9E6}" dt="2022-11-04T07:47:17.250" v="93" actId="113"/>
        <pc:sldMkLst>
          <pc:docMk/>
          <pc:sldMk cId="213713335" sldId="279"/>
        </pc:sldMkLst>
        <pc:spChg chg="mod">
          <ac:chgData name="Anghel, Cristian" userId="564094d5-7cf9-4914-8ea8-8a1b6234ce76" providerId="ADAL" clId="{9D44F8E0-D3FD-420B-8990-A63F4775C9E6}" dt="2022-11-04T07:47:17.250" v="93" actId="113"/>
          <ac:spMkLst>
            <pc:docMk/>
            <pc:sldMk cId="213713335" sldId="279"/>
            <ac:spMk id="3" creationId="{35C93D31-DAF0-43B1-A8A6-05A56BCACA71}"/>
          </ac:spMkLst>
        </pc:spChg>
      </pc:sldChg>
      <pc:sldChg chg="modSp mod">
        <pc:chgData name="Anghel, Cristian" userId="564094d5-7cf9-4914-8ea8-8a1b6234ce76" providerId="ADAL" clId="{9D44F8E0-D3FD-420B-8990-A63F4775C9E6}" dt="2022-11-04T07:53:05.567" v="115" actId="113"/>
        <pc:sldMkLst>
          <pc:docMk/>
          <pc:sldMk cId="3620550282" sldId="280"/>
        </pc:sldMkLst>
        <pc:spChg chg="mod">
          <ac:chgData name="Anghel, Cristian" userId="564094d5-7cf9-4914-8ea8-8a1b6234ce76" providerId="ADAL" clId="{9D44F8E0-D3FD-420B-8990-A63F4775C9E6}" dt="2022-11-04T07:53:05.567" v="115" actId="113"/>
          <ac:spMkLst>
            <pc:docMk/>
            <pc:sldMk cId="3620550282" sldId="280"/>
            <ac:spMk id="3" creationId="{D328D5DE-50B3-4515-8210-FD180125CF7A}"/>
          </ac:spMkLst>
        </pc:spChg>
      </pc:sldChg>
      <pc:sldChg chg="modSp mod">
        <pc:chgData name="Anghel, Cristian" userId="564094d5-7cf9-4914-8ea8-8a1b6234ce76" providerId="ADAL" clId="{9D44F8E0-D3FD-420B-8990-A63F4775C9E6}" dt="2022-11-04T07:47:34.150" v="94" actId="113"/>
        <pc:sldMkLst>
          <pc:docMk/>
          <pc:sldMk cId="270016766" sldId="281"/>
        </pc:sldMkLst>
        <pc:spChg chg="mod">
          <ac:chgData name="Anghel, Cristian" userId="564094d5-7cf9-4914-8ea8-8a1b6234ce76" providerId="ADAL" clId="{9D44F8E0-D3FD-420B-8990-A63F4775C9E6}" dt="2022-11-04T07:47:34.150" v="94" actId="113"/>
          <ac:spMkLst>
            <pc:docMk/>
            <pc:sldMk cId="270016766" sldId="281"/>
            <ac:spMk id="3" creationId="{DB04BC92-00CE-4C1E-A829-4EB643A3A26F}"/>
          </ac:spMkLst>
        </pc:spChg>
      </pc:sldChg>
      <pc:sldChg chg="modSp mod">
        <pc:chgData name="Anghel, Cristian" userId="564094d5-7cf9-4914-8ea8-8a1b6234ce76" providerId="ADAL" clId="{9D44F8E0-D3FD-420B-8990-A63F4775C9E6}" dt="2022-11-04T07:54:40.635" v="120" actId="113"/>
        <pc:sldMkLst>
          <pc:docMk/>
          <pc:sldMk cId="1823606519" sldId="282"/>
        </pc:sldMkLst>
        <pc:spChg chg="mod">
          <ac:chgData name="Anghel, Cristian" userId="564094d5-7cf9-4914-8ea8-8a1b6234ce76" providerId="ADAL" clId="{9D44F8E0-D3FD-420B-8990-A63F4775C9E6}" dt="2022-11-04T07:54:40.635" v="120" actId="113"/>
          <ac:spMkLst>
            <pc:docMk/>
            <pc:sldMk cId="1823606519" sldId="282"/>
            <ac:spMk id="3" creationId="{C3338E4C-0A14-4A6C-8A1D-ACD47C76C41A}"/>
          </ac:spMkLst>
        </pc:spChg>
      </pc:sldChg>
      <pc:sldChg chg="modSp mod">
        <pc:chgData name="Anghel, Cristian" userId="564094d5-7cf9-4914-8ea8-8a1b6234ce76" providerId="ADAL" clId="{9D44F8E0-D3FD-420B-8990-A63F4775C9E6}" dt="2022-11-04T07:50:49.547" v="111" actId="113"/>
        <pc:sldMkLst>
          <pc:docMk/>
          <pc:sldMk cId="2404018207" sldId="283"/>
        </pc:sldMkLst>
        <pc:spChg chg="mod">
          <ac:chgData name="Anghel, Cristian" userId="564094d5-7cf9-4914-8ea8-8a1b6234ce76" providerId="ADAL" clId="{9D44F8E0-D3FD-420B-8990-A63F4775C9E6}" dt="2022-11-04T07:50:49.547" v="111" actId="113"/>
          <ac:spMkLst>
            <pc:docMk/>
            <pc:sldMk cId="2404018207" sldId="283"/>
            <ac:spMk id="3" creationId="{142D23F2-C22E-4052-9D04-478590515930}"/>
          </ac:spMkLst>
        </pc:spChg>
      </pc:sldChg>
      <pc:sldChg chg="modSp mod">
        <pc:chgData name="Anghel, Cristian" userId="564094d5-7cf9-4914-8ea8-8a1b6234ce76" providerId="ADAL" clId="{9D44F8E0-D3FD-420B-8990-A63F4775C9E6}" dt="2022-11-04T07:57:07.533" v="121" actId="113"/>
        <pc:sldMkLst>
          <pc:docMk/>
          <pc:sldMk cId="3688369924" sldId="287"/>
        </pc:sldMkLst>
        <pc:spChg chg="mod">
          <ac:chgData name="Anghel, Cristian" userId="564094d5-7cf9-4914-8ea8-8a1b6234ce76" providerId="ADAL" clId="{9D44F8E0-D3FD-420B-8990-A63F4775C9E6}" dt="2022-11-04T07:57:07.533" v="121" actId="113"/>
          <ac:spMkLst>
            <pc:docMk/>
            <pc:sldMk cId="3688369924" sldId="287"/>
            <ac:spMk id="3" creationId="{478C5967-5CF4-4142-A3C0-9C17FA99DBCE}"/>
          </ac:spMkLst>
        </pc:spChg>
      </pc:sldChg>
      <pc:sldChg chg="modSp mod">
        <pc:chgData name="Anghel, Cristian" userId="564094d5-7cf9-4914-8ea8-8a1b6234ce76" providerId="ADAL" clId="{9D44F8E0-D3FD-420B-8990-A63F4775C9E6}" dt="2022-11-03T15:37:40.426" v="15" actId="113"/>
        <pc:sldMkLst>
          <pc:docMk/>
          <pc:sldMk cId="2972665116" sldId="290"/>
        </pc:sldMkLst>
        <pc:spChg chg="mod">
          <ac:chgData name="Anghel, Cristian" userId="564094d5-7cf9-4914-8ea8-8a1b6234ce76" providerId="ADAL" clId="{9D44F8E0-D3FD-420B-8990-A63F4775C9E6}" dt="2022-11-03T15:37:40.426" v="15" actId="113"/>
          <ac:spMkLst>
            <pc:docMk/>
            <pc:sldMk cId="2972665116" sldId="290"/>
            <ac:spMk id="3" creationId="{10A49BD5-1A81-4AF1-92AC-8185A8D3DC68}"/>
          </ac:spMkLst>
        </pc:spChg>
      </pc:sldChg>
      <pc:sldChg chg="modSp mod">
        <pc:chgData name="Anghel, Cristian" userId="564094d5-7cf9-4914-8ea8-8a1b6234ce76" providerId="ADAL" clId="{9D44F8E0-D3FD-420B-8990-A63F4775C9E6}" dt="2022-11-03T15:39:03.405" v="20" actId="113"/>
        <pc:sldMkLst>
          <pc:docMk/>
          <pc:sldMk cId="1789858953" sldId="291"/>
        </pc:sldMkLst>
        <pc:spChg chg="mod">
          <ac:chgData name="Anghel, Cristian" userId="564094d5-7cf9-4914-8ea8-8a1b6234ce76" providerId="ADAL" clId="{9D44F8E0-D3FD-420B-8990-A63F4775C9E6}" dt="2022-11-03T15:39:03.405" v="20" actId="113"/>
          <ac:spMkLst>
            <pc:docMk/>
            <pc:sldMk cId="1789858953" sldId="291"/>
            <ac:spMk id="3" creationId="{7E744918-6EFB-4827-8E86-3E1D7DAAF5C3}"/>
          </ac:spMkLst>
        </pc:spChg>
      </pc:sldChg>
      <pc:sldChg chg="modSp mod">
        <pc:chgData name="Anghel, Cristian" userId="564094d5-7cf9-4914-8ea8-8a1b6234ce76" providerId="ADAL" clId="{9D44F8E0-D3FD-420B-8990-A63F4775C9E6}" dt="2022-11-03T15:44:21.883" v="58" actId="368"/>
        <pc:sldMkLst>
          <pc:docMk/>
          <pc:sldMk cId="1980117872" sldId="293"/>
        </pc:sldMkLst>
        <pc:spChg chg="mod">
          <ac:chgData name="Anghel, Cristian" userId="564094d5-7cf9-4914-8ea8-8a1b6234ce76" providerId="ADAL" clId="{9D44F8E0-D3FD-420B-8990-A63F4775C9E6}" dt="2022-11-03T15:44:21.883" v="58" actId="368"/>
          <ac:spMkLst>
            <pc:docMk/>
            <pc:sldMk cId="1980117872" sldId="293"/>
            <ac:spMk id="3" creationId="{637B9FE1-F257-49DC-A435-CC137B7E60EA}"/>
          </ac:spMkLst>
        </pc:spChg>
      </pc:sldChg>
      <pc:sldChg chg="delSp modSp new mod">
        <pc:chgData name="Anghel, Cristian" userId="564094d5-7cf9-4914-8ea8-8a1b6234ce76" providerId="ADAL" clId="{9D44F8E0-D3FD-420B-8990-A63F4775C9E6}" dt="2022-11-03T15:42:51.588" v="45" actId="113"/>
        <pc:sldMkLst>
          <pc:docMk/>
          <pc:sldMk cId="364840253" sldId="294"/>
        </pc:sldMkLst>
        <pc:spChg chg="del mod">
          <ac:chgData name="Anghel, Cristian" userId="564094d5-7cf9-4914-8ea8-8a1b6234ce76" providerId="ADAL" clId="{9D44F8E0-D3FD-420B-8990-A63F4775C9E6}" dt="2022-11-03T15:41:49.569" v="34" actId="478"/>
          <ac:spMkLst>
            <pc:docMk/>
            <pc:sldMk cId="364840253" sldId="294"/>
            <ac:spMk id="2" creationId="{83189A3F-7903-45D5-B2FE-2E91ED736CE5}"/>
          </ac:spMkLst>
        </pc:spChg>
        <pc:spChg chg="mod">
          <ac:chgData name="Anghel, Cristian" userId="564094d5-7cf9-4914-8ea8-8a1b6234ce76" providerId="ADAL" clId="{9D44F8E0-D3FD-420B-8990-A63F4775C9E6}" dt="2022-11-03T15:42:51.588" v="45" actId="113"/>
          <ac:spMkLst>
            <pc:docMk/>
            <pc:sldMk cId="364840253" sldId="294"/>
            <ac:spMk id="3" creationId="{05EEADD2-D8FA-4856-BE9C-8D8556A6F2E5}"/>
          </ac:spMkLst>
        </pc:spChg>
      </pc:sldChg>
    </pc:docChg>
  </pc:docChgLst>
  <pc:docChgLst>
    <pc:chgData name="Anghel, Cristian" userId="564094d5-7cf9-4914-8ea8-8a1b6234ce76" providerId="ADAL" clId="{39979DF8-0375-438F-920F-B63037A3DEED}"/>
    <pc:docChg chg="modSld">
      <pc:chgData name="Anghel, Cristian" userId="564094d5-7cf9-4914-8ea8-8a1b6234ce76" providerId="ADAL" clId="{39979DF8-0375-438F-920F-B63037A3DEED}" dt="2023-05-06T12:41:06.379" v="1" actId="20577"/>
      <pc:docMkLst>
        <pc:docMk/>
      </pc:docMkLst>
      <pc:sldChg chg="modSp mod">
        <pc:chgData name="Anghel, Cristian" userId="564094d5-7cf9-4914-8ea8-8a1b6234ce76" providerId="ADAL" clId="{39979DF8-0375-438F-920F-B63037A3DEED}" dt="2023-05-06T11:32:43.653" v="0" actId="1076"/>
        <pc:sldMkLst>
          <pc:docMk/>
          <pc:sldMk cId="3058199596" sldId="271"/>
        </pc:sldMkLst>
        <pc:picChg chg="mod">
          <ac:chgData name="Anghel, Cristian" userId="564094d5-7cf9-4914-8ea8-8a1b6234ce76" providerId="ADAL" clId="{39979DF8-0375-438F-920F-B63037A3DEED}" dt="2023-05-06T11:32:43.653" v="0" actId="1076"/>
          <ac:picMkLst>
            <pc:docMk/>
            <pc:sldMk cId="3058199596" sldId="271"/>
            <ac:picMk id="4" creationId="{6932BFBC-3B8E-4EFD-8914-886E75291E9E}"/>
          </ac:picMkLst>
        </pc:picChg>
      </pc:sldChg>
      <pc:sldChg chg="modSp mod">
        <pc:chgData name="Anghel, Cristian" userId="564094d5-7cf9-4914-8ea8-8a1b6234ce76" providerId="ADAL" clId="{39979DF8-0375-438F-920F-B63037A3DEED}" dt="2023-05-06T12:41:06.379" v="1" actId="20577"/>
        <pc:sldMkLst>
          <pc:docMk/>
          <pc:sldMk cId="270016766" sldId="281"/>
        </pc:sldMkLst>
        <pc:spChg chg="mod">
          <ac:chgData name="Anghel, Cristian" userId="564094d5-7cf9-4914-8ea8-8a1b6234ce76" providerId="ADAL" clId="{39979DF8-0375-438F-920F-B63037A3DEED}" dt="2023-05-06T12:41:06.379" v="1" actId="20577"/>
          <ac:spMkLst>
            <pc:docMk/>
            <pc:sldMk cId="270016766" sldId="281"/>
            <ac:spMk id="3" creationId="{DB04BC92-00CE-4C1E-A829-4EB643A3A2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30EE-4ADF-42E7-A561-B64F51A2C8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5F1312-D04A-447F-91D6-6E0949AD1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9791D0-25BC-43FD-A8CE-C60FAB3D5073}"/>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5" name="Footer Placeholder 4">
            <a:extLst>
              <a:ext uri="{FF2B5EF4-FFF2-40B4-BE49-F238E27FC236}">
                <a16:creationId xmlns:a16="http://schemas.microsoft.com/office/drawing/2014/main" id="{15F016C5-CF2E-49D9-8A99-478B48D40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DF88B-F732-4CDC-A1B1-26BEA6109329}"/>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153568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9E41-6582-40EE-98AA-A5315FE158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0F1A32-C509-45AC-814F-07A304B955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7D1B7-7D2B-41BA-B109-FD09C59CB02F}"/>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5" name="Footer Placeholder 4">
            <a:extLst>
              <a:ext uri="{FF2B5EF4-FFF2-40B4-BE49-F238E27FC236}">
                <a16:creationId xmlns:a16="http://schemas.microsoft.com/office/drawing/2014/main" id="{28BC90E9-2775-4DEF-86B3-64035EA0B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4F71B-CD72-4F06-93CB-28220FBFF78B}"/>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194078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892BD-BA41-4616-896D-57E16C3EF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6962F8-AD41-4AB3-BED7-BCFFD8ED1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8461A-B3B7-495F-BFC4-409E35D85E3E}"/>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5" name="Footer Placeholder 4">
            <a:extLst>
              <a:ext uri="{FF2B5EF4-FFF2-40B4-BE49-F238E27FC236}">
                <a16:creationId xmlns:a16="http://schemas.microsoft.com/office/drawing/2014/main" id="{7DAF0A40-1309-4A24-869A-430203B6E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44053-52B1-4700-94A9-A408915C1049}"/>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407210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7814-C150-4463-A42B-50BDA00CD5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257E08-A884-4B70-9B66-55ECFE869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5957C-C7DA-4721-927A-31C60705F19D}"/>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5" name="Footer Placeholder 4">
            <a:extLst>
              <a:ext uri="{FF2B5EF4-FFF2-40B4-BE49-F238E27FC236}">
                <a16:creationId xmlns:a16="http://schemas.microsoft.com/office/drawing/2014/main" id="{40331694-8416-401C-9168-B33FC0AD3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140B3-0EEB-4A0A-9479-B6BDF6ECC76E}"/>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308435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DFF7-3D55-4AEA-B278-8AA29C5CCD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D96EC0-E86B-4048-99FF-813C03DDE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25367-3107-4BC4-8ED5-747B55B68FDE}"/>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5" name="Footer Placeholder 4">
            <a:extLst>
              <a:ext uri="{FF2B5EF4-FFF2-40B4-BE49-F238E27FC236}">
                <a16:creationId xmlns:a16="http://schemas.microsoft.com/office/drawing/2014/main" id="{43F7C348-1E65-432E-949D-B318E34F8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EC00B-4576-4F4C-8E12-CF54A4EE55C9}"/>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173569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991C-9A32-4062-B026-AF52611C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95DFC-53C0-4394-8274-92E53440F3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15FED0-DEA8-4F48-8883-94D0E6DF5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CB5756-5B16-4C47-A7BE-FC732E8417B0}"/>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6" name="Footer Placeholder 5">
            <a:extLst>
              <a:ext uri="{FF2B5EF4-FFF2-40B4-BE49-F238E27FC236}">
                <a16:creationId xmlns:a16="http://schemas.microsoft.com/office/drawing/2014/main" id="{A2558F27-EF36-4B8F-804C-7EE2F4F8B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2AEB7-ADFC-427D-8028-3FEA3AC0E07E}"/>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287348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41D0-E408-4474-AC61-95FC197457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D39D3-50AC-422A-A078-E506535C7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75DD7-BE68-4B19-AA9C-0045197422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41DAF-78A1-4D8D-8B40-DD67CE4CE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802114-F087-4795-A278-E59766E50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92E62A-DBEF-417A-B0B3-73288E82C6DB}"/>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8" name="Footer Placeholder 7">
            <a:extLst>
              <a:ext uri="{FF2B5EF4-FFF2-40B4-BE49-F238E27FC236}">
                <a16:creationId xmlns:a16="http://schemas.microsoft.com/office/drawing/2014/main" id="{B9FFD4A6-9F2F-4376-9FA8-67C0EFCE9D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1ECCD-827A-4248-AD40-A6492FEA636A}"/>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407031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05BD-D8AB-4C50-922C-89986C3215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90B11-DEDE-4137-A2B0-3D669F7749BB}"/>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4" name="Footer Placeholder 3">
            <a:extLst>
              <a:ext uri="{FF2B5EF4-FFF2-40B4-BE49-F238E27FC236}">
                <a16:creationId xmlns:a16="http://schemas.microsoft.com/office/drawing/2014/main" id="{9CABB1B2-E75A-47EB-A24E-8ADF6113C4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083494-1724-4257-8BCE-5A64EB4A7684}"/>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50662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F1EB9-D565-498F-809D-6897918E7BCD}"/>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3" name="Footer Placeholder 2">
            <a:extLst>
              <a:ext uri="{FF2B5EF4-FFF2-40B4-BE49-F238E27FC236}">
                <a16:creationId xmlns:a16="http://schemas.microsoft.com/office/drawing/2014/main" id="{45275CEE-6D74-4B72-94E4-644AE56E1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3ECF7B-D6FB-4354-A8BA-EDE126387D80}"/>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297457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1A94-F1C1-4448-9C8D-6FD86DDEC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B12360-C3DC-4B76-B554-0CC65F0895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8021C3-4D3F-4A53-A964-CA1BADF46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AC750-CF56-4298-BC40-18CFD2629FDC}"/>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6" name="Footer Placeholder 5">
            <a:extLst>
              <a:ext uri="{FF2B5EF4-FFF2-40B4-BE49-F238E27FC236}">
                <a16:creationId xmlns:a16="http://schemas.microsoft.com/office/drawing/2014/main" id="{C44462D9-B967-4830-A586-9DEFFCF9D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C152F-374E-4014-89A9-E3BAE34929D3}"/>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230088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C6BB-F74C-4008-930A-2F20D90F6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3537D-194B-4736-B2A7-F48F1688F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DF0DAD-4EEE-4C6F-8E1C-2AC8F5CB3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4AA22-819B-40FA-8DD1-952D5768DCCE}"/>
              </a:ext>
            </a:extLst>
          </p:cNvPr>
          <p:cNvSpPr>
            <a:spLocks noGrp="1"/>
          </p:cNvSpPr>
          <p:nvPr>
            <p:ph type="dt" sz="half" idx="10"/>
          </p:nvPr>
        </p:nvSpPr>
        <p:spPr/>
        <p:txBody>
          <a:bodyPr/>
          <a:lstStyle/>
          <a:p>
            <a:fld id="{652EDA72-0895-4784-B5C4-7EFBB8A37189}" type="datetimeFigureOut">
              <a:rPr lang="en-US" smtClean="0"/>
              <a:t>10/9/2023</a:t>
            </a:fld>
            <a:endParaRPr lang="en-US"/>
          </a:p>
        </p:txBody>
      </p:sp>
      <p:sp>
        <p:nvSpPr>
          <p:cNvPr id="6" name="Footer Placeholder 5">
            <a:extLst>
              <a:ext uri="{FF2B5EF4-FFF2-40B4-BE49-F238E27FC236}">
                <a16:creationId xmlns:a16="http://schemas.microsoft.com/office/drawing/2014/main" id="{7095FE14-9458-4856-A699-B3693000B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6461F-EB5B-4B68-A293-F6AE8DCDA36D}"/>
              </a:ext>
            </a:extLst>
          </p:cNvPr>
          <p:cNvSpPr>
            <a:spLocks noGrp="1"/>
          </p:cNvSpPr>
          <p:nvPr>
            <p:ph type="sldNum" sz="quarter" idx="12"/>
          </p:nvPr>
        </p:nvSpPr>
        <p:spPr/>
        <p:txBody>
          <a:bodyPr/>
          <a:lstStyle/>
          <a:p>
            <a:fld id="{A7008FAC-A407-4D1F-A20C-14AD4723A072}" type="slidenum">
              <a:rPr lang="en-US" smtClean="0"/>
              <a:t>‹#›</a:t>
            </a:fld>
            <a:endParaRPr lang="en-US"/>
          </a:p>
        </p:txBody>
      </p:sp>
    </p:spTree>
    <p:extLst>
      <p:ext uri="{BB962C8B-B14F-4D97-AF65-F5344CB8AC3E}">
        <p14:creationId xmlns:p14="http://schemas.microsoft.com/office/powerpoint/2010/main" val="400509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E9190-D21D-48DA-B9AC-0F211497B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6AB6FB-575C-486D-B2A7-4C3D03F29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6CD6E-D99C-4A76-93E4-661467044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EDA72-0895-4784-B5C4-7EFBB8A37189}" type="datetimeFigureOut">
              <a:rPr lang="en-US" smtClean="0"/>
              <a:t>10/9/2023</a:t>
            </a:fld>
            <a:endParaRPr lang="en-US"/>
          </a:p>
        </p:txBody>
      </p:sp>
      <p:sp>
        <p:nvSpPr>
          <p:cNvPr id="5" name="Footer Placeholder 4">
            <a:extLst>
              <a:ext uri="{FF2B5EF4-FFF2-40B4-BE49-F238E27FC236}">
                <a16:creationId xmlns:a16="http://schemas.microsoft.com/office/drawing/2014/main" id="{51DC8575-11E2-422F-B4B5-8552F83A0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180948-3102-45D4-83FA-527F51CBC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08FAC-A407-4D1F-A20C-14AD4723A072}" type="slidenum">
              <a:rPr lang="en-US" smtClean="0"/>
              <a:t>‹#›</a:t>
            </a:fld>
            <a:endParaRPr lang="en-US"/>
          </a:p>
        </p:txBody>
      </p:sp>
    </p:spTree>
    <p:extLst>
      <p:ext uri="{BB962C8B-B14F-4D97-AF65-F5344CB8AC3E}">
        <p14:creationId xmlns:p14="http://schemas.microsoft.com/office/powerpoint/2010/main" val="3409859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384CC-3A16-4AE7-ADE5-7FFAF0CB96F8}"/>
              </a:ext>
            </a:extLst>
          </p:cNvPr>
          <p:cNvSpPr>
            <a:spLocks noGrp="1"/>
          </p:cNvSpPr>
          <p:nvPr>
            <p:ph idx="1"/>
          </p:nvPr>
        </p:nvSpPr>
        <p:spPr>
          <a:xfrm>
            <a:off x="838200" y="400692"/>
            <a:ext cx="10515600" cy="5776271"/>
          </a:xfrm>
        </p:spPr>
        <p:txBody>
          <a:bodyPr/>
          <a:lstStyle/>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marL="0" indent="0" algn="ctr">
              <a:buNone/>
            </a:pPr>
            <a:r>
              <a:rPr lang="en-US" dirty="0" err="1">
                <a:latin typeface="Arial" panose="020B0604020202020204" pitchFamily="34" charset="0"/>
                <a:cs typeface="Arial" panose="020B0604020202020204" pitchFamily="34" charset="0"/>
              </a:rPr>
              <a:t>Introducere</a:t>
            </a:r>
            <a:r>
              <a:rPr lang="en-US" dirty="0">
                <a:latin typeface="Arial" panose="020B0604020202020204" pitchFamily="34" charset="0"/>
                <a:cs typeface="Arial" panose="020B0604020202020204" pitchFamily="34" charset="0"/>
              </a:rPr>
              <a:t> </a:t>
            </a:r>
            <a:r>
              <a:rPr lang="ro-RO" dirty="0">
                <a:latin typeface="Arial" panose="020B0604020202020204" pitchFamily="34" charset="0"/>
                <a:cs typeface="Arial" panose="020B0604020202020204" pitchFamily="34" charset="0"/>
              </a:rPr>
              <a:t>în managementul organizației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408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49BD5-1A81-4AF1-92AC-8185A8D3DC68}"/>
              </a:ext>
            </a:extLst>
          </p:cNvPr>
          <p:cNvSpPr>
            <a:spLocks noGrp="1"/>
          </p:cNvSpPr>
          <p:nvPr>
            <p:ph idx="1"/>
          </p:nvPr>
        </p:nvSpPr>
        <p:spPr>
          <a:xfrm>
            <a:off x="838200" y="657546"/>
            <a:ext cx="10515600" cy="5519417"/>
          </a:xfrm>
        </p:spPr>
        <p:txBody>
          <a:bodyPr/>
          <a:lstStyle/>
          <a:p>
            <a:pPr marL="0" indent="0">
              <a:buNone/>
            </a:pPr>
            <a:r>
              <a:rPr lang="ro-RO" sz="2000" b="1" dirty="0">
                <a:solidFill>
                  <a:schemeClr val="accent1"/>
                </a:solidFill>
                <a:effectLst/>
                <a:latin typeface="Arial" panose="020B0604020202020204" pitchFamily="34" charset="0"/>
                <a:ea typeface="Times New Roman" panose="02020603050405020304" pitchFamily="18" charset="0"/>
              </a:rPr>
              <a:t>Frank </a:t>
            </a:r>
            <a:r>
              <a:rPr lang="ro-RO" sz="2000" b="1" dirty="0" err="1">
                <a:solidFill>
                  <a:schemeClr val="accent1"/>
                </a:solidFill>
                <a:effectLst/>
                <a:latin typeface="Arial" panose="020B0604020202020204" pitchFamily="34" charset="0"/>
                <a:ea typeface="Times New Roman" panose="02020603050405020304" pitchFamily="18" charset="0"/>
              </a:rPr>
              <a:t>şi</a:t>
            </a:r>
            <a:r>
              <a:rPr lang="ro-RO" sz="2000" b="1" dirty="0">
                <a:solidFill>
                  <a:schemeClr val="accent1"/>
                </a:solidFill>
                <a:effectLst/>
                <a:latin typeface="Arial" panose="020B0604020202020204" pitchFamily="34" charset="0"/>
                <a:ea typeface="Times New Roman" panose="02020603050405020304" pitchFamily="18" charset="0"/>
              </a:rPr>
              <a:t> </a:t>
            </a:r>
            <a:r>
              <a:rPr lang="ro-RO" sz="2000" b="1" dirty="0" err="1">
                <a:solidFill>
                  <a:schemeClr val="accent1"/>
                </a:solidFill>
                <a:effectLst/>
                <a:latin typeface="Arial" panose="020B0604020202020204" pitchFamily="34" charset="0"/>
                <a:ea typeface="Times New Roman" panose="02020603050405020304" pitchFamily="18" charset="0"/>
              </a:rPr>
              <a:t>Lilian</a:t>
            </a:r>
            <a:r>
              <a:rPr lang="ro-RO" sz="2000" b="1" dirty="0">
                <a:solidFill>
                  <a:schemeClr val="accent1"/>
                </a:solidFill>
                <a:effectLst/>
                <a:latin typeface="Arial" panose="020B0604020202020204" pitchFamily="34" charset="0"/>
                <a:ea typeface="Times New Roman" panose="02020603050405020304" pitchFamily="18" charset="0"/>
              </a:rPr>
              <a:t> </a:t>
            </a:r>
            <a:r>
              <a:rPr lang="ro-RO" sz="2000" b="1" dirty="0" err="1">
                <a:solidFill>
                  <a:schemeClr val="accent1"/>
                </a:solidFill>
                <a:effectLst/>
                <a:latin typeface="Arial" panose="020B0604020202020204" pitchFamily="34" charset="0"/>
                <a:ea typeface="Times New Roman" panose="02020603050405020304" pitchFamily="18" charset="0"/>
              </a:rPr>
              <a:t>Gilbreth</a:t>
            </a:r>
            <a:r>
              <a:rPr lang="ro-RO" sz="2000" b="1" dirty="0">
                <a:solidFill>
                  <a:schemeClr val="accent1"/>
                </a:solidFill>
                <a:effectLst/>
                <a:latin typeface="Arial" panose="020B0604020202020204" pitchFamily="34" charset="0"/>
                <a:ea typeface="Times New Roman" panose="02020603050405020304" pitchFamily="18" charset="0"/>
              </a:rPr>
              <a:t> </a:t>
            </a:r>
            <a:r>
              <a:rPr lang="ro-RO" sz="2000" dirty="0">
                <a:solidFill>
                  <a:schemeClr val="accent1"/>
                </a:solidFill>
                <a:effectLst/>
                <a:latin typeface="Arial" panose="020B0604020202020204" pitchFamily="34" charset="0"/>
                <a:ea typeface="Times New Roman" panose="02020603050405020304" pitchFamily="18" charset="0"/>
              </a:rPr>
              <a:t>au dezvoltat „legile economiei </a:t>
            </a:r>
            <a:r>
              <a:rPr lang="ro-RO" sz="2000" dirty="0" err="1">
                <a:solidFill>
                  <a:schemeClr val="accent1"/>
                </a:solidFill>
                <a:effectLst/>
                <a:latin typeface="Arial" panose="020B0604020202020204" pitchFamily="34" charset="0"/>
                <a:ea typeface="Times New Roman" panose="02020603050405020304" pitchFamily="18" charset="0"/>
              </a:rPr>
              <a:t>mişcării</a:t>
            </a:r>
            <a:r>
              <a:rPr lang="ro-RO" sz="2000" dirty="0">
                <a:solidFill>
                  <a:schemeClr val="accent1"/>
                </a:solidFill>
                <a:effectLst/>
                <a:latin typeface="Arial" panose="020B0604020202020204" pitchFamily="34" charset="0"/>
                <a:ea typeface="Times New Roman" panose="02020603050405020304" pitchFamily="18" charset="0"/>
              </a:rPr>
              <a:t>”</a:t>
            </a:r>
            <a:r>
              <a:rPr lang="en-US" sz="2000" dirty="0">
                <a:solidFill>
                  <a:schemeClr val="accent1"/>
                </a:solidFill>
                <a:effectLst/>
                <a:latin typeface="Arial" panose="020B0604020202020204" pitchFamily="34" charset="0"/>
                <a:ea typeface="Times New Roman" panose="02020603050405020304" pitchFamily="18" charset="0"/>
              </a:rPr>
              <a:t>: </a:t>
            </a:r>
            <a:r>
              <a:rPr lang="ro-RO" sz="2000" dirty="0">
                <a:solidFill>
                  <a:schemeClr val="accent1"/>
                </a:solidFill>
                <a:effectLst/>
                <a:latin typeface="Arial" panose="020B0604020202020204" pitchFamily="34" charset="0"/>
                <a:ea typeface="Times New Roman" panose="02020603050405020304" pitchFamily="18" charset="0"/>
              </a:rPr>
              <a:t>22 de principii legate de folosirea corpului uman, de aranjarea locului de muncă </a:t>
            </a:r>
            <a:r>
              <a:rPr lang="ro-RO" sz="2000" dirty="0" err="1">
                <a:solidFill>
                  <a:schemeClr val="accent1"/>
                </a:solidFill>
                <a:effectLst/>
                <a:latin typeface="Arial" panose="020B0604020202020204" pitchFamily="34" charset="0"/>
                <a:ea typeface="Times New Roman" panose="02020603050405020304" pitchFamily="18" charset="0"/>
              </a:rPr>
              <a:t>şi</a:t>
            </a:r>
            <a:r>
              <a:rPr lang="ro-RO" sz="2000" dirty="0">
                <a:solidFill>
                  <a:schemeClr val="accent1"/>
                </a:solidFill>
                <a:effectLst/>
                <a:latin typeface="Arial" panose="020B0604020202020204" pitchFamily="34" charset="0"/>
                <a:ea typeface="Times New Roman" panose="02020603050405020304" pitchFamily="18" charset="0"/>
              </a:rPr>
              <a:t> de designul instrumentelor </a:t>
            </a:r>
            <a:r>
              <a:rPr lang="ro-RO" sz="2000" dirty="0" err="1">
                <a:solidFill>
                  <a:schemeClr val="accent1"/>
                </a:solidFill>
                <a:effectLst/>
                <a:latin typeface="Arial" panose="020B0604020202020204" pitchFamily="34" charset="0"/>
                <a:ea typeface="Times New Roman" panose="02020603050405020304" pitchFamily="18" charset="0"/>
              </a:rPr>
              <a:t>şi</a:t>
            </a:r>
            <a:r>
              <a:rPr lang="ro-RO" sz="2000" dirty="0">
                <a:solidFill>
                  <a:schemeClr val="accent1"/>
                </a:solidFill>
                <a:effectLst/>
                <a:latin typeface="Arial" panose="020B0604020202020204" pitchFamily="34" charset="0"/>
                <a:ea typeface="Times New Roman" panose="02020603050405020304" pitchFamily="18" charset="0"/>
              </a:rPr>
              <a:t> al echipamentului. Predecesorii </a:t>
            </a:r>
            <a:r>
              <a:rPr lang="ro-RO" sz="2000" b="1" dirty="0">
                <a:solidFill>
                  <a:schemeClr val="accent1"/>
                </a:solidFill>
                <a:effectLst/>
                <a:latin typeface="Arial" panose="020B0604020202020204" pitchFamily="34" charset="0"/>
                <a:ea typeface="Times New Roman" panose="02020603050405020304" pitchFamily="18" charset="0"/>
              </a:rPr>
              <a:t>ergonomiei spațiului de lucru.</a:t>
            </a:r>
          </a:p>
          <a:p>
            <a:pPr marL="0" indent="0">
              <a:buNone/>
            </a:pPr>
            <a:endParaRPr lang="en-US" dirty="0"/>
          </a:p>
        </p:txBody>
      </p:sp>
    </p:spTree>
    <p:extLst>
      <p:ext uri="{BB962C8B-B14F-4D97-AF65-F5344CB8AC3E}">
        <p14:creationId xmlns:p14="http://schemas.microsoft.com/office/powerpoint/2010/main" val="297266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1F22A-423E-4A2C-8AF3-83E4DAD67365}"/>
              </a:ext>
            </a:extLst>
          </p:cNvPr>
          <p:cNvSpPr>
            <a:spLocks noGrp="1"/>
          </p:cNvSpPr>
          <p:nvPr>
            <p:ph idx="1"/>
          </p:nvPr>
        </p:nvSpPr>
        <p:spPr>
          <a:xfrm>
            <a:off x="838200" y="441790"/>
            <a:ext cx="10515600" cy="5735174"/>
          </a:xfrm>
        </p:spPr>
        <p:txBody>
          <a:bodyPr>
            <a:normAutofit/>
          </a:bodyPr>
          <a:lstStyle/>
          <a:p>
            <a:pPr marL="0" indent="0" algn="just">
              <a:buNone/>
            </a:pPr>
            <a:r>
              <a:rPr lang="ro-RO" sz="1800" b="1" dirty="0">
                <a:solidFill>
                  <a:schemeClr val="accent1"/>
                </a:solidFill>
                <a:effectLst/>
                <a:latin typeface="Arial" panose="020B0604020202020204" pitchFamily="34" charset="0"/>
                <a:ea typeface="Times New Roman" panose="02020603050405020304" pitchFamily="18" charset="0"/>
              </a:rPr>
              <a:t>Henri </a:t>
            </a:r>
            <a:r>
              <a:rPr lang="ro-RO" sz="1800" b="1" dirty="0" err="1">
                <a:solidFill>
                  <a:schemeClr val="accent1"/>
                </a:solidFill>
                <a:effectLst/>
                <a:latin typeface="Arial" panose="020B0604020202020204" pitchFamily="34" charset="0"/>
                <a:ea typeface="Times New Roman" panose="02020603050405020304" pitchFamily="18" charset="0"/>
              </a:rPr>
              <a:t>Fayol</a:t>
            </a:r>
            <a:r>
              <a:rPr lang="ro-RO" sz="1800" b="1" dirty="0">
                <a:solidFill>
                  <a:schemeClr val="accent1"/>
                </a:solidFill>
                <a:effectLst/>
                <a:latin typeface="Arial" panose="020B0604020202020204" pitchFamily="34" charset="0"/>
                <a:ea typeface="Times New Roman" panose="02020603050405020304" pitchFamily="18" charset="0"/>
              </a:rPr>
              <a:t> (</a:t>
            </a:r>
            <a:r>
              <a:rPr lang="ro-RO" sz="1800" dirty="0">
                <a:solidFill>
                  <a:schemeClr val="accent1"/>
                </a:solidFill>
                <a:latin typeface="Arial" panose="020B0604020202020204" pitchFamily="34" charset="0"/>
                <a:ea typeface="Times New Roman" panose="02020603050405020304" pitchFamily="18" charset="0"/>
              </a:rPr>
              <a:t>inginer minier francez, director de combinat metalurgic, împreună cu Frederick W. Taylor, este considerat fondatorul metodelor de management modern), General </a:t>
            </a:r>
            <a:r>
              <a:rPr lang="ro-RO" sz="1800" dirty="0" err="1">
                <a:solidFill>
                  <a:schemeClr val="accent1"/>
                </a:solidFill>
                <a:latin typeface="Arial" panose="020B0604020202020204" pitchFamily="34" charset="0"/>
                <a:ea typeface="Times New Roman" panose="02020603050405020304" pitchFamily="18" charset="0"/>
              </a:rPr>
              <a:t>and</a:t>
            </a:r>
            <a:r>
              <a:rPr lang="ro-RO" sz="1800" dirty="0">
                <a:solidFill>
                  <a:schemeClr val="accent1"/>
                </a:solidFill>
                <a:latin typeface="Arial" panose="020B0604020202020204" pitchFamily="34" charset="0"/>
                <a:ea typeface="Times New Roman" panose="02020603050405020304" pitchFamily="18" charset="0"/>
              </a:rPr>
              <a:t> industrial </a:t>
            </a:r>
            <a:r>
              <a:rPr lang="ro-RO" sz="1800" dirty="0" err="1">
                <a:solidFill>
                  <a:schemeClr val="accent1"/>
                </a:solidFill>
                <a:latin typeface="Arial" panose="020B0604020202020204" pitchFamily="34" charset="0"/>
                <a:ea typeface="Times New Roman" panose="02020603050405020304" pitchFamily="18" charset="0"/>
              </a:rPr>
              <a:t>Administration</a:t>
            </a:r>
            <a:r>
              <a:rPr lang="ro-RO" sz="1800" dirty="0">
                <a:solidFill>
                  <a:schemeClr val="accent1"/>
                </a:solidFill>
                <a:latin typeface="Arial" panose="020B0604020202020204" pitchFamily="34" charset="0"/>
                <a:ea typeface="Times New Roman" panose="02020603050405020304" pitchFamily="18" charset="0"/>
              </a:rPr>
              <a:t>, 1916. A introdus </a:t>
            </a:r>
            <a:r>
              <a:rPr lang="ro-RO" sz="1800" dirty="0">
                <a:solidFill>
                  <a:schemeClr val="accent1"/>
                </a:solidFill>
                <a:effectLst/>
                <a:latin typeface="Arial" panose="020B0604020202020204" pitchFamily="34" charset="0"/>
                <a:ea typeface="Times New Roman" panose="02020603050405020304" pitchFamily="18" charset="0"/>
              </a:rPr>
              <a:t>„</a:t>
            </a:r>
            <a:r>
              <a:rPr lang="ro-RO" sz="1800" b="1" dirty="0">
                <a:solidFill>
                  <a:schemeClr val="accent1"/>
                </a:solidFill>
                <a:effectLst/>
                <a:latin typeface="Arial" panose="020B0604020202020204" pitchFamily="34" charset="0"/>
                <a:ea typeface="Times New Roman" panose="02020603050405020304" pitchFamily="18" charset="0"/>
              </a:rPr>
              <a:t>teoria managementului sistematic</a:t>
            </a:r>
            <a:r>
              <a:rPr lang="ro-RO" sz="1800" dirty="0">
                <a:solidFill>
                  <a:schemeClr val="accent1"/>
                </a:solidFill>
                <a:effectLst/>
                <a:latin typeface="Arial" panose="020B0604020202020204" pitchFamily="34" charset="0"/>
                <a:ea typeface="Times New Roman" panose="02020603050405020304" pitchFamily="18" charset="0"/>
              </a:rPr>
              <a:t>”:</a:t>
            </a:r>
          </a:p>
          <a:p>
            <a:pPr marL="0" indent="0" algn="just">
              <a:buNone/>
            </a:pPr>
            <a:r>
              <a:rPr lang="ro-RO" sz="1800" dirty="0">
                <a:solidFill>
                  <a:schemeClr val="accent1"/>
                </a:solidFill>
                <a:effectLst/>
                <a:latin typeface="Arial" panose="020B0604020202020204" pitchFamily="34" charset="0"/>
                <a:ea typeface="Times New Roman" panose="02020603050405020304" pitchFamily="18" charset="0"/>
              </a:rPr>
              <a:t>	6 tipuri de </a:t>
            </a:r>
            <a:r>
              <a:rPr lang="ro-RO" sz="1800" b="1" dirty="0">
                <a:solidFill>
                  <a:schemeClr val="accent1"/>
                </a:solidFill>
                <a:effectLst/>
                <a:latin typeface="Arial" panose="020B0604020202020204" pitchFamily="34" charset="0"/>
                <a:ea typeface="Times New Roman" panose="02020603050405020304" pitchFamily="18" charset="0"/>
              </a:rPr>
              <a:t>activități</a:t>
            </a:r>
            <a:r>
              <a:rPr lang="ro-RO" sz="1800" dirty="0">
                <a:solidFill>
                  <a:schemeClr val="accent1"/>
                </a:solidFill>
                <a:effectLst/>
                <a:latin typeface="Arial" panose="020B0604020202020204" pitchFamily="34" charset="0"/>
                <a:ea typeface="Times New Roman" panose="02020603050405020304" pitchFamily="18" charset="0"/>
              </a:rPr>
              <a:t> într</a:t>
            </a:r>
            <a:r>
              <a:rPr lang="ro-RO" sz="1800" dirty="0">
                <a:solidFill>
                  <a:schemeClr val="accent1"/>
                </a:solidFill>
                <a:latin typeface="Arial" panose="020B0604020202020204" pitchFamily="34" charset="0"/>
                <a:ea typeface="Times New Roman" panose="02020603050405020304" pitchFamily="18" charset="0"/>
              </a:rPr>
              <a:t>-o companie:</a:t>
            </a:r>
          </a:p>
          <a:p>
            <a:pPr marL="0" indent="0" algn="just">
              <a:buNone/>
            </a:pPr>
            <a:r>
              <a:rPr lang="ro-RO"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tehnice (se referă la </a:t>
            </a:r>
            <a:r>
              <a:rPr lang="ro-RO" sz="1800" dirty="0" err="1">
                <a:solidFill>
                  <a:schemeClr val="accent1"/>
                </a:solidFill>
                <a:effectLst/>
                <a:latin typeface="Arial" panose="020B0604020202020204" pitchFamily="34" charset="0"/>
                <a:ea typeface="Times New Roman" panose="02020603050405020304" pitchFamily="18" charset="0"/>
              </a:rPr>
              <a:t>producţie</a:t>
            </a:r>
            <a:r>
              <a:rPr lang="ro-RO" sz="1800" dirty="0">
                <a:solidFill>
                  <a:schemeClr val="accent1"/>
                </a:solidFill>
                <a:effectLst/>
                <a:latin typeface="Arial" panose="020B0604020202020204" pitchFamily="34" charset="0"/>
                <a:ea typeface="Times New Roman" panose="02020603050405020304" pitchFamily="18" charset="0"/>
              </a:rPr>
              <a:t>), </a:t>
            </a:r>
          </a:p>
          <a:p>
            <a:pPr marL="0" indent="0" algn="just">
              <a:buNone/>
            </a:pPr>
            <a:r>
              <a:rPr lang="ro-RO"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comerciale (vizează cumpărarea, vânzarea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schimbul), </a:t>
            </a:r>
          </a:p>
          <a:p>
            <a:pPr marL="0" indent="0" algn="just">
              <a:buNone/>
            </a:pPr>
            <a:r>
              <a:rPr lang="ro-RO"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financiare (au în vedere atragerea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utilizarea optimă a capitalului), </a:t>
            </a:r>
          </a:p>
          <a:p>
            <a:pPr marL="0" indent="0" algn="just">
              <a:buNone/>
            </a:pPr>
            <a:r>
              <a:rPr lang="ro-RO"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de securitate (oferă </a:t>
            </a:r>
            <a:r>
              <a:rPr lang="ro-RO" sz="1800" dirty="0" err="1">
                <a:solidFill>
                  <a:schemeClr val="accent1"/>
                </a:solidFill>
                <a:effectLst/>
                <a:latin typeface="Arial" panose="020B0604020202020204" pitchFamily="34" charset="0"/>
                <a:ea typeface="Times New Roman" panose="02020603050405020304" pitchFamily="18" charset="0"/>
              </a:rPr>
              <a:t>protecţie</a:t>
            </a:r>
            <a:r>
              <a:rPr lang="ro-RO" sz="1800" dirty="0">
                <a:solidFill>
                  <a:schemeClr val="accent1"/>
                </a:solidFill>
                <a:effectLst/>
                <a:latin typeface="Arial" panose="020B0604020202020204" pitchFamily="34" charset="0"/>
                <a:ea typeface="Times New Roman" panose="02020603050405020304" pitchFamily="18" charset="0"/>
              </a:rPr>
              <a:t> bunurilor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persoanelor), </a:t>
            </a:r>
          </a:p>
          <a:p>
            <a:pPr marL="0" indent="0" algn="just">
              <a:buNone/>
            </a:pPr>
            <a:r>
              <a:rPr lang="ro-RO"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contabile (analiza statistică),</a:t>
            </a:r>
          </a:p>
          <a:p>
            <a:pPr marL="0" indent="0" algn="just">
              <a:buNone/>
            </a:pPr>
            <a:r>
              <a:rPr lang="ro-RO"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manageriale (includ planificarea, organizarea, comanda, coordonarea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controlul). </a:t>
            </a:r>
            <a:endParaRPr lang="ro-RO" sz="1800" dirty="0">
              <a:solidFill>
                <a:schemeClr val="accent1"/>
              </a:solidFill>
              <a:latin typeface="Arial" panose="020B0604020202020204" pitchFamily="34" charset="0"/>
              <a:ea typeface="Times New Roman" panose="02020603050405020304" pitchFamily="18" charset="0"/>
            </a:endParaRPr>
          </a:p>
          <a:p>
            <a:pPr algn="just">
              <a:buFontTx/>
              <a:buChar char="-"/>
            </a:pPr>
            <a:endParaRPr lang="en-US" sz="1900" dirty="0">
              <a:solidFill>
                <a:schemeClr val="accent1"/>
              </a:solidFill>
              <a:effectLst/>
              <a:latin typeface="Times New Roman" panose="02020603050405020304" pitchFamily="18" charset="0"/>
              <a:ea typeface="Times New Roman" panose="02020603050405020304" pitchFamily="18" charset="0"/>
            </a:endParaRPr>
          </a:p>
          <a:p>
            <a:pPr marL="0" indent="0" algn="just">
              <a:buNone/>
            </a:pPr>
            <a:r>
              <a:rPr lang="ro-RO" sz="1900" dirty="0">
                <a:solidFill>
                  <a:schemeClr val="accent1"/>
                </a:solidFill>
              </a:rPr>
              <a:t>	14 principii de management: diviziunea muncii, autoritatea și responsabilitatea, disciplina, unitatea comenzii, unitatea direcției, subordonarea interesului individual interesului general, remunerarea corectă, centralizare și descentralizare (implicarea angajatului în luarea deciziei), comunicarea pe verticală, ordinea, echitatea, stabilitatea personalului, inițiativa, spiritul de echipă. </a:t>
            </a:r>
          </a:p>
          <a:p>
            <a:pPr marL="0" indent="0" algn="just">
              <a:buNone/>
            </a:pPr>
            <a:r>
              <a:rPr lang="ro-RO" sz="1900" dirty="0">
                <a:solidFill>
                  <a:schemeClr val="accent1"/>
                </a:solidFill>
              </a:rPr>
              <a:t>	A introdus ședințele regulate de coordonare pentru șefii de departamente.</a:t>
            </a:r>
            <a:endParaRPr lang="en-US" sz="1900" dirty="0">
              <a:solidFill>
                <a:schemeClr val="accent1"/>
              </a:solidFill>
            </a:endParaRPr>
          </a:p>
        </p:txBody>
      </p:sp>
    </p:spTree>
    <p:extLst>
      <p:ext uri="{BB962C8B-B14F-4D97-AF65-F5344CB8AC3E}">
        <p14:creationId xmlns:p14="http://schemas.microsoft.com/office/powerpoint/2010/main" val="95882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5778F-DDB1-487F-8BD1-5691BCBE4366}"/>
              </a:ext>
            </a:extLst>
          </p:cNvPr>
          <p:cNvSpPr>
            <a:spLocks noGrp="1"/>
          </p:cNvSpPr>
          <p:nvPr>
            <p:ph idx="1"/>
          </p:nvPr>
        </p:nvSpPr>
        <p:spPr>
          <a:xfrm>
            <a:off x="838200" y="400692"/>
            <a:ext cx="10515600" cy="5776271"/>
          </a:xfrm>
        </p:spPr>
        <p:txBody>
          <a:bodyPr>
            <a:normAutofit/>
          </a:bodyPr>
          <a:lstStyle/>
          <a:p>
            <a:pPr marL="0" indent="0">
              <a:buNone/>
            </a:pPr>
            <a:r>
              <a:rPr lang="ro-RO" sz="2000" b="1" dirty="0">
                <a:solidFill>
                  <a:schemeClr val="accent1"/>
                </a:solidFill>
                <a:effectLst/>
                <a:latin typeface="Arial" panose="020B0604020202020204" pitchFamily="34" charset="0"/>
                <a:ea typeface="Times New Roman" panose="02020603050405020304" pitchFamily="18" charset="0"/>
              </a:rPr>
              <a:t>Max Weber</a:t>
            </a:r>
            <a:r>
              <a:rPr lang="ro-RO" sz="2000" dirty="0">
                <a:solidFill>
                  <a:schemeClr val="accent1"/>
                </a:solidFill>
                <a:effectLst/>
                <a:latin typeface="Arial" panose="020B0604020202020204" pitchFamily="34" charset="0"/>
                <a:ea typeface="Times New Roman" panose="02020603050405020304" pitchFamily="18" charset="0"/>
              </a:rPr>
              <a:t>, </a:t>
            </a:r>
            <a:r>
              <a:rPr lang="en-US" sz="2000" dirty="0" err="1">
                <a:solidFill>
                  <a:schemeClr val="accent1"/>
                </a:solidFill>
                <a:effectLst/>
                <a:latin typeface="Arial" panose="020B0604020202020204" pitchFamily="34" charset="0"/>
                <a:ea typeface="Times New Roman" panose="02020603050405020304" pitchFamily="18" charset="0"/>
              </a:rPr>
              <a:t>sociolog</a:t>
            </a:r>
            <a:r>
              <a:rPr lang="en-US" sz="2000" dirty="0">
                <a:solidFill>
                  <a:schemeClr val="accent1"/>
                </a:solidFill>
                <a:effectLst/>
                <a:latin typeface="Arial" panose="020B0604020202020204" pitchFamily="34" charset="0"/>
                <a:ea typeface="Times New Roman" panose="02020603050405020304" pitchFamily="18" charset="0"/>
              </a:rPr>
              <a:t> </a:t>
            </a:r>
            <a:r>
              <a:rPr lang="en-US" sz="2000" dirty="0" err="1">
                <a:solidFill>
                  <a:schemeClr val="accent1"/>
                </a:solidFill>
                <a:effectLst/>
                <a:latin typeface="Arial" panose="020B0604020202020204" pitchFamily="34" charset="0"/>
                <a:ea typeface="Times New Roman" panose="02020603050405020304" pitchFamily="18" charset="0"/>
              </a:rPr>
              <a:t>german</a:t>
            </a:r>
            <a:r>
              <a:rPr lang="en-US" sz="2000" dirty="0">
                <a:solidFill>
                  <a:schemeClr val="accent1"/>
                </a:solidFill>
                <a:effectLst/>
                <a:latin typeface="Arial" panose="020B0604020202020204" pitchFamily="34" charset="0"/>
                <a:ea typeface="Times New Roman" panose="02020603050405020304" pitchFamily="18" charset="0"/>
              </a:rPr>
              <a:t>, </a:t>
            </a:r>
            <a:r>
              <a:rPr lang="ro-RO" sz="2000" dirty="0">
                <a:solidFill>
                  <a:schemeClr val="accent1"/>
                </a:solidFill>
                <a:effectLst/>
                <a:latin typeface="Arial" panose="020B0604020202020204" pitchFamily="34" charset="0"/>
                <a:ea typeface="Times New Roman" panose="02020603050405020304" pitchFamily="18" charset="0"/>
              </a:rPr>
              <a:t>părintele </a:t>
            </a:r>
            <a:r>
              <a:rPr lang="ro-RO" sz="2000" b="1" dirty="0">
                <a:solidFill>
                  <a:schemeClr val="accent1"/>
                </a:solidFill>
                <a:effectLst/>
                <a:latin typeface="Arial" panose="020B0604020202020204" pitchFamily="34" charset="0"/>
                <a:ea typeface="Times New Roman" panose="02020603050405020304" pitchFamily="18" charset="0"/>
              </a:rPr>
              <a:t>managementului birocratic</a:t>
            </a:r>
            <a:r>
              <a:rPr lang="ro-RO" sz="2000" dirty="0">
                <a:solidFill>
                  <a:schemeClr val="accent1"/>
                </a:solidFill>
                <a:effectLst/>
                <a:latin typeface="Arial" panose="020B0604020202020204" pitchFamily="34" charset="0"/>
                <a:ea typeface="Times New Roman" panose="02020603050405020304" pitchFamily="18" charset="0"/>
              </a:rPr>
              <a:t>, </a:t>
            </a:r>
            <a:r>
              <a:rPr lang="en-US" sz="2000" dirty="0">
                <a:solidFill>
                  <a:schemeClr val="accent1"/>
                </a:solidFill>
                <a:effectLst/>
                <a:latin typeface="Arial" panose="020B0604020202020204" pitchFamily="34" charset="0"/>
                <a:ea typeface="Times New Roman" panose="02020603050405020304" pitchFamily="18" charset="0"/>
              </a:rPr>
              <a:t>a </a:t>
            </a:r>
            <a:r>
              <a:rPr lang="en-US" sz="2000" dirty="0" err="1">
                <a:solidFill>
                  <a:schemeClr val="accent1"/>
                </a:solidFill>
                <a:effectLst/>
                <a:latin typeface="Arial" panose="020B0604020202020204" pitchFamily="34" charset="0"/>
                <a:ea typeface="Times New Roman" panose="02020603050405020304" pitchFamily="18" charset="0"/>
              </a:rPr>
              <a:t>propus</a:t>
            </a:r>
            <a:r>
              <a:rPr lang="en-US" sz="2000" dirty="0">
                <a:solidFill>
                  <a:schemeClr val="accent1"/>
                </a:solidFill>
                <a:effectLst/>
                <a:latin typeface="Arial" panose="020B0604020202020204" pitchFamily="34" charset="0"/>
                <a:ea typeface="Times New Roman" panose="02020603050405020304" pitchFamily="18" charset="0"/>
              </a:rPr>
              <a:t> </a:t>
            </a:r>
            <a:r>
              <a:rPr lang="en-US" sz="2000" dirty="0" err="1">
                <a:solidFill>
                  <a:schemeClr val="accent1"/>
                </a:solidFill>
                <a:effectLst/>
                <a:latin typeface="Arial" panose="020B0604020202020204" pitchFamily="34" charset="0"/>
                <a:ea typeface="Times New Roman" panose="02020603050405020304" pitchFamily="18" charset="0"/>
              </a:rPr>
              <a:t>organizarea</a:t>
            </a:r>
            <a:r>
              <a:rPr lang="en-US" sz="2000" dirty="0">
                <a:solidFill>
                  <a:schemeClr val="accent1"/>
                </a:solidFill>
                <a:effectLst/>
                <a:latin typeface="Arial" panose="020B0604020202020204" pitchFamily="34" charset="0"/>
                <a:ea typeface="Times New Roman" panose="02020603050405020304" pitchFamily="18" charset="0"/>
              </a:rPr>
              <a:t> </a:t>
            </a:r>
            <a:r>
              <a:rPr lang="en-US" sz="2000" dirty="0" err="1">
                <a:solidFill>
                  <a:schemeClr val="accent1"/>
                </a:solidFill>
                <a:effectLst/>
                <a:latin typeface="Arial" panose="020B0604020202020204" pitchFamily="34" charset="0"/>
                <a:ea typeface="Times New Roman" panose="02020603050405020304" pitchFamily="18" charset="0"/>
              </a:rPr>
              <a:t>companiilor</a:t>
            </a:r>
            <a:r>
              <a:rPr lang="en-US" sz="2000" dirty="0">
                <a:solidFill>
                  <a:schemeClr val="accent1"/>
                </a:solidFill>
                <a:effectLst/>
                <a:latin typeface="Arial" panose="020B0604020202020204" pitchFamily="34" charset="0"/>
                <a:ea typeface="Times New Roman" panose="02020603050405020304" pitchFamily="18" charset="0"/>
              </a:rPr>
              <a:t> dup</a:t>
            </a:r>
            <a:r>
              <a:rPr lang="ro-RO" sz="2000" dirty="0">
                <a:solidFill>
                  <a:schemeClr val="accent1"/>
                </a:solidFill>
                <a:effectLst/>
                <a:latin typeface="Arial" panose="020B0604020202020204" pitchFamily="34" charset="0"/>
                <a:ea typeface="Times New Roman" panose="02020603050405020304" pitchFamily="18" charset="0"/>
              </a:rPr>
              <a:t>ă următoarele reguli:</a:t>
            </a:r>
          </a:p>
          <a:p>
            <a:pPr marL="0" indent="0">
              <a:buNone/>
            </a:pPr>
            <a:r>
              <a:rPr lang="ro-RO" sz="2000" dirty="0">
                <a:solidFill>
                  <a:schemeClr val="accent1"/>
                </a:solidFill>
                <a:latin typeface="Arial" panose="020B0604020202020204" pitchFamily="34" charset="0"/>
                <a:ea typeface="Times New Roman" panose="02020603050405020304" pitchFamily="18" charset="0"/>
              </a:rPr>
              <a:t>	- o ierarhie a autorității bine definită,</a:t>
            </a:r>
          </a:p>
          <a:p>
            <a:pPr marL="0" indent="0">
              <a:buNone/>
            </a:pPr>
            <a:r>
              <a:rPr lang="ro-RO" sz="2000" dirty="0">
                <a:solidFill>
                  <a:schemeClr val="accent1"/>
                </a:solidFill>
                <a:latin typeface="Arial" panose="020B0604020202020204" pitchFamily="34" charset="0"/>
                <a:ea typeface="Times New Roman" panose="02020603050405020304" pitchFamily="18" charset="0"/>
              </a:rPr>
              <a:t>	- o diviziune clară a muncii,</a:t>
            </a:r>
          </a:p>
          <a:p>
            <a:pPr marL="0" indent="0">
              <a:buNone/>
            </a:pPr>
            <a:r>
              <a:rPr lang="ro-RO" sz="2000" dirty="0">
                <a:solidFill>
                  <a:schemeClr val="accent1"/>
                </a:solidFill>
                <a:latin typeface="Arial" panose="020B0604020202020204" pitchFamily="34" charset="0"/>
                <a:ea typeface="Times New Roman" panose="02020603050405020304" pitchFamily="18" charset="0"/>
              </a:rPr>
              <a:t>	- drepturi și obligații bine definite pentru angajați,</a:t>
            </a:r>
          </a:p>
          <a:p>
            <a:pPr marL="0" indent="0">
              <a:buNone/>
            </a:pPr>
            <a:r>
              <a:rPr lang="ro-RO" sz="2000" dirty="0">
                <a:solidFill>
                  <a:schemeClr val="accent1"/>
                </a:solidFill>
                <a:latin typeface="Arial" panose="020B0604020202020204" pitchFamily="34" charset="0"/>
                <a:ea typeface="Times New Roman" panose="02020603050405020304" pitchFamily="18" charset="0"/>
              </a:rPr>
              <a:t>	- un set de proceduri pentru activitățile din cadrul companiei,</a:t>
            </a:r>
          </a:p>
          <a:p>
            <a:pPr marL="0" indent="0">
              <a:buNone/>
            </a:pPr>
            <a:r>
              <a:rPr lang="ro-RO" sz="2000" dirty="0">
                <a:solidFill>
                  <a:schemeClr val="accent1"/>
                </a:solidFill>
                <a:latin typeface="Arial" panose="020B0604020202020204" pitchFamily="34" charset="0"/>
                <a:ea typeface="Times New Roman" panose="02020603050405020304" pitchFamily="18" charset="0"/>
              </a:rPr>
              <a:t>	- relații impersonale între angajați,</a:t>
            </a:r>
          </a:p>
          <a:p>
            <a:pPr marL="0" indent="0">
              <a:buNone/>
            </a:pPr>
            <a:r>
              <a:rPr lang="ro-RO" sz="2000" dirty="0">
                <a:solidFill>
                  <a:schemeClr val="accent1"/>
                </a:solidFill>
                <a:latin typeface="Arial" panose="020B0604020202020204" pitchFamily="34" charset="0"/>
                <a:ea typeface="Times New Roman" panose="02020603050405020304" pitchFamily="18" charset="0"/>
              </a:rPr>
              <a:t>	- selecția și promovarea angajaților pe criterii de competență tehnică. </a:t>
            </a:r>
          </a:p>
          <a:p>
            <a:pPr marL="0" indent="0">
              <a:buNone/>
            </a:pPr>
            <a:endParaRPr lang="ro-RO" sz="1800" dirty="0">
              <a:solidFill>
                <a:schemeClr val="accent1"/>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39647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44918-6EFB-4827-8E86-3E1D7DAAF5C3}"/>
              </a:ext>
            </a:extLst>
          </p:cNvPr>
          <p:cNvSpPr>
            <a:spLocks noGrp="1"/>
          </p:cNvSpPr>
          <p:nvPr>
            <p:ph idx="1"/>
          </p:nvPr>
        </p:nvSpPr>
        <p:spPr>
          <a:xfrm>
            <a:off x="838200" y="359596"/>
            <a:ext cx="10515600" cy="5817367"/>
          </a:xfrm>
        </p:spPr>
        <p:txBody>
          <a:bodyPr>
            <a:normAutofit/>
          </a:bodyPr>
          <a:lstStyle/>
          <a:p>
            <a:pPr marL="0" indent="0" algn="just">
              <a:spcBef>
                <a:spcPts val="1200"/>
              </a:spcBef>
              <a:buNone/>
            </a:pPr>
            <a:r>
              <a:rPr lang="ro-RO" sz="20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Chester I. Barnard</a:t>
            </a:r>
            <a:r>
              <a:rPr lang="ro-RO" sz="2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Funcțiile managementului (conducerii), 1938.</a:t>
            </a:r>
            <a:endParaRPr lang="ro-RO" sz="2000" dirty="0">
              <a:solidFill>
                <a:schemeClr val="accent1"/>
              </a:solidFill>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1200"/>
              </a:spcBef>
              <a:buNone/>
            </a:pPr>
            <a:r>
              <a:rPr lang="en-US" sz="2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t>
            </a:r>
            <a:r>
              <a:rPr lang="ro-RO" sz="2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 înființarea și întreținerea unui sistem de comunicații,</a:t>
            </a:r>
          </a:p>
          <a:p>
            <a:pPr marL="0" indent="0" algn="just">
              <a:spcBef>
                <a:spcPts val="1200"/>
              </a:spcBef>
              <a:buNone/>
            </a:pPr>
            <a:r>
              <a:rPr lang="ro-RO" sz="2000" dirty="0">
                <a:solidFill>
                  <a:schemeClr val="accent1"/>
                </a:solidFill>
                <a:latin typeface="Arial" panose="020B0604020202020204" pitchFamily="34" charset="0"/>
                <a:cs typeface="Arial" panose="020B0604020202020204" pitchFamily="34" charset="0"/>
              </a:rPr>
              <a:t>	- obținerea de servicii esențiale din partea alor manageri,</a:t>
            </a:r>
          </a:p>
          <a:p>
            <a:pPr marL="0" indent="0" algn="just">
              <a:spcBef>
                <a:spcPts val="1200"/>
              </a:spcBef>
              <a:buNone/>
            </a:pPr>
            <a:r>
              <a:rPr lang="ro-RO" sz="2000" dirty="0">
                <a:solidFill>
                  <a:schemeClr val="accent1"/>
                </a:solidFill>
                <a:latin typeface="Arial" panose="020B0604020202020204" pitchFamily="34" charset="0"/>
                <a:cs typeface="Arial" panose="020B0604020202020204" pitchFamily="34" charset="0"/>
              </a:rPr>
              <a:t>	- formularea de scopuri și obiective organizaționale,</a:t>
            </a:r>
          </a:p>
          <a:p>
            <a:pPr marL="0" indent="0" algn="just">
              <a:spcBef>
                <a:spcPts val="1200"/>
              </a:spcBef>
              <a:buNone/>
            </a:pPr>
            <a:r>
              <a:rPr lang="ro-RO" sz="2000" dirty="0">
                <a:solidFill>
                  <a:schemeClr val="accent1"/>
                </a:solidFill>
                <a:latin typeface="Arial" panose="020B0604020202020204" pitchFamily="34" charset="0"/>
                <a:cs typeface="Arial" panose="020B0604020202020204" pitchFamily="34" charset="0"/>
              </a:rPr>
              <a:t>	- gestionarea angajaților și asigurarea că aceștia își îndeplinesc sarcinile.</a:t>
            </a:r>
          </a:p>
          <a:p>
            <a:pPr marL="0" indent="0" algn="just">
              <a:spcBef>
                <a:spcPts val="1200"/>
              </a:spcBef>
              <a:buNone/>
            </a:pPr>
            <a:endParaRPr lang="en-US" sz="2000" dirty="0">
              <a:solidFill>
                <a:schemeClr val="accent1"/>
              </a:solidFill>
              <a:latin typeface="Arial" panose="020B0604020202020204" pitchFamily="34" charset="0"/>
              <a:cs typeface="Arial" panose="020B0604020202020204" pitchFamily="34" charset="0"/>
            </a:endParaRPr>
          </a:p>
          <a:p>
            <a:pPr marL="0" indent="0" algn="just">
              <a:spcBef>
                <a:spcPts val="1200"/>
              </a:spcBef>
              <a:buNone/>
            </a:pPr>
            <a:r>
              <a:rPr lang="ro-RO" sz="2000" dirty="0">
                <a:solidFill>
                  <a:schemeClr val="accent1"/>
                </a:solidFill>
                <a:latin typeface="Arial" panose="020B0604020202020204" pitchFamily="34" charset="0"/>
                <a:cs typeface="Arial" panose="020B0604020202020204" pitchFamily="34" charset="0"/>
              </a:rPr>
              <a:t>Organizațiile pot supraviețui un timp îndelungat daca îndeplinesc criterii de </a:t>
            </a:r>
            <a:r>
              <a:rPr lang="ro-RO" sz="2000" b="1" dirty="0">
                <a:solidFill>
                  <a:schemeClr val="accent1"/>
                </a:solidFill>
                <a:latin typeface="Arial" panose="020B0604020202020204" pitchFamily="34" charset="0"/>
                <a:cs typeface="Arial" panose="020B0604020202020204" pitchFamily="34" charset="0"/>
              </a:rPr>
              <a:t>eficacitate și eficiență</a:t>
            </a:r>
            <a:r>
              <a:rPr lang="ro-RO" sz="2000" dirty="0">
                <a:solidFill>
                  <a:schemeClr val="accent1"/>
                </a:solidFill>
                <a:latin typeface="Arial" panose="020B0604020202020204" pitchFamily="34" charset="0"/>
                <a:cs typeface="Arial" panose="020B0604020202020204" pitchFamily="34" charset="0"/>
              </a:rPr>
              <a:t> (capacitatea organizației de a satisface motivația membrilor săi).</a:t>
            </a:r>
          </a:p>
          <a:p>
            <a:pPr marL="0" indent="0" algn="just">
              <a:spcBef>
                <a:spcPts val="1200"/>
              </a:spcBef>
              <a:buNone/>
            </a:pPr>
            <a:r>
              <a:rPr lang="ro-RO" sz="2000" dirty="0">
                <a:solidFill>
                  <a:schemeClr val="accent1"/>
                </a:solidFill>
                <a:latin typeface="Arial" panose="020B0604020202020204" pitchFamily="34" charset="0"/>
                <a:cs typeface="Arial" panose="020B0604020202020204" pitchFamily="34" charset="0"/>
              </a:rPr>
              <a:t>A recunoscut rolul </a:t>
            </a:r>
            <a:r>
              <a:rPr lang="ro-RO" sz="2000" b="1" dirty="0">
                <a:solidFill>
                  <a:schemeClr val="accent1"/>
                </a:solidFill>
                <a:latin typeface="Arial" panose="020B0604020202020204" pitchFamily="34" charset="0"/>
                <a:cs typeface="Arial" panose="020B0604020202020204" pitchFamily="34" charset="0"/>
              </a:rPr>
              <a:t>grupurilor informale </a:t>
            </a:r>
            <a:r>
              <a:rPr lang="ro-RO" sz="2000" dirty="0">
                <a:solidFill>
                  <a:schemeClr val="accent1"/>
                </a:solidFill>
                <a:latin typeface="Arial" panose="020B0604020202020204" pitchFamily="34" charset="0"/>
                <a:cs typeface="Arial" panose="020B0604020202020204" pitchFamily="34" charset="0"/>
              </a:rPr>
              <a:t>și </a:t>
            </a:r>
            <a:r>
              <a:rPr lang="ro-RO" sz="2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a propus o teorie referitoare la acceptarea </a:t>
            </a:r>
            <a:r>
              <a:rPr lang="ro-RO" sz="20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autorităţii</a:t>
            </a:r>
            <a:r>
              <a:rPr lang="ro-RO" sz="2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pe baza propriei </a:t>
            </a:r>
            <a:r>
              <a:rPr lang="ro-RO" sz="20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voinţe</a:t>
            </a:r>
            <a:r>
              <a:rPr lang="ro-RO" sz="2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t>
            </a:r>
            <a:r>
              <a:rPr lang="ro-RO" sz="20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şi</a:t>
            </a:r>
            <a:r>
              <a:rPr lang="ro-RO" sz="2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 constrângerilor exterioare (o directivă poate fi acceptată dacă este realizabilă și adecvată scopurilor organizației). </a:t>
            </a:r>
            <a:endParaRPr lang="en-US" sz="2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ro-RO" sz="2800" dirty="0">
                <a:solidFill>
                  <a:schemeClr val="accent1"/>
                </a:solidFill>
                <a:latin typeface="Arial" panose="020B0604020202020204" pitchFamily="34" charset="0"/>
              </a:rPr>
              <a:t> </a:t>
            </a:r>
            <a:endParaRPr lang="en-US" dirty="0">
              <a:solidFill>
                <a:schemeClr val="accent1"/>
              </a:solidFill>
            </a:endParaRPr>
          </a:p>
          <a:p>
            <a:pPr marL="0" indent="0">
              <a:buNone/>
            </a:pPr>
            <a:endParaRPr lang="en-US" dirty="0"/>
          </a:p>
        </p:txBody>
      </p:sp>
    </p:spTree>
    <p:extLst>
      <p:ext uri="{BB962C8B-B14F-4D97-AF65-F5344CB8AC3E}">
        <p14:creationId xmlns:p14="http://schemas.microsoft.com/office/powerpoint/2010/main" val="178985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41246-504D-4B7D-B558-C16A71F2D70E}"/>
              </a:ext>
            </a:extLst>
          </p:cNvPr>
          <p:cNvSpPr>
            <a:spLocks noGrp="1"/>
          </p:cNvSpPr>
          <p:nvPr>
            <p:ph idx="1"/>
          </p:nvPr>
        </p:nvSpPr>
        <p:spPr>
          <a:xfrm>
            <a:off x="838199" y="482885"/>
            <a:ext cx="11079823" cy="5694078"/>
          </a:xfrm>
        </p:spPr>
        <p:txBody>
          <a:bodyPr>
            <a:normAutofit/>
          </a:bodyPr>
          <a:lstStyle/>
          <a:p>
            <a:pPr marL="0" indent="0">
              <a:buNone/>
            </a:pPr>
            <a:r>
              <a:rPr lang="ro-RO" sz="2000" b="1" dirty="0">
                <a:solidFill>
                  <a:schemeClr val="accent1"/>
                </a:solidFill>
                <a:effectLst/>
                <a:latin typeface="Arial" panose="020B0604020202020204" pitchFamily="34" charset="0"/>
                <a:ea typeface="Times New Roman" panose="02020603050405020304" pitchFamily="18" charset="0"/>
              </a:rPr>
              <a:t>Luther </a:t>
            </a:r>
            <a:r>
              <a:rPr lang="ro-RO" sz="2000" b="1" dirty="0" err="1">
                <a:solidFill>
                  <a:schemeClr val="accent1"/>
                </a:solidFill>
                <a:effectLst/>
                <a:latin typeface="Arial" panose="020B0604020202020204" pitchFamily="34" charset="0"/>
                <a:ea typeface="Times New Roman" panose="02020603050405020304" pitchFamily="18" charset="0"/>
              </a:rPr>
              <a:t>Gulick</a:t>
            </a:r>
            <a:r>
              <a:rPr lang="ro-RO" sz="2000" b="1" dirty="0">
                <a:solidFill>
                  <a:schemeClr val="accent1"/>
                </a:solidFill>
                <a:effectLst/>
                <a:latin typeface="Arial" panose="020B0604020202020204" pitchFamily="34" charset="0"/>
                <a:ea typeface="Times New Roman" panose="02020603050405020304" pitchFamily="18" charset="0"/>
              </a:rPr>
              <a:t>, </a:t>
            </a:r>
            <a:r>
              <a:rPr lang="ro-RO" sz="2000" dirty="0">
                <a:solidFill>
                  <a:schemeClr val="accent1"/>
                </a:solidFill>
                <a:effectLst/>
                <a:latin typeface="Arial" panose="020B0604020202020204" pitchFamily="34" charset="0"/>
                <a:ea typeface="Times New Roman" panose="02020603050405020304" pitchFamily="18" charset="0"/>
              </a:rPr>
              <a:t>1935, a introdus acronimul POSDCORB, funcțiile managementului (conducerii):</a:t>
            </a:r>
          </a:p>
          <a:p>
            <a:pPr marL="0" indent="0" algn="just">
              <a:spcBef>
                <a:spcPts val="1200"/>
              </a:spcBef>
              <a:buNone/>
            </a:pPr>
            <a:r>
              <a:rPr lang="en-US" sz="2000" dirty="0">
                <a:solidFill>
                  <a:schemeClr val="accent1"/>
                </a:solidFill>
                <a:latin typeface="Arial" panose="020B0604020202020204" pitchFamily="34" charset="0"/>
              </a:rPr>
              <a:t>Planning</a:t>
            </a:r>
            <a:r>
              <a:rPr lang="ro-RO" sz="2000" dirty="0">
                <a:solidFill>
                  <a:schemeClr val="accent1"/>
                </a:solidFill>
                <a:latin typeface="Arial" panose="020B0604020202020204" pitchFamily="34" charset="0"/>
              </a:rPr>
              <a:t> (Planificare)</a:t>
            </a:r>
            <a:r>
              <a:rPr lang="en-US" sz="2000" dirty="0">
                <a:solidFill>
                  <a:schemeClr val="accent1"/>
                </a:solidFill>
                <a:latin typeface="Arial" panose="020B0604020202020204" pitchFamily="34" charset="0"/>
              </a:rPr>
              <a:t>, Organizing</a:t>
            </a:r>
            <a:r>
              <a:rPr lang="ro-RO" sz="2000" dirty="0">
                <a:solidFill>
                  <a:schemeClr val="accent1"/>
                </a:solidFill>
                <a:latin typeface="Arial" panose="020B0604020202020204" pitchFamily="34" charset="0"/>
              </a:rPr>
              <a:t> (Organizare)</a:t>
            </a:r>
            <a:r>
              <a:rPr lang="en-US" sz="2000" dirty="0">
                <a:solidFill>
                  <a:schemeClr val="accent1"/>
                </a:solidFill>
                <a:latin typeface="Arial" panose="020B0604020202020204" pitchFamily="34" charset="0"/>
              </a:rPr>
              <a:t>, Staffing</a:t>
            </a:r>
            <a:r>
              <a:rPr lang="ro-RO" sz="2000" dirty="0">
                <a:solidFill>
                  <a:schemeClr val="accent1"/>
                </a:solidFill>
                <a:latin typeface="Arial" panose="020B0604020202020204" pitchFamily="34" charset="0"/>
              </a:rPr>
              <a:t> (asigurarea Personalului necesar)</a:t>
            </a:r>
            <a:r>
              <a:rPr lang="en-US" sz="2000" dirty="0">
                <a:solidFill>
                  <a:schemeClr val="accent1"/>
                </a:solidFill>
                <a:latin typeface="Arial" panose="020B0604020202020204" pitchFamily="34" charset="0"/>
              </a:rPr>
              <a:t>, Directing</a:t>
            </a:r>
            <a:r>
              <a:rPr lang="ro-RO" sz="2000" dirty="0">
                <a:solidFill>
                  <a:schemeClr val="accent1"/>
                </a:solidFill>
                <a:latin typeface="Arial" panose="020B0604020202020204" pitchFamily="34" charset="0"/>
              </a:rPr>
              <a:t> (</a:t>
            </a:r>
            <a:r>
              <a:rPr lang="ro-RO" sz="2000" dirty="0" err="1">
                <a:solidFill>
                  <a:schemeClr val="accent1"/>
                </a:solidFill>
                <a:latin typeface="Arial" panose="020B0604020202020204" pitchFamily="34" charset="0"/>
              </a:rPr>
              <a:t>Indrumare</a:t>
            </a:r>
            <a:r>
              <a:rPr lang="ro-RO" sz="2000" dirty="0">
                <a:solidFill>
                  <a:schemeClr val="accent1"/>
                </a:solidFill>
                <a:latin typeface="Arial" panose="020B0604020202020204" pitchFamily="34" charset="0"/>
              </a:rPr>
              <a:t>)</a:t>
            </a:r>
            <a:r>
              <a:rPr lang="en-US" sz="2000" dirty="0">
                <a:solidFill>
                  <a:schemeClr val="accent1"/>
                </a:solidFill>
                <a:latin typeface="Arial" panose="020B0604020202020204" pitchFamily="34" charset="0"/>
              </a:rPr>
              <a:t>, Co-ordinating</a:t>
            </a:r>
            <a:r>
              <a:rPr lang="ro-RO" sz="2000" dirty="0">
                <a:solidFill>
                  <a:schemeClr val="accent1"/>
                </a:solidFill>
                <a:latin typeface="Arial" panose="020B0604020202020204" pitchFamily="34" charset="0"/>
              </a:rPr>
              <a:t> (Coordonare)</a:t>
            </a:r>
            <a:r>
              <a:rPr lang="en-US" sz="2000" dirty="0">
                <a:solidFill>
                  <a:schemeClr val="accent1"/>
                </a:solidFill>
                <a:latin typeface="Arial" panose="020B0604020202020204" pitchFamily="34" charset="0"/>
              </a:rPr>
              <a:t>, Reporting </a:t>
            </a:r>
            <a:r>
              <a:rPr lang="ro-RO" sz="2000" dirty="0">
                <a:solidFill>
                  <a:schemeClr val="accent1"/>
                </a:solidFill>
                <a:latin typeface="Arial" panose="020B0604020202020204" pitchFamily="34" charset="0"/>
              </a:rPr>
              <a:t>(Raportare) și </a:t>
            </a:r>
            <a:r>
              <a:rPr lang="en-US" sz="2000" dirty="0">
                <a:solidFill>
                  <a:schemeClr val="accent1"/>
                </a:solidFill>
                <a:latin typeface="Arial" panose="020B0604020202020204" pitchFamily="34" charset="0"/>
              </a:rPr>
              <a:t>Budgeting </a:t>
            </a:r>
            <a:r>
              <a:rPr lang="ro-RO" sz="2000" dirty="0">
                <a:solidFill>
                  <a:schemeClr val="accent1"/>
                </a:solidFill>
                <a:latin typeface="Arial" panose="020B0604020202020204" pitchFamily="34" charset="0"/>
              </a:rPr>
              <a:t>(Bugetare)</a:t>
            </a:r>
          </a:p>
          <a:p>
            <a:pPr marL="0" indent="0" algn="just">
              <a:spcBef>
                <a:spcPts val="1200"/>
              </a:spcBef>
              <a:buNone/>
            </a:pPr>
            <a:r>
              <a:rPr lang="ro-RO" sz="2000" dirty="0">
                <a:solidFill>
                  <a:schemeClr val="accent1"/>
                </a:solidFill>
                <a:latin typeface="Arial" panose="020B0604020202020204" pitchFamily="34" charset="0"/>
                <a:ea typeface="Times New Roman" panose="02020603050405020304" pitchFamily="18" charset="0"/>
              </a:rPr>
              <a:t> 	- </a:t>
            </a:r>
            <a:r>
              <a:rPr lang="ro-RO" sz="2000" dirty="0">
                <a:solidFill>
                  <a:schemeClr val="accent1"/>
                </a:solidFill>
                <a:effectLst/>
                <a:latin typeface="Arial" panose="020B0604020202020204" pitchFamily="34" charset="0"/>
                <a:ea typeface="Times New Roman" panose="02020603050405020304" pitchFamily="18" charset="0"/>
              </a:rPr>
              <a:t>a recomandat </a:t>
            </a:r>
            <a:r>
              <a:rPr lang="ro-RO" sz="2000" b="1" dirty="0">
                <a:solidFill>
                  <a:schemeClr val="accent1"/>
                </a:solidFill>
                <a:effectLst/>
                <a:latin typeface="Arial" panose="020B0604020202020204" pitchFamily="34" charset="0"/>
                <a:ea typeface="Times New Roman" panose="02020603050405020304" pitchFamily="18" charset="0"/>
              </a:rPr>
              <a:t>unitatea comenzii </a:t>
            </a:r>
            <a:r>
              <a:rPr lang="ro-RO" sz="2000" dirty="0">
                <a:solidFill>
                  <a:schemeClr val="accent1"/>
                </a:solidFill>
                <a:effectLst/>
                <a:latin typeface="Arial" panose="020B0604020202020204" pitchFamily="34" charset="0"/>
                <a:ea typeface="Times New Roman" panose="02020603050405020304" pitchFamily="18" charset="0"/>
              </a:rPr>
              <a:t>- </a:t>
            </a:r>
            <a:r>
              <a:rPr lang="ro-RO" sz="2000" dirty="0" err="1">
                <a:solidFill>
                  <a:schemeClr val="accent1"/>
                </a:solidFill>
                <a:effectLst/>
                <a:latin typeface="Arial" panose="020B0604020202020204" pitchFamily="34" charset="0"/>
                <a:ea typeface="Times New Roman" panose="02020603050405020304" pitchFamily="18" charset="0"/>
              </a:rPr>
              <a:t>angajaţii</a:t>
            </a:r>
            <a:r>
              <a:rPr lang="ro-RO" sz="2000" dirty="0">
                <a:solidFill>
                  <a:schemeClr val="accent1"/>
                </a:solidFill>
                <a:effectLst/>
                <a:latin typeface="Arial" panose="020B0604020202020204" pitchFamily="34" charset="0"/>
                <a:ea typeface="Times New Roman" panose="02020603050405020304" pitchFamily="18" charset="0"/>
              </a:rPr>
              <a:t> trebuie să </a:t>
            </a:r>
            <a:r>
              <a:rPr lang="ro-RO" sz="2000" dirty="0" err="1">
                <a:solidFill>
                  <a:schemeClr val="accent1"/>
                </a:solidFill>
                <a:effectLst/>
                <a:latin typeface="Arial" panose="020B0604020202020204" pitchFamily="34" charset="0"/>
                <a:ea typeface="Times New Roman" panose="02020603050405020304" pitchFamily="18" charset="0"/>
              </a:rPr>
              <a:t>ştie</a:t>
            </a:r>
            <a:r>
              <a:rPr lang="ro-RO" sz="2000" dirty="0">
                <a:solidFill>
                  <a:schemeClr val="accent1"/>
                </a:solidFill>
                <a:effectLst/>
                <a:latin typeface="Arial" panose="020B0604020202020204" pitchFamily="34" charset="0"/>
                <a:ea typeface="Times New Roman" panose="02020603050405020304" pitchFamily="18" charset="0"/>
              </a:rPr>
              <a:t> cu exactitate în </a:t>
            </a:r>
            <a:r>
              <a:rPr lang="ro-RO" sz="2000" dirty="0" err="1">
                <a:solidFill>
                  <a:schemeClr val="accent1"/>
                </a:solidFill>
                <a:effectLst/>
                <a:latin typeface="Arial" panose="020B0604020202020204" pitchFamily="34" charset="0"/>
                <a:ea typeface="Times New Roman" panose="02020603050405020304" pitchFamily="18" charset="0"/>
              </a:rPr>
              <a:t>faţa</a:t>
            </a:r>
            <a:r>
              <a:rPr lang="ro-RO" sz="2000" dirty="0">
                <a:solidFill>
                  <a:schemeClr val="accent1"/>
                </a:solidFill>
                <a:effectLst/>
                <a:latin typeface="Arial" panose="020B0604020202020204" pitchFamily="34" charset="0"/>
                <a:ea typeface="Times New Roman" panose="02020603050405020304" pitchFamily="18" charset="0"/>
              </a:rPr>
              <a:t> cui sunt 	răspunzători</a:t>
            </a:r>
            <a:r>
              <a:rPr lang="ro-RO" sz="2000" dirty="0">
                <a:solidFill>
                  <a:schemeClr val="accent1"/>
                </a:solidFill>
                <a:latin typeface="Arial" panose="020B0604020202020204" pitchFamily="34" charset="0"/>
                <a:ea typeface="Times New Roman" panose="02020603050405020304" pitchFamily="18" charset="0"/>
              </a:rPr>
              <a:t>,</a:t>
            </a:r>
            <a:r>
              <a:rPr lang="ro-RO" sz="2000" dirty="0">
                <a:solidFill>
                  <a:schemeClr val="accent1"/>
                </a:solidFill>
                <a:effectLst/>
                <a:latin typeface="Arial" panose="020B0604020202020204" pitchFamily="34" charset="0"/>
                <a:ea typeface="Times New Roman" panose="02020603050405020304" pitchFamily="18" charset="0"/>
              </a:rPr>
              <a:t>   </a:t>
            </a:r>
          </a:p>
          <a:p>
            <a:pPr marL="0" indent="0" algn="just">
              <a:spcBef>
                <a:spcPts val="1200"/>
              </a:spcBef>
              <a:buNone/>
            </a:pPr>
            <a:r>
              <a:rPr lang="ro-RO" sz="2000" dirty="0">
                <a:solidFill>
                  <a:schemeClr val="accent1"/>
                </a:solidFill>
                <a:latin typeface="Arial" panose="020B0604020202020204" pitchFamily="34" charset="0"/>
                <a:ea typeface="Times New Roman" panose="02020603050405020304" pitchFamily="18" charset="0"/>
              </a:rPr>
              <a:t>	</a:t>
            </a:r>
            <a:r>
              <a:rPr lang="ro-RO" sz="2000" dirty="0">
                <a:solidFill>
                  <a:schemeClr val="accent1"/>
                </a:solidFill>
                <a:effectLst/>
                <a:latin typeface="Arial" panose="020B0604020202020204" pitchFamily="34" charset="0"/>
                <a:ea typeface="Times New Roman" panose="02020603050405020304" pitchFamily="18" charset="0"/>
              </a:rPr>
              <a:t> - o întreprindere nu trebuie să combine </a:t>
            </a:r>
            <a:r>
              <a:rPr lang="ro-RO" sz="2000" dirty="0" err="1">
                <a:solidFill>
                  <a:schemeClr val="accent1"/>
                </a:solidFill>
                <a:effectLst/>
                <a:latin typeface="Arial" panose="020B0604020202020204" pitchFamily="34" charset="0"/>
                <a:ea typeface="Times New Roman" panose="02020603050405020304" pitchFamily="18" charset="0"/>
              </a:rPr>
              <a:t>activităţi</a:t>
            </a:r>
            <a:r>
              <a:rPr lang="ro-RO" sz="2000" dirty="0">
                <a:solidFill>
                  <a:schemeClr val="accent1"/>
                </a:solidFill>
                <a:effectLst/>
                <a:latin typeface="Arial" panose="020B0604020202020204" pitchFamily="34" charset="0"/>
                <a:ea typeface="Times New Roman" panose="02020603050405020304" pitchFamily="18" charset="0"/>
              </a:rPr>
              <a:t> distincte.</a:t>
            </a:r>
          </a:p>
          <a:p>
            <a:pPr marL="0" indent="0">
              <a:buNone/>
            </a:pPr>
            <a:endParaRPr lang="en-US" sz="2000" dirty="0"/>
          </a:p>
        </p:txBody>
      </p:sp>
    </p:spTree>
    <p:extLst>
      <p:ext uri="{BB962C8B-B14F-4D97-AF65-F5344CB8AC3E}">
        <p14:creationId xmlns:p14="http://schemas.microsoft.com/office/powerpoint/2010/main" val="264020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051C-1816-4BEE-AEDD-0AF223379357}"/>
              </a:ext>
            </a:extLst>
          </p:cNvPr>
          <p:cNvSpPr>
            <a:spLocks noGrp="1"/>
          </p:cNvSpPr>
          <p:nvPr>
            <p:ph type="title"/>
          </p:nvPr>
        </p:nvSpPr>
        <p:spPr>
          <a:xfrm>
            <a:off x="838200" y="365126"/>
            <a:ext cx="10515600" cy="1011612"/>
          </a:xfrm>
        </p:spPr>
        <p:txBody>
          <a:bodyPr>
            <a:normAutofit/>
          </a:bodyPr>
          <a:lstStyle/>
          <a:p>
            <a:r>
              <a:rPr lang="ro-RO" sz="2800" dirty="0">
                <a:solidFill>
                  <a:schemeClr val="accent1"/>
                </a:solidFill>
                <a:latin typeface="Arial" panose="020B0604020202020204" pitchFamily="34" charset="0"/>
                <a:cs typeface="Arial" panose="020B0604020202020204" pitchFamily="34" charset="0"/>
              </a:rPr>
              <a:t>Curentul clasic – limite și contribuții</a:t>
            </a:r>
            <a:endParaRPr lang="en-US"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63639AC-2134-4834-8EA1-C440ADF7B009}"/>
              </a:ext>
            </a:extLst>
          </p:cNvPr>
          <p:cNvSpPr>
            <a:spLocks noGrp="1"/>
          </p:cNvSpPr>
          <p:nvPr>
            <p:ph idx="1"/>
          </p:nvPr>
        </p:nvSpPr>
        <p:spPr>
          <a:xfrm>
            <a:off x="838200" y="1376738"/>
            <a:ext cx="10515600" cy="5481261"/>
          </a:xfrm>
        </p:spPr>
        <p:txBody>
          <a:bodyPr>
            <a:normAutofit/>
          </a:bodyPr>
          <a:lstStyle/>
          <a:p>
            <a:pPr marL="0" indent="0">
              <a:buNone/>
            </a:pPr>
            <a:r>
              <a:rPr lang="ro-RO" sz="1800" dirty="0">
                <a:solidFill>
                  <a:schemeClr val="accent1"/>
                </a:solidFill>
                <a:latin typeface="Arial" panose="020B0604020202020204" pitchFamily="34" charset="0"/>
                <a:cs typeface="Arial" panose="020B0604020202020204" pitchFamily="34" charset="0"/>
              </a:rPr>
              <a:t>Limite:</a:t>
            </a:r>
          </a:p>
          <a:p>
            <a:pPr marL="0" indent="0">
              <a:buNone/>
            </a:pPr>
            <a:r>
              <a:rPr lang="ro-RO" sz="1800" dirty="0">
                <a:solidFill>
                  <a:schemeClr val="accent1"/>
                </a:solidFill>
                <a:latin typeface="Arial" panose="020B0604020202020204" pitchFamily="34" charset="0"/>
                <a:cs typeface="Arial" panose="020B0604020202020204" pitchFamily="34" charset="0"/>
              </a:rPr>
              <a:t>	- presupune că fiecare angajat este o persoană de tip economic, care va lucra mai 	mult pentru a câștiga mai mult, </a:t>
            </a:r>
          </a:p>
          <a:p>
            <a:pPr marL="0" indent="0">
              <a:buNone/>
            </a:pPr>
            <a:r>
              <a:rPr lang="ro-RO" sz="1800" dirty="0">
                <a:solidFill>
                  <a:schemeClr val="accent1"/>
                </a:solidFill>
                <a:latin typeface="Arial" panose="020B0604020202020204" pitchFamily="34" charset="0"/>
                <a:cs typeface="Arial" panose="020B0604020202020204" pitchFamily="34" charset="0"/>
              </a:rPr>
              <a:t>	- aplicabilitate în </a:t>
            </a:r>
            <a:r>
              <a:rPr lang="ro-RO" sz="1800" dirty="0" err="1">
                <a:solidFill>
                  <a:schemeClr val="accent1"/>
                </a:solidFill>
                <a:latin typeface="Arial" panose="020B0604020202020204" pitchFamily="34" charset="0"/>
                <a:cs typeface="Arial" panose="020B0604020202020204" pitchFamily="34" charset="0"/>
              </a:rPr>
              <a:t>organizaţii</a:t>
            </a:r>
            <a:r>
              <a:rPr lang="ro-RO" sz="1800" dirty="0">
                <a:solidFill>
                  <a:schemeClr val="accent1"/>
                </a:solidFill>
                <a:latin typeface="Arial" panose="020B0604020202020204" pitchFamily="34" charset="0"/>
                <a:cs typeface="Arial" panose="020B0604020202020204" pitchFamily="34" charset="0"/>
              </a:rPr>
              <a:t> simple </a:t>
            </a:r>
            <a:r>
              <a:rPr lang="ro-RO" sz="1800" dirty="0" err="1">
                <a:solidFill>
                  <a:schemeClr val="accent1"/>
                </a:solidFill>
                <a:latin typeface="Arial" panose="020B0604020202020204" pitchFamily="34" charset="0"/>
                <a:cs typeface="Arial" panose="020B0604020202020204" pitchFamily="34" charset="0"/>
              </a:rPr>
              <a:t>şi</a:t>
            </a:r>
            <a:r>
              <a:rPr lang="ro-RO" sz="1800" dirty="0">
                <a:solidFill>
                  <a:schemeClr val="accent1"/>
                </a:solidFill>
                <a:latin typeface="Arial" panose="020B0604020202020204" pitchFamily="34" charset="0"/>
                <a:cs typeface="Arial" panose="020B0604020202020204" pitchFamily="34" charset="0"/>
              </a:rPr>
              <a:t> relativ stabile (în timp ce majoritatea celor de </a:t>
            </a:r>
            <a:r>
              <a:rPr lang="en-US" sz="1800" dirty="0">
                <a:solidFill>
                  <a:schemeClr val="accent1"/>
                </a:solidFill>
                <a:latin typeface="Arial" panose="020B0604020202020204" pitchFamily="34" charset="0"/>
                <a:cs typeface="Arial" panose="020B0604020202020204" pitchFamily="34" charset="0"/>
              </a:rPr>
              <a:t>	</a:t>
            </a:r>
            <a:r>
              <a:rPr lang="ro-RO" sz="1800" dirty="0">
                <a:solidFill>
                  <a:schemeClr val="accent1"/>
                </a:solidFill>
                <a:latin typeface="Arial" panose="020B0604020202020204" pitchFamily="34" charset="0"/>
                <a:cs typeface="Arial" panose="020B0604020202020204" pitchFamily="34" charset="0"/>
              </a:rPr>
              <a:t>astăzi sunt complexe </a:t>
            </a:r>
            <a:r>
              <a:rPr lang="ro-RO" sz="1800" dirty="0" err="1">
                <a:solidFill>
                  <a:schemeClr val="accent1"/>
                </a:solidFill>
                <a:latin typeface="Arial" panose="020B0604020202020204" pitchFamily="34" charset="0"/>
                <a:cs typeface="Arial" panose="020B0604020202020204" pitchFamily="34" charset="0"/>
              </a:rPr>
              <a:t>şi</a:t>
            </a:r>
            <a:r>
              <a:rPr lang="ro-RO" sz="1800" dirty="0">
                <a:solidFill>
                  <a:schemeClr val="accent1"/>
                </a:solidFill>
                <a:latin typeface="Arial" panose="020B0604020202020204" pitchFamily="34" charset="0"/>
                <a:cs typeface="Arial" panose="020B0604020202020204" pitchFamily="34" charset="0"/>
              </a:rPr>
              <a:t> dinamice), </a:t>
            </a:r>
          </a:p>
          <a:p>
            <a:pPr marL="0" indent="0">
              <a:buNone/>
            </a:pPr>
            <a:r>
              <a:rPr lang="ro-RO" sz="1800" dirty="0">
                <a:solidFill>
                  <a:schemeClr val="accent1"/>
                </a:solidFill>
                <a:latin typeface="Arial" panose="020B0604020202020204" pitchFamily="34" charset="0"/>
                <a:cs typeface="Arial" panose="020B0604020202020204" pitchFamily="34" charset="0"/>
              </a:rPr>
              <a:t>	- neluarea în considerare a raporturilor dintre întreprindere </a:t>
            </a:r>
            <a:r>
              <a:rPr lang="ro-RO" sz="1800" dirty="0" err="1">
                <a:solidFill>
                  <a:schemeClr val="accent1"/>
                </a:solidFill>
                <a:latin typeface="Arial" panose="020B0604020202020204" pitchFamily="34" charset="0"/>
                <a:cs typeface="Arial" panose="020B0604020202020204" pitchFamily="34" charset="0"/>
              </a:rPr>
              <a:t>şi</a:t>
            </a:r>
            <a:r>
              <a:rPr lang="ro-RO" sz="1800" dirty="0">
                <a:solidFill>
                  <a:schemeClr val="accent1"/>
                </a:solidFill>
                <a:latin typeface="Arial" panose="020B0604020202020204" pitchFamily="34" charset="0"/>
                <a:cs typeface="Arial" panose="020B0604020202020204" pitchFamily="34" charset="0"/>
              </a:rPr>
              <a:t> mediul său, </a:t>
            </a:r>
          </a:p>
          <a:p>
            <a:pPr marL="0" indent="0">
              <a:buNone/>
            </a:pPr>
            <a:r>
              <a:rPr lang="ro-RO" sz="1800" dirty="0">
                <a:solidFill>
                  <a:schemeClr val="accent1"/>
                </a:solidFill>
                <a:latin typeface="Arial" panose="020B0604020202020204" pitchFamily="34" charset="0"/>
                <a:cs typeface="Arial" panose="020B0604020202020204" pitchFamily="34" charset="0"/>
              </a:rPr>
              <a:t>	- </a:t>
            </a:r>
            <a:r>
              <a:rPr lang="ro-RO" sz="1800" dirty="0" err="1">
                <a:solidFill>
                  <a:schemeClr val="accent1"/>
                </a:solidFill>
                <a:latin typeface="Arial" panose="020B0604020202020204" pitchFamily="34" charset="0"/>
                <a:cs typeface="Arial" panose="020B0604020202020204" pitchFamily="34" charset="0"/>
              </a:rPr>
              <a:t>angajaţii</a:t>
            </a:r>
            <a:r>
              <a:rPr lang="ro-RO" sz="1800" dirty="0">
                <a:solidFill>
                  <a:schemeClr val="accent1"/>
                </a:solidFill>
                <a:latin typeface="Arial" panose="020B0604020202020204" pitchFamily="34" charset="0"/>
                <a:cs typeface="Arial" panose="020B0604020202020204" pitchFamily="34" charset="0"/>
              </a:rPr>
              <a:t> sunt instrumente de atingere a obiectivelor </a:t>
            </a:r>
            <a:r>
              <a:rPr lang="ro-RO" sz="1800" dirty="0" err="1">
                <a:solidFill>
                  <a:schemeClr val="accent1"/>
                </a:solidFill>
                <a:latin typeface="Arial" panose="020B0604020202020204" pitchFamily="34" charset="0"/>
                <a:cs typeface="Arial" panose="020B0604020202020204" pitchFamily="34" charset="0"/>
              </a:rPr>
              <a:t>organizaţiei</a:t>
            </a:r>
            <a:r>
              <a:rPr lang="ro-RO" sz="1800" dirty="0">
                <a:solidFill>
                  <a:schemeClr val="accent1"/>
                </a:solidFill>
                <a:latin typeface="Arial" panose="020B0604020202020204" pitchFamily="34" charset="0"/>
                <a:cs typeface="Arial" panose="020B0604020202020204" pitchFamily="34" charset="0"/>
              </a:rPr>
              <a:t>. </a:t>
            </a:r>
          </a:p>
          <a:p>
            <a:pPr marL="0" indent="0">
              <a:buNone/>
            </a:pPr>
            <a:endParaRPr lang="ro-RO" sz="1800" baseline="300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ro-RO" sz="1800" dirty="0">
                <a:solidFill>
                  <a:schemeClr val="accent1"/>
                </a:solidFill>
                <a:latin typeface="Arial" panose="020B0604020202020204" pitchFamily="34" charset="0"/>
                <a:cs typeface="Arial" panose="020B0604020202020204" pitchFamily="34" charset="0"/>
              </a:rPr>
              <a:t>Contribuții: </a:t>
            </a:r>
          </a:p>
          <a:p>
            <a:pPr marL="0" indent="0">
              <a:buNone/>
            </a:pPr>
            <a:r>
              <a:rPr lang="ro-RO" sz="1800" dirty="0">
                <a:solidFill>
                  <a:schemeClr val="accent1"/>
                </a:solidFill>
                <a:latin typeface="Arial" panose="020B0604020202020204" pitchFamily="34" charset="0"/>
                <a:cs typeface="Arial" panose="020B0604020202020204" pitchFamily="34" charset="0"/>
              </a:rPr>
              <a:t>	- </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aplicarea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ştiinţei</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în practica managementului,</a:t>
            </a:r>
          </a:p>
          <a:p>
            <a:pPr marL="0" indent="0">
              <a:buNone/>
            </a:pPr>
            <a:r>
              <a:rPr lang="ro-RO" sz="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identificarea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funcţiilor</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manageriale, </a:t>
            </a:r>
          </a:p>
          <a:p>
            <a:pPr marL="0" indent="0">
              <a:buNone/>
            </a:pPr>
            <a:r>
              <a:rPr lang="ro-RO" sz="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clasificarea procedeelor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abilităţilor</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relevante în management</a:t>
            </a:r>
            <a:r>
              <a:rPr lang="en-US"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(recunoscute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astăzi </a:t>
            </a:r>
            <a:r>
              <a:rPr lang="en-US"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drept concepte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esenţiale</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t>
            </a:r>
          </a:p>
          <a:p>
            <a:pPr marL="0" indent="0">
              <a:buNone/>
            </a:pPr>
            <a:r>
              <a:rPr lang="ro-RO" sz="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	-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enunţarea</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aplicarea principiilor particulare ale managementului formal, </a:t>
            </a:r>
          </a:p>
          <a:p>
            <a:pPr marL="0" indent="0">
              <a:buNone/>
            </a:pPr>
            <a:r>
              <a:rPr lang="ro-RO" sz="1800" dirty="0">
                <a:solidFill>
                  <a:schemeClr val="accent1"/>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focalizarea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atenţiei</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 asupra managementului, ca subiect al cercetării </a:t>
            </a:r>
            <a:r>
              <a:rPr lang="ro-RO" sz="1800" dirty="0" err="1">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ştiinţifice</a:t>
            </a:r>
            <a:r>
              <a:rPr lang="ro-RO" sz="1800"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a:t>
            </a:r>
          </a:p>
          <a:p>
            <a:pPr marL="0" indent="0">
              <a:buNone/>
            </a:pPr>
            <a:endParaRPr lang="en-US" dirty="0">
              <a:solidFill>
                <a:schemeClr val="accent1"/>
              </a:solidFill>
            </a:endParaRPr>
          </a:p>
        </p:txBody>
      </p:sp>
    </p:spTree>
    <p:extLst>
      <p:ext uri="{BB962C8B-B14F-4D97-AF65-F5344CB8AC3E}">
        <p14:creationId xmlns:p14="http://schemas.microsoft.com/office/powerpoint/2010/main" val="7026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BC4C7-B057-4708-A5E4-4A2ABAE3E294}"/>
              </a:ext>
            </a:extLst>
          </p:cNvPr>
          <p:cNvSpPr>
            <a:spLocks noGrp="1"/>
          </p:cNvSpPr>
          <p:nvPr>
            <p:ph idx="1"/>
          </p:nvPr>
        </p:nvSpPr>
        <p:spPr>
          <a:xfrm>
            <a:off x="838200" y="431515"/>
            <a:ext cx="10515600" cy="5745448"/>
          </a:xfrm>
        </p:spPr>
        <p:txBody>
          <a:bodyPr/>
          <a:lstStyle/>
          <a:p>
            <a:pPr marL="0" indent="0">
              <a:buNone/>
            </a:pPr>
            <a:endParaRPr lang="ro-RO" dirty="0">
              <a:solidFill>
                <a:srgbClr val="00B050"/>
              </a:solidFill>
            </a:endParaRPr>
          </a:p>
          <a:p>
            <a:pPr marL="0" indent="0">
              <a:buNone/>
            </a:pPr>
            <a:endParaRPr lang="ro-RO" dirty="0">
              <a:solidFill>
                <a:srgbClr val="00B050"/>
              </a:solidFill>
            </a:endParaRPr>
          </a:p>
          <a:p>
            <a:pPr marL="0" indent="0">
              <a:buNone/>
            </a:pPr>
            <a:endParaRPr lang="ro-RO" dirty="0">
              <a:solidFill>
                <a:srgbClr val="00B050"/>
              </a:solidFill>
            </a:endParaRPr>
          </a:p>
          <a:p>
            <a:pPr marL="0" indent="0">
              <a:buNone/>
            </a:pPr>
            <a:r>
              <a:rPr lang="ro-RO" dirty="0">
                <a:solidFill>
                  <a:srgbClr val="00B050"/>
                </a:solidFill>
              </a:rPr>
              <a:t>Curentul comportamental în management, 1920 - 1960 </a:t>
            </a:r>
            <a:endParaRPr lang="en-US" dirty="0">
              <a:solidFill>
                <a:srgbClr val="00B050"/>
              </a:solidFill>
            </a:endParaRPr>
          </a:p>
        </p:txBody>
      </p:sp>
    </p:spTree>
    <p:extLst>
      <p:ext uri="{BB962C8B-B14F-4D97-AF65-F5344CB8AC3E}">
        <p14:creationId xmlns:p14="http://schemas.microsoft.com/office/powerpoint/2010/main" val="262660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78569-46C7-4AA5-8546-4C6DD6D95D70}"/>
              </a:ext>
            </a:extLst>
          </p:cNvPr>
          <p:cNvSpPr>
            <a:spLocks noGrp="1"/>
          </p:cNvSpPr>
          <p:nvPr>
            <p:ph idx="1"/>
          </p:nvPr>
        </p:nvSpPr>
        <p:spPr>
          <a:xfrm>
            <a:off x="838200" y="667820"/>
            <a:ext cx="10515600" cy="5509143"/>
          </a:xfrm>
        </p:spPr>
        <p:txBody>
          <a:bodyPr/>
          <a:lstStyle/>
          <a:p>
            <a:pPr marL="0" indent="0">
              <a:buNone/>
            </a:pPr>
            <a:r>
              <a:rPr lang="ro-RO" sz="1800" dirty="0">
                <a:solidFill>
                  <a:srgbClr val="00B050"/>
                </a:solidFill>
                <a:effectLst/>
                <a:latin typeface="Arial" panose="020B0604020202020204" pitchFamily="34" charset="0"/>
                <a:ea typeface="Times New Roman" panose="02020603050405020304" pitchFamily="18" charset="0"/>
              </a:rPr>
              <a:t>Curentul comportamental în management </a:t>
            </a:r>
          </a:p>
          <a:p>
            <a:pPr marL="0" indent="0">
              <a:buNone/>
            </a:pPr>
            <a:r>
              <a:rPr lang="ro-RO" sz="1800" dirty="0">
                <a:solidFill>
                  <a:srgbClr val="00B050"/>
                </a:solidFill>
                <a:latin typeface="Arial" panose="020B0604020202020204" pitchFamily="34" charset="0"/>
                <a:ea typeface="Times New Roman" panose="02020603050405020304" pitchFamily="18" charset="0"/>
              </a:rPr>
              <a:t>	- </a:t>
            </a:r>
            <a:r>
              <a:rPr lang="ro-RO" sz="1800" dirty="0">
                <a:solidFill>
                  <a:srgbClr val="00B050"/>
                </a:solidFill>
                <a:effectLst/>
                <a:latin typeface="Arial" panose="020B0604020202020204" pitchFamily="34" charset="0"/>
                <a:ea typeface="Times New Roman" panose="02020603050405020304" pitchFamily="18" charset="0"/>
              </a:rPr>
              <a:t>o abordare a managementului centrată pe psihologia umană, pe </a:t>
            </a:r>
            <a:r>
              <a:rPr lang="ro-RO" sz="1800" dirty="0" err="1">
                <a:solidFill>
                  <a:srgbClr val="00B050"/>
                </a:solidFill>
                <a:effectLst/>
                <a:latin typeface="Arial" panose="020B0604020202020204" pitchFamily="34" charset="0"/>
                <a:ea typeface="Times New Roman" panose="02020603050405020304" pitchFamily="18" charset="0"/>
              </a:rPr>
              <a:t>motivaţie</a:t>
            </a:r>
            <a:r>
              <a:rPr lang="ro-RO" sz="1800" dirty="0">
                <a:solidFill>
                  <a:srgbClr val="00B050"/>
                </a:solidFill>
                <a:effectLst/>
                <a:latin typeface="Arial" panose="020B0604020202020204" pitchFamily="34" charset="0"/>
                <a:ea typeface="Times New Roman" panose="02020603050405020304" pitchFamily="18" charset="0"/>
              </a:rPr>
              <a:t> </a:t>
            </a:r>
            <a:r>
              <a:rPr lang="ro-RO" sz="1800" dirty="0" err="1">
                <a:solidFill>
                  <a:srgbClr val="00B050"/>
                </a:solidFill>
                <a:effectLst/>
                <a:latin typeface="Arial" panose="020B0604020202020204" pitchFamily="34" charset="0"/>
                <a:ea typeface="Times New Roman" panose="02020603050405020304" pitchFamily="18" charset="0"/>
              </a:rPr>
              <a:t>şi</a:t>
            </a:r>
            <a:r>
              <a:rPr lang="ro-RO" sz="1800" dirty="0">
                <a:solidFill>
                  <a:srgbClr val="00B050"/>
                </a:solidFill>
                <a:effectLst/>
                <a:latin typeface="Arial" panose="020B0604020202020204" pitchFamily="34" charset="0"/>
                <a:ea typeface="Times New Roman" panose="02020603050405020304" pitchFamily="18" charset="0"/>
              </a:rPr>
              <a:t> pe conducere, 	care se deosebesc de simpla </a:t>
            </a:r>
            <a:r>
              <a:rPr lang="ro-RO" sz="1800" dirty="0" err="1">
                <a:solidFill>
                  <a:srgbClr val="00B050"/>
                </a:solidFill>
                <a:effectLst/>
                <a:latin typeface="Arial" panose="020B0604020202020204" pitchFamily="34" charset="0"/>
                <a:ea typeface="Times New Roman" panose="02020603050405020304" pitchFamily="18" charset="0"/>
              </a:rPr>
              <a:t>eficienţă</a:t>
            </a:r>
            <a:r>
              <a:rPr lang="ro-RO" sz="1800" dirty="0">
                <a:solidFill>
                  <a:srgbClr val="00B050"/>
                </a:solidFill>
                <a:effectLst/>
                <a:latin typeface="Arial" panose="020B0604020202020204" pitchFamily="34" charset="0"/>
                <a:ea typeface="Times New Roman" panose="02020603050405020304" pitchFamily="18" charset="0"/>
              </a:rPr>
              <a:t> mecanică. </a:t>
            </a:r>
          </a:p>
          <a:p>
            <a:pPr marL="0" indent="0">
              <a:buNone/>
            </a:pPr>
            <a:r>
              <a:rPr lang="ro-RO" sz="1800" dirty="0">
                <a:solidFill>
                  <a:srgbClr val="00B050"/>
                </a:solidFill>
                <a:effectLst/>
                <a:latin typeface="Arial" panose="020B0604020202020204" pitchFamily="34" charset="0"/>
                <a:ea typeface="Times New Roman" panose="02020603050405020304" pitchFamily="18" charset="0"/>
              </a:rPr>
              <a:t>	-  studiază comportamentul angajatului în cadrul întreprinderii </a:t>
            </a:r>
            <a:r>
              <a:rPr lang="ro-RO" sz="1800" dirty="0" err="1">
                <a:solidFill>
                  <a:srgbClr val="00B050"/>
                </a:solidFill>
                <a:effectLst/>
                <a:latin typeface="Arial" panose="020B0604020202020204" pitchFamily="34" charset="0"/>
                <a:ea typeface="Times New Roman" panose="02020603050405020304" pitchFamily="18" charset="0"/>
              </a:rPr>
              <a:t>şi</a:t>
            </a:r>
            <a:r>
              <a:rPr lang="ro-RO" sz="1800" dirty="0">
                <a:solidFill>
                  <a:srgbClr val="00B050"/>
                </a:solidFill>
                <a:effectLst/>
                <a:latin typeface="Arial" panose="020B0604020202020204" pitchFamily="34" charset="0"/>
                <a:ea typeface="Times New Roman" panose="02020603050405020304" pitchFamily="18" charset="0"/>
              </a:rPr>
              <a:t> include </a:t>
            </a:r>
            <a:r>
              <a:rPr lang="ro-RO" sz="1800" dirty="0" err="1">
                <a:solidFill>
                  <a:srgbClr val="00B050"/>
                </a:solidFill>
                <a:effectLst/>
                <a:latin typeface="Arial" panose="020B0604020202020204" pitchFamily="34" charset="0"/>
                <a:ea typeface="Times New Roman" panose="02020603050405020304" pitchFamily="18" charset="0"/>
              </a:rPr>
              <a:t>relaţiile</a:t>
            </a:r>
            <a:r>
              <a:rPr lang="ro-RO" sz="1800" dirty="0">
                <a:solidFill>
                  <a:srgbClr val="00B050"/>
                </a:solidFill>
                <a:effectLst/>
                <a:latin typeface="Arial" panose="020B0604020202020204" pitchFamily="34" charset="0"/>
                <a:ea typeface="Times New Roman" panose="02020603050405020304" pitchFamily="18" charset="0"/>
              </a:rPr>
              <a:t> umane </a:t>
            </a:r>
            <a:r>
              <a:rPr lang="ro-RO" sz="1800" dirty="0" err="1">
                <a:solidFill>
                  <a:srgbClr val="00B050"/>
                </a:solidFill>
                <a:effectLst/>
                <a:latin typeface="Arial" panose="020B0604020202020204" pitchFamily="34" charset="0"/>
                <a:ea typeface="Times New Roman" panose="02020603050405020304" pitchFamily="18" charset="0"/>
              </a:rPr>
              <a:t>şi</a:t>
            </a:r>
            <a:r>
              <a:rPr lang="ro-RO" sz="1800" dirty="0">
                <a:solidFill>
                  <a:srgbClr val="00B050"/>
                </a:solidFill>
                <a:effectLst/>
                <a:latin typeface="Arial" panose="020B0604020202020204" pitchFamily="34" charset="0"/>
                <a:ea typeface="Times New Roman" panose="02020603050405020304" pitchFamily="18" charset="0"/>
              </a:rPr>
              <a:t> 	comportamentul modern.</a:t>
            </a:r>
            <a:endParaRPr lang="en-US" dirty="0">
              <a:solidFill>
                <a:srgbClr val="00B050"/>
              </a:solidFill>
            </a:endParaRPr>
          </a:p>
        </p:txBody>
      </p:sp>
    </p:spTree>
    <p:extLst>
      <p:ext uri="{BB962C8B-B14F-4D97-AF65-F5344CB8AC3E}">
        <p14:creationId xmlns:p14="http://schemas.microsoft.com/office/powerpoint/2010/main" val="195001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3268B-8F80-4578-AC61-46700ECD7C7C}"/>
              </a:ext>
            </a:extLst>
          </p:cNvPr>
          <p:cNvSpPr>
            <a:spLocks noGrp="1"/>
          </p:cNvSpPr>
          <p:nvPr>
            <p:ph idx="1"/>
          </p:nvPr>
        </p:nvSpPr>
        <p:spPr>
          <a:xfrm>
            <a:off x="838200" y="390418"/>
            <a:ext cx="10515600" cy="5683803"/>
          </a:xfrm>
        </p:spPr>
        <p:txBody>
          <a:bodyPr>
            <a:normAutofit/>
          </a:bodyPr>
          <a:lstStyle/>
          <a:p>
            <a:pPr marL="0" indent="0">
              <a:buNone/>
            </a:pPr>
            <a:r>
              <a:rPr lang="ro-RO" sz="1800" b="1" dirty="0">
                <a:solidFill>
                  <a:srgbClr val="00B050"/>
                </a:solidFill>
                <a:effectLst/>
                <a:latin typeface="Arial" panose="020B0604020202020204" pitchFamily="34" charset="0"/>
                <a:ea typeface="Times New Roman" panose="02020603050405020304" pitchFamily="18" charset="0"/>
              </a:rPr>
              <a:t>Hugo </a:t>
            </a:r>
            <a:r>
              <a:rPr lang="ro-RO" sz="1800" b="1" dirty="0" err="1">
                <a:solidFill>
                  <a:srgbClr val="00B050"/>
                </a:solidFill>
                <a:effectLst/>
                <a:latin typeface="Arial" panose="020B0604020202020204" pitchFamily="34" charset="0"/>
                <a:ea typeface="Times New Roman" panose="02020603050405020304" pitchFamily="18" charset="0"/>
              </a:rPr>
              <a:t>Münsterberg</a:t>
            </a:r>
            <a:r>
              <a:rPr lang="ro-RO" sz="1800" b="1" dirty="0">
                <a:solidFill>
                  <a:srgbClr val="00B050"/>
                </a:solidFill>
                <a:effectLst/>
                <a:latin typeface="Arial" panose="020B0604020202020204" pitchFamily="34" charset="0"/>
                <a:ea typeface="Times New Roman" panose="02020603050405020304" pitchFamily="18" charset="0"/>
              </a:rPr>
              <a:t>, </a:t>
            </a:r>
            <a:r>
              <a:rPr lang="ro-RO" sz="1800" dirty="0">
                <a:solidFill>
                  <a:srgbClr val="00B050"/>
                </a:solidFill>
                <a:effectLst/>
                <a:latin typeface="Arial" panose="020B0604020202020204" pitchFamily="34" charset="0"/>
                <a:ea typeface="Times New Roman" panose="02020603050405020304" pitchFamily="18" charset="0"/>
              </a:rPr>
              <a:t>(psiholog, părintele psihologiei industriale, </a:t>
            </a:r>
            <a:r>
              <a:rPr lang="ro-RO" sz="1800" dirty="0">
                <a:solidFill>
                  <a:srgbClr val="00B050"/>
                </a:solidFill>
                <a:latin typeface="Arial" panose="020B0604020202020204" pitchFamily="34" charset="0"/>
                <a:ea typeface="Times New Roman" panose="02020603050405020304" pitchFamily="18" charset="0"/>
              </a:rPr>
              <a:t>admirator al lui Frederick W. Taylor), </a:t>
            </a:r>
            <a:r>
              <a:rPr lang="ro-RO" sz="1800" dirty="0">
                <a:solidFill>
                  <a:srgbClr val="00B050"/>
                </a:solidFill>
                <a:effectLst/>
                <a:latin typeface="Arial" panose="020B0604020202020204" pitchFamily="34" charset="0"/>
                <a:ea typeface="Times New Roman" panose="02020603050405020304" pitchFamily="18" charset="0"/>
              </a:rPr>
              <a:t>Psihologia și eficiența industrială, 1913:</a:t>
            </a:r>
          </a:p>
          <a:p>
            <a:pPr marL="0" indent="0">
              <a:buNone/>
            </a:pPr>
            <a:r>
              <a:rPr lang="ro-RO" sz="1800" dirty="0">
                <a:solidFill>
                  <a:srgbClr val="00B050"/>
                </a:solidFill>
                <a:latin typeface="Arial" panose="020B0604020202020204" pitchFamily="34" charset="0"/>
                <a:ea typeface="Times New Roman" panose="02020603050405020304" pitchFamily="18" charset="0"/>
              </a:rPr>
              <a:t>	- cum identificăm angajații cu </a:t>
            </a:r>
            <a:r>
              <a:rPr lang="ro-RO" sz="1800" b="1" dirty="0">
                <a:solidFill>
                  <a:srgbClr val="00B050"/>
                </a:solidFill>
                <a:latin typeface="Arial" panose="020B0604020202020204" pitchFamily="34" charset="0"/>
                <a:ea typeface="Times New Roman" panose="02020603050405020304" pitchFamily="18" charset="0"/>
              </a:rPr>
              <a:t>abilitățile intelectuale cele mai potrivite </a:t>
            </a:r>
            <a:r>
              <a:rPr lang="ro-RO" sz="1800" dirty="0">
                <a:solidFill>
                  <a:srgbClr val="00B050"/>
                </a:solidFill>
                <a:latin typeface="Arial" panose="020B0604020202020204" pitchFamily="34" charset="0"/>
                <a:ea typeface="Times New Roman" panose="02020603050405020304" pitchFamily="18" charset="0"/>
              </a:rPr>
              <a:t>pentru profilul unui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post,</a:t>
            </a:r>
          </a:p>
          <a:p>
            <a:pPr marL="0" indent="0">
              <a:buNone/>
            </a:pPr>
            <a:r>
              <a:rPr lang="ro-RO" sz="1800" dirty="0">
                <a:solidFill>
                  <a:srgbClr val="00B050"/>
                </a:solidFill>
                <a:latin typeface="Arial" panose="020B0604020202020204" pitchFamily="34" charset="0"/>
                <a:ea typeface="Times New Roman" panose="02020603050405020304" pitchFamily="18" charset="0"/>
              </a:rPr>
              <a:t>	- în ce condiții psihologice putem obține cea mai mare productivitate din partea fiecărui 	angajat,</a:t>
            </a:r>
          </a:p>
          <a:p>
            <a:pPr marL="0" indent="0">
              <a:buNone/>
            </a:pPr>
            <a:r>
              <a:rPr lang="ro-RO" sz="1800" dirty="0">
                <a:solidFill>
                  <a:srgbClr val="00B050"/>
                </a:solidFill>
                <a:effectLst/>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 cum putem </a:t>
            </a:r>
            <a:r>
              <a:rPr lang="ro-RO" sz="1800" b="1" dirty="0">
                <a:solidFill>
                  <a:srgbClr val="00B050"/>
                </a:solidFill>
                <a:latin typeface="Arial" panose="020B0604020202020204" pitchFamily="34" charset="0"/>
                <a:ea typeface="Times New Roman" panose="02020603050405020304" pitchFamily="18" charset="0"/>
              </a:rPr>
              <a:t>influența mintea angajatului </a:t>
            </a:r>
            <a:r>
              <a:rPr lang="ro-RO" sz="1800" dirty="0">
                <a:solidFill>
                  <a:srgbClr val="00B050"/>
                </a:solidFill>
                <a:latin typeface="Arial" panose="020B0604020202020204" pitchFamily="34" charset="0"/>
                <a:ea typeface="Times New Roman" panose="02020603050405020304" pitchFamily="18" charset="0"/>
              </a:rPr>
              <a:t>în interesul afacerii.</a:t>
            </a:r>
          </a:p>
          <a:p>
            <a:pPr marL="0" indent="0">
              <a:buNone/>
            </a:pPr>
            <a:r>
              <a:rPr lang="ro-RO" sz="1800" b="1" dirty="0">
                <a:solidFill>
                  <a:srgbClr val="00B050"/>
                </a:solidFill>
                <a:effectLst/>
                <a:latin typeface="Arial" panose="020B0604020202020204" pitchFamily="34" charset="0"/>
                <a:ea typeface="Times New Roman" panose="02020603050405020304" pitchFamily="18" charset="0"/>
              </a:rPr>
              <a:t>Promotor al consilierii vocaționale pentru elevi. </a:t>
            </a:r>
            <a:r>
              <a:rPr lang="ro-RO" sz="1800" dirty="0">
                <a:solidFill>
                  <a:srgbClr val="00B050"/>
                </a:solidFill>
                <a:effectLst/>
                <a:latin typeface="Arial" panose="020B0604020202020204" pitchFamily="34" charset="0"/>
                <a:ea typeface="Times New Roman" panose="02020603050405020304" pitchFamily="18" charset="0"/>
              </a:rPr>
              <a:t>Susținător al utilizării unei metodologii științifice (teste de personalitate, inteligență) pentru identificarea celui mai bun domeniu de activitate pentru fiecare individ</a:t>
            </a:r>
            <a:r>
              <a:rPr lang="en-US" sz="1800" dirty="0">
                <a:solidFill>
                  <a:srgbClr val="00B050"/>
                </a:solidFill>
                <a:latin typeface="Arial" panose="020B0604020202020204" pitchFamily="34" charset="0"/>
                <a:ea typeface="Times New Roman" panose="02020603050405020304" pitchFamily="18" charset="0"/>
              </a:rPr>
              <a:t> (Boston, 1908).</a:t>
            </a:r>
            <a:endParaRPr lang="ro-RO" sz="1800" dirty="0">
              <a:solidFill>
                <a:srgbClr val="00B050"/>
              </a:solidFill>
              <a:effectLst/>
              <a:latin typeface="Arial" panose="020B0604020202020204" pitchFamily="34" charset="0"/>
              <a:ea typeface="Times New Roman" panose="02020603050405020304" pitchFamily="18" charset="0"/>
            </a:endParaRPr>
          </a:p>
          <a:p>
            <a:pPr marL="0" indent="0">
              <a:buNone/>
            </a:pPr>
            <a:endParaRPr lang="en-US" sz="1800" dirty="0">
              <a:solidFill>
                <a:srgbClr val="00B050"/>
              </a:solidFill>
              <a:latin typeface="Arial" panose="020B0604020202020204" pitchFamily="34" charset="0"/>
              <a:ea typeface="Times New Roman" panose="02020603050405020304" pitchFamily="18" charset="0"/>
            </a:endParaRPr>
          </a:p>
          <a:p>
            <a:pPr marL="0" indent="0">
              <a:buNone/>
            </a:pPr>
            <a:endParaRPr lang="ro-RO" sz="1800" dirty="0">
              <a:solidFill>
                <a:srgbClr val="00B050"/>
              </a:solidFill>
              <a:latin typeface="Arial" panose="020B0604020202020204" pitchFamily="34" charset="0"/>
              <a:ea typeface="Times New Roman" panose="02020603050405020304" pitchFamily="18" charset="0"/>
            </a:endParaRPr>
          </a:p>
          <a:p>
            <a:pPr marL="0" indent="0">
              <a:buNone/>
            </a:pPr>
            <a:endParaRPr lang="ro-RO" sz="1800" dirty="0">
              <a:solidFill>
                <a:srgbClr val="00B05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0446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EADD2-D8FA-4856-BE9C-8D8556A6F2E5}"/>
              </a:ext>
            </a:extLst>
          </p:cNvPr>
          <p:cNvSpPr>
            <a:spLocks noGrp="1"/>
          </p:cNvSpPr>
          <p:nvPr>
            <p:ph idx="1"/>
          </p:nvPr>
        </p:nvSpPr>
        <p:spPr/>
        <p:txBody>
          <a:bodyPr>
            <a:normAutofit/>
          </a:bodyPr>
          <a:lstStyle/>
          <a:p>
            <a:pPr marL="0" indent="0">
              <a:buNone/>
            </a:pPr>
            <a:r>
              <a:rPr lang="ro-RO" sz="1800" b="1" dirty="0">
                <a:solidFill>
                  <a:srgbClr val="00B050"/>
                </a:solidFill>
                <a:effectLst/>
                <a:latin typeface="Arial" panose="020B0604020202020204" pitchFamily="34" charset="0"/>
                <a:ea typeface="Times New Roman" panose="02020603050405020304" pitchFamily="18" charset="0"/>
              </a:rPr>
              <a:t>Mary Parker </a:t>
            </a:r>
            <a:r>
              <a:rPr lang="ro-RO" sz="1800" b="1" dirty="0" err="1">
                <a:solidFill>
                  <a:srgbClr val="00B050"/>
                </a:solidFill>
                <a:effectLst/>
                <a:latin typeface="Arial" panose="020B0604020202020204" pitchFamily="34" charset="0"/>
                <a:ea typeface="Times New Roman" panose="02020603050405020304" pitchFamily="18" charset="0"/>
              </a:rPr>
              <a:t>Follett</a:t>
            </a:r>
            <a:r>
              <a:rPr lang="ro-RO" sz="1800" b="1" dirty="0">
                <a:solidFill>
                  <a:srgbClr val="00B050"/>
                </a:solidFill>
                <a:effectLst/>
                <a:latin typeface="Arial" panose="020B0604020202020204" pitchFamily="34" charset="0"/>
                <a:ea typeface="Times New Roman" panose="02020603050405020304" pitchFamily="18" charset="0"/>
              </a:rPr>
              <a:t>, </a:t>
            </a:r>
            <a:r>
              <a:rPr lang="en-US" sz="1800" dirty="0">
                <a:solidFill>
                  <a:srgbClr val="00B050"/>
                </a:solidFill>
                <a:latin typeface="Arial" panose="020B0604020202020204" pitchFamily="34" charset="0"/>
                <a:ea typeface="Times New Roman" panose="02020603050405020304" pitchFamily="18" charset="0"/>
              </a:rPr>
              <a:t>“Mama </a:t>
            </a:r>
            <a:r>
              <a:rPr lang="en-US" sz="1800" dirty="0" err="1">
                <a:solidFill>
                  <a:srgbClr val="00B050"/>
                </a:solidFill>
                <a:latin typeface="Arial" panose="020B0604020202020204" pitchFamily="34" charset="0"/>
                <a:ea typeface="Times New Roman" panose="02020603050405020304" pitchFamily="18" charset="0"/>
              </a:rPr>
              <a:t>managementului</a:t>
            </a:r>
            <a:r>
              <a:rPr lang="en-US" sz="1800" dirty="0">
                <a:solidFill>
                  <a:srgbClr val="00B050"/>
                </a:solidFill>
                <a:latin typeface="Arial" panose="020B0604020202020204" pitchFamily="34" charset="0"/>
                <a:ea typeface="Times New Roman" panose="02020603050405020304" pitchFamily="18" charset="0"/>
              </a:rPr>
              <a:t> modern”</a:t>
            </a:r>
          </a:p>
          <a:p>
            <a:pPr marL="0" indent="0">
              <a:buNone/>
            </a:pPr>
            <a:r>
              <a:rPr lang="en-US" sz="1800" dirty="0">
                <a:solidFill>
                  <a:srgbClr val="00B050"/>
                </a:solidFill>
                <a:latin typeface="Arial" panose="020B0604020202020204" pitchFamily="34" charset="0"/>
                <a:ea typeface="Times New Roman" panose="02020603050405020304" pitchFamily="18" charset="0"/>
              </a:rPr>
              <a:t>	- </a:t>
            </a:r>
            <a:r>
              <a:rPr lang="en-US" sz="1800" b="1" dirty="0" err="1">
                <a:solidFill>
                  <a:srgbClr val="00B050"/>
                </a:solidFill>
                <a:latin typeface="Arial" panose="020B0604020202020204" pitchFamily="34" charset="0"/>
                <a:ea typeface="Times New Roman" panose="02020603050405020304" pitchFamily="18" charset="0"/>
              </a:rPr>
              <a:t>angajatul</a:t>
            </a:r>
            <a:r>
              <a:rPr lang="en-US" sz="1800" b="1" dirty="0">
                <a:solidFill>
                  <a:srgbClr val="00B050"/>
                </a:solidFill>
                <a:latin typeface="Arial" panose="020B0604020202020204" pitchFamily="34" charset="0"/>
                <a:ea typeface="Times New Roman" panose="02020603050405020304" pitchFamily="18" charset="0"/>
              </a:rPr>
              <a:t> </a:t>
            </a:r>
            <a:r>
              <a:rPr lang="en-US" sz="1800" b="1" dirty="0" err="1">
                <a:solidFill>
                  <a:srgbClr val="00B050"/>
                </a:solidFill>
                <a:latin typeface="Arial" panose="020B0604020202020204" pitchFamily="34" charset="0"/>
                <a:ea typeface="Times New Roman" panose="02020603050405020304" pitchFamily="18" charset="0"/>
              </a:rPr>
              <a:t>este</a:t>
            </a:r>
            <a:r>
              <a:rPr lang="en-US" sz="1800" b="1" dirty="0">
                <a:solidFill>
                  <a:srgbClr val="00B050"/>
                </a:solidFill>
                <a:latin typeface="Arial" panose="020B0604020202020204" pitchFamily="34" charset="0"/>
                <a:ea typeface="Times New Roman" panose="02020603050405020304" pitchFamily="18" charset="0"/>
              </a:rPr>
              <a:t> </a:t>
            </a:r>
            <a:r>
              <a:rPr lang="en-US" sz="1800" b="1" dirty="0" err="1">
                <a:solidFill>
                  <a:srgbClr val="00B050"/>
                </a:solidFill>
                <a:latin typeface="Arial" panose="020B0604020202020204" pitchFamily="34" charset="0"/>
                <a:ea typeface="Times New Roman" panose="02020603050405020304" pitchFamily="18" charset="0"/>
              </a:rPr>
              <a:t>cel</a:t>
            </a:r>
            <a:r>
              <a:rPr lang="en-US" sz="1800" b="1" dirty="0">
                <a:solidFill>
                  <a:srgbClr val="00B050"/>
                </a:solidFill>
                <a:latin typeface="Arial" panose="020B0604020202020204" pitchFamily="34" charset="0"/>
                <a:ea typeface="Times New Roman" panose="02020603050405020304" pitchFamily="18" charset="0"/>
              </a:rPr>
              <a:t> </a:t>
            </a:r>
            <a:r>
              <a:rPr lang="en-US" sz="1800" b="1" dirty="0" err="1">
                <a:solidFill>
                  <a:srgbClr val="00B050"/>
                </a:solidFill>
                <a:latin typeface="Arial" panose="020B0604020202020204" pitchFamily="34" charset="0"/>
                <a:ea typeface="Times New Roman" panose="02020603050405020304" pitchFamily="18" charset="0"/>
              </a:rPr>
              <a:t>mai</a:t>
            </a:r>
            <a:r>
              <a:rPr lang="en-US" sz="1800" b="1" dirty="0">
                <a:solidFill>
                  <a:srgbClr val="00B050"/>
                </a:solidFill>
                <a:latin typeface="Arial" panose="020B0604020202020204" pitchFamily="34" charset="0"/>
                <a:ea typeface="Times New Roman" panose="02020603050405020304" pitchFamily="18" charset="0"/>
              </a:rPr>
              <a:t> important </a:t>
            </a:r>
            <a:r>
              <a:rPr lang="en-US" sz="1800" b="1" dirty="0" err="1">
                <a:solidFill>
                  <a:srgbClr val="00B050"/>
                </a:solidFill>
                <a:latin typeface="Arial" panose="020B0604020202020204" pitchFamily="34" charset="0"/>
                <a:ea typeface="Times New Roman" panose="02020603050405020304" pitchFamily="18" charset="0"/>
              </a:rPr>
              <a:t>activ</a:t>
            </a:r>
            <a:r>
              <a:rPr lang="en-US" sz="1800" b="1" dirty="0">
                <a:solidFill>
                  <a:srgbClr val="00B050"/>
                </a:solidFill>
                <a:latin typeface="Arial" panose="020B0604020202020204" pitchFamily="34" charset="0"/>
                <a:ea typeface="Times New Roman" panose="02020603050405020304" pitchFamily="18" charset="0"/>
              </a:rPr>
              <a:t> al </a:t>
            </a:r>
            <a:r>
              <a:rPr lang="en-US" sz="1800" b="1" dirty="0" err="1">
                <a:solidFill>
                  <a:srgbClr val="00B050"/>
                </a:solidFill>
                <a:latin typeface="Arial" panose="020B0604020202020204" pitchFamily="34" charset="0"/>
                <a:ea typeface="Times New Roman" panose="02020603050405020304" pitchFamily="18" charset="0"/>
              </a:rPr>
              <a:t>unei</a:t>
            </a:r>
            <a:r>
              <a:rPr lang="en-US" sz="1800" b="1" dirty="0">
                <a:solidFill>
                  <a:srgbClr val="00B050"/>
                </a:solidFill>
                <a:latin typeface="Arial" panose="020B0604020202020204" pitchFamily="34" charset="0"/>
                <a:ea typeface="Times New Roman" panose="02020603050405020304" pitchFamily="18" charset="0"/>
              </a:rPr>
              <a:t> </a:t>
            </a:r>
            <a:r>
              <a:rPr lang="en-US" sz="1800" b="1" dirty="0" err="1">
                <a:solidFill>
                  <a:srgbClr val="00B050"/>
                </a:solidFill>
                <a:latin typeface="Arial" panose="020B0604020202020204" pitchFamily="34" charset="0"/>
                <a:ea typeface="Times New Roman" panose="02020603050405020304" pitchFamily="18" charset="0"/>
              </a:rPr>
              <a:t>organiza</a:t>
            </a:r>
            <a:r>
              <a:rPr lang="ro-RO" sz="1800" b="1" dirty="0">
                <a:solidFill>
                  <a:srgbClr val="00B050"/>
                </a:solidFill>
                <a:latin typeface="Arial" panose="020B0604020202020204" pitchFamily="34" charset="0"/>
                <a:ea typeface="Times New Roman" panose="02020603050405020304" pitchFamily="18" charset="0"/>
              </a:rPr>
              <a:t>ții</a:t>
            </a:r>
            <a:r>
              <a:rPr lang="ro-RO" sz="1800" dirty="0">
                <a:solidFill>
                  <a:srgbClr val="00B050"/>
                </a:solidFill>
                <a:latin typeface="Arial" panose="020B0604020202020204" pitchFamily="34" charset="0"/>
                <a:ea typeface="Times New Roman" panose="02020603050405020304" pitchFamily="18" charset="0"/>
              </a:rPr>
              <a:t>, nu </a:t>
            </a:r>
            <a:r>
              <a:rPr lang="ro-RO" sz="1800" dirty="0" err="1">
                <a:solidFill>
                  <a:srgbClr val="00B050"/>
                </a:solidFill>
                <a:latin typeface="Arial" panose="020B0604020202020204" pitchFamily="34" charset="0"/>
                <a:ea typeface="Times New Roman" panose="02020603050405020304" pitchFamily="18" charset="0"/>
              </a:rPr>
              <a:t>componenetele</a:t>
            </a:r>
            <a:r>
              <a:rPr lang="ro-RO" sz="1800" dirty="0">
                <a:solidFill>
                  <a:srgbClr val="00B050"/>
                </a:solidFill>
                <a:latin typeface="Arial" panose="020B0604020202020204" pitchFamily="34" charset="0"/>
                <a:ea typeface="Times New Roman" panose="02020603050405020304" pitchFamily="18" charset="0"/>
              </a:rPr>
              <a:t> industriale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și mecanice,</a:t>
            </a:r>
          </a:p>
          <a:p>
            <a:pPr marL="0" indent="0">
              <a:buNone/>
            </a:pPr>
            <a:r>
              <a:rPr lang="ro-RO" sz="1800" dirty="0">
                <a:solidFill>
                  <a:srgbClr val="00B050"/>
                </a:solidFill>
                <a:effectLst/>
                <a:latin typeface="Arial" panose="020B0604020202020204" pitchFamily="34" charset="0"/>
                <a:ea typeface="Times New Roman" panose="02020603050405020304" pitchFamily="18" charset="0"/>
              </a:rPr>
              <a:t>	- relațiile umane </a:t>
            </a:r>
            <a:r>
              <a:rPr lang="ro-RO" sz="1800" b="1" dirty="0">
                <a:solidFill>
                  <a:srgbClr val="00B050"/>
                </a:solidFill>
                <a:effectLst/>
                <a:latin typeface="Arial" panose="020B0604020202020204" pitchFamily="34" charset="0"/>
                <a:ea typeface="Times New Roman" panose="02020603050405020304" pitchFamily="18" charset="0"/>
              </a:rPr>
              <a:t>pozitive</a:t>
            </a:r>
            <a:r>
              <a:rPr lang="ro-RO" sz="1800" dirty="0">
                <a:solidFill>
                  <a:srgbClr val="00B050"/>
                </a:solidFill>
                <a:effectLst/>
                <a:latin typeface="Arial" panose="020B0604020202020204" pitchFamily="34" charset="0"/>
                <a:ea typeface="Times New Roman" panose="02020603050405020304" pitchFamily="18" charset="0"/>
              </a:rPr>
              <a:t> între angajați sunt importante,</a:t>
            </a:r>
          </a:p>
          <a:p>
            <a:pPr marL="0" indent="0">
              <a:buNone/>
            </a:pPr>
            <a:r>
              <a:rPr lang="ro-RO" sz="1800" dirty="0">
                <a:solidFill>
                  <a:srgbClr val="00B050"/>
                </a:solidFill>
                <a:latin typeface="Arial" panose="020B0604020202020204" pitchFamily="34" charset="0"/>
                <a:ea typeface="Times New Roman" panose="02020603050405020304" pitchFamily="18" charset="0"/>
              </a:rPr>
              <a:t>	- studiul </a:t>
            </a:r>
            <a:r>
              <a:rPr lang="ro-RO" sz="1800" b="1" dirty="0">
                <a:solidFill>
                  <a:srgbClr val="00B050"/>
                </a:solidFill>
                <a:latin typeface="Arial" panose="020B0604020202020204" pitchFamily="34" charset="0"/>
                <a:ea typeface="Times New Roman" panose="02020603050405020304" pitchFamily="18" charset="0"/>
              </a:rPr>
              <a:t>relațiilor laterale </a:t>
            </a:r>
            <a:r>
              <a:rPr lang="ro-RO" sz="1800" dirty="0">
                <a:solidFill>
                  <a:srgbClr val="00B050"/>
                </a:solidFill>
                <a:latin typeface="Arial" panose="020B0604020202020204" pitchFamily="34" charset="0"/>
                <a:ea typeface="Times New Roman" panose="02020603050405020304" pitchFamily="18" charset="0"/>
              </a:rPr>
              <a:t>în cadrul organizațiilor ierarhice – a condus la apariția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organizațiilor cu management tip matrice (</a:t>
            </a:r>
            <a:r>
              <a:rPr lang="ro-RO" sz="1800" dirty="0" err="1">
                <a:solidFill>
                  <a:srgbClr val="00B050"/>
                </a:solidFill>
                <a:latin typeface="Arial" panose="020B0604020202020204" pitchFamily="34" charset="0"/>
                <a:ea typeface="Times New Roman" panose="02020603050405020304" pitchFamily="18" charset="0"/>
              </a:rPr>
              <a:t>DuPont</a:t>
            </a:r>
            <a:r>
              <a:rPr lang="ro-RO" sz="1800" dirty="0">
                <a:solidFill>
                  <a:srgbClr val="00B050"/>
                </a:solidFill>
                <a:latin typeface="Arial" panose="020B0604020202020204" pitchFamily="34" charset="0"/>
                <a:ea typeface="Times New Roman" panose="02020603050405020304" pitchFamily="18" charset="0"/>
              </a:rPr>
              <a:t> in anii 1920),</a:t>
            </a:r>
          </a:p>
          <a:p>
            <a:pPr marL="0" indent="0">
              <a:buNone/>
            </a:pPr>
            <a:r>
              <a:rPr lang="ro-RO" sz="1800" dirty="0">
                <a:solidFill>
                  <a:srgbClr val="00B050"/>
                </a:solidFill>
                <a:effectLst/>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 </a:t>
            </a:r>
            <a:r>
              <a:rPr lang="ro-RO" sz="1800" b="1" dirty="0">
                <a:solidFill>
                  <a:srgbClr val="00B050"/>
                </a:solidFill>
                <a:effectLst/>
                <a:latin typeface="Arial" panose="020B0604020202020204" pitchFamily="34" charset="0"/>
                <a:ea typeface="Times New Roman" panose="02020603050405020304" pitchFamily="18" charset="0"/>
              </a:rPr>
              <a:t>conflictul</a:t>
            </a:r>
            <a:r>
              <a:rPr lang="ro-RO" sz="1800" dirty="0">
                <a:solidFill>
                  <a:srgbClr val="00B050"/>
                </a:solidFill>
                <a:effectLst/>
                <a:latin typeface="Arial" panose="020B0604020202020204" pitchFamily="34" charset="0"/>
                <a:ea typeface="Times New Roman" panose="02020603050405020304" pitchFamily="18" charset="0"/>
              </a:rPr>
              <a:t> este văzut ca un proces </a:t>
            </a:r>
            <a:r>
              <a:rPr lang="ro-RO" sz="1800" b="1" dirty="0">
                <a:solidFill>
                  <a:srgbClr val="00B050"/>
                </a:solidFill>
                <a:effectLst/>
                <a:latin typeface="Arial" panose="020B0604020202020204" pitchFamily="34" charset="0"/>
                <a:ea typeface="Times New Roman" panose="02020603050405020304" pitchFamily="18" charset="0"/>
              </a:rPr>
              <a:t>util</a:t>
            </a:r>
            <a:r>
              <a:rPr lang="ro-RO" sz="1800" dirty="0">
                <a:solidFill>
                  <a:srgbClr val="00B050"/>
                </a:solidFill>
                <a:effectLst/>
                <a:latin typeface="Arial" panose="020B0604020202020204" pitchFamily="34" charset="0"/>
                <a:ea typeface="Times New Roman" panose="02020603050405020304" pitchFamily="18" charset="0"/>
              </a:rPr>
              <a:t>, a cărui rezolvare constructivă poate să conducă la 	atingerea obiectivelor </a:t>
            </a:r>
            <a:r>
              <a:rPr lang="ro-RO" sz="1800" dirty="0" err="1">
                <a:solidFill>
                  <a:srgbClr val="00B050"/>
                </a:solidFill>
                <a:effectLst/>
                <a:latin typeface="Arial" panose="020B0604020202020204" pitchFamily="34" charset="0"/>
                <a:ea typeface="Times New Roman" panose="02020603050405020304" pitchFamily="18" charset="0"/>
              </a:rPr>
              <a:t>organizaţiei</a:t>
            </a:r>
            <a:r>
              <a:rPr lang="ro-RO" sz="1800" dirty="0">
                <a:solidFill>
                  <a:srgbClr val="00B050"/>
                </a:solidFill>
                <a:effectLst/>
                <a:latin typeface="Arial" panose="020B0604020202020204" pitchFamily="34"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36484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D6D078-774C-4C9C-84B0-535F96516BC1}"/>
              </a:ext>
            </a:extLst>
          </p:cNvPr>
          <p:cNvSpPr>
            <a:spLocks noGrp="1"/>
          </p:cNvSpPr>
          <p:nvPr>
            <p:ph type="subTitle" idx="1"/>
          </p:nvPr>
        </p:nvSpPr>
        <p:spPr>
          <a:xfrm>
            <a:off x="431515" y="359596"/>
            <a:ext cx="10236485" cy="5897366"/>
          </a:xfrm>
        </p:spPr>
        <p:txBody>
          <a:bodyPr>
            <a:normAutofit/>
          </a:bodyPr>
          <a:lstStyle/>
          <a:p>
            <a:pPr algn="just"/>
            <a:r>
              <a:rPr lang="ro-RO" sz="2000" b="1" dirty="0">
                <a:effectLst/>
                <a:latin typeface="Arial" panose="020B0604020202020204" pitchFamily="34" charset="0"/>
                <a:ea typeface="Times New Roman" panose="02020603050405020304" pitchFamily="18" charset="0"/>
                <a:cs typeface="Arial" panose="020B0604020202020204" pitchFamily="34" charset="0"/>
              </a:rPr>
              <a:t>Managementul </a:t>
            </a:r>
            <a:r>
              <a:rPr lang="ro-RO" sz="2000" b="1" dirty="0" err="1">
                <a:effectLst/>
                <a:latin typeface="Arial" panose="020B0604020202020204" pitchFamily="34" charset="0"/>
                <a:ea typeface="Times New Roman" panose="02020603050405020304" pitchFamily="18" charset="0"/>
                <a:cs typeface="Arial" panose="020B0604020202020204" pitchFamily="34" charset="0"/>
              </a:rPr>
              <a:t>organizaţiei</a:t>
            </a:r>
            <a:r>
              <a:rPr lang="ro-RO" sz="2000" dirty="0">
                <a:effectLst/>
                <a:latin typeface="Arial" panose="020B0604020202020204" pitchFamily="34" charset="0"/>
                <a:ea typeface="Times New Roman" panose="02020603050405020304" pitchFamily="18" charset="0"/>
                <a:cs typeface="Arial" panose="020B0604020202020204" pitchFamily="34" charset="0"/>
              </a:rPr>
              <a:t> studiază procesele </a:t>
            </a:r>
            <a:r>
              <a:rPr lang="ro-RO" sz="2000" dirty="0" err="1">
                <a:effectLst/>
                <a:latin typeface="Arial" panose="020B0604020202020204" pitchFamily="34" charset="0"/>
                <a:ea typeface="Times New Roman" panose="02020603050405020304" pitchFamily="18" charset="0"/>
                <a:cs typeface="Arial" panose="020B0604020202020204" pitchFamily="34" charset="0"/>
              </a:rPr>
              <a:t>şi</a:t>
            </a:r>
            <a:r>
              <a:rPr lang="ro-RO" sz="2000" dirty="0">
                <a:effectLst/>
                <a:latin typeface="Arial" panose="020B0604020202020204" pitchFamily="34" charset="0"/>
                <a:ea typeface="Times New Roman" panose="02020603050405020304" pitchFamily="18" charset="0"/>
                <a:cs typeface="Arial" panose="020B0604020202020204" pitchFamily="34" charset="0"/>
              </a:rPr>
              <a:t> </a:t>
            </a:r>
            <a:r>
              <a:rPr lang="ro-RO" sz="2000" dirty="0" err="1">
                <a:effectLst/>
                <a:latin typeface="Arial" panose="020B0604020202020204" pitchFamily="34" charset="0"/>
                <a:ea typeface="Times New Roman" panose="02020603050405020304" pitchFamily="18" charset="0"/>
                <a:cs typeface="Arial" panose="020B0604020202020204" pitchFamily="34" charset="0"/>
              </a:rPr>
              <a:t>relaţiile</a:t>
            </a:r>
            <a:r>
              <a:rPr lang="ro-RO" sz="2000" dirty="0">
                <a:effectLst/>
                <a:latin typeface="Arial" panose="020B0604020202020204" pitchFamily="34" charset="0"/>
                <a:ea typeface="Times New Roman" panose="02020603050405020304" pitchFamily="18" charset="0"/>
                <a:cs typeface="Arial" panose="020B0604020202020204" pitchFamily="34" charset="0"/>
              </a:rPr>
              <a:t> manageriale din cadrul acesteia, în vederea descoperirii principiilor </a:t>
            </a:r>
            <a:r>
              <a:rPr lang="ro-RO" sz="2000" dirty="0" err="1">
                <a:effectLst/>
                <a:latin typeface="Arial" panose="020B0604020202020204" pitchFamily="34" charset="0"/>
                <a:ea typeface="Times New Roman" panose="02020603050405020304" pitchFamily="18" charset="0"/>
                <a:cs typeface="Arial" panose="020B0604020202020204" pitchFamily="34" charset="0"/>
              </a:rPr>
              <a:t>şi</a:t>
            </a:r>
            <a:r>
              <a:rPr lang="ro-RO" sz="2000" dirty="0">
                <a:effectLst/>
                <a:latin typeface="Arial" panose="020B0604020202020204" pitchFamily="34" charset="0"/>
                <a:ea typeface="Times New Roman" panose="02020603050405020304" pitchFamily="18" charset="0"/>
                <a:cs typeface="Arial" panose="020B0604020202020204" pitchFamily="34" charset="0"/>
              </a:rPr>
              <a:t> a </a:t>
            </a:r>
            <a:r>
              <a:rPr lang="ro-RO" sz="2000" dirty="0" err="1">
                <a:effectLst/>
                <a:latin typeface="Arial" panose="020B0604020202020204" pitchFamily="34" charset="0"/>
                <a:ea typeface="Times New Roman" panose="02020603050405020304" pitchFamily="18" charset="0"/>
                <a:cs typeface="Arial" panose="020B0604020202020204" pitchFamily="34" charset="0"/>
              </a:rPr>
              <a:t>legităţilor</a:t>
            </a:r>
            <a:r>
              <a:rPr lang="ro-RO" sz="2000" dirty="0">
                <a:effectLst/>
                <a:latin typeface="Arial" panose="020B0604020202020204" pitchFamily="34" charset="0"/>
                <a:ea typeface="Times New Roman" panose="02020603050405020304" pitchFamily="18" charset="0"/>
                <a:cs typeface="Arial" panose="020B0604020202020204" pitchFamily="34" charset="0"/>
              </a:rPr>
              <a:t> care le guvernează, precum </a:t>
            </a:r>
            <a:r>
              <a:rPr lang="ro-RO" sz="2000" dirty="0" err="1">
                <a:effectLst/>
                <a:latin typeface="Arial" panose="020B0604020202020204" pitchFamily="34" charset="0"/>
                <a:ea typeface="Times New Roman" panose="02020603050405020304" pitchFamily="18" charset="0"/>
                <a:cs typeface="Arial" panose="020B0604020202020204" pitchFamily="34" charset="0"/>
              </a:rPr>
              <a:t>şi</a:t>
            </a:r>
            <a:r>
              <a:rPr lang="ro-RO" sz="2000" dirty="0">
                <a:effectLst/>
                <a:latin typeface="Arial" panose="020B0604020202020204" pitchFamily="34" charset="0"/>
                <a:ea typeface="Times New Roman" panose="02020603050405020304" pitchFamily="18" charset="0"/>
                <a:cs typeface="Arial" panose="020B0604020202020204" pitchFamily="34" charset="0"/>
              </a:rPr>
              <a:t> a conceperii de noi sisteme, metode, tehnici </a:t>
            </a:r>
            <a:r>
              <a:rPr lang="ro-RO" sz="2000" dirty="0" err="1">
                <a:effectLst/>
                <a:latin typeface="Arial" panose="020B0604020202020204" pitchFamily="34" charset="0"/>
                <a:ea typeface="Times New Roman" panose="02020603050405020304" pitchFamily="18" charset="0"/>
                <a:cs typeface="Arial" panose="020B0604020202020204" pitchFamily="34" charset="0"/>
              </a:rPr>
              <a:t>şi</a:t>
            </a:r>
            <a:r>
              <a:rPr lang="ro-RO" sz="2000" dirty="0">
                <a:effectLst/>
                <a:latin typeface="Arial" panose="020B0604020202020204" pitchFamily="34" charset="0"/>
                <a:ea typeface="Times New Roman" panose="02020603050405020304" pitchFamily="18" charset="0"/>
                <a:cs typeface="Arial" panose="020B0604020202020204" pitchFamily="34" charset="0"/>
              </a:rPr>
              <a:t> proceduri care să determine </a:t>
            </a:r>
            <a:r>
              <a:rPr lang="ro-RO" sz="2000" dirty="0" err="1">
                <a:effectLst/>
                <a:latin typeface="Arial" panose="020B0604020202020204" pitchFamily="34" charset="0"/>
                <a:ea typeface="Times New Roman" panose="02020603050405020304" pitchFamily="18" charset="0"/>
                <a:cs typeface="Arial" panose="020B0604020202020204" pitchFamily="34" charset="0"/>
              </a:rPr>
              <a:t>creşterea</a:t>
            </a:r>
            <a:r>
              <a:rPr lang="ro-RO" sz="2000" dirty="0">
                <a:effectLst/>
                <a:latin typeface="Arial" panose="020B0604020202020204" pitchFamily="34" charset="0"/>
                <a:ea typeface="Times New Roman" panose="02020603050405020304" pitchFamily="18" charset="0"/>
                <a:cs typeface="Arial" panose="020B0604020202020204" pitchFamily="34" charset="0"/>
              </a:rPr>
              <a:t> </a:t>
            </a:r>
            <a:r>
              <a:rPr lang="ro-RO" sz="2000" dirty="0" err="1">
                <a:effectLst/>
                <a:latin typeface="Arial" panose="020B0604020202020204" pitchFamily="34" charset="0"/>
                <a:ea typeface="Times New Roman" panose="02020603050405020304" pitchFamily="18" charset="0"/>
                <a:cs typeface="Arial" panose="020B0604020202020204" pitchFamily="34" charset="0"/>
              </a:rPr>
              <a:t>competitivităţii</a:t>
            </a:r>
            <a:r>
              <a:rPr lang="ro-RO" sz="2000" dirty="0">
                <a:effectLst/>
                <a:latin typeface="Arial" panose="020B0604020202020204" pitchFamily="34" charset="0"/>
                <a:ea typeface="Times New Roman" panose="02020603050405020304" pitchFamily="18" charset="0"/>
                <a:cs typeface="Arial" panose="020B0604020202020204" pitchFamily="34" charset="0"/>
              </a:rPr>
              <a:t>.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dirty="0" err="1">
                <a:latin typeface="Arial" panose="020B0604020202020204" pitchFamily="34" charset="0"/>
                <a:cs typeface="Arial" panose="020B0604020202020204" pitchFamily="34" charset="0"/>
              </a:rPr>
              <a:t>Obiectul</a:t>
            </a:r>
            <a:r>
              <a:rPr lang="en-US" sz="2000" dirty="0">
                <a:latin typeface="Arial" panose="020B0604020202020204" pitchFamily="34" charset="0"/>
                <a:cs typeface="Arial" panose="020B0604020202020204" pitchFamily="34" charset="0"/>
              </a:rPr>
              <a:t> principal al </a:t>
            </a:r>
            <a:r>
              <a:rPr lang="en-US" sz="2000" dirty="0" err="1">
                <a:latin typeface="Arial" panose="020B0604020202020204" pitchFamily="34" charset="0"/>
                <a:cs typeface="Arial" panose="020B0604020202020204" pitchFamily="34" charset="0"/>
              </a:rPr>
              <a:t>studiului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firma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urmat</a:t>
            </a:r>
            <a:r>
              <a:rPr lang="ro-RO" sz="2000" dirty="0">
                <a:latin typeface="Arial" panose="020B0604020202020204" pitchFamily="34" charset="0"/>
                <a:cs typeface="Arial" panose="020B0604020202020204" pitchFamily="34" charset="0"/>
              </a:rPr>
              <a:t>ă apoi de entități publice sau nonprofit din 2 considerente: </a:t>
            </a:r>
          </a:p>
          <a:p>
            <a:pPr marL="342900" indent="-342900" algn="just">
              <a:buFontTx/>
              <a:buChar char="-"/>
            </a:pPr>
            <a:r>
              <a:rPr lang="en-US" sz="2000" dirty="0">
                <a:latin typeface="Arial" panose="020B0604020202020204" pitchFamily="34" charset="0"/>
                <a:cs typeface="Arial" panose="020B0604020202020204" pitchFamily="34" charset="0"/>
              </a:rPr>
              <a:t>     </a:t>
            </a:r>
            <a:r>
              <a:rPr lang="ro-RO" sz="2000" dirty="0">
                <a:latin typeface="Arial" panose="020B0604020202020204" pitchFamily="34" charset="0"/>
                <a:cs typeface="Arial" panose="020B0604020202020204" pitchFamily="34" charset="0"/>
              </a:rPr>
              <a:t>diferențe sociale, culturale, regionale,</a:t>
            </a:r>
          </a:p>
          <a:p>
            <a:pPr marL="342900" indent="-342900" algn="just">
              <a:buFontTx/>
              <a:buChar char="-"/>
            </a:pPr>
            <a:r>
              <a:rPr lang="en-US" sz="2000" dirty="0">
                <a:latin typeface="Arial" panose="020B0604020202020204" pitchFamily="34" charset="0"/>
                <a:cs typeface="Arial" panose="020B0604020202020204" pitchFamily="34" charset="0"/>
              </a:rPr>
              <a:t>     p</a:t>
            </a:r>
            <a:r>
              <a:rPr lang="ro-RO" sz="2000" dirty="0" err="1">
                <a:latin typeface="Arial" panose="020B0604020202020204" pitchFamily="34" charset="0"/>
                <a:cs typeface="Arial" panose="020B0604020202020204" pitchFamily="34" charset="0"/>
              </a:rPr>
              <a:t>rofitul</a:t>
            </a:r>
            <a:r>
              <a:rPr lang="ro-RO" sz="2000" dirty="0">
                <a:latin typeface="Arial" panose="020B0604020202020204" pitchFamily="34" charset="0"/>
                <a:cs typeface="Arial" panose="020B0604020202020204" pitchFamily="34" charset="0"/>
              </a:rPr>
              <a:t> ca factor unitar de măsurare a efectelor managementului</a:t>
            </a:r>
          </a:p>
        </p:txBody>
      </p:sp>
    </p:spTree>
    <p:extLst>
      <p:ext uri="{BB962C8B-B14F-4D97-AF65-F5344CB8AC3E}">
        <p14:creationId xmlns:p14="http://schemas.microsoft.com/office/powerpoint/2010/main" val="22622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CA1E0-2549-49B8-838A-7CB176469AFC}"/>
              </a:ext>
            </a:extLst>
          </p:cNvPr>
          <p:cNvSpPr>
            <a:spLocks noGrp="1"/>
          </p:cNvSpPr>
          <p:nvPr>
            <p:ph idx="1"/>
          </p:nvPr>
        </p:nvSpPr>
        <p:spPr>
          <a:xfrm>
            <a:off x="838200" y="595901"/>
            <a:ext cx="5346843" cy="4952144"/>
          </a:xfrm>
        </p:spPr>
        <p:txBody>
          <a:bodyPr>
            <a:normAutofit/>
          </a:bodyPr>
          <a:lstStyle/>
          <a:p>
            <a:pPr marL="0" indent="0">
              <a:buNone/>
            </a:pPr>
            <a:r>
              <a:rPr lang="ro-RO" sz="1800" b="1" dirty="0">
                <a:solidFill>
                  <a:srgbClr val="00B050"/>
                </a:solidFill>
                <a:effectLst/>
                <a:latin typeface="Arial" panose="020B0604020202020204" pitchFamily="34" charset="0"/>
                <a:ea typeface="Times New Roman" panose="02020603050405020304" pitchFamily="18" charset="0"/>
              </a:rPr>
              <a:t>Frederick </a:t>
            </a:r>
            <a:r>
              <a:rPr lang="ro-RO" sz="1800" b="1" dirty="0" err="1">
                <a:solidFill>
                  <a:srgbClr val="00B050"/>
                </a:solidFill>
                <a:effectLst/>
                <a:latin typeface="Arial" panose="020B0604020202020204" pitchFamily="34" charset="0"/>
                <a:ea typeface="Times New Roman" panose="02020603050405020304" pitchFamily="18" charset="0"/>
              </a:rPr>
              <a:t>Herzberg</a:t>
            </a:r>
            <a:r>
              <a:rPr lang="ro-RO" sz="1800" dirty="0">
                <a:solidFill>
                  <a:srgbClr val="00B050"/>
                </a:solidFill>
                <a:effectLst/>
                <a:latin typeface="Arial" panose="020B0604020202020204" pitchFamily="34" charset="0"/>
                <a:ea typeface="Times New Roman" panose="02020603050405020304" pitchFamily="18" charset="0"/>
              </a:rPr>
              <a:t>, psiholog, în 1968 propune teoria celor </a:t>
            </a:r>
            <a:r>
              <a:rPr lang="ro-RO" sz="1800" b="1" dirty="0">
                <a:solidFill>
                  <a:srgbClr val="00B050"/>
                </a:solidFill>
                <a:effectLst/>
                <a:latin typeface="Arial" panose="020B0604020202020204" pitchFamily="34" charset="0"/>
                <a:ea typeface="Times New Roman" panose="02020603050405020304" pitchFamily="18" charset="0"/>
              </a:rPr>
              <a:t>doi</a:t>
            </a:r>
            <a:r>
              <a:rPr lang="ro-RO" sz="1800" dirty="0">
                <a:solidFill>
                  <a:srgbClr val="00B050"/>
                </a:solidFill>
                <a:effectLst/>
                <a:latin typeface="Arial" panose="020B0604020202020204" pitchFamily="34" charset="0"/>
                <a:ea typeface="Times New Roman" panose="02020603050405020304" pitchFamily="18" charset="0"/>
              </a:rPr>
              <a:t> </a:t>
            </a:r>
            <a:r>
              <a:rPr lang="ro-RO" sz="1800" b="1" dirty="0">
                <a:solidFill>
                  <a:srgbClr val="00B050"/>
                </a:solidFill>
                <a:effectLst/>
                <a:latin typeface="Arial" panose="020B0604020202020204" pitchFamily="34" charset="0"/>
                <a:ea typeface="Times New Roman" panose="02020603050405020304" pitchFamily="18" charset="0"/>
              </a:rPr>
              <a:t>factori ai satisfacției </a:t>
            </a:r>
            <a:r>
              <a:rPr lang="ro-RO" sz="1800" dirty="0">
                <a:solidFill>
                  <a:srgbClr val="00B050"/>
                </a:solidFill>
                <a:effectLst/>
                <a:latin typeface="Arial" panose="020B0604020202020204" pitchFamily="34" charset="0"/>
                <a:ea typeface="Times New Roman" panose="02020603050405020304" pitchFamily="18" charset="0"/>
              </a:rPr>
              <a:t>în muncă:</a:t>
            </a:r>
          </a:p>
          <a:p>
            <a:pPr marL="0" indent="0">
              <a:buNone/>
            </a:pPr>
            <a:r>
              <a:rPr lang="ro-RO" sz="1800" dirty="0">
                <a:solidFill>
                  <a:srgbClr val="00B050"/>
                </a:solidFill>
                <a:latin typeface="Arial" panose="020B0604020202020204" pitchFamily="34" charset="0"/>
                <a:ea typeface="Times New Roman" panose="02020603050405020304" pitchFamily="18" charset="0"/>
              </a:rPr>
              <a:t>	- factorul</a:t>
            </a:r>
            <a:r>
              <a:rPr lang="ro-RO" sz="1800" b="1" dirty="0">
                <a:solidFill>
                  <a:srgbClr val="00B050"/>
                </a:solidFill>
                <a:latin typeface="Arial" panose="020B0604020202020204" pitchFamily="34" charset="0"/>
                <a:ea typeface="Times New Roman" panose="02020603050405020304" pitchFamily="18" charset="0"/>
              </a:rPr>
              <a:t> igienic </a:t>
            </a:r>
            <a:r>
              <a:rPr lang="ro-RO" sz="1800" dirty="0">
                <a:solidFill>
                  <a:srgbClr val="00B050"/>
                </a:solidFill>
                <a:latin typeface="Arial" panose="020B0604020202020204" pitchFamily="34" charset="0"/>
                <a:ea typeface="Times New Roman" panose="02020603050405020304" pitchFamily="18" charset="0"/>
              </a:rPr>
              <a:t>(pot scădea motivarea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dacă nu sunt prezenți): salariul,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securitatea serviciului, curățenia,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confortul</a:t>
            </a:r>
            <a:r>
              <a:rPr lang="en-US" sz="1800" dirty="0">
                <a:solidFill>
                  <a:srgbClr val="00B050"/>
                </a:solidFill>
                <a:latin typeface="Arial" panose="020B0604020202020204" pitchFamily="34" charset="0"/>
                <a:ea typeface="Times New Roman" panose="02020603050405020304" pitchFamily="18" charset="0"/>
              </a:rPr>
              <a:t>,</a:t>
            </a:r>
            <a:endParaRPr lang="ro-RO" sz="1800" dirty="0">
              <a:solidFill>
                <a:srgbClr val="00B050"/>
              </a:solidFill>
              <a:latin typeface="Arial" panose="020B0604020202020204" pitchFamily="34" charset="0"/>
              <a:ea typeface="Times New Roman" panose="02020603050405020304" pitchFamily="18" charset="0"/>
            </a:endParaRPr>
          </a:p>
          <a:p>
            <a:pPr marL="0" indent="0">
              <a:buNone/>
            </a:pPr>
            <a:r>
              <a:rPr lang="ro-RO" sz="1800" dirty="0">
                <a:solidFill>
                  <a:srgbClr val="00B050"/>
                </a:solidFill>
                <a:latin typeface="Arial" panose="020B0604020202020204" pitchFamily="34" charset="0"/>
                <a:ea typeface="Times New Roman" panose="02020603050405020304" pitchFamily="18" charset="0"/>
              </a:rPr>
              <a:t>	- factorul </a:t>
            </a:r>
            <a:r>
              <a:rPr lang="ro-RO" sz="1800" b="1" dirty="0">
                <a:solidFill>
                  <a:srgbClr val="00B050"/>
                </a:solidFill>
                <a:latin typeface="Arial" panose="020B0604020202020204" pitchFamily="34" charset="0"/>
                <a:ea typeface="Times New Roman" panose="02020603050405020304" pitchFamily="18" charset="0"/>
              </a:rPr>
              <a:t>motivațional</a:t>
            </a:r>
            <a:r>
              <a:rPr lang="ro-RO" sz="1800" dirty="0">
                <a:solidFill>
                  <a:srgbClr val="00B050"/>
                </a:solidFill>
                <a:latin typeface="Arial" panose="020B0604020202020204" pitchFamily="34" charset="0"/>
                <a:ea typeface="Times New Roman" panose="02020603050405020304" pitchFamily="18" charset="0"/>
              </a:rPr>
              <a:t> (pot crește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motivarea): recunoașterea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muncii,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posibilitatea promovării, activitatea în </a:t>
            </a:r>
            <a:r>
              <a:rPr lang="en-US" sz="1800" dirty="0">
                <a:solidFill>
                  <a:srgbClr val="00B050"/>
                </a:solidFill>
                <a:latin typeface="Arial" panose="020B0604020202020204" pitchFamily="34" charset="0"/>
                <a:ea typeface="Times New Roman" panose="02020603050405020304" pitchFamily="18" charset="0"/>
              </a:rPr>
              <a:t>	</a:t>
            </a:r>
            <a:r>
              <a:rPr lang="ro-RO" sz="1800" dirty="0">
                <a:solidFill>
                  <a:srgbClr val="00B050"/>
                </a:solidFill>
                <a:latin typeface="Arial" panose="020B0604020202020204" pitchFamily="34" charset="0"/>
                <a:ea typeface="Times New Roman" panose="02020603050405020304" pitchFamily="18" charset="0"/>
              </a:rPr>
              <a:t>sine.</a:t>
            </a:r>
          </a:p>
          <a:p>
            <a:pPr marL="0" indent="0">
              <a:buNone/>
            </a:pPr>
            <a:r>
              <a:rPr lang="ro-RO" sz="1800" dirty="0">
                <a:solidFill>
                  <a:srgbClr val="00B050"/>
                </a:solidFill>
                <a:effectLst/>
                <a:latin typeface="Arial" panose="020B0604020202020204" pitchFamily="34" charset="0"/>
                <a:ea typeface="Times New Roman" panose="02020603050405020304" pitchFamily="18" charset="0"/>
              </a:rPr>
              <a:t>Teoria are la bază </a:t>
            </a:r>
            <a:r>
              <a:rPr lang="ro-RO" sz="1800" dirty="0">
                <a:solidFill>
                  <a:srgbClr val="00B050"/>
                </a:solidFill>
                <a:latin typeface="Arial" panose="020B0604020202020204" pitchFamily="34" charset="0"/>
                <a:ea typeface="Times New Roman" panose="02020603050405020304" pitchFamily="18" charset="0"/>
              </a:rPr>
              <a:t>piramida nevoilor umane, propusa de către psihologul </a:t>
            </a:r>
            <a:r>
              <a:rPr lang="ro-RO" sz="1800" dirty="0">
                <a:solidFill>
                  <a:srgbClr val="00B050"/>
                </a:solidFill>
                <a:effectLst/>
                <a:latin typeface="Arial" panose="020B0604020202020204" pitchFamily="34" charset="0"/>
                <a:ea typeface="Times New Roman" panose="02020603050405020304" pitchFamily="18" charset="0"/>
              </a:rPr>
              <a:t>Abraham </a:t>
            </a:r>
            <a:r>
              <a:rPr lang="ro-RO" sz="1800" dirty="0" err="1">
                <a:solidFill>
                  <a:srgbClr val="00B050"/>
                </a:solidFill>
                <a:effectLst/>
                <a:latin typeface="Arial" panose="020B0604020202020204" pitchFamily="34" charset="0"/>
                <a:ea typeface="Times New Roman" panose="02020603050405020304" pitchFamily="18" charset="0"/>
              </a:rPr>
              <a:t>Maslow</a:t>
            </a:r>
            <a:r>
              <a:rPr lang="ro-RO" sz="1800" dirty="0">
                <a:solidFill>
                  <a:srgbClr val="00B050"/>
                </a:solidFill>
                <a:effectLst/>
                <a:latin typeface="Arial" panose="020B0604020202020204" pitchFamily="34" charset="0"/>
                <a:ea typeface="Times New Roman" panose="02020603050405020304" pitchFamily="18" charset="0"/>
              </a:rPr>
              <a:t>.</a:t>
            </a:r>
          </a:p>
          <a:p>
            <a:pPr marL="0" indent="0">
              <a:buNone/>
            </a:pPr>
            <a:endParaRPr lang="ro-RO" sz="1800" dirty="0">
              <a:solidFill>
                <a:srgbClr val="00B050"/>
              </a:solidFill>
              <a:effectLst/>
              <a:latin typeface="Arial" panose="020B0604020202020204" pitchFamily="34" charset="0"/>
              <a:ea typeface="Times New Roman" panose="02020603050405020304" pitchFamily="18" charset="0"/>
            </a:endParaRPr>
          </a:p>
          <a:p>
            <a:pPr marL="0" indent="0">
              <a:buNone/>
            </a:pPr>
            <a:endParaRPr lang="ro-RO" sz="1800" dirty="0">
              <a:solidFill>
                <a:srgbClr val="00B050"/>
              </a:solidFill>
              <a:latin typeface="Arial" panose="020B0604020202020204" pitchFamily="34" charset="0"/>
              <a:ea typeface="Times New Roman" panose="02020603050405020304" pitchFamily="18" charset="0"/>
            </a:endParaRPr>
          </a:p>
          <a:p>
            <a:pPr marL="0" indent="0">
              <a:buNone/>
            </a:pPr>
            <a:endParaRPr lang="en-US" sz="1800" dirty="0">
              <a:solidFill>
                <a:srgbClr val="00B050"/>
              </a:solidFill>
              <a:effectLst/>
              <a:latin typeface="Arial" panose="020B0604020202020204" pitchFamily="34" charset="0"/>
              <a:ea typeface="Times New Roman" panose="02020603050405020304" pitchFamily="18" charset="0"/>
            </a:endParaRPr>
          </a:p>
          <a:p>
            <a:pPr marL="0" indent="0">
              <a:buNone/>
            </a:pPr>
            <a:endParaRPr lang="ro-RO" sz="1800" dirty="0">
              <a:solidFill>
                <a:srgbClr val="00B050"/>
              </a:solidFill>
              <a:latin typeface="Arial" panose="020B0604020202020204" pitchFamily="34" charset="0"/>
              <a:ea typeface="Times New Roman" panose="02020603050405020304" pitchFamily="18" charset="0"/>
            </a:endParaRPr>
          </a:p>
          <a:p>
            <a:pPr marL="0" indent="0">
              <a:buNone/>
            </a:pPr>
            <a:endParaRPr lang="ro-RO" sz="1800" dirty="0">
              <a:solidFill>
                <a:srgbClr val="00B050"/>
              </a:solidFill>
              <a:effectLst/>
              <a:latin typeface="Arial" panose="020B0604020202020204" pitchFamily="34" charset="0"/>
              <a:ea typeface="Times New Roman" panose="02020603050405020304" pitchFamily="18" charset="0"/>
            </a:endParaRPr>
          </a:p>
        </p:txBody>
      </p:sp>
      <p:pic>
        <p:nvPicPr>
          <p:cNvPr id="4" name="Picture 3">
            <a:extLst>
              <a:ext uri="{FF2B5EF4-FFF2-40B4-BE49-F238E27FC236}">
                <a16:creationId xmlns:a16="http://schemas.microsoft.com/office/drawing/2014/main" id="{6932BFBC-3B8E-4EFD-8914-886E75291E9E}"/>
              </a:ext>
            </a:extLst>
          </p:cNvPr>
          <p:cNvPicPr>
            <a:picLocks noChangeAspect="1"/>
          </p:cNvPicPr>
          <p:nvPr/>
        </p:nvPicPr>
        <p:blipFill>
          <a:blip r:embed="rId2"/>
          <a:stretch>
            <a:fillRect/>
          </a:stretch>
        </p:blipFill>
        <p:spPr>
          <a:xfrm>
            <a:off x="6351955" y="158428"/>
            <a:ext cx="5840046" cy="5860574"/>
          </a:xfrm>
          <a:prstGeom prst="rect">
            <a:avLst/>
          </a:prstGeom>
        </p:spPr>
      </p:pic>
    </p:spTree>
    <p:extLst>
      <p:ext uri="{BB962C8B-B14F-4D97-AF65-F5344CB8AC3E}">
        <p14:creationId xmlns:p14="http://schemas.microsoft.com/office/powerpoint/2010/main" val="3058199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77D69-3CB9-4B5C-9867-1B053DC46D50}"/>
              </a:ext>
            </a:extLst>
          </p:cNvPr>
          <p:cNvSpPr>
            <a:spLocks noGrp="1"/>
          </p:cNvSpPr>
          <p:nvPr>
            <p:ph idx="1"/>
          </p:nvPr>
        </p:nvSpPr>
        <p:spPr>
          <a:xfrm>
            <a:off x="838200" y="503434"/>
            <a:ext cx="10515600" cy="5673529"/>
          </a:xfrm>
        </p:spPr>
        <p:txBody>
          <a:bodyPr>
            <a:normAutofit/>
          </a:bodyPr>
          <a:lstStyle/>
          <a:p>
            <a:pPr marL="0" indent="0">
              <a:buNone/>
            </a:pPr>
            <a:r>
              <a:rPr lang="ro-RO" sz="2000" b="1" dirty="0">
                <a:solidFill>
                  <a:srgbClr val="00B050"/>
                </a:solidFill>
                <a:effectLst/>
                <a:latin typeface="Arial" panose="020B0604020202020204" pitchFamily="34" charset="0"/>
                <a:ea typeface="Times New Roman" panose="02020603050405020304" pitchFamily="18" charset="0"/>
              </a:rPr>
              <a:t>Herbert A. Simon</a:t>
            </a:r>
            <a:r>
              <a:rPr lang="en-US" sz="2000" dirty="0">
                <a:solidFill>
                  <a:srgbClr val="00B050"/>
                </a:solidFill>
                <a:effectLst/>
                <a:latin typeface="Arial" panose="020B0604020202020204" pitchFamily="34" charset="0"/>
                <a:ea typeface="Times New Roman" panose="02020603050405020304" pitchFamily="18" charset="0"/>
              </a:rPr>
              <a:t>, </a:t>
            </a:r>
            <a:r>
              <a:rPr lang="ro-RO" sz="2000" dirty="0">
                <a:solidFill>
                  <a:srgbClr val="00B050"/>
                </a:solidFill>
                <a:effectLst/>
                <a:latin typeface="Arial" panose="020B0604020202020204" pitchFamily="34" charset="0"/>
                <a:ea typeface="Times New Roman" panose="02020603050405020304" pitchFamily="18" charset="0"/>
              </a:rPr>
              <a:t>„Administrative </a:t>
            </a:r>
            <a:r>
              <a:rPr lang="ro-RO" sz="2000" dirty="0" err="1">
                <a:solidFill>
                  <a:srgbClr val="00B050"/>
                </a:solidFill>
                <a:effectLst/>
                <a:latin typeface="Arial" panose="020B0604020202020204" pitchFamily="34" charset="0"/>
                <a:ea typeface="Times New Roman" panose="02020603050405020304" pitchFamily="18" charset="0"/>
              </a:rPr>
              <a:t>behavior</a:t>
            </a:r>
            <a:r>
              <a:rPr lang="ro-RO" sz="2000" dirty="0">
                <a:solidFill>
                  <a:srgbClr val="00B050"/>
                </a:solidFill>
                <a:effectLst/>
                <a:latin typeface="Arial" panose="020B0604020202020204" pitchFamily="34" charset="0"/>
                <a:ea typeface="Times New Roman" panose="02020603050405020304" pitchFamily="18" charset="0"/>
              </a:rPr>
              <a:t>”, 1947</a:t>
            </a:r>
            <a:r>
              <a:rPr lang="en-US" sz="2000" dirty="0">
                <a:solidFill>
                  <a:srgbClr val="00B050"/>
                </a:solidFill>
                <a:latin typeface="Arial" panose="020B0604020202020204" pitchFamily="34" charset="0"/>
                <a:ea typeface="Times New Roman" panose="02020603050405020304" pitchFamily="18" charset="0"/>
              </a:rPr>
              <a:t>:</a:t>
            </a:r>
          </a:p>
          <a:p>
            <a:pPr marL="0" indent="0">
              <a:buNone/>
            </a:pPr>
            <a:r>
              <a:rPr lang="en-US" sz="2000" dirty="0">
                <a:solidFill>
                  <a:srgbClr val="00B050"/>
                </a:solidFill>
                <a:effectLst/>
                <a:latin typeface="Arial" panose="020B0604020202020204" pitchFamily="34" charset="0"/>
                <a:ea typeface="Times New Roman" panose="02020603050405020304" pitchFamily="18" charset="0"/>
              </a:rPr>
              <a:t>	- </a:t>
            </a:r>
            <a:r>
              <a:rPr lang="en-US" sz="2000" dirty="0" err="1">
                <a:solidFill>
                  <a:srgbClr val="00B050"/>
                </a:solidFill>
                <a:effectLst/>
                <a:latin typeface="Arial" panose="020B0604020202020204" pitchFamily="34" charset="0"/>
                <a:ea typeface="Times New Roman" panose="02020603050405020304" pitchFamily="18" charset="0"/>
              </a:rPr>
              <a:t>deciziile</a:t>
            </a:r>
            <a:r>
              <a:rPr lang="en-US" sz="2000" dirty="0">
                <a:solidFill>
                  <a:srgbClr val="00B050"/>
                </a:solidFill>
                <a:effectLst/>
                <a:latin typeface="Arial" panose="020B0604020202020204" pitchFamily="34" charset="0"/>
                <a:ea typeface="Times New Roman" panose="02020603050405020304" pitchFamily="18" charset="0"/>
              </a:rPr>
              <a:t> </a:t>
            </a:r>
            <a:r>
              <a:rPr lang="en-US" sz="2000" dirty="0" err="1">
                <a:solidFill>
                  <a:srgbClr val="00B050"/>
                </a:solidFill>
                <a:effectLst/>
                <a:latin typeface="Arial" panose="020B0604020202020204" pitchFamily="34" charset="0"/>
                <a:ea typeface="Times New Roman" panose="02020603050405020304" pitchFamily="18" charset="0"/>
              </a:rPr>
              <a:t>trebuie</a:t>
            </a:r>
            <a:r>
              <a:rPr lang="en-US" sz="2000" dirty="0">
                <a:solidFill>
                  <a:srgbClr val="00B050"/>
                </a:solidFill>
                <a:effectLst/>
                <a:latin typeface="Arial" panose="020B0604020202020204" pitchFamily="34" charset="0"/>
                <a:ea typeface="Times New Roman" panose="02020603050405020304" pitchFamily="18" charset="0"/>
              </a:rPr>
              <a:t> s</a:t>
            </a:r>
            <a:r>
              <a:rPr lang="ro-RO" sz="2000" dirty="0">
                <a:solidFill>
                  <a:srgbClr val="00B050"/>
                </a:solidFill>
                <a:effectLst/>
                <a:latin typeface="Arial" panose="020B0604020202020204" pitchFamily="34" charset="0"/>
                <a:ea typeface="Times New Roman" panose="02020603050405020304" pitchFamily="18" charset="0"/>
              </a:rPr>
              <a:t>ă fie corecte, eficiente și implementabile din punct de vedere </a:t>
            </a:r>
            <a:r>
              <a:rPr lang="en-US" sz="2000" dirty="0">
                <a:solidFill>
                  <a:srgbClr val="00B050"/>
                </a:solidFill>
                <a:effectLst/>
                <a:latin typeface="Arial" panose="020B0604020202020204" pitchFamily="34" charset="0"/>
                <a:ea typeface="Times New Roman" panose="02020603050405020304" pitchFamily="18" charset="0"/>
              </a:rPr>
              <a:t>	</a:t>
            </a:r>
            <a:r>
              <a:rPr lang="ro-RO" sz="2000" dirty="0">
                <a:solidFill>
                  <a:srgbClr val="00B050"/>
                </a:solidFill>
                <a:effectLst/>
                <a:latin typeface="Arial" panose="020B0604020202020204" pitchFamily="34" charset="0"/>
                <a:ea typeface="Times New Roman" panose="02020603050405020304" pitchFamily="18" charset="0"/>
              </a:rPr>
              <a:t>practic,</a:t>
            </a:r>
          </a:p>
          <a:p>
            <a:pPr marL="0" indent="0">
              <a:buNone/>
            </a:pPr>
            <a:r>
              <a:rPr lang="ro-RO" sz="2000" dirty="0">
                <a:solidFill>
                  <a:srgbClr val="00B050"/>
                </a:solidFill>
                <a:latin typeface="Arial" panose="020B0604020202020204" pitchFamily="34" charset="0"/>
                <a:ea typeface="Times New Roman" panose="02020603050405020304" pitchFamily="18" charset="0"/>
              </a:rPr>
              <a:t>	- pentru luarea unei decizii trebuie:</a:t>
            </a:r>
          </a:p>
          <a:p>
            <a:pPr marL="0" indent="0">
              <a:buNone/>
            </a:pPr>
            <a:r>
              <a:rPr lang="ro-RO" sz="2000" dirty="0">
                <a:solidFill>
                  <a:srgbClr val="00B050"/>
                </a:solidFill>
                <a:effectLst/>
                <a:latin typeface="Arial" panose="020B0604020202020204" pitchFamily="34" charset="0"/>
                <a:ea typeface="Times New Roman" panose="02020603050405020304" pitchFamily="18" charset="0"/>
              </a:rPr>
              <a:t>		- identificate toate alternativele,</a:t>
            </a:r>
          </a:p>
          <a:p>
            <a:pPr marL="0" indent="0">
              <a:buNone/>
            </a:pPr>
            <a:r>
              <a:rPr lang="ro-RO" sz="2000" dirty="0">
                <a:solidFill>
                  <a:srgbClr val="00B050"/>
                </a:solidFill>
                <a:latin typeface="Arial" panose="020B0604020202020204" pitchFamily="34" charset="0"/>
                <a:ea typeface="Times New Roman" panose="02020603050405020304" pitchFamily="18" charset="0"/>
              </a:rPr>
              <a:t>		- determinate toate consecințele fiecărei alternative identificate,</a:t>
            </a:r>
          </a:p>
          <a:p>
            <a:pPr marL="0" indent="0">
              <a:buNone/>
            </a:pPr>
            <a:r>
              <a:rPr lang="ro-RO" sz="2000" dirty="0">
                <a:solidFill>
                  <a:srgbClr val="00B050"/>
                </a:solidFill>
                <a:effectLst/>
                <a:latin typeface="Arial" panose="020B0604020202020204" pitchFamily="34" charset="0"/>
                <a:ea typeface="Times New Roman" panose="02020603050405020304" pitchFamily="18" charset="0"/>
              </a:rPr>
              <a:t>		- comparate acuratețea și eficiența fiecărui set de consecințe.</a:t>
            </a:r>
          </a:p>
          <a:p>
            <a:pPr marL="0" indent="0">
              <a:buNone/>
            </a:pPr>
            <a:endParaRPr lang="en-US" dirty="0"/>
          </a:p>
        </p:txBody>
      </p:sp>
    </p:spTree>
    <p:extLst>
      <p:ext uri="{BB962C8B-B14F-4D97-AF65-F5344CB8AC3E}">
        <p14:creationId xmlns:p14="http://schemas.microsoft.com/office/powerpoint/2010/main" val="470921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B9FE1-F257-49DC-A435-CC137B7E60EA}"/>
              </a:ext>
            </a:extLst>
          </p:cNvPr>
          <p:cNvSpPr>
            <a:spLocks noGrp="1"/>
          </p:cNvSpPr>
          <p:nvPr>
            <p:ph idx="1"/>
          </p:nvPr>
        </p:nvSpPr>
        <p:spPr>
          <a:xfrm>
            <a:off x="838200" y="544530"/>
            <a:ext cx="10515600" cy="5632433"/>
          </a:xfrm>
        </p:spPr>
        <p:txBody>
          <a:bodyPr>
            <a:normAutofit/>
          </a:bodyPr>
          <a:lstStyle/>
          <a:p>
            <a:pPr marL="0" indent="0">
              <a:buNone/>
            </a:pPr>
            <a:r>
              <a:rPr lang="ro-RO" sz="1800" b="1" dirty="0">
                <a:solidFill>
                  <a:srgbClr val="00B050"/>
                </a:solidFill>
                <a:effectLst/>
                <a:latin typeface="Arial" panose="020B0604020202020204" pitchFamily="34" charset="0"/>
                <a:ea typeface="Times New Roman" panose="02020603050405020304" pitchFamily="18" charset="0"/>
              </a:rPr>
              <a:t>Douglas </a:t>
            </a:r>
            <a:r>
              <a:rPr lang="ro-RO" sz="1800" b="1" dirty="0" err="1">
                <a:solidFill>
                  <a:srgbClr val="00B050"/>
                </a:solidFill>
                <a:latin typeface="Arial" panose="020B0604020202020204" pitchFamily="34" charset="0"/>
              </a:rPr>
              <a:t>McGregor</a:t>
            </a:r>
            <a:r>
              <a:rPr lang="ro-RO" sz="1800" dirty="0">
                <a:solidFill>
                  <a:srgbClr val="00B050"/>
                </a:solidFill>
                <a:latin typeface="Arial" panose="020B0604020202020204" pitchFamily="34" charset="0"/>
              </a:rPr>
              <a:t>, </a:t>
            </a:r>
            <a:r>
              <a:rPr lang="en-US" sz="1800" dirty="0">
                <a:solidFill>
                  <a:srgbClr val="00B050"/>
                </a:solidFill>
                <a:latin typeface="Arial" panose="020B0604020202020204" pitchFamily="34" charset="0"/>
              </a:rPr>
              <a:t>The Human Side of Enterprise</a:t>
            </a:r>
            <a:r>
              <a:rPr lang="ro-RO" sz="1800" dirty="0">
                <a:solidFill>
                  <a:srgbClr val="00B050"/>
                </a:solidFill>
                <a:latin typeface="Arial" panose="020B0604020202020204" pitchFamily="34" charset="0"/>
              </a:rPr>
              <a:t>, </a:t>
            </a:r>
            <a:r>
              <a:rPr lang="en-US" sz="1800" dirty="0">
                <a:solidFill>
                  <a:srgbClr val="00B050"/>
                </a:solidFill>
                <a:latin typeface="Arial" panose="020B0604020202020204" pitchFamily="34" charset="0"/>
              </a:rPr>
              <a:t>1960</a:t>
            </a:r>
            <a:r>
              <a:rPr lang="ro-RO" sz="1800" dirty="0">
                <a:solidFill>
                  <a:srgbClr val="00B050"/>
                </a:solidFill>
                <a:latin typeface="Arial" panose="020B0604020202020204" pitchFamily="34" charset="0"/>
              </a:rPr>
              <a:t> – Teoria X și Teoria Y:</a:t>
            </a:r>
          </a:p>
          <a:p>
            <a:pPr marL="0" indent="0">
              <a:buNone/>
            </a:pPr>
            <a:r>
              <a:rPr lang="ro-RO" sz="1800" dirty="0">
                <a:solidFill>
                  <a:srgbClr val="00B050"/>
                </a:solidFill>
                <a:latin typeface="Arial" panose="020B0604020202020204" pitchFamily="34" charset="0"/>
              </a:rPr>
              <a:t>	- </a:t>
            </a:r>
            <a:r>
              <a:rPr lang="ro-RO" sz="1800" b="1" dirty="0">
                <a:solidFill>
                  <a:srgbClr val="00B050"/>
                </a:solidFill>
                <a:effectLst/>
                <a:latin typeface="Arial" panose="020B0604020202020204" pitchFamily="34" charset="0"/>
                <a:ea typeface="Times New Roman" panose="02020603050405020304" pitchFamily="18" charset="0"/>
              </a:rPr>
              <a:t>Teoria X </a:t>
            </a:r>
            <a:r>
              <a:rPr lang="ro-RO" sz="1800" dirty="0">
                <a:solidFill>
                  <a:srgbClr val="00B050"/>
                </a:solidFill>
                <a:effectLst/>
                <a:latin typeface="Arial" panose="020B0604020202020204" pitchFamily="34" charset="0"/>
                <a:ea typeface="Times New Roman" panose="02020603050405020304" pitchFamily="18" charset="0"/>
              </a:rPr>
              <a:t>dezvoltă viziunea </a:t>
            </a:r>
            <a:r>
              <a:rPr lang="ro-RO" sz="1800" dirty="0" err="1">
                <a:solidFill>
                  <a:srgbClr val="00B050"/>
                </a:solidFill>
                <a:effectLst/>
                <a:latin typeface="Arial" panose="020B0604020202020204" pitchFamily="34" charset="0"/>
                <a:ea typeface="Times New Roman" panose="02020603050405020304" pitchFamily="18" charset="0"/>
              </a:rPr>
              <a:t>tradiţională</a:t>
            </a:r>
            <a:r>
              <a:rPr lang="ro-RO" sz="1800" dirty="0">
                <a:solidFill>
                  <a:srgbClr val="00B050"/>
                </a:solidFill>
                <a:effectLst/>
                <a:latin typeface="Arial" panose="020B0604020202020204" pitchFamily="34" charset="0"/>
                <a:ea typeface="Times New Roman" panose="02020603050405020304" pitchFamily="18" charset="0"/>
              </a:rPr>
              <a:t> asupra managementului, cu un caracter</a:t>
            </a:r>
            <a:r>
              <a:rPr lang="en-US" sz="1800" dirty="0">
                <a:solidFill>
                  <a:srgbClr val="00B050"/>
                </a:solidFill>
                <a:effectLst/>
                <a:latin typeface="Arial" panose="020B0604020202020204" pitchFamily="34" charset="0"/>
                <a:ea typeface="Times New Roman" panose="02020603050405020304" pitchFamily="18" charset="0"/>
              </a:rPr>
              <a:t>	</a:t>
            </a:r>
            <a:r>
              <a:rPr lang="ro-RO" sz="1800" dirty="0">
                <a:solidFill>
                  <a:srgbClr val="00B050"/>
                </a:solidFill>
                <a:effectLst/>
                <a:latin typeface="Arial" panose="020B0604020202020204" pitchFamily="34" charset="0"/>
                <a:ea typeface="Times New Roman" panose="02020603050405020304" pitchFamily="18" charset="0"/>
              </a:rPr>
              <a:t>negativ, </a:t>
            </a:r>
            <a:r>
              <a:rPr lang="en-US" sz="1800" dirty="0">
                <a:solidFill>
                  <a:srgbClr val="00B050"/>
                </a:solidFill>
                <a:effectLst/>
                <a:latin typeface="Arial" panose="020B0604020202020204" pitchFamily="34" charset="0"/>
                <a:ea typeface="Times New Roman" panose="02020603050405020304" pitchFamily="18" charset="0"/>
              </a:rPr>
              <a:t>	</a:t>
            </a:r>
            <a:r>
              <a:rPr lang="ro-RO" sz="1800" dirty="0">
                <a:solidFill>
                  <a:srgbClr val="00B050"/>
                </a:solidFill>
                <a:effectLst/>
                <a:latin typeface="Arial" panose="020B0604020202020204" pitchFamily="34" charset="0"/>
                <a:ea typeface="Times New Roman" panose="02020603050405020304" pitchFamily="18" charset="0"/>
              </a:rPr>
              <a:t>sugerând că managerii trebuie să-</a:t>
            </a:r>
            <a:r>
              <a:rPr lang="ro-RO" sz="1800" dirty="0" err="1">
                <a:solidFill>
                  <a:srgbClr val="00B050"/>
                </a:solidFill>
                <a:effectLst/>
                <a:latin typeface="Arial" panose="020B0604020202020204" pitchFamily="34" charset="0"/>
                <a:ea typeface="Times New Roman" panose="02020603050405020304" pitchFamily="18" charset="0"/>
              </a:rPr>
              <a:t>şi</a:t>
            </a:r>
            <a:r>
              <a:rPr lang="ro-RO" sz="1800" dirty="0">
                <a:solidFill>
                  <a:srgbClr val="00B050"/>
                </a:solidFill>
                <a:effectLst/>
                <a:latin typeface="Arial" panose="020B0604020202020204" pitchFamily="34" charset="0"/>
                <a:ea typeface="Times New Roman" panose="02020603050405020304" pitchFamily="18" charset="0"/>
              </a:rPr>
              <a:t> </a:t>
            </a:r>
            <a:r>
              <a:rPr lang="ro-RO" sz="1800" b="1" dirty="0">
                <a:solidFill>
                  <a:srgbClr val="00B050"/>
                </a:solidFill>
                <a:effectLst/>
                <a:latin typeface="Arial" panose="020B0604020202020204" pitchFamily="34" charset="0"/>
                <a:ea typeface="Times New Roman" panose="02020603050405020304" pitchFamily="18" charset="0"/>
              </a:rPr>
              <a:t>constrângă</a:t>
            </a:r>
            <a:r>
              <a:rPr lang="ro-RO" sz="1800" dirty="0">
                <a:solidFill>
                  <a:srgbClr val="00B050"/>
                </a:solidFill>
                <a:effectLst/>
                <a:latin typeface="Arial" panose="020B0604020202020204" pitchFamily="34" charset="0"/>
                <a:ea typeface="Times New Roman" panose="02020603050405020304" pitchFamily="18" charset="0"/>
              </a:rPr>
              <a:t> </a:t>
            </a:r>
            <a:r>
              <a:rPr lang="ro-RO" sz="1800" dirty="0" err="1">
                <a:solidFill>
                  <a:srgbClr val="00B050"/>
                </a:solidFill>
                <a:effectLst/>
                <a:latin typeface="Arial" panose="020B0604020202020204" pitchFamily="34" charset="0"/>
                <a:ea typeface="Times New Roman" panose="02020603050405020304" pitchFamily="18" charset="0"/>
              </a:rPr>
              <a:t>şi</a:t>
            </a:r>
            <a:r>
              <a:rPr lang="ro-RO" sz="1800" dirty="0">
                <a:solidFill>
                  <a:srgbClr val="00B050"/>
                </a:solidFill>
                <a:effectLst/>
                <a:latin typeface="Arial" panose="020B0604020202020204" pitchFamily="34" charset="0"/>
                <a:ea typeface="Times New Roman" panose="02020603050405020304" pitchFamily="18" charset="0"/>
              </a:rPr>
              <a:t> să-</a:t>
            </a:r>
            <a:r>
              <a:rPr lang="ro-RO" sz="1800" dirty="0" err="1">
                <a:solidFill>
                  <a:srgbClr val="00B050"/>
                </a:solidFill>
                <a:effectLst/>
                <a:latin typeface="Arial" panose="020B0604020202020204" pitchFamily="34" charset="0"/>
                <a:ea typeface="Times New Roman" panose="02020603050405020304" pitchFamily="18" charset="0"/>
              </a:rPr>
              <a:t>şi</a:t>
            </a:r>
            <a:r>
              <a:rPr lang="ro-RO" sz="1800" dirty="0">
                <a:solidFill>
                  <a:srgbClr val="00B050"/>
                </a:solidFill>
                <a:effectLst/>
                <a:latin typeface="Arial" panose="020B0604020202020204" pitchFamily="34" charset="0"/>
                <a:ea typeface="Times New Roman" panose="02020603050405020304" pitchFamily="18" charset="0"/>
              </a:rPr>
              <a:t> </a:t>
            </a:r>
            <a:r>
              <a:rPr lang="ro-RO" sz="1800" b="1" dirty="0">
                <a:solidFill>
                  <a:srgbClr val="00B050"/>
                </a:solidFill>
                <a:effectLst/>
                <a:latin typeface="Arial" panose="020B0604020202020204" pitchFamily="34" charset="0"/>
                <a:ea typeface="Times New Roman" panose="02020603050405020304" pitchFamily="18" charset="0"/>
              </a:rPr>
              <a:t>controleze</a:t>
            </a:r>
            <a:r>
              <a:rPr lang="ro-RO" sz="1800" dirty="0">
                <a:solidFill>
                  <a:srgbClr val="00B050"/>
                </a:solidFill>
                <a:effectLst/>
                <a:latin typeface="Arial" panose="020B0604020202020204" pitchFamily="34" charset="0"/>
                <a:ea typeface="Times New Roman" panose="02020603050405020304" pitchFamily="18" charset="0"/>
              </a:rPr>
              <a:t> </a:t>
            </a:r>
            <a:r>
              <a:rPr lang="ro-RO" sz="1800" dirty="0" err="1">
                <a:solidFill>
                  <a:srgbClr val="00B050"/>
                </a:solidFill>
                <a:effectLst/>
                <a:latin typeface="Arial" panose="020B0604020202020204" pitchFamily="34" charset="0"/>
                <a:ea typeface="Times New Roman" panose="02020603050405020304" pitchFamily="18" charset="0"/>
              </a:rPr>
              <a:t>angajaţii</a:t>
            </a:r>
            <a:r>
              <a:rPr lang="ro-RO" sz="1800" dirty="0">
                <a:solidFill>
                  <a:srgbClr val="00B050"/>
                </a:solidFill>
                <a:effectLst/>
                <a:latin typeface="Arial" panose="020B0604020202020204" pitchFamily="34" charset="0"/>
                <a:ea typeface="Times New Roman" panose="02020603050405020304" pitchFamily="18" charset="0"/>
              </a:rPr>
              <a:t> pentru a-i </a:t>
            </a:r>
            <a:r>
              <a:rPr lang="en-US" sz="1800" dirty="0">
                <a:solidFill>
                  <a:srgbClr val="00B050"/>
                </a:solidFill>
                <a:effectLst/>
                <a:latin typeface="Arial" panose="020B0604020202020204" pitchFamily="34" charset="0"/>
                <a:ea typeface="Times New Roman" panose="02020603050405020304" pitchFamily="18" charset="0"/>
              </a:rPr>
              <a:t>	</a:t>
            </a:r>
            <a:r>
              <a:rPr lang="ro-RO" sz="1800" dirty="0">
                <a:solidFill>
                  <a:srgbClr val="00B050"/>
                </a:solidFill>
                <a:effectLst/>
                <a:latin typeface="Arial" panose="020B0604020202020204" pitchFamily="34" charset="0"/>
                <a:ea typeface="Times New Roman" panose="02020603050405020304" pitchFamily="18" charset="0"/>
              </a:rPr>
              <a:t>motiva, </a:t>
            </a:r>
          </a:p>
          <a:p>
            <a:pPr marL="0" indent="0">
              <a:buNone/>
            </a:pPr>
            <a:r>
              <a:rPr lang="ro-RO" sz="1800" dirty="0">
                <a:solidFill>
                  <a:srgbClr val="00B050"/>
                </a:solidFill>
                <a:latin typeface="Arial" panose="020B0604020202020204" pitchFamily="34" charset="0"/>
                <a:ea typeface="Times New Roman" panose="02020603050405020304" pitchFamily="18" charset="0"/>
              </a:rPr>
              <a:t>	- </a:t>
            </a:r>
            <a:r>
              <a:rPr lang="ro-RO" sz="1800" b="1" dirty="0">
                <a:solidFill>
                  <a:srgbClr val="00B050"/>
                </a:solidFill>
                <a:latin typeface="Arial" panose="020B0604020202020204" pitchFamily="34" charset="0"/>
                <a:ea typeface="Times New Roman" panose="02020603050405020304" pitchFamily="18" charset="0"/>
              </a:rPr>
              <a:t>T</a:t>
            </a:r>
            <a:r>
              <a:rPr lang="ro-RO" sz="1800" b="1" dirty="0">
                <a:solidFill>
                  <a:srgbClr val="00B050"/>
                </a:solidFill>
                <a:effectLst/>
                <a:latin typeface="Arial" panose="020B0604020202020204" pitchFamily="34" charset="0"/>
                <a:ea typeface="Times New Roman" panose="02020603050405020304" pitchFamily="18" charset="0"/>
              </a:rPr>
              <a:t>eoria Y </a:t>
            </a:r>
            <a:r>
              <a:rPr lang="ro-RO" sz="1800" dirty="0">
                <a:solidFill>
                  <a:srgbClr val="00B050"/>
                </a:solidFill>
                <a:effectLst/>
                <a:latin typeface="Arial" panose="020B0604020202020204" pitchFamily="34" charset="0"/>
                <a:ea typeface="Times New Roman" panose="02020603050405020304" pitchFamily="18" charset="0"/>
              </a:rPr>
              <a:t>are un caracter pozitiv, </a:t>
            </a:r>
            <a:r>
              <a:rPr lang="ro-RO" sz="1800" dirty="0" err="1">
                <a:solidFill>
                  <a:srgbClr val="00B050"/>
                </a:solidFill>
                <a:effectLst/>
                <a:latin typeface="Arial" panose="020B0604020202020204" pitchFamily="34" charset="0"/>
                <a:ea typeface="Times New Roman" panose="02020603050405020304" pitchFamily="18" charset="0"/>
              </a:rPr>
              <a:t>salariaţii</a:t>
            </a:r>
            <a:r>
              <a:rPr lang="ro-RO" sz="1800" dirty="0">
                <a:solidFill>
                  <a:srgbClr val="00B050"/>
                </a:solidFill>
                <a:effectLst/>
                <a:latin typeface="Arial" panose="020B0604020202020204" pitchFamily="34" charset="0"/>
                <a:ea typeface="Times New Roman" panose="02020603050405020304" pitchFamily="18" charset="0"/>
              </a:rPr>
              <a:t> beneficiind din partea managerilor de </a:t>
            </a:r>
            <a:r>
              <a:rPr lang="ro-RO" sz="1800" b="1" dirty="0">
                <a:solidFill>
                  <a:srgbClr val="00B050"/>
                </a:solidFill>
                <a:effectLst/>
                <a:latin typeface="Arial" panose="020B0604020202020204" pitchFamily="34" charset="0"/>
                <a:ea typeface="Times New Roman" panose="02020603050405020304" pitchFamily="18" charset="0"/>
              </a:rPr>
              <a:t>credit</a:t>
            </a:r>
            <a:r>
              <a:rPr lang="ro-RO" sz="1800" dirty="0">
                <a:solidFill>
                  <a:srgbClr val="00B050"/>
                </a:solidFill>
                <a:effectLst/>
                <a:latin typeface="Arial" panose="020B0604020202020204" pitchFamily="34" charset="0"/>
                <a:ea typeface="Times New Roman" panose="02020603050405020304" pitchFamily="18" charset="0"/>
              </a:rPr>
              <a:t> în</a:t>
            </a:r>
            <a:r>
              <a:rPr lang="en-US" sz="1800" dirty="0">
                <a:solidFill>
                  <a:srgbClr val="00B050"/>
                </a:solidFill>
                <a:effectLst/>
                <a:latin typeface="Arial" panose="020B0604020202020204" pitchFamily="34" charset="0"/>
                <a:ea typeface="Times New Roman" panose="02020603050405020304" pitchFamily="18" charset="0"/>
              </a:rPr>
              <a:t> 	</a:t>
            </a:r>
            <a:r>
              <a:rPr lang="ro-RO" sz="1800" dirty="0">
                <a:solidFill>
                  <a:srgbClr val="00B050"/>
                </a:solidFill>
                <a:effectLst/>
                <a:latin typeface="Arial" panose="020B0604020202020204" pitchFamily="34" charset="0"/>
                <a:ea typeface="Times New Roman" panose="02020603050405020304" pitchFamily="18" charset="0"/>
              </a:rPr>
              <a:t>ceea ce </a:t>
            </a:r>
            <a:r>
              <a:rPr lang="ro-RO" sz="1800" dirty="0" err="1">
                <a:solidFill>
                  <a:srgbClr val="00B050"/>
                </a:solidFill>
                <a:effectLst/>
                <a:latin typeface="Arial" panose="020B0604020202020204" pitchFamily="34" charset="0"/>
                <a:ea typeface="Times New Roman" panose="02020603050405020304" pitchFamily="18" charset="0"/>
              </a:rPr>
              <a:t>priveşte</a:t>
            </a:r>
            <a:r>
              <a:rPr lang="ro-RO" sz="1800" dirty="0">
                <a:solidFill>
                  <a:srgbClr val="00B050"/>
                </a:solidFill>
                <a:effectLst/>
                <a:latin typeface="Arial" panose="020B0604020202020204" pitchFamily="34" charset="0"/>
                <a:ea typeface="Times New Roman" panose="02020603050405020304" pitchFamily="18" charset="0"/>
              </a:rPr>
              <a:t> responsabilitatea </a:t>
            </a:r>
            <a:r>
              <a:rPr lang="ro-RO" sz="1800" dirty="0" err="1">
                <a:solidFill>
                  <a:srgbClr val="00B050"/>
                </a:solidFill>
                <a:effectLst/>
                <a:latin typeface="Arial" panose="020B0604020202020204" pitchFamily="34" charset="0"/>
                <a:ea typeface="Times New Roman" panose="02020603050405020304" pitchFamily="18" charset="0"/>
              </a:rPr>
              <a:t>acţiunilor</a:t>
            </a:r>
            <a:r>
              <a:rPr lang="ro-RO" sz="1800" dirty="0">
                <a:solidFill>
                  <a:srgbClr val="00B050"/>
                </a:solidFill>
                <a:effectLst/>
                <a:latin typeface="Arial" panose="020B0604020202020204" pitchFamily="34" charset="0"/>
                <a:ea typeface="Times New Roman" panose="02020603050405020304" pitchFamily="18" charset="0"/>
              </a:rPr>
              <a:t> lor. </a:t>
            </a:r>
          </a:p>
          <a:p>
            <a:pPr marL="0" indent="0">
              <a:buNone/>
            </a:pPr>
            <a:r>
              <a:rPr lang="ro-RO" sz="1800" dirty="0" err="1">
                <a:solidFill>
                  <a:srgbClr val="00B050"/>
                </a:solidFill>
                <a:effectLst/>
                <a:latin typeface="Arial" panose="020B0604020202020204" pitchFamily="34" charset="0"/>
                <a:ea typeface="Times New Roman" panose="02020603050405020304" pitchFamily="18" charset="0"/>
              </a:rPr>
              <a:t>McGregor</a:t>
            </a:r>
            <a:r>
              <a:rPr lang="ro-RO" sz="1800" dirty="0">
                <a:solidFill>
                  <a:srgbClr val="00B050"/>
                </a:solidFill>
                <a:effectLst/>
                <a:latin typeface="Arial" panose="020B0604020202020204" pitchFamily="34" charset="0"/>
                <a:ea typeface="Times New Roman" panose="02020603050405020304" pitchFamily="18" charset="0"/>
              </a:rPr>
              <a:t> considera că în momentul în care munca devine o activitate plăcută, </a:t>
            </a:r>
            <a:r>
              <a:rPr lang="ro-RO" sz="1800" dirty="0" err="1">
                <a:solidFill>
                  <a:srgbClr val="00B050"/>
                </a:solidFill>
                <a:effectLst/>
                <a:latin typeface="Arial" panose="020B0604020202020204" pitchFamily="34" charset="0"/>
                <a:ea typeface="Times New Roman" panose="02020603050405020304" pitchFamily="18" charset="0"/>
              </a:rPr>
              <a:t>angajaţii</a:t>
            </a:r>
            <a:r>
              <a:rPr lang="ro-RO" sz="1800" dirty="0">
                <a:solidFill>
                  <a:srgbClr val="00B050"/>
                </a:solidFill>
                <a:effectLst/>
                <a:latin typeface="Arial" panose="020B0604020202020204" pitchFamily="34" charset="0"/>
                <a:ea typeface="Times New Roman" panose="02020603050405020304" pitchFamily="18" charset="0"/>
              </a:rPr>
              <a:t> vor manifesta responsabilitate </a:t>
            </a:r>
            <a:r>
              <a:rPr lang="ro-RO" sz="1800" dirty="0" err="1">
                <a:solidFill>
                  <a:srgbClr val="00B050"/>
                </a:solidFill>
                <a:effectLst/>
                <a:latin typeface="Arial" panose="020B0604020202020204" pitchFamily="34" charset="0"/>
                <a:ea typeface="Times New Roman" panose="02020603050405020304" pitchFamily="18" charset="0"/>
              </a:rPr>
              <a:t>şi</a:t>
            </a:r>
            <a:r>
              <a:rPr lang="ro-RO" sz="1800" dirty="0">
                <a:solidFill>
                  <a:srgbClr val="00B050"/>
                </a:solidFill>
                <a:effectLst/>
                <a:latin typeface="Arial" panose="020B0604020202020204" pitchFamily="34" charset="0"/>
                <a:ea typeface="Times New Roman" panose="02020603050405020304" pitchFamily="18" charset="0"/>
              </a:rPr>
              <a:t> implicare totală în realizarea obiectivelor firmei.</a:t>
            </a:r>
          </a:p>
          <a:p>
            <a:pPr marL="0" indent="0">
              <a:buNone/>
            </a:pPr>
            <a:endParaRPr lang="en-US" sz="1800" dirty="0"/>
          </a:p>
        </p:txBody>
      </p:sp>
    </p:spTree>
    <p:extLst>
      <p:ext uri="{BB962C8B-B14F-4D97-AF65-F5344CB8AC3E}">
        <p14:creationId xmlns:p14="http://schemas.microsoft.com/office/powerpoint/2010/main" val="1980117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B3D5F-DDD3-4AEF-BAE0-7BBB512EEDC7}"/>
              </a:ext>
            </a:extLst>
          </p:cNvPr>
          <p:cNvSpPr>
            <a:spLocks noGrp="1"/>
          </p:cNvSpPr>
          <p:nvPr>
            <p:ph idx="1"/>
          </p:nvPr>
        </p:nvSpPr>
        <p:spPr>
          <a:xfrm>
            <a:off x="838200" y="585627"/>
            <a:ext cx="10515600" cy="5591336"/>
          </a:xfrm>
        </p:spPr>
        <p:txBody>
          <a:bodyPr>
            <a:normAutofit/>
          </a:bodyPr>
          <a:lstStyle/>
          <a:p>
            <a:pPr marL="0" indent="0">
              <a:buNone/>
            </a:pPr>
            <a:endParaRPr lang="ro-RO" sz="1800" dirty="0">
              <a:solidFill>
                <a:srgbClr val="00B050"/>
              </a:solidFill>
              <a:latin typeface="Arial" panose="020B0604020202020204" pitchFamily="34" charset="0"/>
            </a:endParaRPr>
          </a:p>
          <a:p>
            <a:pPr marL="0" indent="0">
              <a:lnSpc>
                <a:spcPct val="100000"/>
              </a:lnSpc>
              <a:spcBef>
                <a:spcPts val="1200"/>
              </a:spcBef>
              <a:buNone/>
            </a:pPr>
            <a:r>
              <a:rPr lang="ro-RO" sz="1800" b="1" dirty="0">
                <a:solidFill>
                  <a:srgbClr val="00B050"/>
                </a:solidFill>
                <a:effectLst/>
                <a:latin typeface="Arial" panose="020B0604020202020204" pitchFamily="34" charset="0"/>
                <a:ea typeface="Times New Roman" panose="02020603050405020304" pitchFamily="18" charset="0"/>
              </a:rPr>
              <a:t>David </a:t>
            </a:r>
            <a:r>
              <a:rPr lang="ro-RO" sz="1800" b="1" dirty="0" err="1">
                <a:solidFill>
                  <a:srgbClr val="00B050"/>
                </a:solidFill>
                <a:effectLst/>
                <a:latin typeface="Arial" panose="020B0604020202020204" pitchFamily="34" charset="0"/>
                <a:ea typeface="Times New Roman" panose="02020603050405020304" pitchFamily="18" charset="0"/>
              </a:rPr>
              <a:t>McClelland</a:t>
            </a:r>
            <a:r>
              <a:rPr lang="ro-RO" sz="1800" dirty="0">
                <a:solidFill>
                  <a:srgbClr val="00B050"/>
                </a:solidFill>
                <a:effectLst/>
                <a:latin typeface="Arial" panose="020B0604020202020204" pitchFamily="34" charset="0"/>
                <a:ea typeface="Times New Roman" panose="02020603050405020304" pitchFamily="18" charset="0"/>
              </a:rPr>
              <a:t>, identificat trei </a:t>
            </a:r>
            <a:r>
              <a:rPr lang="ro-RO" sz="1800" b="1" dirty="0">
                <a:solidFill>
                  <a:srgbClr val="00B050"/>
                </a:solidFill>
                <a:effectLst/>
                <a:latin typeface="Arial" panose="020B0604020202020204" pitchFamily="34" charset="0"/>
                <a:ea typeface="Times New Roman" panose="02020603050405020304" pitchFamily="18" charset="0"/>
              </a:rPr>
              <a:t>nevoi</a:t>
            </a:r>
            <a:r>
              <a:rPr lang="ro-RO" sz="1800" dirty="0">
                <a:solidFill>
                  <a:srgbClr val="00B050"/>
                </a:solidFill>
                <a:effectLst/>
                <a:latin typeface="Arial" panose="020B0604020202020204" pitchFamily="34" charset="0"/>
                <a:ea typeface="Times New Roman" panose="02020603050405020304" pitchFamily="18" charset="0"/>
              </a:rPr>
              <a:t> cu potențial motivațional:</a:t>
            </a:r>
          </a:p>
          <a:p>
            <a:pPr marL="0" indent="0">
              <a:lnSpc>
                <a:spcPct val="100000"/>
              </a:lnSpc>
              <a:spcBef>
                <a:spcPts val="1200"/>
              </a:spcBef>
              <a:buNone/>
            </a:pPr>
            <a:r>
              <a:rPr lang="ro-RO" sz="1800" dirty="0">
                <a:solidFill>
                  <a:srgbClr val="00B050"/>
                </a:solidFill>
                <a:latin typeface="Arial" panose="020B0604020202020204" pitchFamily="34" charset="0"/>
                <a:ea typeface="Times New Roman" panose="02020603050405020304" pitchFamily="18" charset="0"/>
              </a:rPr>
              <a:t>	- dorința de a excela în relație cu un set de standarde, dorința de </a:t>
            </a:r>
            <a:r>
              <a:rPr lang="ro-RO" sz="1800" b="1" dirty="0">
                <a:solidFill>
                  <a:srgbClr val="00B050"/>
                </a:solidFill>
                <a:latin typeface="Arial" panose="020B0604020202020204" pitchFamily="34" charset="0"/>
                <a:ea typeface="Times New Roman" panose="02020603050405020304" pitchFamily="18" charset="0"/>
              </a:rPr>
              <a:t>realizare</a:t>
            </a:r>
            <a:r>
              <a:rPr lang="ro-RO" sz="1800" dirty="0">
                <a:solidFill>
                  <a:srgbClr val="00B050"/>
                </a:solidFill>
                <a:latin typeface="Arial" panose="020B0604020202020204" pitchFamily="34" charset="0"/>
                <a:ea typeface="Times New Roman" panose="02020603050405020304" pitchFamily="18" charset="0"/>
              </a:rPr>
              <a:t>,	</a:t>
            </a:r>
          </a:p>
          <a:p>
            <a:pPr marL="0" indent="0">
              <a:lnSpc>
                <a:spcPct val="100000"/>
              </a:lnSpc>
              <a:spcBef>
                <a:spcPts val="1200"/>
              </a:spcBef>
              <a:buNone/>
            </a:pPr>
            <a:r>
              <a:rPr lang="ro-RO" sz="1800" dirty="0">
                <a:solidFill>
                  <a:srgbClr val="00B050"/>
                </a:solidFill>
                <a:latin typeface="Arial" panose="020B0604020202020204" pitchFamily="34" charset="0"/>
                <a:ea typeface="Times New Roman" panose="02020603050405020304" pitchFamily="18" charset="0"/>
              </a:rPr>
              <a:t>	- dorința a fi influent și a avea un impact asupra organizației, dorința de </a:t>
            </a:r>
            <a:r>
              <a:rPr lang="ro-RO" sz="1800" b="1" dirty="0">
                <a:solidFill>
                  <a:srgbClr val="00B050"/>
                </a:solidFill>
                <a:latin typeface="Arial" panose="020B0604020202020204" pitchFamily="34" charset="0"/>
                <a:ea typeface="Times New Roman" panose="02020603050405020304" pitchFamily="18" charset="0"/>
              </a:rPr>
              <a:t>putere</a:t>
            </a:r>
            <a:r>
              <a:rPr lang="ro-RO" sz="1800" dirty="0">
                <a:solidFill>
                  <a:srgbClr val="00B050"/>
                </a:solidFill>
                <a:latin typeface="Arial" panose="020B0604020202020204" pitchFamily="34" charset="0"/>
                <a:ea typeface="Times New Roman" panose="02020603050405020304" pitchFamily="18" charset="0"/>
              </a:rPr>
              <a:t>,</a:t>
            </a:r>
          </a:p>
          <a:p>
            <a:pPr marL="0" indent="0">
              <a:lnSpc>
                <a:spcPct val="100000"/>
              </a:lnSpc>
              <a:spcBef>
                <a:spcPts val="1200"/>
              </a:spcBef>
              <a:buNone/>
            </a:pPr>
            <a:r>
              <a:rPr lang="ro-RO" sz="1800" dirty="0">
                <a:solidFill>
                  <a:srgbClr val="00B050"/>
                </a:solidFill>
                <a:latin typeface="Arial" panose="020B0604020202020204" pitchFamily="34" charset="0"/>
                <a:ea typeface="Times New Roman" panose="02020603050405020304" pitchFamily="18" charset="0"/>
              </a:rPr>
              <a:t>	- dorința de a avea </a:t>
            </a:r>
            <a:r>
              <a:rPr lang="ro-RO" sz="1800" dirty="0" err="1">
                <a:solidFill>
                  <a:srgbClr val="00B050"/>
                </a:solidFill>
                <a:latin typeface="Arial" panose="020B0604020202020204" pitchFamily="34" charset="0"/>
                <a:ea typeface="Times New Roman" panose="02020603050405020304" pitchFamily="18" charset="0"/>
              </a:rPr>
              <a:t>realții</a:t>
            </a:r>
            <a:r>
              <a:rPr lang="ro-RO" sz="1800" dirty="0">
                <a:solidFill>
                  <a:srgbClr val="00B050"/>
                </a:solidFill>
                <a:latin typeface="Arial" panose="020B0604020202020204" pitchFamily="34" charset="0"/>
                <a:ea typeface="Times New Roman" panose="02020603050405020304" pitchFamily="18" charset="0"/>
              </a:rPr>
              <a:t> personale, </a:t>
            </a:r>
            <a:r>
              <a:rPr lang="ro-RO" sz="1800" b="1" dirty="0">
                <a:solidFill>
                  <a:srgbClr val="00B050"/>
                </a:solidFill>
                <a:latin typeface="Arial" panose="020B0604020202020204" pitchFamily="34" charset="0"/>
                <a:ea typeface="Times New Roman" panose="02020603050405020304" pitchFamily="18" charset="0"/>
              </a:rPr>
              <a:t>de afiliere.</a:t>
            </a:r>
          </a:p>
          <a:p>
            <a:pPr marL="0" indent="0">
              <a:lnSpc>
                <a:spcPct val="100000"/>
              </a:lnSpc>
              <a:spcBef>
                <a:spcPts val="1200"/>
              </a:spcBef>
              <a:buNone/>
            </a:pPr>
            <a:endParaRPr lang="en-US" sz="1800" dirty="0">
              <a:solidFill>
                <a:srgbClr val="00B050"/>
              </a:solidFill>
              <a:effectLst/>
              <a:latin typeface="Times New Roman" panose="02020603050405020304" pitchFamily="18" charset="0"/>
              <a:ea typeface="Times New Roman" panose="02020603050405020304" pitchFamily="18" charset="0"/>
            </a:endParaRPr>
          </a:p>
          <a:p>
            <a:pPr marL="0" indent="0">
              <a:lnSpc>
                <a:spcPct val="100000"/>
              </a:lnSpc>
              <a:spcBef>
                <a:spcPts val="1200"/>
              </a:spcBef>
              <a:buNone/>
            </a:pPr>
            <a:endParaRPr lang="ro-RO" sz="1800" dirty="0">
              <a:solidFill>
                <a:srgbClr val="00B050"/>
              </a:solidFill>
              <a:effectLst/>
              <a:latin typeface="Times New Roman" panose="02020603050405020304" pitchFamily="18" charset="0"/>
              <a:ea typeface="Times New Roman" panose="02020603050405020304" pitchFamily="18" charset="0"/>
            </a:endParaRPr>
          </a:p>
          <a:p>
            <a:pPr marL="0" indent="0">
              <a:lnSpc>
                <a:spcPct val="100000"/>
              </a:lnSpc>
              <a:spcBef>
                <a:spcPts val="1200"/>
              </a:spcBef>
              <a:buNone/>
            </a:pPr>
            <a:r>
              <a:rPr lang="ro-RO" sz="1800" b="1" dirty="0">
                <a:solidFill>
                  <a:srgbClr val="00B050"/>
                </a:solidFill>
                <a:effectLst/>
                <a:latin typeface="Arial" panose="020B0604020202020204" pitchFamily="34" charset="0"/>
                <a:ea typeface="Times New Roman" panose="02020603050405020304" pitchFamily="18" charset="0"/>
              </a:rPr>
              <a:t>J. </a:t>
            </a:r>
            <a:r>
              <a:rPr lang="ro-RO" sz="1800" b="1" dirty="0" err="1">
                <a:solidFill>
                  <a:srgbClr val="00B050"/>
                </a:solidFill>
                <a:effectLst/>
                <a:latin typeface="Arial" panose="020B0604020202020204" pitchFamily="34" charset="0"/>
                <a:ea typeface="Times New Roman" panose="02020603050405020304" pitchFamily="18" charset="0"/>
              </a:rPr>
              <a:t>Stacey</a:t>
            </a:r>
            <a:r>
              <a:rPr lang="ro-RO" sz="1800" b="1" dirty="0">
                <a:solidFill>
                  <a:srgbClr val="00B050"/>
                </a:solidFill>
                <a:effectLst/>
                <a:latin typeface="Arial" panose="020B0604020202020204" pitchFamily="34" charset="0"/>
                <a:ea typeface="Times New Roman" panose="02020603050405020304" pitchFamily="18" charset="0"/>
              </a:rPr>
              <a:t> Adams </a:t>
            </a:r>
            <a:r>
              <a:rPr lang="ro-RO" sz="1800" dirty="0">
                <a:solidFill>
                  <a:srgbClr val="00B050"/>
                </a:solidFill>
                <a:effectLst/>
                <a:latin typeface="Arial" panose="020B0604020202020204" pitchFamily="34" charset="0"/>
                <a:ea typeface="Times New Roman" panose="02020603050405020304" pitchFamily="18" charset="0"/>
              </a:rPr>
              <a:t>dezvoltă </a:t>
            </a:r>
            <a:r>
              <a:rPr lang="ro-RO" sz="1800" b="1" dirty="0">
                <a:solidFill>
                  <a:srgbClr val="00B050"/>
                </a:solidFill>
                <a:effectLst/>
                <a:latin typeface="Arial" panose="020B0604020202020204" pitchFamily="34" charset="0"/>
                <a:ea typeface="Times New Roman" panose="02020603050405020304" pitchFamily="18" charset="0"/>
              </a:rPr>
              <a:t>Teoria echității, </a:t>
            </a:r>
            <a:r>
              <a:rPr lang="ro-RO" sz="1800" dirty="0">
                <a:solidFill>
                  <a:srgbClr val="00B050"/>
                </a:solidFill>
                <a:effectLst/>
                <a:latin typeface="Arial" panose="020B0604020202020204" pitchFamily="34" charset="0"/>
                <a:ea typeface="Times New Roman" panose="02020603050405020304" pitchFamily="18" charset="0"/>
              </a:rPr>
              <a:t>în anii 1960:</a:t>
            </a:r>
          </a:p>
          <a:p>
            <a:pPr marL="0" indent="0">
              <a:lnSpc>
                <a:spcPct val="100000"/>
              </a:lnSpc>
              <a:spcBef>
                <a:spcPts val="1200"/>
              </a:spcBef>
              <a:buNone/>
            </a:pPr>
            <a:r>
              <a:rPr lang="ro-RO" sz="1800" dirty="0">
                <a:solidFill>
                  <a:srgbClr val="00B050"/>
                </a:solidFill>
                <a:latin typeface="Arial" panose="020B0604020202020204" pitchFamily="34" charset="0"/>
                <a:ea typeface="Times New Roman" panose="02020603050405020304" pitchFamily="18" charset="0"/>
              </a:rPr>
              <a:t>	- </a:t>
            </a:r>
            <a:r>
              <a:rPr lang="ro-RO" sz="1800" dirty="0" err="1">
                <a:solidFill>
                  <a:srgbClr val="00B050"/>
                </a:solidFill>
                <a:effectLst/>
                <a:latin typeface="Arial" panose="020B0604020202020204" pitchFamily="34" charset="0"/>
                <a:ea typeface="Times New Roman" panose="02020603050405020304" pitchFamily="18" charset="0"/>
              </a:rPr>
              <a:t>angajaţii</a:t>
            </a:r>
            <a:r>
              <a:rPr lang="ro-RO" sz="1800" dirty="0">
                <a:solidFill>
                  <a:srgbClr val="00B050"/>
                </a:solidFill>
                <a:effectLst/>
                <a:latin typeface="Arial" panose="020B0604020202020204" pitchFamily="34" charset="0"/>
                <a:ea typeface="Times New Roman" panose="02020603050405020304" pitchFamily="18" charset="0"/>
              </a:rPr>
              <a:t> </a:t>
            </a:r>
            <a:r>
              <a:rPr lang="ro-RO" sz="1800" dirty="0" err="1">
                <a:solidFill>
                  <a:srgbClr val="00B050"/>
                </a:solidFill>
                <a:effectLst/>
                <a:latin typeface="Arial" panose="020B0604020202020204" pitchFamily="34" charset="0"/>
                <a:ea typeface="Times New Roman" panose="02020603050405020304" pitchFamily="18" charset="0"/>
              </a:rPr>
              <a:t>îşi</a:t>
            </a:r>
            <a:r>
              <a:rPr lang="ro-RO" sz="1800" dirty="0">
                <a:solidFill>
                  <a:srgbClr val="00B050"/>
                </a:solidFill>
                <a:effectLst/>
                <a:latin typeface="Arial" panose="020B0604020202020204" pitchFamily="34" charset="0"/>
                <a:ea typeface="Times New Roman" panose="02020603050405020304" pitchFamily="18" charset="0"/>
              </a:rPr>
              <a:t> compară sarcinile </a:t>
            </a:r>
            <a:r>
              <a:rPr lang="ro-RO" sz="1800" dirty="0" err="1">
                <a:solidFill>
                  <a:srgbClr val="00B050"/>
                </a:solidFill>
                <a:effectLst/>
                <a:latin typeface="Arial" panose="020B0604020202020204" pitchFamily="34" charset="0"/>
                <a:ea typeface="Times New Roman" panose="02020603050405020304" pitchFamily="18" charset="0"/>
              </a:rPr>
              <a:t>şi</a:t>
            </a:r>
            <a:r>
              <a:rPr lang="ro-RO" sz="1800" dirty="0">
                <a:solidFill>
                  <a:srgbClr val="00B050"/>
                </a:solidFill>
                <a:effectLst/>
                <a:latin typeface="Arial" panose="020B0604020202020204" pitchFamily="34" charset="0"/>
                <a:ea typeface="Times New Roman" panose="02020603050405020304" pitchFamily="18" charset="0"/>
              </a:rPr>
              <a:t> remunerația </a:t>
            </a:r>
            <a:r>
              <a:rPr lang="ro-RO" sz="1800" dirty="0" err="1">
                <a:solidFill>
                  <a:srgbClr val="00B050"/>
                </a:solidFill>
                <a:effectLst/>
                <a:latin typeface="Arial" panose="020B0604020202020204" pitchFamily="34" charset="0"/>
                <a:ea typeface="Times New Roman" panose="02020603050405020304" pitchFamily="18" charset="0"/>
              </a:rPr>
              <a:t>activităţii</a:t>
            </a:r>
            <a:r>
              <a:rPr lang="ro-RO" sz="1800" dirty="0">
                <a:solidFill>
                  <a:srgbClr val="00B050"/>
                </a:solidFill>
                <a:effectLst/>
                <a:latin typeface="Arial" panose="020B0604020202020204" pitchFamily="34" charset="0"/>
                <a:ea typeface="Times New Roman" panose="02020603050405020304" pitchFamily="18" charset="0"/>
              </a:rPr>
              <a:t> lor cu cele ale </a:t>
            </a:r>
            <a:r>
              <a:rPr lang="ro-RO" sz="1800" dirty="0" err="1">
                <a:solidFill>
                  <a:srgbClr val="00B050"/>
                </a:solidFill>
                <a:effectLst/>
                <a:latin typeface="Arial" panose="020B0604020202020204" pitchFamily="34" charset="0"/>
                <a:ea typeface="Times New Roman" panose="02020603050405020304" pitchFamily="18" charset="0"/>
              </a:rPr>
              <a:t>celorlalţi</a:t>
            </a:r>
            <a:r>
              <a:rPr lang="ro-RO" sz="1800" dirty="0">
                <a:solidFill>
                  <a:srgbClr val="00B050"/>
                </a:solidFill>
                <a:effectLst/>
                <a:latin typeface="Arial" panose="020B0604020202020204" pitchFamily="34" charset="0"/>
                <a:ea typeface="Times New Roman" panose="02020603050405020304" pitchFamily="18" charset="0"/>
              </a:rPr>
              <a:t> </a:t>
            </a:r>
            <a:r>
              <a:rPr lang="ro-RO" sz="1800" dirty="0" err="1">
                <a:solidFill>
                  <a:srgbClr val="00B050"/>
                </a:solidFill>
                <a:effectLst/>
                <a:latin typeface="Arial" panose="020B0604020202020204" pitchFamily="34" charset="0"/>
                <a:ea typeface="Times New Roman" panose="02020603050405020304" pitchFamily="18" charset="0"/>
              </a:rPr>
              <a:t>salariaţi</a:t>
            </a:r>
            <a:r>
              <a:rPr lang="ro-RO" sz="1800" dirty="0">
                <a:solidFill>
                  <a:srgbClr val="00B050"/>
                </a:solidFill>
                <a:effectLst/>
                <a:latin typeface="Arial" panose="020B0604020202020204" pitchFamily="34" charset="0"/>
                <a:ea typeface="Times New Roman" panose="02020603050405020304" pitchFamily="18" charset="0"/>
              </a:rPr>
              <a:t>, iar</a:t>
            </a:r>
          </a:p>
          <a:p>
            <a:pPr marL="0" indent="0">
              <a:lnSpc>
                <a:spcPct val="100000"/>
              </a:lnSpc>
              <a:spcBef>
                <a:spcPts val="1200"/>
              </a:spcBef>
              <a:buNone/>
            </a:pPr>
            <a:r>
              <a:rPr lang="ro-RO" sz="1800" dirty="0">
                <a:solidFill>
                  <a:srgbClr val="00B050"/>
                </a:solidFill>
                <a:effectLst/>
                <a:latin typeface="Arial" panose="020B0604020202020204" pitchFamily="34" charset="0"/>
                <a:ea typeface="Times New Roman" panose="02020603050405020304" pitchFamily="18" charset="0"/>
              </a:rPr>
              <a:t>	inechitatea </a:t>
            </a:r>
            <a:r>
              <a:rPr lang="ro-RO" sz="1800" dirty="0" err="1">
                <a:solidFill>
                  <a:srgbClr val="00B050"/>
                </a:solidFill>
                <a:effectLst/>
                <a:latin typeface="Arial" panose="020B0604020202020204" pitchFamily="34" charset="0"/>
                <a:ea typeface="Times New Roman" panose="02020603050405020304" pitchFamily="18" charset="0"/>
              </a:rPr>
              <a:t>influenţează</a:t>
            </a:r>
            <a:r>
              <a:rPr lang="ro-RO" sz="1800" dirty="0">
                <a:solidFill>
                  <a:srgbClr val="00B050"/>
                </a:solidFill>
                <a:effectLst/>
                <a:latin typeface="Arial" panose="020B0604020202020204" pitchFamily="34" charset="0"/>
                <a:ea typeface="Times New Roman" panose="02020603050405020304" pitchFamily="18" charset="0"/>
              </a:rPr>
              <a:t> efortul depus de aceștia,</a:t>
            </a:r>
          </a:p>
          <a:p>
            <a:pPr marL="0" indent="0">
              <a:lnSpc>
                <a:spcPct val="100000"/>
              </a:lnSpc>
              <a:spcBef>
                <a:spcPts val="1200"/>
              </a:spcBef>
              <a:buNone/>
            </a:pPr>
            <a:r>
              <a:rPr lang="ro-RO" sz="1800" dirty="0">
                <a:solidFill>
                  <a:srgbClr val="00B050"/>
                </a:solidFill>
                <a:effectLst/>
                <a:latin typeface="Arial" panose="020B0604020202020204" pitchFamily="34" charset="0"/>
                <a:ea typeface="Times New Roman" panose="02020603050405020304" pitchFamily="18" charset="0"/>
              </a:rPr>
              <a:t>	- echitatea se referă la perceperea de către </a:t>
            </a:r>
            <a:r>
              <a:rPr lang="ro-RO" sz="1800" dirty="0" err="1">
                <a:solidFill>
                  <a:srgbClr val="00B050"/>
                </a:solidFill>
                <a:effectLst/>
                <a:latin typeface="Arial" panose="020B0604020202020204" pitchFamily="34" charset="0"/>
                <a:ea typeface="Times New Roman" panose="02020603050405020304" pitchFamily="18" charset="0"/>
              </a:rPr>
              <a:t>angajaţi</a:t>
            </a:r>
            <a:r>
              <a:rPr lang="ro-RO" sz="1800" dirty="0">
                <a:solidFill>
                  <a:srgbClr val="00B050"/>
                </a:solidFill>
                <a:effectLst/>
                <a:latin typeface="Arial" panose="020B0604020202020204" pitchFamily="34" charset="0"/>
                <a:ea typeface="Times New Roman" panose="02020603050405020304" pitchFamily="18" charset="0"/>
              </a:rPr>
              <a:t> a faptului că sunt </a:t>
            </a:r>
            <a:r>
              <a:rPr lang="ro-RO" sz="1800" dirty="0" err="1">
                <a:solidFill>
                  <a:srgbClr val="00B050"/>
                </a:solidFill>
                <a:effectLst/>
                <a:latin typeface="Arial" panose="020B0604020202020204" pitchFamily="34" charset="0"/>
                <a:ea typeface="Times New Roman" panose="02020603050405020304" pitchFamily="18" charset="0"/>
              </a:rPr>
              <a:t>trataţi</a:t>
            </a:r>
            <a:r>
              <a:rPr lang="ro-RO" sz="1800" dirty="0">
                <a:solidFill>
                  <a:srgbClr val="00B050"/>
                </a:solidFill>
                <a:effectLst/>
                <a:latin typeface="Arial" panose="020B0604020202020204" pitchFamily="34" charset="0"/>
                <a:ea typeface="Times New Roman" panose="02020603050405020304" pitchFamily="18" charset="0"/>
              </a:rPr>
              <a:t> în mod corect  </a:t>
            </a:r>
            <a:r>
              <a:rPr lang="ro-RO" sz="1800" dirty="0" err="1">
                <a:solidFill>
                  <a:srgbClr val="00B050"/>
                </a:solidFill>
                <a:effectLst/>
                <a:latin typeface="Arial" panose="020B0604020202020204" pitchFamily="34" charset="0"/>
                <a:ea typeface="Times New Roman" panose="02020603050405020304" pitchFamily="18" charset="0"/>
              </a:rPr>
              <a:t>şi</a:t>
            </a:r>
            <a:r>
              <a:rPr lang="ro-RO" sz="1800" dirty="0">
                <a:solidFill>
                  <a:srgbClr val="00B050"/>
                </a:solidFill>
                <a:effectLst/>
                <a:latin typeface="Arial" panose="020B0604020202020204" pitchFamily="34" charset="0"/>
                <a:ea typeface="Times New Roman" panose="02020603050405020304" pitchFamily="18" charset="0"/>
              </a:rPr>
              <a:t> </a:t>
            </a:r>
            <a:r>
              <a:rPr lang="en-US" sz="1800" dirty="0">
                <a:solidFill>
                  <a:srgbClr val="00B050"/>
                </a:solidFill>
                <a:effectLst/>
                <a:latin typeface="Arial" panose="020B0604020202020204" pitchFamily="34" charset="0"/>
                <a:ea typeface="Times New Roman" panose="02020603050405020304" pitchFamily="18" charset="0"/>
              </a:rPr>
              <a:t>	</a:t>
            </a:r>
            <a:r>
              <a:rPr lang="ro-RO" sz="1800" dirty="0">
                <a:solidFill>
                  <a:srgbClr val="00B050"/>
                </a:solidFill>
                <a:effectLst/>
                <a:latin typeface="Arial" panose="020B0604020202020204" pitchFamily="34" charset="0"/>
                <a:ea typeface="Times New Roman" panose="02020603050405020304" pitchFamily="18" charset="0"/>
              </a:rPr>
              <a:t>are un impact major asupra </a:t>
            </a:r>
            <a:r>
              <a:rPr lang="ro-RO" sz="1800" dirty="0" err="1">
                <a:solidFill>
                  <a:srgbClr val="00B050"/>
                </a:solidFill>
                <a:effectLst/>
                <a:latin typeface="Arial" panose="020B0604020202020204" pitchFamily="34" charset="0"/>
                <a:ea typeface="Times New Roman" panose="02020603050405020304" pitchFamily="18" charset="0"/>
              </a:rPr>
              <a:t>performanţei</a:t>
            </a:r>
            <a:r>
              <a:rPr lang="ro-RO" sz="1800" dirty="0">
                <a:solidFill>
                  <a:srgbClr val="00B050"/>
                </a:solidFill>
                <a:effectLst/>
                <a:latin typeface="Arial" panose="020B0604020202020204" pitchFamily="34" charset="0"/>
                <a:ea typeface="Times New Roman" panose="02020603050405020304" pitchFamily="18" charset="0"/>
              </a:rPr>
              <a:t>.</a:t>
            </a:r>
            <a:endParaRPr lang="en-US" sz="1800" dirty="0">
              <a:solidFill>
                <a:srgbClr val="00B050"/>
              </a:solidFill>
              <a:effectLst/>
              <a:latin typeface="Times New Roman" panose="02020603050405020304" pitchFamily="18" charset="0"/>
              <a:ea typeface="Times New Roman" panose="02020603050405020304" pitchFamily="18" charset="0"/>
            </a:endParaRPr>
          </a:p>
          <a:p>
            <a:pPr marL="0" indent="0">
              <a:buNone/>
            </a:pPr>
            <a:endParaRPr lang="ro-RO" sz="1800" dirty="0">
              <a:latin typeface="Arial" panose="020B0604020202020204" pitchFamily="34" charset="0"/>
            </a:endParaRPr>
          </a:p>
        </p:txBody>
      </p:sp>
    </p:spTree>
    <p:extLst>
      <p:ext uri="{BB962C8B-B14F-4D97-AF65-F5344CB8AC3E}">
        <p14:creationId xmlns:p14="http://schemas.microsoft.com/office/powerpoint/2010/main" val="1369116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B1EF-DC0F-4ABB-BA7F-CA89F2E05206}"/>
              </a:ext>
            </a:extLst>
          </p:cNvPr>
          <p:cNvSpPr>
            <a:spLocks noGrp="1"/>
          </p:cNvSpPr>
          <p:nvPr>
            <p:ph type="title"/>
          </p:nvPr>
        </p:nvSpPr>
        <p:spPr/>
        <p:txBody>
          <a:bodyPr>
            <a:normAutofit/>
          </a:bodyPr>
          <a:lstStyle/>
          <a:p>
            <a:r>
              <a:rPr lang="ro-RO" sz="3000" dirty="0">
                <a:solidFill>
                  <a:srgbClr val="00B050"/>
                </a:solidFill>
                <a:latin typeface="Arial" panose="020B0604020202020204" pitchFamily="34" charset="0"/>
                <a:cs typeface="Arial" panose="020B0604020202020204" pitchFamily="34" charset="0"/>
              </a:rPr>
              <a:t>Curentul comportamental – limite și contribuții</a:t>
            </a:r>
            <a:endParaRPr lang="en-US" sz="3000" dirty="0">
              <a:solidFill>
                <a:srgbClr val="00B05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CD4DE30-D1C1-4981-9527-13E2A7C683BF}"/>
              </a:ext>
            </a:extLst>
          </p:cNvPr>
          <p:cNvSpPr>
            <a:spLocks noGrp="1"/>
          </p:cNvSpPr>
          <p:nvPr>
            <p:ph idx="1"/>
          </p:nvPr>
        </p:nvSpPr>
        <p:spPr/>
        <p:txBody>
          <a:bodyPr>
            <a:normAutofit/>
          </a:bodyPr>
          <a:lstStyle/>
          <a:p>
            <a:pPr marL="0" indent="0">
              <a:buNone/>
            </a:pPr>
            <a:r>
              <a:rPr lang="ro-RO" sz="2400" dirty="0">
                <a:solidFill>
                  <a:srgbClr val="00B050"/>
                </a:solidFill>
                <a:latin typeface="Arial" panose="020B0604020202020204" pitchFamily="34" charset="0"/>
                <a:cs typeface="Arial" panose="020B0604020202020204" pitchFamily="34" charset="0"/>
              </a:rPr>
              <a:t>Limite:</a:t>
            </a:r>
          </a:p>
          <a:p>
            <a:pPr marL="0" indent="0">
              <a:buNone/>
            </a:pPr>
            <a:r>
              <a:rPr lang="ro-RO" sz="2400" dirty="0">
                <a:solidFill>
                  <a:srgbClr val="00B050"/>
                </a:solidFill>
                <a:latin typeface="Arial" panose="020B0604020202020204" pitchFamily="34" charset="0"/>
                <a:cs typeface="Arial" panose="020B0604020202020204" pitchFamily="34" charset="0"/>
              </a:rPr>
              <a:t>	- dificultăți în anticiparea comportamentului uman,</a:t>
            </a:r>
          </a:p>
          <a:p>
            <a:pPr marL="0" indent="0">
              <a:buNone/>
            </a:pPr>
            <a:r>
              <a:rPr lang="ro-RO" sz="2400" dirty="0">
                <a:solidFill>
                  <a:srgbClr val="00B050"/>
                </a:solidFill>
                <a:latin typeface="Arial" panose="020B0604020202020204" pitchFamily="34" charset="0"/>
                <a:cs typeface="Arial" panose="020B0604020202020204" pitchFamily="34" charset="0"/>
              </a:rPr>
              <a:t>	- dificultatea aplicării rezultatelor științifice în practică.</a:t>
            </a:r>
          </a:p>
          <a:p>
            <a:pPr marL="0" indent="0">
              <a:buNone/>
            </a:pPr>
            <a:endParaRPr lang="ro-RO" sz="2400" dirty="0">
              <a:solidFill>
                <a:srgbClr val="00B050"/>
              </a:solidFill>
              <a:latin typeface="Arial" panose="020B0604020202020204" pitchFamily="34" charset="0"/>
              <a:cs typeface="Arial" panose="020B0604020202020204" pitchFamily="34" charset="0"/>
            </a:endParaRPr>
          </a:p>
          <a:p>
            <a:pPr marL="0" indent="0">
              <a:buNone/>
            </a:pPr>
            <a:r>
              <a:rPr lang="ro-RO" sz="2400" dirty="0">
                <a:solidFill>
                  <a:srgbClr val="00B050"/>
                </a:solidFill>
                <a:latin typeface="Arial" panose="020B0604020202020204" pitchFamily="34" charset="0"/>
                <a:cs typeface="Arial" panose="020B0604020202020204" pitchFamily="34" charset="0"/>
              </a:rPr>
              <a:t>Contribuții:</a:t>
            </a:r>
          </a:p>
          <a:p>
            <a:pPr marL="0" indent="0">
              <a:buNone/>
            </a:pPr>
            <a:r>
              <a:rPr lang="ro-RO" sz="2400" dirty="0">
                <a:solidFill>
                  <a:srgbClr val="00B050"/>
                </a:solidFill>
                <a:latin typeface="Arial" panose="020B0604020202020204" pitchFamily="34" charset="0"/>
                <a:cs typeface="Arial" panose="020B0604020202020204" pitchFamily="34" charset="0"/>
              </a:rPr>
              <a:t>	- </a:t>
            </a:r>
            <a:r>
              <a:rPr lang="ro-RO" sz="2400" dirty="0" err="1">
                <a:solidFill>
                  <a:srgbClr val="00B050"/>
                </a:solidFill>
                <a:latin typeface="Arial" panose="020B0604020202020204" pitchFamily="34" charset="0"/>
                <a:cs typeface="Arial" panose="020B0604020202020204" pitchFamily="34" charset="0"/>
              </a:rPr>
              <a:t>înţelegerea</a:t>
            </a:r>
            <a:r>
              <a:rPr lang="ro-RO" sz="2400" dirty="0">
                <a:solidFill>
                  <a:srgbClr val="00B050"/>
                </a:solidFill>
                <a:latin typeface="Arial" panose="020B0604020202020204" pitchFamily="34" charset="0"/>
                <a:cs typeface="Arial" panose="020B0604020202020204" pitchFamily="34" charset="0"/>
              </a:rPr>
              <a:t> conceptelor de motivare, de dinamică a grupului </a:t>
            </a:r>
            <a:r>
              <a:rPr lang="ro-RO" sz="2400" dirty="0" err="1">
                <a:solidFill>
                  <a:srgbClr val="00B050"/>
                </a:solidFill>
                <a:latin typeface="Arial" panose="020B0604020202020204" pitchFamily="34" charset="0"/>
                <a:cs typeface="Arial" panose="020B0604020202020204" pitchFamily="34" charset="0"/>
              </a:rPr>
              <a:t>şi</a:t>
            </a:r>
            <a:r>
              <a:rPr lang="ro-RO" sz="2400" dirty="0">
                <a:solidFill>
                  <a:srgbClr val="00B050"/>
                </a:solidFill>
                <a:latin typeface="Arial" panose="020B0604020202020204" pitchFamily="34" charset="0"/>
                <a:cs typeface="Arial" panose="020B0604020202020204" pitchFamily="34" charset="0"/>
              </a:rPr>
              <a:t> a </a:t>
            </a:r>
            <a:r>
              <a:rPr lang="en-US" sz="2400" dirty="0">
                <a:solidFill>
                  <a:srgbClr val="00B050"/>
                </a:solidFill>
                <a:latin typeface="Arial" panose="020B0604020202020204" pitchFamily="34" charset="0"/>
                <a:cs typeface="Arial" panose="020B0604020202020204" pitchFamily="34" charset="0"/>
              </a:rPr>
              <a:t>	</a:t>
            </a:r>
            <a:r>
              <a:rPr lang="ro-RO" sz="2400" dirty="0">
                <a:solidFill>
                  <a:srgbClr val="00B050"/>
                </a:solidFill>
                <a:latin typeface="Arial" panose="020B0604020202020204" pitchFamily="34" charset="0"/>
                <a:cs typeface="Arial" panose="020B0604020202020204" pitchFamily="34" charset="0"/>
              </a:rPr>
              <a:t>proceselor interpersonale ce au loc în interiorul </a:t>
            </a:r>
            <a:r>
              <a:rPr lang="ro-RO" sz="2400" dirty="0" err="1">
                <a:solidFill>
                  <a:srgbClr val="00B050"/>
                </a:solidFill>
                <a:latin typeface="Arial" panose="020B0604020202020204" pitchFamily="34" charset="0"/>
                <a:cs typeface="Arial" panose="020B0604020202020204" pitchFamily="34" charset="0"/>
              </a:rPr>
              <a:t>organizaţiei</a:t>
            </a:r>
            <a:r>
              <a:rPr lang="ro-RO" sz="2400" dirty="0">
                <a:solidFill>
                  <a:srgbClr val="00B050"/>
                </a:solidFill>
                <a:latin typeface="Arial" panose="020B0604020202020204" pitchFamily="34" charset="0"/>
                <a:cs typeface="Arial" panose="020B0604020202020204" pitchFamily="34" charset="0"/>
              </a:rPr>
              <a:t>, </a:t>
            </a:r>
          </a:p>
          <a:p>
            <a:pPr marL="0" indent="0">
              <a:buNone/>
            </a:pPr>
            <a:r>
              <a:rPr lang="ro-RO" sz="2400" dirty="0">
                <a:solidFill>
                  <a:srgbClr val="00B050"/>
                </a:solidFill>
                <a:latin typeface="Arial" panose="020B0604020202020204" pitchFamily="34" charset="0"/>
                <a:cs typeface="Arial" panose="020B0604020202020204" pitchFamily="34" charset="0"/>
              </a:rPr>
              <a:t>	- aprecierea </a:t>
            </a:r>
            <a:r>
              <a:rPr lang="ro-RO" sz="2400" dirty="0" err="1">
                <a:solidFill>
                  <a:srgbClr val="00B050"/>
                </a:solidFill>
                <a:latin typeface="Arial" panose="020B0604020202020204" pitchFamily="34" charset="0"/>
                <a:cs typeface="Arial" panose="020B0604020202020204" pitchFamily="34" charset="0"/>
              </a:rPr>
              <a:t>angajaţilor</a:t>
            </a:r>
            <a:r>
              <a:rPr lang="ro-RO" sz="2400" dirty="0">
                <a:solidFill>
                  <a:srgbClr val="00B050"/>
                </a:solidFill>
                <a:latin typeface="Arial" panose="020B0604020202020204" pitchFamily="34" charset="0"/>
                <a:cs typeface="Arial" panose="020B0604020202020204" pitchFamily="34" charset="0"/>
              </a:rPr>
              <a:t> ca fiind resurse valoroase.</a:t>
            </a:r>
          </a:p>
        </p:txBody>
      </p:sp>
    </p:spTree>
    <p:extLst>
      <p:ext uri="{BB962C8B-B14F-4D97-AF65-F5344CB8AC3E}">
        <p14:creationId xmlns:p14="http://schemas.microsoft.com/office/powerpoint/2010/main" val="2275881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33398-992F-419B-A50B-0154F0B8EB4D}"/>
              </a:ext>
            </a:extLst>
          </p:cNvPr>
          <p:cNvSpPr>
            <a:spLocks noGrp="1"/>
          </p:cNvSpPr>
          <p:nvPr>
            <p:ph idx="1"/>
          </p:nvPr>
        </p:nvSpPr>
        <p:spPr/>
        <p:txBody>
          <a:bodyPr/>
          <a:lstStyle/>
          <a:p>
            <a:pPr marL="0" indent="0">
              <a:buNone/>
            </a:pPr>
            <a:r>
              <a:rPr lang="en-US" dirty="0" err="1">
                <a:solidFill>
                  <a:srgbClr val="7030A0"/>
                </a:solidFill>
              </a:rPr>
              <a:t>Curentul</a:t>
            </a:r>
            <a:r>
              <a:rPr lang="en-US" dirty="0">
                <a:solidFill>
                  <a:srgbClr val="7030A0"/>
                </a:solidFill>
              </a:rPr>
              <a:t> </a:t>
            </a:r>
            <a:r>
              <a:rPr lang="en-US" dirty="0" err="1">
                <a:solidFill>
                  <a:srgbClr val="7030A0"/>
                </a:solidFill>
              </a:rPr>
              <a:t>cantitativ</a:t>
            </a:r>
            <a:r>
              <a:rPr lang="en-US" dirty="0">
                <a:solidFill>
                  <a:srgbClr val="7030A0"/>
                </a:solidFill>
              </a:rPr>
              <a:t> </a:t>
            </a:r>
            <a:r>
              <a:rPr lang="ro-RO" dirty="0">
                <a:solidFill>
                  <a:srgbClr val="7030A0"/>
                </a:solidFill>
              </a:rPr>
              <a:t>în management </a:t>
            </a:r>
            <a:endParaRPr lang="en-US" dirty="0">
              <a:solidFill>
                <a:srgbClr val="7030A0"/>
              </a:solidFill>
            </a:endParaRPr>
          </a:p>
        </p:txBody>
      </p:sp>
    </p:spTree>
    <p:extLst>
      <p:ext uri="{BB962C8B-B14F-4D97-AF65-F5344CB8AC3E}">
        <p14:creationId xmlns:p14="http://schemas.microsoft.com/office/powerpoint/2010/main" val="2598490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00C32-EEEA-45E4-8952-44BA01881F93}"/>
              </a:ext>
            </a:extLst>
          </p:cNvPr>
          <p:cNvSpPr>
            <a:spLocks noGrp="1"/>
          </p:cNvSpPr>
          <p:nvPr>
            <p:ph idx="1"/>
          </p:nvPr>
        </p:nvSpPr>
        <p:spPr>
          <a:xfrm>
            <a:off x="838200" y="133564"/>
            <a:ext cx="10515600" cy="6626832"/>
          </a:xfrm>
        </p:spPr>
        <p:txBody>
          <a:bodyPr>
            <a:normAutofit/>
          </a:bodyPr>
          <a:lstStyle/>
          <a:p>
            <a:pPr marL="0" indent="0">
              <a:spcBef>
                <a:spcPts val="1200"/>
              </a:spcBef>
              <a:buNone/>
            </a:pPr>
            <a:r>
              <a:rPr lang="en-US" sz="1800" dirty="0" err="1">
                <a:solidFill>
                  <a:srgbClr val="7030A0"/>
                </a:solidFill>
                <a:latin typeface="Arial" panose="020B0604020202020204" pitchFamily="34" charset="0"/>
                <a:cs typeface="Arial" panose="020B0604020202020204" pitchFamily="34" charset="0"/>
              </a:rPr>
              <a:t>Curentul</a:t>
            </a:r>
            <a:r>
              <a:rPr lang="en-US" sz="1800" dirty="0">
                <a:solidFill>
                  <a:srgbClr val="7030A0"/>
                </a:solidFill>
                <a:latin typeface="Arial" panose="020B0604020202020204" pitchFamily="34" charset="0"/>
                <a:cs typeface="Arial" panose="020B0604020202020204" pitchFamily="34" charset="0"/>
              </a:rPr>
              <a:t> </a:t>
            </a:r>
            <a:r>
              <a:rPr lang="en-US" sz="1800" dirty="0" err="1">
                <a:solidFill>
                  <a:srgbClr val="7030A0"/>
                </a:solidFill>
                <a:latin typeface="Arial" panose="020B0604020202020204" pitchFamily="34" charset="0"/>
                <a:cs typeface="Arial" panose="020B0604020202020204" pitchFamily="34" charset="0"/>
              </a:rPr>
              <a:t>cantitativ</a:t>
            </a:r>
            <a:r>
              <a:rPr lang="en-US" sz="1800" dirty="0">
                <a:solidFill>
                  <a:srgbClr val="7030A0"/>
                </a:solidFill>
                <a:latin typeface="Arial" panose="020B0604020202020204" pitchFamily="34" charset="0"/>
                <a:cs typeface="Arial" panose="020B0604020202020204" pitchFamily="34" charset="0"/>
              </a:rPr>
              <a:t> </a:t>
            </a:r>
            <a:r>
              <a:rPr lang="ro-RO" sz="1800" dirty="0">
                <a:solidFill>
                  <a:srgbClr val="7030A0"/>
                </a:solidFill>
                <a:latin typeface="Arial" panose="020B0604020202020204" pitchFamily="34" charset="0"/>
                <a:cs typeface="Arial" panose="020B0604020202020204" pitchFamily="34" charset="0"/>
              </a:rPr>
              <a:t>în management include </a:t>
            </a:r>
            <a:r>
              <a:rPr lang="ro-RO" sz="1800" dirty="0" err="1">
                <a:solidFill>
                  <a:srgbClr val="7030A0"/>
                </a:solidFill>
                <a:latin typeface="Arial" panose="020B0604020202020204" pitchFamily="34" charset="0"/>
                <a:cs typeface="Arial" panose="020B0604020202020204" pitchFamily="34" charset="0"/>
              </a:rPr>
              <a:t>aplicaţii</a:t>
            </a:r>
            <a:r>
              <a:rPr lang="ro-RO" sz="1800" dirty="0">
                <a:solidFill>
                  <a:srgbClr val="7030A0"/>
                </a:solidFill>
                <a:latin typeface="Arial" panose="020B0604020202020204" pitchFamily="34" charset="0"/>
                <a:cs typeface="Arial" panose="020B0604020202020204" pitchFamily="34" charset="0"/>
              </a:rPr>
              <a:t> statistice, modele de optimizare </a:t>
            </a:r>
            <a:r>
              <a:rPr lang="ro-RO" sz="1800" dirty="0" err="1">
                <a:solidFill>
                  <a:srgbClr val="7030A0"/>
                </a:solidFill>
                <a:latin typeface="Arial" panose="020B0604020202020204" pitchFamily="34" charset="0"/>
                <a:cs typeface="Arial" panose="020B0604020202020204" pitchFamily="34" charset="0"/>
              </a:rPr>
              <a:t>şi</a:t>
            </a:r>
            <a:r>
              <a:rPr lang="ro-RO" sz="1800" dirty="0">
                <a:solidFill>
                  <a:srgbClr val="7030A0"/>
                </a:solidFill>
                <a:latin typeface="Arial" panose="020B0604020202020204" pitchFamily="34" charset="0"/>
                <a:cs typeface="Arial" panose="020B0604020202020204" pitchFamily="34" charset="0"/>
              </a:rPr>
              <a:t> de informare, precum </a:t>
            </a:r>
            <a:r>
              <a:rPr lang="ro-RO" sz="1800" dirty="0" err="1">
                <a:solidFill>
                  <a:srgbClr val="7030A0"/>
                </a:solidFill>
                <a:latin typeface="Arial" panose="020B0604020202020204" pitchFamily="34" charset="0"/>
                <a:cs typeface="Arial" panose="020B0604020202020204" pitchFamily="34" charset="0"/>
              </a:rPr>
              <a:t>şi</a:t>
            </a:r>
            <a:r>
              <a:rPr lang="ro-RO" sz="1800" dirty="0">
                <a:solidFill>
                  <a:srgbClr val="7030A0"/>
                </a:solidFill>
                <a:latin typeface="Arial" panose="020B0604020202020204" pitchFamily="34" charset="0"/>
                <a:cs typeface="Arial" panose="020B0604020202020204" pitchFamily="34" charset="0"/>
              </a:rPr>
              <a:t> simulări pe calculator: </a:t>
            </a:r>
            <a:endParaRPr lang="en-US" sz="1800" dirty="0">
              <a:solidFill>
                <a:srgbClr val="7030A0"/>
              </a:solidFill>
              <a:latin typeface="Arial" panose="020B0604020202020204" pitchFamily="34" charset="0"/>
              <a:cs typeface="Arial" panose="020B0604020202020204" pitchFamily="34" charset="0"/>
            </a:endParaRPr>
          </a:p>
          <a:p>
            <a:pPr marL="0" indent="0">
              <a:spcBef>
                <a:spcPts val="1200"/>
              </a:spcBef>
              <a:buNone/>
            </a:pPr>
            <a:r>
              <a:rPr lang="ro-RO" sz="1800" dirty="0">
                <a:solidFill>
                  <a:srgbClr val="7030A0"/>
                </a:solidFill>
                <a:latin typeface="Arial" panose="020B0604020202020204" pitchFamily="34" charset="0"/>
                <a:cs typeface="Arial" panose="020B0604020202020204" pitchFamily="34" charset="0"/>
              </a:rPr>
              <a:t>	-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adaptează modele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procese matematice la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situaţii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concrete din activitatea  	managerială,</a:t>
            </a:r>
            <a:endPar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endParaRPr>
          </a:p>
          <a:p>
            <a:pPr marL="0" indent="0">
              <a:spcBef>
                <a:spcPts val="1200"/>
              </a:spcBef>
              <a:buNone/>
            </a:pPr>
            <a:r>
              <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include trei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direcţii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de cercetare: </a:t>
            </a:r>
          </a:p>
          <a:p>
            <a:pPr marL="0" indent="0">
              <a:spcBef>
                <a:spcPts val="1200"/>
              </a:spcBef>
              <a:buNone/>
            </a:pPr>
            <a:r>
              <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		-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ştiinţa</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managementului - dezvoltarea </a:t>
            </a:r>
            <a:r>
              <a:rPr lang="ro-RO" sz="1800" b="1"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modelelor matematice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ce urmează a fi 			utilizate în procesul de fundamentare a deciziilor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organizaţionale</a:t>
            </a:r>
            <a:endPar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endParaRPr>
          </a:p>
          <a:p>
            <a:pPr marL="0" indent="0">
              <a:spcBef>
                <a:spcPts val="1200"/>
              </a:spcBef>
              <a:buNone/>
            </a:pPr>
            <a:r>
              <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managementul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operaţiilor</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 aplicarea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ştiinţei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managementului în cadrul 			întreprinderilor</a:t>
            </a:r>
            <a:endPar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endParaRPr>
          </a:p>
          <a:p>
            <a:pPr marL="0" indent="0">
              <a:spcBef>
                <a:spcPts val="1200"/>
              </a:spcBef>
              <a:buNone/>
            </a:pP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 </a:t>
            </a:r>
            <a:r>
              <a:rPr lang="ro-RO" sz="1800" b="1"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sistemele de informare a conducerii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instrumente complexe de comunicare 			menite să furnizeze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informaţii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managerilor</a:t>
            </a:r>
          </a:p>
          <a:p>
            <a:pPr marL="0" indent="0">
              <a:spcBef>
                <a:spcPts val="1200"/>
              </a:spcBef>
              <a:buNone/>
            </a:pPr>
            <a:r>
              <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se reflectă pozitiv în </a:t>
            </a:r>
            <a:r>
              <a:rPr lang="ro-RO" sz="1800" b="1"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fundamentarea </a:t>
            </a:r>
            <a:r>
              <a:rPr lang="ro-RO" sz="1800" b="1"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b="1"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adoptarea deciziilor</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mai ales atunci când se 	referă la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funcţiile</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de previziune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de control,</a:t>
            </a:r>
          </a:p>
          <a:p>
            <a:pPr marL="0" indent="0">
              <a:spcBef>
                <a:spcPts val="1200"/>
              </a:spcBef>
              <a:buNone/>
            </a:pPr>
            <a:r>
              <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a condus la dezvoltarea unei noi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ştiinţe</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cunoscut</a:t>
            </a:r>
            <a:r>
              <a:rPr lang="en-US"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e</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în anii ’40 sub titulatura de </a:t>
            </a:r>
            <a:r>
              <a:rPr lang="ro-RO" sz="1800" b="1"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planificare 	strategică</a:t>
            </a:r>
            <a:r>
              <a:rPr lang="en-US" sz="1800" b="1" dirty="0">
                <a:solidFill>
                  <a:srgbClr val="7030A0"/>
                </a:solidFill>
                <a:latin typeface="Arial" panose="020B0604020202020204" pitchFamily="34" charset="0"/>
                <a:ea typeface="Times New Roman" panose="02020603050405020304" pitchFamily="18" charset="0"/>
                <a:cs typeface="Arial" panose="020B0604020202020204" pitchFamily="34" charset="0"/>
              </a:rPr>
              <a:t> </a:t>
            </a:r>
            <a:r>
              <a:rPr lang="en-US"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(p</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rimele teorii ale planificării strategice au apărut ca urmare a studierii impactului </a:t>
            </a:r>
            <a:r>
              <a:rPr lang="en-US"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„teoriei jocului” asupra metodologiei decizionale</a:t>
            </a:r>
            <a:r>
              <a:rPr lang="en-US"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a:t>
            </a:r>
          </a:p>
          <a:p>
            <a:pPr marL="0" indent="0">
              <a:spcBef>
                <a:spcPts val="1200"/>
              </a:spcBef>
              <a:buNone/>
            </a:pPr>
            <a:r>
              <a:rPr lang="en-US"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	- </a:t>
            </a:r>
            <a:r>
              <a:rPr lang="en-US" sz="1800" b="1" dirty="0">
                <a:solidFill>
                  <a:srgbClr val="7030A0"/>
                </a:solidFill>
                <a:latin typeface="Arial" panose="020B0604020202020204" pitchFamily="34" charset="0"/>
                <a:ea typeface="Times New Roman" panose="02020603050405020304" pitchFamily="18" charset="0"/>
                <a:cs typeface="Arial" panose="020B0604020202020204" pitchFamily="34" charset="0"/>
              </a:rPr>
              <a:t>Von Neumann, </a:t>
            </a:r>
            <a:r>
              <a:rPr lang="en-US" sz="1800" dirty="0" err="1">
                <a:solidFill>
                  <a:srgbClr val="7030A0"/>
                </a:solidFill>
                <a:latin typeface="Arial" panose="020B0604020202020204" pitchFamily="34" charset="0"/>
                <a:ea typeface="Times New Roman" panose="02020603050405020304" pitchFamily="18" charset="0"/>
                <a:cs typeface="Arial" panose="020B0604020202020204" pitchFamily="34" charset="0"/>
              </a:rPr>
              <a:t>teoria</a:t>
            </a:r>
            <a:r>
              <a:rPr lang="en-US"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 minimax, 1928: </a:t>
            </a:r>
            <a:r>
              <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fiecare jucător își poate minimiza pierderile maxime. 	Vezi teoria prizonierilor.</a:t>
            </a:r>
          </a:p>
          <a:p>
            <a:pPr marL="0" indent="0">
              <a:spcBef>
                <a:spcPts val="1200"/>
              </a:spcBef>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782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EA75-FA65-4FE6-B469-B9F2DF82BF53}"/>
              </a:ext>
            </a:extLst>
          </p:cNvPr>
          <p:cNvSpPr>
            <a:spLocks noGrp="1"/>
          </p:cNvSpPr>
          <p:nvPr>
            <p:ph type="title"/>
          </p:nvPr>
        </p:nvSpPr>
        <p:spPr/>
        <p:txBody>
          <a:bodyPr>
            <a:normAutofit/>
          </a:bodyPr>
          <a:lstStyle/>
          <a:p>
            <a:r>
              <a:rPr lang="ro-RO" sz="3000" dirty="0">
                <a:solidFill>
                  <a:srgbClr val="7030A0"/>
                </a:solidFill>
                <a:latin typeface="Arial" panose="020B0604020202020204" pitchFamily="34" charset="0"/>
                <a:cs typeface="Arial" panose="020B0604020202020204" pitchFamily="34" charset="0"/>
              </a:rPr>
              <a:t>Curentul cantitativ în management: limite și contribuții</a:t>
            </a:r>
            <a:endParaRPr lang="en-US" sz="3000" dirty="0">
              <a:solidFill>
                <a:srgbClr val="7030A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A7F7F4-5153-4BA2-A152-A9ECC1F4E8D4}"/>
              </a:ext>
            </a:extLst>
          </p:cNvPr>
          <p:cNvSpPr>
            <a:spLocks noGrp="1"/>
          </p:cNvSpPr>
          <p:nvPr>
            <p:ph idx="1"/>
          </p:nvPr>
        </p:nvSpPr>
        <p:spPr/>
        <p:txBody>
          <a:bodyPr/>
          <a:lstStyle/>
          <a:p>
            <a:pPr marL="0" indent="0">
              <a:buNone/>
            </a:pPr>
            <a:r>
              <a:rPr lang="ro-RO" sz="1800" dirty="0">
                <a:solidFill>
                  <a:srgbClr val="7030A0"/>
                </a:solidFill>
                <a:latin typeface="Arial" panose="020B0604020202020204" pitchFamily="34" charset="0"/>
                <a:cs typeface="Arial" panose="020B0604020202020204" pitchFamily="34" charset="0"/>
              </a:rPr>
              <a:t>Limite:</a:t>
            </a:r>
          </a:p>
          <a:p>
            <a:pPr marL="0" indent="0">
              <a:buNone/>
            </a:pPr>
            <a:r>
              <a:rPr lang="ro-RO" dirty="0">
                <a:solidFill>
                  <a:srgbClr val="7030A0"/>
                </a:solidFill>
                <a:latin typeface="Arial" panose="020B0604020202020204" pitchFamily="34" charset="0"/>
                <a:cs typeface="Arial" panose="020B0604020202020204" pitchFamily="34" charset="0"/>
              </a:rPr>
              <a:t>	-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imposibilitatea explicării în totalitate a comportamentului uman în cadrul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organizaţiei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a:t>
            </a:r>
          </a:p>
          <a:p>
            <a:pPr marL="0" indent="0">
              <a:buNone/>
            </a:pPr>
            <a:r>
              <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riscul de a sacrifica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abilităţi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manageriale în scopul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obţinerii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unor modele matematice 	complexe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lansarea unor ipoteze mai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puţin</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fondate în construirea acestora.</a:t>
            </a:r>
          </a:p>
          <a:p>
            <a:pPr marL="0" indent="0">
              <a:buNone/>
            </a:pPr>
            <a:endParaRPr lang="ro-RO" sz="1800" dirty="0">
              <a:solidFill>
                <a:srgbClr val="7030A0"/>
              </a:solidFill>
              <a:latin typeface="Arial" panose="020B0604020202020204" pitchFamily="34" charset="0"/>
              <a:cs typeface="Arial" panose="020B0604020202020204" pitchFamily="34" charset="0"/>
            </a:endParaRPr>
          </a:p>
          <a:p>
            <a:pPr marL="0" indent="0">
              <a:buNone/>
            </a:pPr>
            <a:r>
              <a:rPr lang="ro-RO" sz="1800" dirty="0">
                <a:solidFill>
                  <a:srgbClr val="7030A0"/>
                </a:solidFill>
                <a:latin typeface="Arial" panose="020B0604020202020204" pitchFamily="34" charset="0"/>
                <a:cs typeface="Arial" panose="020B0604020202020204" pitchFamily="34" charset="0"/>
              </a:rPr>
              <a:t>Contribuții:</a:t>
            </a:r>
          </a:p>
          <a:p>
            <a:pPr marL="0" indent="0">
              <a:buNone/>
            </a:pPr>
            <a:r>
              <a:rPr lang="ro-RO" sz="1800" dirty="0">
                <a:solidFill>
                  <a:srgbClr val="7030A0"/>
                </a:solidFill>
                <a:latin typeface="Arial" panose="020B0604020202020204" pitchFamily="34" charset="0"/>
                <a:cs typeface="Arial" panose="020B0604020202020204" pitchFamily="34" charset="0"/>
              </a:rPr>
              <a:t>	-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dezvoltarea de tehnici cantitative complexe pentru fundamentarea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adoptarea deciziilor,</a:t>
            </a:r>
          </a:p>
          <a:p>
            <a:pPr marL="0" indent="0">
              <a:buNone/>
            </a:pP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 utilizarea modelelor matematice în vederea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înţelegerii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profunde a proceselor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a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situaţiilor</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care privesc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organizaţiile</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a:t>
            </a:r>
          </a:p>
          <a:p>
            <a:pPr marL="0" indent="0">
              <a:buNone/>
            </a:pPr>
            <a:r>
              <a:rPr lang="ro-RO" sz="1800" dirty="0">
                <a:solidFill>
                  <a:srgbClr val="7030A0"/>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implementarea procedurilor de planificare organizatorică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de control, precum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recunoaşterea</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rgbClr val="7030A0"/>
                </a:solidFill>
                <a:effectLst/>
                <a:latin typeface="Arial" panose="020B0604020202020204" pitchFamily="34" charset="0"/>
                <a:ea typeface="Times New Roman" panose="02020603050405020304" pitchFamily="18" charset="0"/>
                <a:cs typeface="Arial" panose="020B0604020202020204" pitchFamily="34" charset="0"/>
              </a:rPr>
              <a:t>importanţei</a:t>
            </a:r>
            <a:r>
              <a:rPr lang="ro-RO" sz="1800" dirty="0">
                <a:solidFill>
                  <a:srgbClr val="7030A0"/>
                </a:solidFill>
                <a:effectLst/>
                <a:latin typeface="Arial" panose="020B0604020202020204" pitchFamily="34" charset="0"/>
                <a:ea typeface="Times New Roman" panose="02020603050405020304" pitchFamily="18" charset="0"/>
                <a:cs typeface="Arial" panose="020B0604020202020204" pitchFamily="34" charset="0"/>
              </a:rPr>
              <a:t> domeniului IT în activitatea decizională.</a:t>
            </a:r>
            <a:endParaRPr lang="ro-RO"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2366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92033-4EC5-4172-8B0B-62E1F1E83E00}"/>
              </a:ext>
            </a:extLst>
          </p:cNvPr>
          <p:cNvSpPr>
            <a:spLocks noGrp="1"/>
          </p:cNvSpPr>
          <p:nvPr>
            <p:ph idx="1"/>
          </p:nvPr>
        </p:nvSpPr>
        <p:spPr>
          <a:xfrm>
            <a:off x="838200" y="719191"/>
            <a:ext cx="10515600" cy="5457772"/>
          </a:xfrm>
        </p:spPr>
        <p:txBody>
          <a:bodyPr/>
          <a:lstStyle/>
          <a:p>
            <a:pPr marL="0" indent="0">
              <a:buNone/>
            </a:pPr>
            <a:r>
              <a:rPr lang="ro-RO" dirty="0">
                <a:solidFill>
                  <a:schemeClr val="accent1">
                    <a:lumMod val="75000"/>
                  </a:schemeClr>
                </a:solidFill>
              </a:rPr>
              <a:t>Curentul modern în management</a:t>
            </a:r>
          </a:p>
          <a:p>
            <a:pPr marL="0" indent="0">
              <a:buNone/>
            </a:pPr>
            <a:endParaRPr lang="ro-RO" dirty="0">
              <a:solidFill>
                <a:schemeClr val="accent5">
                  <a:lumMod val="75000"/>
                </a:schemeClr>
              </a:solidFill>
            </a:endParaRPr>
          </a:p>
          <a:p>
            <a:pPr marL="0" indent="0">
              <a:buNone/>
            </a:pPr>
            <a:r>
              <a:rPr lang="en-US" sz="2000" dirty="0">
                <a:solidFill>
                  <a:schemeClr val="accent5">
                    <a:lumMod val="50000"/>
                  </a:schemeClr>
                </a:solidFill>
                <a:latin typeface="Arial" panose="020B0604020202020204" pitchFamily="34" charset="0"/>
                <a:ea typeface="Times New Roman" panose="02020603050405020304" pitchFamily="18" charset="0"/>
              </a:rPr>
              <a:t>E</a:t>
            </a:r>
            <a:r>
              <a:rPr lang="ro-RO" sz="2000" dirty="0" err="1">
                <a:solidFill>
                  <a:schemeClr val="accent5">
                    <a:lumMod val="50000"/>
                  </a:schemeClr>
                </a:solidFill>
                <a:effectLst/>
                <a:latin typeface="Arial" panose="020B0604020202020204" pitchFamily="34" charset="0"/>
                <a:ea typeface="Times New Roman" panose="02020603050405020304" pitchFamily="18" charset="0"/>
              </a:rPr>
              <a:t>ste</a:t>
            </a:r>
            <a:r>
              <a:rPr lang="ro-RO" sz="2000" dirty="0">
                <a:solidFill>
                  <a:schemeClr val="accent5">
                    <a:lumMod val="50000"/>
                  </a:schemeClr>
                </a:solidFill>
                <a:effectLst/>
                <a:latin typeface="Arial" panose="020B0604020202020204" pitchFamily="34" charset="0"/>
                <a:ea typeface="Times New Roman" panose="02020603050405020304" pitchFamily="18" charset="0"/>
              </a:rPr>
              <a:t> centrat pe fundamentarea deciziilor </a:t>
            </a:r>
            <a:r>
              <a:rPr lang="ro-RO" sz="2000" dirty="0" err="1">
                <a:solidFill>
                  <a:schemeClr val="accent5">
                    <a:lumMod val="50000"/>
                  </a:schemeClr>
                </a:solidFill>
                <a:effectLst/>
                <a:latin typeface="Arial" panose="020B0604020202020204" pitchFamily="34" charset="0"/>
                <a:ea typeface="Times New Roman" panose="02020603050405020304" pitchFamily="18" charset="0"/>
              </a:rPr>
              <a:t>şi</a:t>
            </a:r>
            <a:r>
              <a:rPr lang="ro-RO" sz="2000" dirty="0">
                <a:solidFill>
                  <a:schemeClr val="accent5">
                    <a:lumMod val="50000"/>
                  </a:schemeClr>
                </a:solidFill>
                <a:effectLst/>
                <a:latin typeface="Arial" panose="020B0604020202020204" pitchFamily="34" charset="0"/>
                <a:ea typeface="Times New Roman" panose="02020603050405020304" pitchFamily="18" charset="0"/>
              </a:rPr>
              <a:t> are în vedere </a:t>
            </a:r>
            <a:r>
              <a:rPr lang="ro-RO" sz="2000" dirty="0" err="1">
                <a:solidFill>
                  <a:schemeClr val="accent5">
                    <a:lumMod val="50000"/>
                  </a:schemeClr>
                </a:solidFill>
                <a:effectLst/>
                <a:latin typeface="Arial" panose="020B0604020202020204" pitchFamily="34" charset="0"/>
                <a:ea typeface="Times New Roman" panose="02020603050405020304" pitchFamily="18" charset="0"/>
              </a:rPr>
              <a:t>performanţa</a:t>
            </a:r>
            <a:r>
              <a:rPr lang="ro-RO" sz="2000" dirty="0">
                <a:solidFill>
                  <a:schemeClr val="accent5">
                    <a:lumMod val="50000"/>
                  </a:schemeClr>
                </a:solidFill>
                <a:effectLst/>
                <a:latin typeface="Arial" panose="020B0604020202020204" pitchFamily="34" charset="0"/>
                <a:ea typeface="Times New Roman" panose="02020603050405020304" pitchFamily="18" charset="0"/>
              </a:rPr>
              <a:t> pe termen lung a </a:t>
            </a:r>
            <a:r>
              <a:rPr lang="ro-RO" sz="2000" dirty="0" err="1">
                <a:solidFill>
                  <a:schemeClr val="accent5">
                    <a:lumMod val="50000"/>
                  </a:schemeClr>
                </a:solidFill>
                <a:effectLst/>
                <a:latin typeface="Arial" panose="020B0604020202020204" pitchFamily="34" charset="0"/>
                <a:ea typeface="Times New Roman" panose="02020603050405020304" pitchFamily="18" charset="0"/>
              </a:rPr>
              <a:t>organizaţiei</a:t>
            </a:r>
            <a:endParaRPr lang="en-US" sz="2000" dirty="0">
              <a:solidFill>
                <a:schemeClr val="accent5">
                  <a:lumMod val="50000"/>
                </a:schemeClr>
              </a:solidFill>
            </a:endParaRPr>
          </a:p>
        </p:txBody>
      </p:sp>
    </p:spTree>
    <p:extLst>
      <p:ext uri="{BB962C8B-B14F-4D97-AF65-F5344CB8AC3E}">
        <p14:creationId xmlns:p14="http://schemas.microsoft.com/office/powerpoint/2010/main" val="3500507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1C4DB-00FE-49DC-AC22-21CB860E8D48}"/>
              </a:ext>
            </a:extLst>
          </p:cNvPr>
          <p:cNvSpPr>
            <a:spLocks noGrp="1"/>
          </p:cNvSpPr>
          <p:nvPr>
            <p:ph idx="1"/>
          </p:nvPr>
        </p:nvSpPr>
        <p:spPr>
          <a:xfrm>
            <a:off x="838200" y="462337"/>
            <a:ext cx="10515600" cy="6082301"/>
          </a:xfrm>
        </p:spPr>
        <p:txBody>
          <a:bodyPr>
            <a:normAutofit fontScale="92500" lnSpcReduction="10000"/>
          </a:bodyPr>
          <a:lstStyle/>
          <a:p>
            <a:pPr marL="0" indent="0">
              <a:buNone/>
            </a:pPr>
            <a:r>
              <a:rPr lang="ro-RO" sz="1800" b="1" dirty="0">
                <a:solidFill>
                  <a:schemeClr val="accent5">
                    <a:lumMod val="50000"/>
                  </a:schemeClr>
                </a:solidFill>
                <a:effectLst/>
                <a:latin typeface="Arial" panose="020B0604020202020204" pitchFamily="34" charset="0"/>
                <a:ea typeface="Times New Roman" panose="02020603050405020304" pitchFamily="18" charset="0"/>
              </a:rPr>
              <a:t>Managementul modern </a:t>
            </a:r>
            <a:r>
              <a:rPr lang="ro-RO" sz="1800" dirty="0">
                <a:solidFill>
                  <a:schemeClr val="accent5">
                    <a:lumMod val="50000"/>
                  </a:schemeClr>
                </a:solidFill>
                <a:effectLst/>
                <a:latin typeface="Arial" panose="020B0604020202020204" pitchFamily="34" charset="0"/>
                <a:ea typeface="Times New Roman" panose="02020603050405020304" pitchFamily="18" charset="0"/>
              </a:rPr>
              <a:t>integrează într-un sistem s</a:t>
            </a:r>
            <a:r>
              <a:rPr lang="en-US" sz="1800" dirty="0">
                <a:solidFill>
                  <a:schemeClr val="accent5">
                    <a:lumMod val="50000"/>
                  </a:schemeClr>
                </a:solidFill>
                <a:effectLst/>
                <a:latin typeface="Arial" panose="020B0604020202020204" pitchFamily="34" charset="0"/>
                <a:ea typeface="Times New Roman" panose="02020603050405020304" pitchFamily="18" charset="0"/>
              </a:rPr>
              <a:t>i</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nergic</a:t>
            </a:r>
            <a:r>
              <a:rPr lang="en-US" sz="1800" dirty="0">
                <a:solidFill>
                  <a:schemeClr val="accent5">
                    <a:lumMod val="50000"/>
                  </a:schemeClr>
                </a:solidFill>
                <a:effectLst/>
                <a:latin typeface="Arial" panose="020B0604020202020204" pitchFamily="34" charset="0"/>
                <a:ea typeface="Times New Roman" panose="02020603050405020304" pitchFamily="18" charset="0"/>
              </a:rPr>
              <a:t> </a:t>
            </a:r>
            <a:r>
              <a:rPr lang="en-US" sz="1800" dirty="0" err="1">
                <a:solidFill>
                  <a:schemeClr val="accent5">
                    <a:lumMod val="50000"/>
                  </a:schemeClr>
                </a:solidFill>
                <a:effectLst/>
                <a:latin typeface="Arial" panose="020B0604020202020204" pitchFamily="34" charset="0"/>
                <a:ea typeface="Times New Roman" panose="02020603050405020304" pitchFamily="18" charset="0"/>
              </a:rPr>
              <a:t>abordarea</a:t>
            </a:r>
            <a:r>
              <a:rPr lang="en-US" sz="1800" dirty="0">
                <a:solidFill>
                  <a:schemeClr val="accent5">
                    <a:lumMod val="50000"/>
                  </a:schemeClr>
                </a:solidFill>
                <a:effectLst/>
                <a:latin typeface="Arial" panose="020B0604020202020204" pitchFamily="34" charset="0"/>
                <a:ea typeface="Times New Roman" panose="02020603050405020304" pitchFamily="18" charset="0"/>
              </a:rPr>
              <a:t> </a:t>
            </a:r>
            <a:r>
              <a:rPr lang="en-US" sz="1800" dirty="0" err="1">
                <a:solidFill>
                  <a:schemeClr val="accent5">
                    <a:lumMod val="50000"/>
                  </a:schemeClr>
                </a:solidFill>
                <a:effectLst/>
                <a:latin typeface="Arial" panose="020B0604020202020204" pitchFamily="34" charset="0"/>
                <a:ea typeface="Times New Roman" panose="02020603050405020304" pitchFamily="18" charset="0"/>
              </a:rPr>
              <a:t>procesual</a:t>
            </a:r>
            <a:r>
              <a:rPr lang="ro-RO" sz="1800" dirty="0">
                <a:solidFill>
                  <a:schemeClr val="accent5">
                    <a:lumMod val="50000"/>
                  </a:schemeClr>
                </a:solidFill>
                <a:effectLst/>
                <a:latin typeface="Arial" panose="020B0604020202020204" pitchFamily="34" charset="0"/>
                <a:ea typeface="Times New Roman" panose="02020603050405020304" pitchFamily="18" charset="0"/>
              </a:rPr>
              <a:t>ă</a:t>
            </a:r>
            <a:r>
              <a:rPr lang="en-US" sz="1800" dirty="0">
                <a:solidFill>
                  <a:schemeClr val="accent5">
                    <a:lumMod val="50000"/>
                  </a:schemeClr>
                </a:solidFill>
                <a:effectLst/>
                <a:latin typeface="Arial" panose="020B0604020202020204" pitchFamily="34" charset="0"/>
                <a:ea typeface="Times New Roman" panose="02020603050405020304" pitchFamily="18" charset="0"/>
              </a:rPr>
              <a:t>, </a:t>
            </a:r>
            <a:r>
              <a:rPr lang="en-US" sz="1800" dirty="0" err="1">
                <a:solidFill>
                  <a:schemeClr val="accent5">
                    <a:lumMod val="50000"/>
                  </a:schemeClr>
                </a:solidFill>
                <a:effectLst/>
                <a:latin typeface="Arial" panose="020B0604020202020204" pitchFamily="34" charset="0"/>
                <a:ea typeface="Times New Roman" panose="02020603050405020304" pitchFamily="18" charset="0"/>
              </a:rPr>
              <a:t>abordarea</a:t>
            </a:r>
            <a:r>
              <a:rPr lang="en-US" sz="1800" dirty="0">
                <a:solidFill>
                  <a:schemeClr val="accent5">
                    <a:lumMod val="50000"/>
                  </a:schemeClr>
                </a:solidFill>
                <a:effectLst/>
                <a:latin typeface="Arial" panose="020B0604020202020204" pitchFamily="34" charset="0"/>
                <a:ea typeface="Times New Roman" panose="02020603050405020304" pitchFamily="18" charset="0"/>
              </a:rPr>
              <a:t> </a:t>
            </a:r>
            <a:r>
              <a:rPr lang="en-US" sz="1800" dirty="0" err="1">
                <a:solidFill>
                  <a:schemeClr val="accent5">
                    <a:lumMod val="50000"/>
                  </a:schemeClr>
                </a:solidFill>
                <a:effectLst/>
                <a:latin typeface="Arial" panose="020B0604020202020204" pitchFamily="34" charset="0"/>
                <a:ea typeface="Times New Roman" panose="02020603050405020304" pitchFamily="18" charset="0"/>
              </a:rPr>
              <a:t>sistemic</a:t>
            </a:r>
            <a:r>
              <a:rPr lang="ro-RO" sz="1800" dirty="0">
                <a:solidFill>
                  <a:schemeClr val="accent5">
                    <a:lumMod val="50000"/>
                  </a:schemeClr>
                </a:solidFill>
                <a:effectLst/>
                <a:latin typeface="Arial" panose="020B0604020202020204" pitchFamily="34" charset="0"/>
                <a:ea typeface="Times New Roman" panose="02020603050405020304" pitchFamily="18" charset="0"/>
              </a:rPr>
              <a:t>ă, metoda contingenței, managementul strategic, abordarea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managemetnului</a:t>
            </a:r>
            <a:r>
              <a:rPr lang="ro-RO" sz="1800" dirty="0">
                <a:solidFill>
                  <a:schemeClr val="accent5">
                    <a:lumMod val="50000"/>
                  </a:schemeClr>
                </a:solidFill>
                <a:effectLst/>
                <a:latin typeface="Arial" panose="020B0604020202020204" pitchFamily="34" charset="0"/>
                <a:ea typeface="Times New Roman" panose="02020603050405020304" pitchFamily="18" charset="0"/>
              </a:rPr>
              <a:t> în stil japone</a:t>
            </a:r>
            <a:r>
              <a:rPr lang="ro-RO" sz="1800" dirty="0">
                <a:solidFill>
                  <a:schemeClr val="accent5">
                    <a:lumMod val="50000"/>
                  </a:schemeClr>
                </a:solidFill>
                <a:latin typeface="Arial" panose="020B0604020202020204" pitchFamily="34" charset="0"/>
                <a:ea typeface="Times New Roman" panose="02020603050405020304" pitchFamily="18" charset="0"/>
              </a:rPr>
              <a:t>z și metoda excelenței:</a:t>
            </a:r>
            <a:endParaRPr lang="ro-RO" sz="1800" dirty="0">
              <a:solidFill>
                <a:schemeClr val="accent5">
                  <a:lumMod val="50000"/>
                </a:schemeClr>
              </a:solidFill>
              <a:effectLst/>
              <a:latin typeface="Arial" panose="020B0604020202020204" pitchFamily="34" charset="0"/>
              <a:ea typeface="Times New Roman" panose="02020603050405020304" pitchFamily="18" charset="0"/>
            </a:endParaRPr>
          </a:p>
          <a:p>
            <a:pPr marL="0" indent="0">
              <a:buNone/>
            </a:pPr>
            <a:r>
              <a:rPr lang="ro-RO" sz="1800" dirty="0">
                <a:solidFill>
                  <a:schemeClr val="accent5">
                    <a:lumMod val="50000"/>
                  </a:schemeClr>
                </a:solidFill>
                <a:latin typeface="Arial" panose="020B0604020202020204" pitchFamily="34" charset="0"/>
                <a:ea typeface="Times New Roman" panose="02020603050405020304" pitchFamily="18" charset="0"/>
              </a:rPr>
              <a:t>	</a:t>
            </a:r>
            <a:r>
              <a:rPr lang="en-US" sz="1800" b="1" dirty="0">
                <a:solidFill>
                  <a:schemeClr val="accent5">
                    <a:lumMod val="50000"/>
                  </a:schemeClr>
                </a:solidFill>
                <a:latin typeface="Arial" panose="020B0604020202020204" pitchFamily="34" charset="0"/>
                <a:ea typeface="Times New Roman" panose="02020603050405020304" pitchFamily="18" charset="0"/>
              </a:rPr>
              <a:t>1.</a:t>
            </a:r>
            <a:r>
              <a:rPr lang="ro-RO" sz="1800" b="1" dirty="0">
                <a:solidFill>
                  <a:schemeClr val="accent5">
                    <a:lumMod val="50000"/>
                  </a:schemeClr>
                </a:solidFill>
                <a:effectLst/>
                <a:latin typeface="Arial" panose="020B0604020202020204" pitchFamily="34" charset="0"/>
                <a:ea typeface="Times New Roman" panose="02020603050405020304" pitchFamily="18" charset="0"/>
              </a:rPr>
              <a:t> abordarea procesuală </a:t>
            </a:r>
            <a:r>
              <a:rPr lang="ro-RO" sz="1800" dirty="0">
                <a:solidFill>
                  <a:schemeClr val="accent5">
                    <a:lumMod val="50000"/>
                  </a:schemeClr>
                </a:solidFill>
                <a:effectLst/>
                <a:latin typeface="Arial" panose="020B0604020202020204" pitchFamily="34" charset="0"/>
                <a:ea typeface="Times New Roman" panose="02020603050405020304" pitchFamily="18" charset="0"/>
              </a:rPr>
              <a:t>- managementul este un proces de realizare a unor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activităţi</a:t>
            </a:r>
            <a:r>
              <a:rPr lang="ro-RO" sz="1800" dirty="0">
                <a:solidFill>
                  <a:schemeClr val="accent5">
                    <a:lumMod val="50000"/>
                  </a:schemeClr>
                </a:solidFill>
                <a:effectLst/>
                <a:latin typeface="Arial" panose="020B0604020202020204" pitchFamily="34" charset="0"/>
                <a:ea typeface="Times New Roman" panose="02020603050405020304" pitchFamily="18" charset="0"/>
              </a:rPr>
              <a:t> prin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şi</a:t>
            </a:r>
            <a:r>
              <a:rPr lang="ro-RO" sz="1800" dirty="0">
                <a:solidFill>
                  <a:schemeClr val="accent5">
                    <a:lumMod val="50000"/>
                  </a:schemeClr>
                </a:solidFill>
                <a:effectLst/>
                <a:latin typeface="Arial" panose="020B0604020202020204" pitchFamily="34" charset="0"/>
                <a:ea typeface="Times New Roman" panose="02020603050405020304" pitchFamily="18" charset="0"/>
              </a:rPr>
              <a:t> de </a:t>
            </a:r>
            <a:r>
              <a:rPr lang="en-US" sz="1800" dirty="0">
                <a:solidFill>
                  <a:schemeClr val="accent5">
                    <a:lumMod val="50000"/>
                  </a:schemeClr>
                </a:solidFill>
                <a:effectLst/>
                <a:latin typeface="Arial" panose="020B0604020202020204" pitchFamily="34" charset="0"/>
                <a:ea typeface="Times New Roman" panose="02020603050405020304" pitchFamily="18" charset="0"/>
              </a:rPr>
              <a:t>	</a:t>
            </a:r>
            <a:r>
              <a:rPr lang="ro-RO" sz="1800" dirty="0">
                <a:solidFill>
                  <a:schemeClr val="accent5">
                    <a:lumMod val="50000"/>
                  </a:schemeClr>
                </a:solidFill>
                <a:effectLst/>
                <a:latin typeface="Arial" panose="020B0604020202020204" pitchFamily="34" charset="0"/>
                <a:ea typeface="Times New Roman" panose="02020603050405020304" pitchFamily="18" charset="0"/>
              </a:rPr>
              <a:t>către indivizi care operează în grupuri organizate. Managerii efectuează planificări,	organizează, conduc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şi</a:t>
            </a:r>
            <a:r>
              <a:rPr lang="ro-RO" sz="1800" dirty="0">
                <a:solidFill>
                  <a:schemeClr val="accent5">
                    <a:lumMod val="50000"/>
                  </a:schemeClr>
                </a:solidFill>
                <a:effectLst/>
                <a:latin typeface="Arial" panose="020B0604020202020204" pitchFamily="34" charset="0"/>
                <a:ea typeface="Times New Roman" panose="02020603050405020304" pitchFamily="18" charset="0"/>
              </a:rPr>
              <a:t> controlează, iar procesul managerial este în mod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esenţial</a:t>
            </a:r>
            <a:r>
              <a:rPr lang="ro-RO" sz="1800" dirty="0">
                <a:solidFill>
                  <a:schemeClr val="accent5">
                    <a:lumMod val="50000"/>
                  </a:schemeClr>
                </a:solidFill>
                <a:effectLst/>
                <a:latin typeface="Arial" panose="020B0604020202020204" pitchFamily="34" charset="0"/>
                <a:ea typeface="Times New Roman" panose="02020603050405020304" pitchFamily="18" charset="0"/>
              </a:rPr>
              <a:t> o activitate 	decizională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şi</a:t>
            </a:r>
            <a:r>
              <a:rPr lang="ro-RO" sz="1800" dirty="0">
                <a:solidFill>
                  <a:schemeClr val="accent5">
                    <a:lumMod val="50000"/>
                  </a:schemeClr>
                </a:solidFill>
                <a:effectLst/>
                <a:latin typeface="Arial" panose="020B0604020202020204" pitchFamily="34" charset="0"/>
                <a:ea typeface="Times New Roman" panose="02020603050405020304" pitchFamily="18"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informaţională</a:t>
            </a:r>
            <a:r>
              <a:rPr lang="ro-RO" sz="1800" dirty="0">
                <a:solidFill>
                  <a:schemeClr val="accent5">
                    <a:lumMod val="50000"/>
                  </a:schemeClr>
                </a:solidFill>
                <a:effectLst/>
                <a:latin typeface="Arial" panose="020B0604020202020204" pitchFamily="34" charset="0"/>
                <a:ea typeface="Times New Roman" panose="02020603050405020304" pitchFamily="18" charset="0"/>
              </a:rPr>
              <a:t>, vezi Henri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Fayol</a:t>
            </a:r>
            <a:r>
              <a:rPr lang="ro-RO" sz="1800" dirty="0">
                <a:solidFill>
                  <a:schemeClr val="accent5">
                    <a:lumMod val="50000"/>
                  </a:schemeClr>
                </a:solidFill>
                <a:effectLst/>
                <a:latin typeface="Arial" panose="020B0604020202020204" pitchFamily="34" charset="0"/>
                <a:ea typeface="Times New Roman" panose="02020603050405020304" pitchFamily="18" charset="0"/>
              </a:rPr>
              <a:t> </a:t>
            </a:r>
          </a:p>
          <a:p>
            <a:pPr marL="0" indent="0">
              <a:buNone/>
            </a:pPr>
            <a:r>
              <a:rPr lang="ro-RO" sz="1800" dirty="0">
                <a:solidFill>
                  <a:schemeClr val="accent5">
                    <a:lumMod val="50000"/>
                  </a:schemeClr>
                </a:solidFill>
                <a:latin typeface="Arial" panose="020B0604020202020204" pitchFamily="34" charset="0"/>
                <a:ea typeface="Times New Roman" panose="02020603050405020304" pitchFamily="18" charset="0"/>
              </a:rPr>
              <a:t>	</a:t>
            </a:r>
            <a:r>
              <a:rPr lang="en-US" sz="1800" b="1" dirty="0">
                <a:solidFill>
                  <a:schemeClr val="accent5">
                    <a:lumMod val="50000"/>
                  </a:schemeClr>
                </a:solidFill>
                <a:latin typeface="Arial" panose="020B0604020202020204" pitchFamily="34" charset="0"/>
                <a:ea typeface="Times New Roman" panose="02020603050405020304" pitchFamily="18" charset="0"/>
              </a:rPr>
              <a:t>2.</a:t>
            </a:r>
            <a:r>
              <a:rPr lang="ro-RO" sz="1800" b="1" dirty="0">
                <a:solidFill>
                  <a:schemeClr val="accent5">
                    <a:lumMod val="50000"/>
                  </a:schemeClr>
                </a:solidFill>
                <a:latin typeface="Arial" panose="020B0604020202020204" pitchFamily="34" charset="0"/>
                <a:ea typeface="Times New Roman" panose="02020603050405020304" pitchFamily="18" charset="0"/>
              </a:rPr>
              <a:t> </a:t>
            </a:r>
            <a:r>
              <a:rPr lang="ro-RO" sz="1800" b="1" dirty="0">
                <a:solidFill>
                  <a:schemeClr val="accent5">
                    <a:lumMod val="50000"/>
                  </a:schemeClr>
                </a:solidFill>
                <a:effectLst/>
                <a:latin typeface="Arial" panose="020B0604020202020204" pitchFamily="34" charset="0"/>
                <a:ea typeface="Times New Roman" panose="02020603050405020304" pitchFamily="18" charset="0"/>
              </a:rPr>
              <a:t>abordarea sistemică</a:t>
            </a:r>
            <a:r>
              <a:rPr lang="ro-RO" sz="1800" dirty="0">
                <a:solidFill>
                  <a:schemeClr val="accent5">
                    <a:lumMod val="50000"/>
                  </a:schemeClr>
                </a:solidFill>
                <a:effectLst/>
                <a:latin typeface="Arial" panose="020B0604020202020204" pitchFamily="34" charset="0"/>
                <a:ea typeface="Times New Roman" panose="02020603050405020304" pitchFamily="18" charset="0"/>
              </a:rPr>
              <a:t>:</a:t>
            </a:r>
          </a:p>
          <a:p>
            <a:pPr marL="0" indent="0">
              <a:buNone/>
            </a:pPr>
            <a:r>
              <a:rPr lang="ro-RO" sz="1800" dirty="0">
                <a:solidFill>
                  <a:schemeClr val="accent5">
                    <a:lumMod val="50000"/>
                  </a:schemeClr>
                </a:solidFill>
                <a:latin typeface="Arial" panose="020B0604020202020204" pitchFamily="34" charset="0"/>
                <a:ea typeface="Times New Roman" panose="02020603050405020304" pitchFamily="18" charset="0"/>
              </a:rPr>
              <a:t>		- sisteme </a:t>
            </a:r>
            <a:r>
              <a:rPr lang="ro-RO" sz="1800" b="1" dirty="0">
                <a:solidFill>
                  <a:schemeClr val="accent5">
                    <a:lumMod val="50000"/>
                  </a:schemeClr>
                </a:solidFill>
                <a:latin typeface="Arial" panose="020B0604020202020204" pitchFamily="34" charset="0"/>
                <a:ea typeface="Times New Roman" panose="02020603050405020304" pitchFamily="18" charset="0"/>
              </a:rPr>
              <a:t>închise</a:t>
            </a:r>
            <a:r>
              <a:rPr lang="ro-RO" sz="1800" dirty="0">
                <a:solidFill>
                  <a:schemeClr val="accent5">
                    <a:lumMod val="50000"/>
                  </a:schemeClr>
                </a:solidFill>
                <a:latin typeface="Arial" panose="020B0604020202020204" pitchFamily="34" charset="0"/>
                <a:ea typeface="Times New Roman" panose="02020603050405020304" pitchFamily="18" charset="0"/>
              </a:rPr>
              <a:t> – abordate în curentul clasic de management,</a:t>
            </a:r>
          </a:p>
          <a:p>
            <a:pPr marL="0" indent="0">
              <a:buNone/>
            </a:pPr>
            <a:r>
              <a:rPr lang="ro-RO" sz="1800" dirty="0">
                <a:solidFill>
                  <a:schemeClr val="accent5">
                    <a:lumMod val="50000"/>
                  </a:schemeClr>
                </a:solidFill>
                <a:effectLst/>
                <a:latin typeface="Arial" panose="020B0604020202020204" pitchFamily="34" charset="0"/>
                <a:ea typeface="Times New Roman" panose="02020603050405020304" pitchFamily="18" charset="0"/>
              </a:rPr>
              <a:t>		- sisteme </a:t>
            </a:r>
            <a:r>
              <a:rPr lang="ro-RO" sz="1800" b="1" dirty="0">
                <a:solidFill>
                  <a:schemeClr val="accent5">
                    <a:lumMod val="50000"/>
                  </a:schemeClr>
                </a:solidFill>
                <a:effectLst/>
                <a:latin typeface="Arial" panose="020B0604020202020204" pitchFamily="34" charset="0"/>
                <a:ea typeface="Times New Roman" panose="02020603050405020304" pitchFamily="18" charset="0"/>
              </a:rPr>
              <a:t>deschise</a:t>
            </a:r>
            <a:r>
              <a:rPr lang="ro-RO" sz="1800" dirty="0">
                <a:solidFill>
                  <a:schemeClr val="accent5">
                    <a:lumMod val="50000"/>
                  </a:schemeClr>
                </a:solidFill>
                <a:effectLst/>
                <a:latin typeface="Arial" panose="020B0604020202020204" pitchFamily="34" charset="0"/>
                <a:ea typeface="Times New Roman" panose="02020603050405020304" pitchFamily="18" charset="0"/>
              </a:rPr>
              <a:t> – curentul comportamental; întreprinderile sunt sisteme deschise 		</a:t>
            </a:r>
            <a:r>
              <a:rPr lang="en-US" sz="1800" dirty="0">
                <a:solidFill>
                  <a:schemeClr val="accent5">
                    <a:lumMod val="50000"/>
                  </a:schemeClr>
                </a:solidFill>
                <a:effectLst/>
                <a:latin typeface="Arial" panose="020B0604020202020204" pitchFamily="34" charset="0"/>
                <a:ea typeface="Times New Roman" panose="02020603050405020304" pitchFamily="18"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şi</a:t>
            </a:r>
            <a:r>
              <a:rPr lang="ro-RO" sz="1800" dirty="0">
                <a:solidFill>
                  <a:schemeClr val="accent5">
                    <a:lumMod val="50000"/>
                  </a:schemeClr>
                </a:solidFill>
                <a:effectLst/>
                <a:latin typeface="Arial" panose="020B0604020202020204" pitchFamily="34" charset="0"/>
                <a:ea typeface="Times New Roman" panose="02020603050405020304" pitchFamily="18"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interacţionează</a:t>
            </a:r>
            <a:r>
              <a:rPr lang="ro-RO" sz="1800" dirty="0">
                <a:solidFill>
                  <a:schemeClr val="accent5">
                    <a:lumMod val="50000"/>
                  </a:schemeClr>
                </a:solidFill>
                <a:effectLst/>
                <a:latin typeface="Arial" panose="020B0604020202020204" pitchFamily="34" charset="0"/>
                <a:ea typeface="Times New Roman" panose="02020603050405020304" pitchFamily="18" charset="0"/>
              </a:rPr>
              <a:t> cu mediul exterior</a:t>
            </a:r>
          </a:p>
          <a:p>
            <a:pPr marL="0" indent="0">
              <a:buNone/>
            </a:pPr>
            <a:r>
              <a:rPr lang="ro-RO" sz="1800" dirty="0">
                <a:solidFill>
                  <a:schemeClr val="accent5">
                    <a:lumMod val="50000"/>
                  </a:schemeClr>
                </a:solidFill>
                <a:effectLst/>
                <a:latin typeface="Arial" panose="020B0604020202020204" pitchFamily="34" charset="0"/>
                <a:ea typeface="Times New Roman" panose="02020603050405020304" pitchFamily="18" charset="0"/>
              </a:rPr>
              <a:t>		- optică </a:t>
            </a:r>
            <a:r>
              <a:rPr lang="ro-RO" sz="1800" b="1" dirty="0">
                <a:solidFill>
                  <a:schemeClr val="accent5">
                    <a:lumMod val="50000"/>
                  </a:schemeClr>
                </a:solidFill>
                <a:effectLst/>
                <a:latin typeface="Arial" panose="020B0604020202020204" pitchFamily="34" charset="0"/>
                <a:ea typeface="Times New Roman" panose="02020603050405020304" pitchFamily="18" charset="0"/>
              </a:rPr>
              <a:t>holistică</a:t>
            </a:r>
            <a:r>
              <a:rPr lang="ro-RO" sz="1800" dirty="0">
                <a:solidFill>
                  <a:schemeClr val="accent5">
                    <a:lumMod val="50000"/>
                  </a:schemeClr>
                </a:solidFill>
                <a:effectLst/>
                <a:latin typeface="Arial" panose="020B0604020202020204" pitchFamily="34" charset="0"/>
                <a:ea typeface="Times New Roman" panose="02020603050405020304" pitchFamily="18" charset="0"/>
              </a:rPr>
              <a:t> asupra întreprinderilor, acestea fiind mai degrabă un </a:t>
            </a:r>
            <a:r>
              <a:rPr lang="ro-RO" sz="1800" b="1" dirty="0">
                <a:solidFill>
                  <a:schemeClr val="accent5">
                    <a:lumMod val="50000"/>
                  </a:schemeClr>
                </a:solidFill>
                <a:effectLst/>
                <a:latin typeface="Arial" panose="020B0604020202020204" pitchFamily="34" charset="0"/>
                <a:ea typeface="Times New Roman" panose="02020603050405020304" pitchFamily="18" charset="0"/>
              </a:rPr>
              <a:t>organism</a:t>
            </a:r>
            <a:r>
              <a:rPr lang="ro-RO" sz="1800" dirty="0">
                <a:solidFill>
                  <a:schemeClr val="accent5">
                    <a:lumMod val="50000"/>
                  </a:schemeClr>
                </a:solidFill>
                <a:effectLst/>
                <a:latin typeface="Arial" panose="020B0604020202020204" pitchFamily="34" charset="0"/>
                <a:ea typeface="Times New Roman" panose="02020603050405020304" pitchFamily="18" charset="0"/>
              </a:rPr>
              <a:t> 			decât un mecanism (ex. angajarea unui nou director de producție poat</a:t>
            </a:r>
            <a:r>
              <a:rPr lang="ro-RO" sz="1800" dirty="0">
                <a:solidFill>
                  <a:schemeClr val="accent5">
                    <a:lumMod val="50000"/>
                  </a:schemeClr>
                </a:solidFill>
                <a:latin typeface="Arial" panose="020B0604020202020204" pitchFamily="34" charset="0"/>
                <a:ea typeface="Times New Roman" panose="02020603050405020304" pitchFamily="18" charset="0"/>
              </a:rPr>
              <a:t>e avea 			influențe în departamentul de vânzări sau financiar</a:t>
            </a:r>
            <a:r>
              <a:rPr lang="en-US" sz="1800" dirty="0">
                <a:solidFill>
                  <a:schemeClr val="accent5">
                    <a:lumMod val="50000"/>
                  </a:schemeClr>
                </a:solidFill>
                <a:latin typeface="Arial" panose="020B0604020202020204" pitchFamily="34" charset="0"/>
                <a:ea typeface="Times New Roman" panose="02020603050405020304" pitchFamily="18" charset="0"/>
              </a:rPr>
              <a:t>)</a:t>
            </a:r>
            <a:r>
              <a:rPr lang="ro-RO" sz="1800" dirty="0">
                <a:solidFill>
                  <a:schemeClr val="accent5">
                    <a:lumMod val="50000"/>
                  </a:schemeClr>
                </a:solidFill>
                <a:latin typeface="Arial" panose="020B0604020202020204" pitchFamily="34" charset="0"/>
                <a:ea typeface="Times New Roman" panose="02020603050405020304" pitchFamily="18" charset="0"/>
              </a:rPr>
              <a:t>. </a:t>
            </a:r>
            <a:endParaRPr lang="ro-RO" sz="1800" dirty="0">
              <a:solidFill>
                <a:schemeClr val="accent5">
                  <a:lumMod val="50000"/>
                </a:schemeClr>
              </a:solidFill>
              <a:effectLst/>
              <a:latin typeface="Arial" panose="020B0604020202020204" pitchFamily="34" charset="0"/>
              <a:ea typeface="Times New Roman" panose="02020603050405020304" pitchFamily="18" charset="0"/>
            </a:endParaRPr>
          </a:p>
          <a:p>
            <a:pPr marL="0" indent="0">
              <a:buNone/>
            </a:pPr>
            <a:r>
              <a:rPr lang="ro-RO" sz="1800" dirty="0">
                <a:solidFill>
                  <a:schemeClr val="accent5">
                    <a:lumMod val="50000"/>
                  </a:schemeClr>
                </a:solidFill>
                <a:latin typeface="Arial" panose="020B0604020202020204" pitchFamily="34" charset="0"/>
                <a:ea typeface="Times New Roman" panose="02020603050405020304" pitchFamily="18" charset="0"/>
              </a:rPr>
              <a:t>	</a:t>
            </a:r>
            <a:r>
              <a:rPr lang="en-US" sz="1800" b="1" dirty="0">
                <a:solidFill>
                  <a:schemeClr val="accent5">
                    <a:lumMod val="50000"/>
                  </a:schemeClr>
                </a:solidFill>
                <a:latin typeface="Arial" panose="020B0604020202020204" pitchFamily="34" charset="0"/>
                <a:ea typeface="Times New Roman" panose="02020603050405020304" pitchFamily="18" charset="0"/>
              </a:rPr>
              <a:t>3.</a:t>
            </a:r>
            <a:r>
              <a:rPr lang="ro-RO" sz="1800" b="1" dirty="0">
                <a:solidFill>
                  <a:schemeClr val="accent5">
                    <a:lumMod val="50000"/>
                  </a:schemeClr>
                </a:solidFill>
                <a:latin typeface="Arial" panose="020B0604020202020204" pitchFamily="34" charset="0"/>
                <a:ea typeface="Times New Roman" panose="02020603050405020304" pitchFamily="18" charset="0"/>
              </a:rPr>
              <a:t> </a:t>
            </a:r>
            <a:r>
              <a:rPr lang="ro-RO" sz="1800" b="1" dirty="0">
                <a:solidFill>
                  <a:schemeClr val="accent5">
                    <a:lumMod val="50000"/>
                  </a:schemeClr>
                </a:solidFill>
                <a:effectLst/>
                <a:latin typeface="Arial" panose="020B0604020202020204" pitchFamily="34" charset="0"/>
                <a:ea typeface="Times New Roman" panose="02020603050405020304" pitchFamily="18" charset="0"/>
              </a:rPr>
              <a:t>metoda </a:t>
            </a:r>
            <a:r>
              <a:rPr lang="ro-RO" sz="1800" b="1" dirty="0" err="1">
                <a:solidFill>
                  <a:schemeClr val="accent5">
                    <a:lumMod val="50000"/>
                  </a:schemeClr>
                </a:solidFill>
                <a:effectLst/>
                <a:latin typeface="Arial" panose="020B0604020202020204" pitchFamily="34" charset="0"/>
                <a:ea typeface="Times New Roman" panose="02020603050405020304" pitchFamily="18" charset="0"/>
              </a:rPr>
              <a:t>contingenţei</a:t>
            </a:r>
            <a:r>
              <a:rPr lang="ro-RO" sz="1800" b="1" dirty="0">
                <a:solidFill>
                  <a:schemeClr val="accent5">
                    <a:lumMod val="50000"/>
                  </a:schemeClr>
                </a:solidFill>
                <a:effectLst/>
                <a:latin typeface="Arial" panose="020B0604020202020204" pitchFamily="34" charset="0"/>
                <a:ea typeface="Times New Roman" panose="02020603050405020304" pitchFamily="18" charset="0"/>
              </a:rPr>
              <a:t> </a:t>
            </a:r>
            <a:r>
              <a:rPr lang="ro-RO" sz="1800" dirty="0">
                <a:solidFill>
                  <a:schemeClr val="accent5">
                    <a:lumMod val="50000"/>
                  </a:schemeClr>
                </a:solidFill>
                <a:effectLst/>
                <a:latin typeface="Arial" panose="020B0604020202020204" pitchFamily="34" charset="0"/>
                <a:ea typeface="Times New Roman" panose="02020603050405020304" pitchFamily="18" charset="0"/>
              </a:rPr>
              <a:t>(întâmplării)</a:t>
            </a:r>
            <a:r>
              <a:rPr lang="en-US" sz="1800" dirty="0">
                <a:solidFill>
                  <a:schemeClr val="accent5">
                    <a:lumMod val="50000"/>
                  </a:schemeClr>
                </a:solidFill>
                <a:effectLst/>
                <a:latin typeface="Arial" panose="020B0604020202020204" pitchFamily="34" charset="0"/>
                <a:ea typeface="Times New Roman" panose="02020603050405020304" pitchFamily="18" charset="0"/>
              </a:rPr>
              <a:t> - </a:t>
            </a:r>
            <a:r>
              <a:rPr lang="ro-RO" sz="1800" dirty="0">
                <a:solidFill>
                  <a:schemeClr val="accent5">
                    <a:lumMod val="50000"/>
                  </a:schemeClr>
                </a:solidFill>
                <a:effectLst/>
                <a:latin typeface="Arial" panose="020B0604020202020204" pitchFamily="34" charset="0"/>
                <a:ea typeface="Times New Roman" panose="02020603050405020304" pitchFamily="18" charset="0"/>
              </a:rPr>
              <a:t>subliniază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importanţa</a:t>
            </a:r>
            <a:r>
              <a:rPr lang="ro-RO" sz="1800" dirty="0">
                <a:solidFill>
                  <a:schemeClr val="accent5">
                    <a:lumMod val="50000"/>
                  </a:schemeClr>
                </a:solidFill>
                <a:effectLst/>
                <a:latin typeface="Arial" panose="020B0604020202020204" pitchFamily="34" charset="0"/>
                <a:ea typeface="Times New Roman" panose="02020603050405020304" pitchFamily="18" charset="0"/>
              </a:rPr>
              <a:t> analizei </a:t>
            </a:r>
            <a:r>
              <a:rPr lang="ro-RO" sz="1800" dirty="0" err="1">
                <a:solidFill>
                  <a:schemeClr val="accent5">
                    <a:lumMod val="50000"/>
                  </a:schemeClr>
                </a:solidFill>
                <a:effectLst/>
                <a:latin typeface="Arial" panose="020B0604020202020204" pitchFamily="34" charset="0"/>
                <a:ea typeface="Times New Roman" panose="02020603050405020304" pitchFamily="18" charset="0"/>
              </a:rPr>
              <a:t>şi</a:t>
            </a:r>
            <a:r>
              <a:rPr lang="ro-RO" sz="1800" dirty="0">
                <a:solidFill>
                  <a:schemeClr val="accent5">
                    <a:lumMod val="50000"/>
                  </a:schemeClr>
                </a:solidFill>
                <a:effectLst/>
                <a:latin typeface="Arial" panose="020B0604020202020204" pitchFamily="34" charset="0"/>
                <a:ea typeface="Times New Roman" panose="02020603050405020304" pitchFamily="18" charset="0"/>
              </a:rPr>
              <a:t> a evaluării </a:t>
            </a:r>
            <a:r>
              <a:rPr lang="ro-RO" sz="1800" b="1" dirty="0">
                <a:solidFill>
                  <a:schemeClr val="accent5">
                    <a:lumMod val="50000"/>
                  </a:schemeClr>
                </a:solidFill>
                <a:effectLst/>
                <a:latin typeface="Arial" panose="020B0604020202020204" pitchFamily="34" charset="0"/>
                <a:ea typeface="Times New Roman" panose="02020603050405020304" pitchFamily="18" charset="0"/>
              </a:rPr>
              <a:t>mediului </a:t>
            </a:r>
            <a:r>
              <a:rPr lang="en-US" sz="1800" b="1" dirty="0">
                <a:solidFill>
                  <a:schemeClr val="accent5">
                    <a:lumMod val="50000"/>
                  </a:schemeClr>
                </a:solidFill>
                <a:effectLst/>
                <a:latin typeface="Arial" panose="020B0604020202020204" pitchFamily="34" charset="0"/>
                <a:ea typeface="Times New Roman" panose="02020603050405020304" pitchFamily="18" charset="0"/>
              </a:rPr>
              <a:t>	</a:t>
            </a:r>
            <a:r>
              <a:rPr lang="ro-RO" sz="1800" b="1" dirty="0" err="1">
                <a:solidFill>
                  <a:schemeClr val="accent5">
                    <a:lumMod val="50000"/>
                  </a:schemeClr>
                </a:solidFill>
                <a:effectLst/>
                <a:latin typeface="Arial" panose="020B0604020202020204" pitchFamily="34" charset="0"/>
                <a:ea typeface="Times New Roman" panose="02020603050405020304" pitchFamily="18" charset="0"/>
              </a:rPr>
              <a:t>organizational</a:t>
            </a:r>
            <a:r>
              <a:rPr lang="ro-RO" sz="1800" dirty="0">
                <a:solidFill>
                  <a:schemeClr val="accent5">
                    <a:lumMod val="50000"/>
                  </a:schemeClr>
                </a:solidFill>
                <a:effectLst/>
                <a:latin typeface="Arial" panose="020B0604020202020204" pitchFamily="34" charset="0"/>
                <a:ea typeface="Times New Roman" panose="02020603050405020304" pitchFamily="18" charset="0"/>
              </a:rPr>
              <a:t>:</a:t>
            </a:r>
          </a:p>
          <a:p>
            <a:pPr marL="0" indent="0">
              <a:buNone/>
            </a:pPr>
            <a:r>
              <a:rPr lang="ro-RO" sz="1800" dirty="0">
                <a:solidFill>
                  <a:schemeClr val="accent5">
                    <a:lumMod val="50000"/>
                  </a:schemeClr>
                </a:solidFill>
                <a:latin typeface="Arial" panose="020B0604020202020204" pitchFamily="34" charset="0"/>
                <a:ea typeface="Times New Roman" panose="02020603050405020304" pitchFamily="18" charset="0"/>
              </a:rPr>
              <a:t>		- î</a:t>
            </a:r>
            <a:r>
              <a:rPr lang="en-US" sz="1800" dirty="0">
                <a:solidFill>
                  <a:schemeClr val="accent5">
                    <a:lumMod val="50000"/>
                  </a:schemeClr>
                </a:solidFill>
                <a:latin typeface="Arial" panose="020B0604020202020204" pitchFamily="34" charset="0"/>
                <a:ea typeface="Times New Roman" panose="02020603050405020304" pitchFamily="18" charset="0"/>
              </a:rPr>
              <a:t>n </a:t>
            </a:r>
            <a:r>
              <a:rPr lang="en-US" sz="1800" dirty="0" err="1">
                <a:solidFill>
                  <a:schemeClr val="accent5">
                    <a:lumMod val="50000"/>
                  </a:schemeClr>
                </a:solidFill>
                <a:latin typeface="Arial" panose="020B0604020202020204" pitchFamily="34" charset="0"/>
                <a:ea typeface="Times New Roman" panose="02020603050405020304" pitchFamily="18" charset="0"/>
              </a:rPr>
              <a:t>produc</a:t>
            </a:r>
            <a:r>
              <a:rPr lang="ro-RO" sz="1800" dirty="0" err="1">
                <a:solidFill>
                  <a:schemeClr val="accent5">
                    <a:lumMod val="50000"/>
                  </a:schemeClr>
                </a:solidFill>
                <a:latin typeface="Arial" panose="020B0604020202020204" pitchFamily="34" charset="0"/>
                <a:ea typeface="Times New Roman" panose="02020603050405020304" pitchFamily="18" charset="0"/>
              </a:rPr>
              <a:t>ția</a:t>
            </a:r>
            <a:r>
              <a:rPr lang="ro-RO" sz="1800" dirty="0">
                <a:solidFill>
                  <a:schemeClr val="accent5">
                    <a:lumMod val="50000"/>
                  </a:schemeClr>
                </a:solidFill>
                <a:latin typeface="Arial" panose="020B0604020202020204" pitchFamily="34" charset="0"/>
                <a:ea typeface="Times New Roman" panose="02020603050405020304" pitchFamily="18" charset="0"/>
              </a:rPr>
              <a:t> de </a:t>
            </a:r>
            <a:r>
              <a:rPr lang="ro-RO" sz="1800" b="1" dirty="0">
                <a:solidFill>
                  <a:schemeClr val="accent5">
                    <a:lumMod val="50000"/>
                  </a:schemeClr>
                </a:solidFill>
                <a:latin typeface="Arial" panose="020B0604020202020204" pitchFamily="34" charset="0"/>
                <a:ea typeface="Times New Roman" panose="02020603050405020304" pitchFamily="18" charset="0"/>
              </a:rPr>
              <a:t>bunuri</a:t>
            </a:r>
            <a:r>
              <a:rPr lang="ro-RO" sz="1800" dirty="0">
                <a:solidFill>
                  <a:schemeClr val="accent5">
                    <a:lumMod val="50000"/>
                  </a:schemeClr>
                </a:solidFill>
                <a:latin typeface="Arial" panose="020B0604020202020204" pitchFamily="34" charset="0"/>
                <a:ea typeface="Times New Roman" panose="02020603050405020304" pitchFamily="18" charset="0"/>
              </a:rPr>
              <a:t> sunt importante </a:t>
            </a:r>
            <a:r>
              <a:rPr lang="ro-RO" sz="1800" b="1" dirty="0">
                <a:solidFill>
                  <a:schemeClr val="accent5">
                    <a:lumMod val="50000"/>
                  </a:schemeClr>
                </a:solidFill>
                <a:latin typeface="Arial" panose="020B0604020202020204" pitchFamily="34" charset="0"/>
                <a:ea typeface="Times New Roman" panose="02020603050405020304" pitchFamily="18" charset="0"/>
              </a:rPr>
              <a:t>predictibilitatea și stabilitatea </a:t>
            </a:r>
            <a:r>
              <a:rPr lang="ro-RO" sz="1800" dirty="0">
                <a:solidFill>
                  <a:schemeClr val="accent5">
                    <a:lumMod val="50000"/>
                  </a:schemeClr>
                </a:solidFill>
                <a:latin typeface="Arial" panose="020B0604020202020204" pitchFamily="34" charset="0"/>
                <a:ea typeface="Times New Roman" panose="02020603050405020304" pitchFamily="18" charset="0"/>
              </a:rPr>
              <a:t>pentru a nu 			opri liniile de producție – </a:t>
            </a:r>
            <a:r>
              <a:rPr lang="ro-RO" sz="1800" b="1" dirty="0">
                <a:solidFill>
                  <a:schemeClr val="accent5">
                    <a:lumMod val="50000"/>
                  </a:schemeClr>
                </a:solidFill>
                <a:latin typeface="Arial" panose="020B0604020202020204" pitchFamily="34" charset="0"/>
                <a:ea typeface="Times New Roman" panose="02020603050405020304" pitchFamily="18" charset="0"/>
              </a:rPr>
              <a:t>managementul clasic </a:t>
            </a:r>
            <a:r>
              <a:rPr lang="ro-RO" sz="1800" dirty="0">
                <a:solidFill>
                  <a:schemeClr val="accent5">
                    <a:lumMod val="50000"/>
                  </a:schemeClr>
                </a:solidFill>
                <a:latin typeface="Arial" panose="020B0604020202020204" pitchFamily="34" charset="0"/>
                <a:ea typeface="Times New Roman" panose="02020603050405020304" pitchFamily="18" charset="0"/>
              </a:rPr>
              <a:t>(eficiență, specializare, reguli) 		</a:t>
            </a:r>
            <a:r>
              <a:rPr lang="en-US" sz="1800" dirty="0">
                <a:solidFill>
                  <a:schemeClr val="accent5">
                    <a:lumMod val="50000"/>
                  </a:schemeClr>
                </a:solidFill>
                <a:latin typeface="Arial" panose="020B0604020202020204" pitchFamily="34" charset="0"/>
                <a:ea typeface="Times New Roman" panose="02020603050405020304" pitchFamily="18" charset="0"/>
              </a:rPr>
              <a:t>	</a:t>
            </a:r>
            <a:r>
              <a:rPr lang="ro-RO" sz="1800" dirty="0">
                <a:solidFill>
                  <a:schemeClr val="accent5">
                    <a:lumMod val="50000"/>
                  </a:schemeClr>
                </a:solidFill>
                <a:latin typeface="Arial" panose="020B0604020202020204" pitchFamily="34" charset="0"/>
                <a:ea typeface="Times New Roman" panose="02020603050405020304" pitchFamily="18" charset="0"/>
              </a:rPr>
              <a:t>este preferabil,</a:t>
            </a:r>
          </a:p>
          <a:p>
            <a:pPr marL="0" indent="0">
              <a:buNone/>
            </a:pPr>
            <a:r>
              <a:rPr lang="ro-RO" sz="1800" dirty="0">
                <a:solidFill>
                  <a:schemeClr val="accent5">
                    <a:lumMod val="50000"/>
                  </a:schemeClr>
                </a:solidFill>
                <a:effectLst/>
                <a:latin typeface="Arial" panose="020B0604020202020204" pitchFamily="34" charset="0"/>
                <a:ea typeface="Times New Roman" panose="02020603050405020304" pitchFamily="18" charset="0"/>
              </a:rPr>
              <a:t>		- în industria </a:t>
            </a:r>
            <a:r>
              <a:rPr lang="ro-RO" sz="1800" b="1" dirty="0">
                <a:solidFill>
                  <a:schemeClr val="accent5">
                    <a:lumMod val="50000"/>
                  </a:schemeClr>
                </a:solidFill>
                <a:effectLst/>
                <a:latin typeface="Arial" panose="020B0604020202020204" pitchFamily="34" charset="0"/>
                <a:ea typeface="Times New Roman" panose="02020603050405020304" pitchFamily="18" charset="0"/>
              </a:rPr>
              <a:t>high-tech</a:t>
            </a:r>
            <a:r>
              <a:rPr lang="ro-RO" sz="1800" dirty="0">
                <a:solidFill>
                  <a:schemeClr val="accent5">
                    <a:lumMod val="50000"/>
                  </a:schemeClr>
                </a:solidFill>
                <a:effectLst/>
                <a:latin typeface="Arial" panose="020B0604020202020204" pitchFamily="34" charset="0"/>
                <a:ea typeface="Times New Roman" panose="02020603050405020304" pitchFamily="18" charset="0"/>
              </a:rPr>
              <a:t> </a:t>
            </a:r>
            <a:r>
              <a:rPr lang="ro-RO" sz="1800" b="1" dirty="0">
                <a:solidFill>
                  <a:schemeClr val="accent5">
                    <a:lumMod val="50000"/>
                  </a:schemeClr>
                </a:solidFill>
                <a:effectLst/>
                <a:latin typeface="Arial" panose="020B0604020202020204" pitchFamily="34" charset="0"/>
                <a:ea typeface="Times New Roman" panose="02020603050405020304" pitchFamily="18" charset="0"/>
              </a:rPr>
              <a:t>inovarea și adaptarea </a:t>
            </a:r>
            <a:r>
              <a:rPr lang="ro-RO" sz="1800" dirty="0">
                <a:solidFill>
                  <a:schemeClr val="accent5">
                    <a:lumMod val="50000"/>
                  </a:schemeClr>
                </a:solidFill>
                <a:effectLst/>
                <a:latin typeface="Arial" panose="020B0604020202020204" pitchFamily="34" charset="0"/>
                <a:ea typeface="Times New Roman" panose="02020603050405020304" pitchFamily="18" charset="0"/>
              </a:rPr>
              <a:t>la mediul exterio</a:t>
            </a:r>
            <a:r>
              <a:rPr lang="ro-RO" sz="1800" dirty="0">
                <a:solidFill>
                  <a:schemeClr val="accent5">
                    <a:lumMod val="50000"/>
                  </a:schemeClr>
                </a:solidFill>
                <a:latin typeface="Arial" panose="020B0604020202020204" pitchFamily="34" charset="0"/>
                <a:ea typeface="Times New Roman" panose="02020603050405020304" pitchFamily="18" charset="0"/>
              </a:rPr>
              <a:t>r în rapidă schimbare 			sunt importante: </a:t>
            </a:r>
            <a:r>
              <a:rPr lang="ro-RO" sz="1800" b="1" dirty="0">
                <a:solidFill>
                  <a:schemeClr val="accent5">
                    <a:lumMod val="50000"/>
                  </a:schemeClr>
                </a:solidFill>
                <a:latin typeface="Arial" panose="020B0604020202020204" pitchFamily="34" charset="0"/>
                <a:ea typeface="Times New Roman" panose="02020603050405020304" pitchFamily="18" charset="0"/>
              </a:rPr>
              <a:t>managementul comportamental</a:t>
            </a:r>
            <a:r>
              <a:rPr lang="ro-RO" sz="1800" dirty="0">
                <a:solidFill>
                  <a:schemeClr val="accent5">
                    <a:lumMod val="50000"/>
                  </a:schemeClr>
                </a:solidFill>
                <a:latin typeface="Arial" panose="020B0604020202020204" pitchFamily="34" charset="0"/>
                <a:ea typeface="Times New Roman" panose="02020603050405020304" pitchFamily="18" charset="0"/>
              </a:rPr>
              <a:t>, în care angajații sunt încurajați să 		inoveze și să ia decizii, este încurajat.</a:t>
            </a:r>
            <a:endParaRPr lang="en-US" sz="1800" dirty="0">
              <a:solidFill>
                <a:schemeClr val="accent5">
                  <a:lumMod val="50000"/>
                </a:schemeClr>
              </a:solidFill>
              <a:latin typeface="Arial" panose="020B0604020202020204" pitchFamily="34" charset="0"/>
              <a:ea typeface="Times New Roman" panose="02020603050405020304" pitchFamily="18" charset="0"/>
            </a:endParaRPr>
          </a:p>
          <a:p>
            <a:pPr marL="0" indent="0">
              <a:buNone/>
            </a:pPr>
            <a:r>
              <a:rPr lang="en-US" sz="1800" dirty="0">
                <a:solidFill>
                  <a:schemeClr val="accent5">
                    <a:lumMod val="50000"/>
                  </a:schemeClr>
                </a:solidFill>
                <a:effectLst/>
                <a:latin typeface="Arial" panose="020B0604020202020204" pitchFamily="34" charset="0"/>
                <a:ea typeface="Times New Roman" panose="02020603050405020304" pitchFamily="18" charset="0"/>
              </a:rPr>
              <a:t>	</a:t>
            </a:r>
            <a:r>
              <a:rPr lang="ro-RO" sz="1800" dirty="0">
                <a:solidFill>
                  <a:schemeClr val="accent5">
                    <a:lumMod val="50000"/>
                  </a:schemeClr>
                </a:solidFill>
                <a:latin typeface="Arial" panose="020B0604020202020204" pitchFamily="34" charset="0"/>
                <a:ea typeface="Times New Roman" panose="02020603050405020304" pitchFamily="18" charset="0"/>
              </a:rPr>
              <a:t>	</a:t>
            </a:r>
            <a:endParaRPr lang="en-US" dirty="0">
              <a:solidFill>
                <a:schemeClr val="accent5">
                  <a:lumMod val="50000"/>
                </a:schemeClr>
              </a:solidFill>
            </a:endParaRPr>
          </a:p>
        </p:txBody>
      </p:sp>
    </p:spTree>
    <p:extLst>
      <p:ext uri="{BB962C8B-B14F-4D97-AF65-F5344CB8AC3E}">
        <p14:creationId xmlns:p14="http://schemas.microsoft.com/office/powerpoint/2010/main" val="237676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4BF3-FEE6-4F43-B605-3C97B93C70BB}"/>
              </a:ext>
            </a:extLst>
          </p:cNvPr>
          <p:cNvSpPr>
            <a:spLocks noGrp="1"/>
          </p:cNvSpPr>
          <p:nvPr>
            <p:ph type="title"/>
          </p:nvPr>
        </p:nvSpPr>
        <p:spPr/>
        <p:txBody>
          <a:bodyPr/>
          <a:lstStyle/>
          <a:p>
            <a:r>
              <a:rPr lang="ro-RO" sz="2400" b="1" dirty="0">
                <a:effectLst/>
                <a:latin typeface="Arial" panose="020B0604020202020204" pitchFamily="34" charset="0"/>
                <a:ea typeface="Times New Roman" panose="02020603050405020304" pitchFamily="18" charset="0"/>
                <a:cs typeface="Arial" panose="020B0604020202020204" pitchFamily="34" charset="0"/>
              </a:rPr>
              <a:t>Teorii </a:t>
            </a:r>
            <a:r>
              <a:rPr lang="ro-RO" sz="2400" b="1" dirty="0" err="1">
                <a:effectLst/>
                <a:latin typeface="Arial" panose="020B0604020202020204" pitchFamily="34" charset="0"/>
                <a:ea typeface="Times New Roman" panose="02020603050405020304" pitchFamily="18" charset="0"/>
                <a:cs typeface="Arial" panose="020B0604020202020204" pitchFamily="34" charset="0"/>
              </a:rPr>
              <a:t>şi</a:t>
            </a:r>
            <a:r>
              <a:rPr lang="ro-RO" sz="2400" b="1" dirty="0">
                <a:effectLst/>
                <a:latin typeface="Arial" panose="020B0604020202020204" pitchFamily="34" charset="0"/>
                <a:ea typeface="Times New Roman" panose="02020603050405020304" pitchFamily="18" charset="0"/>
                <a:cs typeface="Arial" panose="020B0604020202020204" pitchFamily="34" charset="0"/>
              </a:rPr>
              <a:t> abordări în </a:t>
            </a:r>
            <a:r>
              <a:rPr lang="ro-RO" sz="2400" b="1" dirty="0" err="1">
                <a:effectLst/>
                <a:latin typeface="Arial" panose="020B0604020202020204" pitchFamily="34" charset="0"/>
                <a:ea typeface="Times New Roman" panose="02020603050405020304" pitchFamily="18" charset="0"/>
                <a:cs typeface="Arial" panose="020B0604020202020204" pitchFamily="34" charset="0"/>
              </a:rPr>
              <a:t>ştiinţa</a:t>
            </a:r>
            <a:r>
              <a:rPr lang="ro-RO" sz="2400" b="1" dirty="0">
                <a:effectLst/>
                <a:latin typeface="Arial" panose="020B0604020202020204" pitchFamily="34" charset="0"/>
                <a:ea typeface="Times New Roman" panose="02020603050405020304" pitchFamily="18" charset="0"/>
                <a:cs typeface="Arial" panose="020B0604020202020204" pitchFamily="34" charset="0"/>
              </a:rPr>
              <a:t> managementului</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9A0493B-FEC8-458D-B054-56DCE721C34E}"/>
              </a:ext>
            </a:extLst>
          </p:cNvPr>
          <p:cNvSpPr>
            <a:spLocks noGrp="1"/>
          </p:cNvSpPr>
          <p:nvPr>
            <p:ph idx="1"/>
          </p:nvPr>
        </p:nvSpPr>
        <p:spPr>
          <a:xfrm>
            <a:off x="838200" y="1454331"/>
            <a:ext cx="10515600" cy="4722632"/>
          </a:xfrm>
        </p:spPr>
        <p:txBody>
          <a:bodyPr>
            <a:normAutofit/>
          </a:bodyPr>
          <a:lstStyle/>
          <a:p>
            <a:pPr marL="0" indent="0" algn="just">
              <a:buNone/>
            </a:pPr>
            <a:r>
              <a:rPr lang="en-US" sz="2200" dirty="0" err="1">
                <a:latin typeface="Arial" panose="020B0604020202020204" pitchFamily="34" charset="0"/>
                <a:cs typeface="Arial" panose="020B0604020202020204" pitchFamily="34" charset="0"/>
              </a:rPr>
              <a:t>Primele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dovezi</a:t>
            </a:r>
            <a:r>
              <a:rPr lang="en-US" sz="2200" dirty="0">
                <a:latin typeface="Arial" panose="020B0604020202020204" pitchFamily="34" charset="0"/>
                <a:cs typeface="Arial" panose="020B0604020202020204" pitchFamily="34" charset="0"/>
              </a:rPr>
              <a:t> de </a:t>
            </a:r>
            <a:r>
              <a:rPr lang="en-US" sz="2200" dirty="0" err="1">
                <a:latin typeface="Arial" panose="020B0604020202020204" pitchFamily="34" charset="0"/>
                <a:cs typeface="Arial" panose="020B0604020202020204" pitchFamily="34" charset="0"/>
              </a:rPr>
              <a:t>aplicare</a:t>
            </a:r>
            <a:r>
              <a:rPr lang="en-US" sz="2200" dirty="0">
                <a:latin typeface="Arial" panose="020B0604020202020204" pitchFamily="34" charset="0"/>
                <a:cs typeface="Arial" panose="020B0604020202020204" pitchFamily="34" charset="0"/>
              </a:rPr>
              <a:t> a </a:t>
            </a:r>
            <a:r>
              <a:rPr lang="en-US" sz="2200" dirty="0" err="1">
                <a:latin typeface="Arial" panose="020B0604020202020204" pitchFamily="34" charset="0"/>
                <a:cs typeface="Arial" panose="020B0604020202020204" pitchFamily="34" charset="0"/>
              </a:rPr>
              <a:t>unor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tehnici</a:t>
            </a:r>
            <a:r>
              <a:rPr lang="en-US" sz="2200" dirty="0">
                <a:latin typeface="Arial" panose="020B0604020202020204" pitchFamily="34" charset="0"/>
                <a:cs typeface="Arial" panose="020B0604020202020204" pitchFamily="34" charset="0"/>
              </a:rPr>
              <a:t> de management, de </a:t>
            </a:r>
            <a:r>
              <a:rPr lang="ro-RO" sz="2200" dirty="0">
                <a:latin typeface="Arial" panose="020B0604020202020204" pitchFamily="34" charset="0"/>
                <a:cs typeface="Arial" panose="020B0604020202020204" pitchFamily="34" charset="0"/>
              </a:rPr>
              <a:t>î</a:t>
            </a:r>
            <a:r>
              <a:rPr lang="en-US" sz="2200" dirty="0" err="1">
                <a:latin typeface="Arial" panose="020B0604020202020204" pitchFamily="34" charset="0"/>
                <a:cs typeface="Arial" panose="020B0604020202020204" pitchFamily="34" charset="0"/>
              </a:rPr>
              <a:t>nregistrare</a:t>
            </a:r>
            <a:r>
              <a:rPr lang="en-US" sz="2200" dirty="0">
                <a:latin typeface="Arial" panose="020B0604020202020204" pitchFamily="34" charset="0"/>
                <a:cs typeface="Arial" panose="020B0604020202020204" pitchFamily="34" charset="0"/>
              </a:rPr>
              <a:t> a </a:t>
            </a:r>
            <a:r>
              <a:rPr lang="en-US" sz="2200" dirty="0" err="1">
                <a:latin typeface="Arial" panose="020B0604020202020204" pitchFamily="34" charset="0"/>
                <a:cs typeface="Arial" panose="020B0604020202020204" pitchFamily="34" charset="0"/>
              </a:rPr>
              <a:t>tranzac</a:t>
            </a:r>
            <a:r>
              <a:rPr lang="ro-RO" sz="2200" dirty="0">
                <a:latin typeface="Arial" panose="020B0604020202020204" pitchFamily="34" charset="0"/>
                <a:cs typeface="Arial" panose="020B0604020202020204" pitchFamily="34" charset="0"/>
              </a:rPr>
              <a:t>ți</a:t>
            </a:r>
            <a:r>
              <a:rPr lang="en-US" sz="2200" dirty="0" err="1">
                <a:latin typeface="Arial" panose="020B0604020202020204" pitchFamily="34" charset="0"/>
                <a:cs typeface="Arial" panose="020B0604020202020204" pitchFamily="34" charset="0"/>
              </a:rPr>
              <a:t>ilor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comerciale</a:t>
            </a:r>
            <a:r>
              <a:rPr lang="en-US" sz="2200" dirty="0">
                <a:latin typeface="Arial" panose="020B0604020202020204" pitchFamily="34" charset="0"/>
                <a:cs typeface="Arial" panose="020B0604020202020204" pitchFamily="34" charset="0"/>
              </a:rPr>
              <a:t> </a:t>
            </a:r>
            <a:r>
              <a:rPr lang="ro-RO" sz="2200" dirty="0">
                <a:latin typeface="Arial" panose="020B0604020202020204" pitchFamily="34" charset="0"/>
                <a:cs typeface="Arial" panose="020B0604020202020204" pitchFamily="34" charset="0"/>
              </a:rPr>
              <a:t>ș</a:t>
            </a:r>
            <a:r>
              <a:rPr lang="en-US" sz="2200" dirty="0">
                <a:latin typeface="Arial" panose="020B0604020202020204" pitchFamily="34" charset="0"/>
                <a:cs typeface="Arial" panose="020B0604020202020204" pitchFamily="34" charset="0"/>
              </a:rPr>
              <a:t>i de </a:t>
            </a:r>
            <a:r>
              <a:rPr lang="en-US" sz="2200" dirty="0" err="1">
                <a:latin typeface="Arial" panose="020B0604020202020204" pitchFamily="34" charset="0"/>
                <a:cs typeface="Arial" panose="020B0604020202020204" pitchFamily="34" charset="0"/>
              </a:rPr>
              <a:t>organizare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administrativ</a:t>
            </a:r>
            <a:r>
              <a:rPr lang="ro-RO" sz="2200" dirty="0">
                <a:latin typeface="Arial" panose="020B0604020202020204" pitchFamily="34" charset="0"/>
                <a:cs typeface="Arial" panose="020B0604020202020204" pitchFamily="34" charset="0"/>
              </a:rPr>
              <a:t>ă</a:t>
            </a:r>
            <a:r>
              <a:rPr lang="en-US" sz="2200" dirty="0">
                <a:latin typeface="Arial" panose="020B0604020202020204" pitchFamily="34" charset="0"/>
                <a:cs typeface="Arial" panose="020B0604020202020204" pitchFamily="34" charset="0"/>
              </a:rPr>
              <a:t> apar </a:t>
            </a:r>
            <a:r>
              <a:rPr lang="ro-RO" sz="2200" dirty="0">
                <a:latin typeface="Arial" panose="020B0604020202020204" pitchFamily="34" charset="0"/>
                <a:cs typeface="Arial" panose="020B0604020202020204" pitchFamily="34" charset="0"/>
              </a:rPr>
              <a:t>î</a:t>
            </a:r>
            <a:r>
              <a:rPr lang="en-US" sz="2200" dirty="0" err="1">
                <a:latin typeface="Arial" panose="020B0604020202020204" pitchFamily="34" charset="0"/>
                <a:cs typeface="Arial" panose="020B0604020202020204" pitchFamily="34" charset="0"/>
              </a:rPr>
              <a:t>ncepand</a:t>
            </a:r>
            <a:r>
              <a:rPr lang="en-US" sz="2200" dirty="0">
                <a:latin typeface="Arial" panose="020B0604020202020204" pitchFamily="34" charset="0"/>
                <a:cs typeface="Arial" panose="020B0604020202020204" pitchFamily="34" charset="0"/>
              </a:rPr>
              <a:t> cu </a:t>
            </a:r>
            <a:r>
              <a:rPr lang="en-US" sz="2200" dirty="0" err="1">
                <a:latin typeface="Arial" panose="020B0604020202020204" pitchFamily="34" charset="0"/>
                <a:cs typeface="Arial" panose="020B0604020202020204" pitchFamily="34" charset="0"/>
              </a:rPr>
              <a:t>mileniul</a:t>
            </a:r>
            <a:r>
              <a:rPr lang="en-US" sz="2200" dirty="0">
                <a:latin typeface="Arial" panose="020B0604020202020204" pitchFamily="34" charset="0"/>
                <a:cs typeface="Arial" panose="020B0604020202020204" pitchFamily="34" charset="0"/>
              </a:rPr>
              <a:t> III</a:t>
            </a:r>
            <a:r>
              <a:rPr lang="ro-RO" sz="2200" dirty="0">
                <a:latin typeface="Arial" panose="020B0604020202020204" pitchFamily="34" charset="0"/>
                <a:cs typeface="Arial" panose="020B0604020202020204" pitchFamily="34" charset="0"/>
              </a:rPr>
              <a:t> î.e.n. in orașul </a:t>
            </a:r>
            <a:r>
              <a:rPr lang="ro-RO" sz="2200" dirty="0" err="1">
                <a:latin typeface="Arial" panose="020B0604020202020204" pitchFamily="34" charset="0"/>
                <a:cs typeface="Arial" panose="020B0604020202020204" pitchFamily="34" charset="0"/>
              </a:rPr>
              <a:t>Ur</a:t>
            </a:r>
            <a:r>
              <a:rPr lang="ro-RO" sz="2200" dirty="0">
                <a:latin typeface="Arial" panose="020B0604020202020204" pitchFamily="34" charset="0"/>
                <a:cs typeface="Arial" panose="020B0604020202020204" pitchFamily="34" charset="0"/>
              </a:rPr>
              <a:t> (actualul Irak), in Egipt, in China.</a:t>
            </a:r>
            <a:r>
              <a:rPr lang="en-US" sz="2200" dirty="0">
                <a:latin typeface="Arial" panose="020B0604020202020204" pitchFamily="34" charset="0"/>
                <a:cs typeface="Arial" panose="020B0604020202020204" pitchFamily="34" charset="0"/>
              </a:rPr>
              <a:t> </a:t>
            </a:r>
            <a:endParaRPr lang="ro-RO" sz="2200" dirty="0">
              <a:latin typeface="Arial" panose="020B0604020202020204" pitchFamily="34" charset="0"/>
              <a:cs typeface="Arial" panose="020B0604020202020204" pitchFamily="34" charset="0"/>
            </a:endParaRPr>
          </a:p>
          <a:p>
            <a:pPr marL="0" indent="0" algn="just">
              <a:buNone/>
            </a:pPr>
            <a:endParaRPr lang="ro-RO" sz="2200" dirty="0">
              <a:latin typeface="Arial" panose="020B0604020202020204" pitchFamily="34" charset="0"/>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a:p>
            <a:pPr marL="0" indent="0" algn="just">
              <a:buNone/>
            </a:pPr>
            <a:r>
              <a:rPr lang="ro-RO" sz="2200" dirty="0">
                <a:latin typeface="Arial" panose="020B0604020202020204" pitchFamily="34" charset="0"/>
                <a:cs typeface="Arial" panose="020B0604020202020204" pitchFamily="34" charset="0"/>
              </a:rPr>
              <a:t>Principalele curente care au marcat evoluția științei managementului:</a:t>
            </a:r>
          </a:p>
          <a:p>
            <a:pPr marL="0" indent="0" algn="just">
              <a:buNone/>
            </a:pPr>
            <a:r>
              <a:rPr lang="ro-RO" sz="2200" dirty="0">
                <a:latin typeface="Arial" panose="020B0604020202020204" pitchFamily="34" charset="0"/>
                <a:cs typeface="Arial" panose="020B0604020202020204" pitchFamily="34" charset="0"/>
              </a:rPr>
              <a:t>	</a:t>
            </a:r>
            <a:r>
              <a:rPr lang="ro-RO" sz="2200" dirty="0">
                <a:solidFill>
                  <a:schemeClr val="accent1"/>
                </a:solidFill>
                <a:latin typeface="Arial" panose="020B0604020202020204" pitchFamily="34" charset="0"/>
                <a:cs typeface="Arial" panose="020B0604020202020204" pitchFamily="34" charset="0"/>
              </a:rPr>
              <a:t>- curentul clasic;</a:t>
            </a:r>
          </a:p>
          <a:p>
            <a:pPr marL="0" indent="0" algn="just">
              <a:buNone/>
            </a:pPr>
            <a:r>
              <a:rPr lang="ro-RO" sz="2200" dirty="0">
                <a:latin typeface="Arial" panose="020B0604020202020204" pitchFamily="34" charset="0"/>
                <a:cs typeface="Arial" panose="020B0604020202020204" pitchFamily="34" charset="0"/>
              </a:rPr>
              <a:t>	- </a:t>
            </a:r>
            <a:r>
              <a:rPr lang="ro-RO" sz="2200" dirty="0">
                <a:solidFill>
                  <a:srgbClr val="00B050"/>
                </a:solidFill>
                <a:latin typeface="Arial" panose="020B0604020202020204" pitchFamily="34" charset="0"/>
                <a:cs typeface="Arial" panose="020B0604020202020204" pitchFamily="34" charset="0"/>
              </a:rPr>
              <a:t>curentul comportamental</a:t>
            </a:r>
            <a:r>
              <a:rPr lang="ro-RO" sz="2200" dirty="0">
                <a:latin typeface="Arial" panose="020B0604020202020204" pitchFamily="34" charset="0"/>
                <a:cs typeface="Arial" panose="020B0604020202020204" pitchFamily="34" charset="0"/>
              </a:rPr>
              <a:t>;</a:t>
            </a:r>
          </a:p>
          <a:p>
            <a:pPr marL="0" indent="0" algn="just">
              <a:buNone/>
            </a:pPr>
            <a:r>
              <a:rPr lang="ro-RO" sz="2200" dirty="0">
                <a:latin typeface="Arial" panose="020B0604020202020204" pitchFamily="34" charset="0"/>
                <a:cs typeface="Arial" panose="020B0604020202020204" pitchFamily="34" charset="0"/>
              </a:rPr>
              <a:t>	- </a:t>
            </a:r>
            <a:r>
              <a:rPr lang="ro-RO" sz="2200" dirty="0">
                <a:solidFill>
                  <a:srgbClr val="7030A0"/>
                </a:solidFill>
                <a:latin typeface="Arial" panose="020B0604020202020204" pitchFamily="34" charset="0"/>
                <a:cs typeface="Arial" panose="020B0604020202020204" pitchFamily="34" charset="0"/>
              </a:rPr>
              <a:t>curentul cantitativ;</a:t>
            </a:r>
          </a:p>
          <a:p>
            <a:pPr marL="0" indent="0" algn="just">
              <a:buNone/>
            </a:pPr>
            <a:r>
              <a:rPr lang="ro-RO" sz="2200" dirty="0">
                <a:latin typeface="Arial" panose="020B0604020202020204" pitchFamily="34" charset="0"/>
                <a:cs typeface="Arial" panose="020B0604020202020204" pitchFamily="34" charset="0"/>
              </a:rPr>
              <a:t>	- </a:t>
            </a:r>
            <a:r>
              <a:rPr lang="ro-RO" sz="2200" dirty="0">
                <a:solidFill>
                  <a:schemeClr val="accent1">
                    <a:lumMod val="75000"/>
                  </a:schemeClr>
                </a:solidFill>
                <a:latin typeface="Arial" panose="020B0604020202020204" pitchFamily="34" charset="0"/>
                <a:cs typeface="Arial" panose="020B0604020202020204" pitchFamily="34" charset="0"/>
              </a:rPr>
              <a:t>curentul modern.</a:t>
            </a:r>
          </a:p>
          <a:p>
            <a:pPr marL="0" indent="0" algn="just">
              <a:buNone/>
            </a:pPr>
            <a:endParaRPr lang="ro-RO" dirty="0"/>
          </a:p>
          <a:p>
            <a:pPr marL="0" indent="0" algn="just">
              <a:buNone/>
            </a:pPr>
            <a:endParaRPr lang="ro-RO" dirty="0"/>
          </a:p>
        </p:txBody>
      </p:sp>
    </p:spTree>
    <p:extLst>
      <p:ext uri="{BB962C8B-B14F-4D97-AF65-F5344CB8AC3E}">
        <p14:creationId xmlns:p14="http://schemas.microsoft.com/office/powerpoint/2010/main" val="4017095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93D31-DAF0-43B1-A8A6-05A56BCACA71}"/>
              </a:ext>
            </a:extLst>
          </p:cNvPr>
          <p:cNvSpPr>
            <a:spLocks noGrp="1"/>
          </p:cNvSpPr>
          <p:nvPr>
            <p:ph idx="1"/>
          </p:nvPr>
        </p:nvSpPr>
        <p:spPr>
          <a:xfrm>
            <a:off x="838200" y="164387"/>
            <a:ext cx="10515600" cy="3231223"/>
          </a:xfrm>
        </p:spPr>
        <p:txBody>
          <a:bodyPr>
            <a:normAutofit fontScale="92500" lnSpcReduction="10000"/>
          </a:bodyPr>
          <a:lstStyle/>
          <a:p>
            <a:pPr marL="0" indent="0">
              <a:buNone/>
            </a:pPr>
            <a:r>
              <a:rPr lang="ro-RO" sz="2800" dirty="0">
                <a:solidFill>
                  <a:schemeClr val="accent5">
                    <a:lumMod val="50000"/>
                  </a:schemeClr>
                </a:solidFill>
                <a:latin typeface="Arial" panose="020B0604020202020204" pitchFamily="34" charset="0"/>
                <a:ea typeface="Times New Roman" panose="02020603050405020304" pitchFamily="18" charset="0"/>
              </a:rPr>
              <a:t>	</a:t>
            </a:r>
            <a:r>
              <a:rPr lang="en-US" sz="1800" b="1" dirty="0">
                <a:solidFill>
                  <a:schemeClr val="accent5">
                    <a:lumMod val="50000"/>
                  </a:schemeClr>
                </a:solidFill>
                <a:latin typeface="Arial" panose="020B0604020202020204" pitchFamily="34" charset="0"/>
                <a:ea typeface="Times New Roman" panose="02020603050405020304" pitchFamily="18" charset="0"/>
              </a:rPr>
              <a:t>4.</a:t>
            </a:r>
            <a:r>
              <a:rPr lang="ro-RO" sz="1800" b="1" dirty="0">
                <a:solidFill>
                  <a:schemeClr val="accent5">
                    <a:lumMod val="50000"/>
                  </a:schemeClr>
                </a:solidFill>
                <a:latin typeface="Arial" panose="020B0604020202020204" pitchFamily="34" charset="0"/>
              </a:rPr>
              <a:t> managementul strategic </a:t>
            </a:r>
            <a:r>
              <a:rPr lang="ro-RO" sz="1800" dirty="0">
                <a:solidFill>
                  <a:schemeClr val="accent5">
                    <a:lumMod val="50000"/>
                  </a:schemeClr>
                </a:solidFill>
                <a:latin typeface="Arial" panose="020B0604020202020204" pitchFamily="34" charset="0"/>
              </a:rPr>
              <a:t>- este centrat pe fundamentarea deciziilor </a:t>
            </a:r>
            <a:r>
              <a:rPr lang="ro-RO" sz="1800" dirty="0" err="1">
                <a:solidFill>
                  <a:schemeClr val="accent5">
                    <a:lumMod val="50000"/>
                  </a:schemeClr>
                </a:solidFill>
                <a:latin typeface="Arial" panose="020B0604020202020204" pitchFamily="34" charset="0"/>
              </a:rPr>
              <a:t>şi</a:t>
            </a:r>
            <a:r>
              <a:rPr lang="ro-RO" sz="1800" dirty="0">
                <a:solidFill>
                  <a:schemeClr val="accent5">
                    <a:lumMod val="50000"/>
                  </a:schemeClr>
                </a:solidFill>
                <a:latin typeface="Arial" panose="020B0604020202020204" pitchFamily="34" charset="0"/>
              </a:rPr>
              <a:t> are în vedere </a:t>
            </a:r>
            <a:r>
              <a:rPr lang="en-US" sz="1800" dirty="0">
                <a:solidFill>
                  <a:schemeClr val="accent5">
                    <a:lumMod val="50000"/>
                  </a:schemeClr>
                </a:solidFill>
                <a:latin typeface="Arial" panose="020B0604020202020204" pitchFamily="34" charset="0"/>
              </a:rPr>
              <a:t>	</a:t>
            </a:r>
            <a:r>
              <a:rPr lang="ro-RO" sz="1800" b="1" dirty="0" err="1">
                <a:solidFill>
                  <a:schemeClr val="accent5">
                    <a:lumMod val="50000"/>
                  </a:schemeClr>
                </a:solidFill>
                <a:latin typeface="Arial" panose="020B0604020202020204" pitchFamily="34" charset="0"/>
              </a:rPr>
              <a:t>performanţa</a:t>
            </a:r>
            <a:r>
              <a:rPr lang="ro-RO" sz="1800" b="1" dirty="0">
                <a:solidFill>
                  <a:schemeClr val="accent5">
                    <a:lumMod val="50000"/>
                  </a:schemeClr>
                </a:solidFill>
                <a:latin typeface="Arial" panose="020B0604020202020204" pitchFamily="34" charset="0"/>
              </a:rPr>
              <a:t> pe termen lung </a:t>
            </a:r>
            <a:r>
              <a:rPr lang="ro-RO" sz="1800" dirty="0">
                <a:solidFill>
                  <a:schemeClr val="accent5">
                    <a:lumMod val="50000"/>
                  </a:schemeClr>
                </a:solidFill>
                <a:latin typeface="Arial" panose="020B0604020202020204" pitchFamily="34" charset="0"/>
              </a:rPr>
              <a:t>a </a:t>
            </a:r>
            <a:r>
              <a:rPr lang="ro-RO" sz="1800" dirty="0" err="1">
                <a:solidFill>
                  <a:schemeClr val="accent5">
                    <a:lumMod val="50000"/>
                  </a:schemeClr>
                </a:solidFill>
                <a:latin typeface="Arial" panose="020B0604020202020204" pitchFamily="34" charset="0"/>
              </a:rPr>
              <a:t>organizaţiei</a:t>
            </a:r>
            <a:r>
              <a:rPr lang="ro-RO" sz="1800" dirty="0">
                <a:solidFill>
                  <a:schemeClr val="accent5">
                    <a:lumMod val="50000"/>
                  </a:schemeClr>
                </a:solidFill>
                <a:latin typeface="Arial" panose="020B0604020202020204" pitchFamily="34" charset="0"/>
              </a:rPr>
              <a:t>. Are </a:t>
            </a:r>
            <a:r>
              <a:rPr lang="ro-RO" sz="1800" b="1" dirty="0">
                <a:solidFill>
                  <a:schemeClr val="accent5">
                    <a:lumMod val="50000"/>
                  </a:schemeClr>
                </a:solidFill>
                <a:latin typeface="Arial" panose="020B0604020202020204" pitchFamily="34" charset="0"/>
              </a:rPr>
              <a:t>4 etape</a:t>
            </a:r>
            <a:r>
              <a:rPr lang="ro-RO" sz="1800" dirty="0">
                <a:solidFill>
                  <a:schemeClr val="accent5">
                    <a:lumMod val="50000"/>
                  </a:schemeClr>
                </a:solidFill>
                <a:latin typeface="Arial" panose="020B0604020202020204" pitchFamily="34" charset="0"/>
              </a:rPr>
              <a:t>:</a:t>
            </a:r>
          </a:p>
          <a:p>
            <a:pPr marL="0" indent="0">
              <a:buNone/>
            </a:pPr>
            <a:r>
              <a:rPr lang="ro-RO" sz="1800" dirty="0">
                <a:solidFill>
                  <a:schemeClr val="accent5">
                    <a:lumMod val="50000"/>
                  </a:schemeClr>
                </a:solidFill>
                <a:latin typeface="Arial" panose="020B0604020202020204" pitchFamily="34" charset="0"/>
              </a:rPr>
              <a:t>			- evaluarea mediului, </a:t>
            </a:r>
          </a:p>
          <a:p>
            <a:pPr marL="0" indent="0">
              <a:buNone/>
            </a:pPr>
            <a:r>
              <a:rPr lang="ro-RO" sz="1800" dirty="0">
                <a:solidFill>
                  <a:schemeClr val="accent5">
                    <a:lumMod val="50000"/>
                  </a:schemeClr>
                </a:solidFill>
                <a:latin typeface="Arial" panose="020B0604020202020204" pitchFamily="34" charset="0"/>
              </a:rPr>
              <a:t>			- formularea strategiei, </a:t>
            </a:r>
          </a:p>
          <a:p>
            <a:pPr marL="0" indent="0">
              <a:buNone/>
            </a:pPr>
            <a:r>
              <a:rPr lang="ro-RO" sz="1800" dirty="0">
                <a:solidFill>
                  <a:schemeClr val="accent5">
                    <a:lumMod val="50000"/>
                  </a:schemeClr>
                </a:solidFill>
                <a:latin typeface="Arial" panose="020B0604020202020204" pitchFamily="34" charset="0"/>
              </a:rPr>
              <a:t>			- implementarea strategiei, </a:t>
            </a:r>
          </a:p>
          <a:p>
            <a:pPr marL="0" indent="0">
              <a:buNone/>
            </a:pPr>
            <a:r>
              <a:rPr lang="ro-RO" sz="1800" dirty="0">
                <a:solidFill>
                  <a:schemeClr val="accent5">
                    <a:lumMod val="50000"/>
                  </a:schemeClr>
                </a:solidFill>
                <a:latin typeface="Arial" panose="020B0604020202020204" pitchFamily="34" charset="0"/>
              </a:rPr>
              <a:t>			- evaluarea </a:t>
            </a:r>
            <a:r>
              <a:rPr lang="ro-RO" sz="1800" dirty="0" err="1">
                <a:solidFill>
                  <a:schemeClr val="accent5">
                    <a:lumMod val="50000"/>
                  </a:schemeClr>
                </a:solidFill>
                <a:latin typeface="Arial" panose="020B0604020202020204" pitchFamily="34" charset="0"/>
              </a:rPr>
              <a:t>şi</a:t>
            </a:r>
            <a:r>
              <a:rPr lang="ro-RO" sz="1800" dirty="0">
                <a:solidFill>
                  <a:schemeClr val="accent5">
                    <a:lumMod val="50000"/>
                  </a:schemeClr>
                </a:solidFill>
                <a:latin typeface="Arial" panose="020B0604020202020204" pitchFamily="34" charset="0"/>
              </a:rPr>
              <a:t> controlul.</a:t>
            </a:r>
          </a:p>
          <a:p>
            <a:pPr marL="0" indent="0">
              <a:buNone/>
            </a:pPr>
            <a:r>
              <a:rPr lang="ro-RO" sz="1800" dirty="0">
                <a:solidFill>
                  <a:schemeClr val="accent5">
                    <a:lumMod val="50000"/>
                  </a:schemeClr>
                </a:solidFill>
                <a:latin typeface="Arial" panose="020B0604020202020204" pitchFamily="34" charset="0"/>
              </a:rPr>
              <a:t>		</a:t>
            </a:r>
            <a:r>
              <a:rPr lang="en-US" sz="1800" b="1" dirty="0">
                <a:solidFill>
                  <a:schemeClr val="accent5">
                    <a:lumMod val="50000"/>
                  </a:schemeClr>
                </a:solidFill>
                <a:latin typeface="Arial" panose="020B0604020202020204" pitchFamily="34" charset="0"/>
              </a:rPr>
              <a:t>Alfred Chandler</a:t>
            </a:r>
            <a:r>
              <a:rPr lang="ro-RO" sz="1800" dirty="0">
                <a:solidFill>
                  <a:schemeClr val="accent5">
                    <a:lumMod val="50000"/>
                  </a:schemeClr>
                </a:solidFill>
                <a:latin typeface="Arial" panose="020B0604020202020204" pitchFamily="34" charset="0"/>
              </a:rPr>
              <a:t>, </a:t>
            </a:r>
            <a:r>
              <a:rPr lang="en-US" sz="1800" dirty="0">
                <a:solidFill>
                  <a:schemeClr val="accent5">
                    <a:lumMod val="50000"/>
                  </a:schemeClr>
                </a:solidFill>
                <a:latin typeface="Arial" panose="020B0604020202020204" pitchFamily="34" charset="0"/>
              </a:rPr>
              <a:t>1962</a:t>
            </a:r>
            <a:r>
              <a:rPr lang="ro-RO" sz="1800" dirty="0">
                <a:solidFill>
                  <a:schemeClr val="accent5">
                    <a:lumMod val="50000"/>
                  </a:schemeClr>
                </a:solidFill>
                <a:latin typeface="Arial" panose="020B0604020202020204" pitchFamily="34" charset="0"/>
              </a:rPr>
              <a:t>: strategia rezidă în adoptarea unor </a:t>
            </a:r>
            <a:r>
              <a:rPr lang="ro-RO" sz="1800" dirty="0" err="1">
                <a:solidFill>
                  <a:schemeClr val="accent5">
                    <a:lumMod val="50000"/>
                  </a:schemeClr>
                </a:solidFill>
                <a:latin typeface="Arial" panose="020B0604020202020204" pitchFamily="34" charset="0"/>
              </a:rPr>
              <a:t>modalităţi</a:t>
            </a:r>
            <a:r>
              <a:rPr lang="ro-RO" sz="1800" dirty="0">
                <a:solidFill>
                  <a:schemeClr val="accent5">
                    <a:lumMod val="50000"/>
                  </a:schemeClr>
                </a:solidFill>
                <a:latin typeface="Arial" panose="020B0604020202020204" pitchFamily="34" charset="0"/>
              </a:rPr>
              <a:t> de</a:t>
            </a:r>
            <a:r>
              <a:rPr lang="en-US" sz="1800" dirty="0">
                <a:solidFill>
                  <a:schemeClr val="accent5">
                    <a:lumMod val="50000"/>
                  </a:schemeClr>
                </a:solidFill>
                <a:latin typeface="Arial" panose="020B0604020202020204" pitchFamily="34" charset="0"/>
              </a:rPr>
              <a:t> 			</a:t>
            </a:r>
            <a:r>
              <a:rPr lang="ro-RO" sz="1800" dirty="0" err="1">
                <a:solidFill>
                  <a:schemeClr val="accent5">
                    <a:lumMod val="50000"/>
                  </a:schemeClr>
                </a:solidFill>
                <a:latin typeface="Arial" panose="020B0604020202020204" pitchFamily="34" charset="0"/>
              </a:rPr>
              <a:t>acţiune</a:t>
            </a:r>
            <a:r>
              <a:rPr lang="ro-RO" sz="1800" dirty="0">
                <a:solidFill>
                  <a:schemeClr val="accent5">
                    <a:lumMod val="50000"/>
                  </a:schemeClr>
                </a:solidFill>
                <a:latin typeface="Arial" panose="020B0604020202020204" pitchFamily="34" charset="0"/>
              </a:rPr>
              <a:t> </a:t>
            </a:r>
            <a:r>
              <a:rPr lang="ro-RO" sz="1800" dirty="0" err="1">
                <a:solidFill>
                  <a:schemeClr val="accent5">
                    <a:lumMod val="50000"/>
                  </a:schemeClr>
                </a:solidFill>
                <a:latin typeface="Arial" panose="020B0604020202020204" pitchFamily="34" charset="0"/>
              </a:rPr>
              <a:t>şi</a:t>
            </a:r>
            <a:r>
              <a:rPr lang="ro-RO" sz="1800" dirty="0">
                <a:solidFill>
                  <a:schemeClr val="accent5">
                    <a:lumMod val="50000"/>
                  </a:schemeClr>
                </a:solidFill>
                <a:latin typeface="Arial" panose="020B0604020202020204" pitchFamily="34" charset="0"/>
              </a:rPr>
              <a:t> în alocarea resurselor necesare pentru atingerea obiectivelor pe termen 		</a:t>
            </a:r>
            <a:r>
              <a:rPr lang="en-US" sz="1800" dirty="0">
                <a:solidFill>
                  <a:schemeClr val="accent5">
                    <a:lumMod val="50000"/>
                  </a:schemeClr>
                </a:solidFill>
                <a:latin typeface="Arial" panose="020B0604020202020204" pitchFamily="34" charset="0"/>
              </a:rPr>
              <a:t>	</a:t>
            </a:r>
            <a:r>
              <a:rPr lang="ro-RO" sz="1800" dirty="0">
                <a:solidFill>
                  <a:schemeClr val="accent5">
                    <a:lumMod val="50000"/>
                  </a:schemeClr>
                </a:solidFill>
                <a:latin typeface="Arial" panose="020B0604020202020204" pitchFamily="34" charset="0"/>
              </a:rPr>
              <a:t>lung ale </a:t>
            </a:r>
            <a:r>
              <a:rPr lang="ro-RO" sz="1800" dirty="0" err="1">
                <a:solidFill>
                  <a:schemeClr val="accent5">
                    <a:lumMod val="50000"/>
                  </a:schemeClr>
                </a:solidFill>
                <a:latin typeface="Arial" panose="020B0604020202020204" pitchFamily="34" charset="0"/>
              </a:rPr>
              <a:t>organizaţiei</a:t>
            </a:r>
            <a:r>
              <a:rPr lang="ro-RO" sz="1800" dirty="0">
                <a:solidFill>
                  <a:schemeClr val="accent5">
                    <a:lumMod val="50000"/>
                  </a:schemeClr>
                </a:solidFill>
                <a:latin typeface="Arial" panose="020B0604020202020204" pitchFamily="34" charset="0"/>
              </a:rPr>
              <a:t>.</a:t>
            </a:r>
          </a:p>
          <a:p>
            <a:pPr marL="0" indent="0">
              <a:buNone/>
            </a:pPr>
            <a:r>
              <a:rPr lang="ro-RO" sz="1800" dirty="0">
                <a:solidFill>
                  <a:schemeClr val="accent5">
                    <a:lumMod val="50000"/>
                  </a:schemeClr>
                </a:solidFill>
                <a:latin typeface="Arial" panose="020B0604020202020204" pitchFamily="34" charset="0"/>
              </a:rPr>
              <a:t>		</a:t>
            </a:r>
            <a:r>
              <a:rPr lang="ro-RO" dirty="0">
                <a:solidFill>
                  <a:schemeClr val="accent5">
                    <a:lumMod val="50000"/>
                  </a:schemeClr>
                </a:solidFill>
                <a:latin typeface="Arial" panose="020B0604020202020204" pitchFamily="34" charset="0"/>
              </a:rPr>
              <a:t>		</a:t>
            </a:r>
          </a:p>
          <a:p>
            <a:pPr>
              <a:buFontTx/>
              <a:buChar char="-"/>
            </a:pPr>
            <a:endParaRPr lang="ro-RO" dirty="0">
              <a:solidFill>
                <a:schemeClr val="accent5">
                  <a:lumMod val="50000"/>
                </a:schemeClr>
              </a:solidFill>
              <a:latin typeface="Arial" panose="020B0604020202020204" pitchFamily="34" charset="0"/>
            </a:endParaRPr>
          </a:p>
          <a:p>
            <a:pPr marL="0" indent="0">
              <a:buNone/>
            </a:pPr>
            <a:endParaRPr lang="ro-RO" dirty="0">
              <a:solidFill>
                <a:schemeClr val="accent5">
                  <a:lumMod val="50000"/>
                </a:schemeClr>
              </a:solidFill>
              <a:latin typeface="Arial" panose="020B0604020202020204" pitchFamily="34" charset="0"/>
            </a:endParaRPr>
          </a:p>
          <a:p>
            <a:pPr marL="0" indent="0">
              <a:buNone/>
            </a:pPr>
            <a:endParaRPr lang="ro-RO" dirty="0">
              <a:solidFill>
                <a:schemeClr val="accent5">
                  <a:lumMod val="50000"/>
                </a:schemeClr>
              </a:solidFill>
              <a:latin typeface="Arial" panose="020B0604020202020204" pitchFamily="34" charset="0"/>
            </a:endParaRPr>
          </a:p>
          <a:p>
            <a:pPr marL="0" indent="0">
              <a:buNone/>
            </a:pPr>
            <a:endParaRPr lang="en-US" dirty="0"/>
          </a:p>
        </p:txBody>
      </p:sp>
      <p:pic>
        <p:nvPicPr>
          <p:cNvPr id="5" name="Picture 4">
            <a:extLst>
              <a:ext uri="{FF2B5EF4-FFF2-40B4-BE49-F238E27FC236}">
                <a16:creationId xmlns:a16="http://schemas.microsoft.com/office/drawing/2014/main" id="{E820AA62-B99B-4B33-95D0-134E48C7EF38}"/>
              </a:ext>
            </a:extLst>
          </p:cNvPr>
          <p:cNvPicPr>
            <a:picLocks noChangeAspect="1"/>
          </p:cNvPicPr>
          <p:nvPr/>
        </p:nvPicPr>
        <p:blipFill>
          <a:blip r:embed="rId2"/>
          <a:stretch>
            <a:fillRect/>
          </a:stretch>
        </p:blipFill>
        <p:spPr>
          <a:xfrm>
            <a:off x="6341604" y="2661006"/>
            <a:ext cx="5526504" cy="4032607"/>
          </a:xfrm>
          <a:prstGeom prst="rect">
            <a:avLst/>
          </a:prstGeom>
        </p:spPr>
      </p:pic>
      <p:sp>
        <p:nvSpPr>
          <p:cNvPr id="2" name="TextBox 1">
            <a:extLst>
              <a:ext uri="{FF2B5EF4-FFF2-40B4-BE49-F238E27FC236}">
                <a16:creationId xmlns:a16="http://schemas.microsoft.com/office/drawing/2014/main" id="{DEDC920B-EE4A-4B4A-8A3E-47E6180CD51E}"/>
              </a:ext>
            </a:extLst>
          </p:cNvPr>
          <p:cNvSpPr txBox="1"/>
          <p:nvPr/>
        </p:nvSpPr>
        <p:spPr>
          <a:xfrm>
            <a:off x="2702103" y="3544584"/>
            <a:ext cx="3071973" cy="1908215"/>
          </a:xfrm>
          <a:prstGeom prst="rect">
            <a:avLst/>
          </a:prstGeom>
          <a:noFill/>
        </p:spPr>
        <p:txBody>
          <a:bodyPr wrap="square" rtlCol="0">
            <a:spAutoFit/>
          </a:bodyPr>
          <a:lstStyle/>
          <a:p>
            <a:pPr marL="0" indent="0">
              <a:buNone/>
            </a:pPr>
            <a:r>
              <a:rPr lang="ro-RO" sz="1800" b="1" dirty="0">
                <a:solidFill>
                  <a:schemeClr val="accent5">
                    <a:lumMod val="50000"/>
                  </a:schemeClr>
                </a:solidFill>
                <a:latin typeface="Arial" panose="020B0604020202020204" pitchFamily="34" charset="0"/>
              </a:rPr>
              <a:t>Igor </a:t>
            </a:r>
            <a:r>
              <a:rPr lang="ro-RO" sz="1800" b="1" dirty="0" err="1">
                <a:solidFill>
                  <a:schemeClr val="accent5">
                    <a:lumMod val="50000"/>
                  </a:schemeClr>
                </a:solidFill>
                <a:latin typeface="Arial" panose="020B0604020202020204" pitchFamily="34" charset="0"/>
              </a:rPr>
              <a:t>Ansoff</a:t>
            </a:r>
            <a:r>
              <a:rPr lang="ro-RO" sz="1800" dirty="0">
                <a:solidFill>
                  <a:schemeClr val="accent5">
                    <a:lumMod val="50000"/>
                  </a:schemeClr>
                </a:solidFill>
                <a:latin typeface="Arial" panose="020B0604020202020204" pitchFamily="34" charset="0"/>
              </a:rPr>
              <a:t>, 1965, a propus ca instrument de planificare strategică a creșterii o matrice bazată pe piețe și produse.</a:t>
            </a:r>
          </a:p>
          <a:p>
            <a:pPr marL="0" indent="0">
              <a:buNone/>
            </a:pPr>
            <a:r>
              <a:rPr lang="ro-RO" sz="2800" dirty="0">
                <a:solidFill>
                  <a:schemeClr val="accent5">
                    <a:lumMod val="50000"/>
                  </a:schemeClr>
                </a:solidFill>
                <a:effectLst/>
                <a:latin typeface="Arial" panose="020B0604020202020204" pitchFamily="34" charset="0"/>
                <a:ea typeface="Times New Roman" panose="02020603050405020304" pitchFamily="18" charset="0"/>
              </a:rPr>
              <a:t>		</a:t>
            </a:r>
            <a:endParaRPr lang="ro-RO" dirty="0">
              <a:solidFill>
                <a:schemeClr val="accent5">
                  <a:lumMod val="50000"/>
                </a:schemeClr>
              </a:solidFill>
              <a:latin typeface="Arial" panose="020B0604020202020204" pitchFamily="34" charset="0"/>
            </a:endParaRPr>
          </a:p>
        </p:txBody>
      </p:sp>
    </p:spTree>
    <p:extLst>
      <p:ext uri="{BB962C8B-B14F-4D97-AF65-F5344CB8AC3E}">
        <p14:creationId xmlns:p14="http://schemas.microsoft.com/office/powerpoint/2010/main" val="213713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4BC92-00CE-4C1E-A829-4EB643A3A26F}"/>
              </a:ext>
            </a:extLst>
          </p:cNvPr>
          <p:cNvSpPr>
            <a:spLocks noGrp="1"/>
          </p:cNvSpPr>
          <p:nvPr>
            <p:ph idx="1"/>
          </p:nvPr>
        </p:nvSpPr>
        <p:spPr>
          <a:xfrm>
            <a:off x="838200" y="452063"/>
            <a:ext cx="10515600" cy="5724900"/>
          </a:xfrm>
        </p:spPr>
        <p:txBody>
          <a:bodyPr>
            <a:normAutofit fontScale="92500" lnSpcReduction="20000"/>
          </a:bodyPr>
          <a:lstStyle/>
          <a:p>
            <a:pPr marL="0" indent="0" algn="just">
              <a:spcBef>
                <a:spcPts val="1200"/>
              </a:spcBef>
              <a:buNone/>
            </a:pPr>
            <a:r>
              <a:rPr lang="ro-RO" sz="2000" b="1" dirty="0">
                <a:solidFill>
                  <a:schemeClr val="accent5">
                    <a:lumMod val="50000"/>
                  </a:schemeClr>
                </a:solidFill>
                <a:effectLst/>
                <a:latin typeface="Arial" panose="020B0604020202020204" pitchFamily="34" charset="0"/>
                <a:ea typeface="Times New Roman" panose="02020603050405020304" pitchFamily="18" charset="0"/>
              </a:rPr>
              <a:t>Michael Porter, </a:t>
            </a:r>
            <a:r>
              <a:rPr lang="ro-RO" sz="2000" dirty="0">
                <a:solidFill>
                  <a:schemeClr val="accent5">
                    <a:lumMod val="50000"/>
                  </a:schemeClr>
                </a:solidFill>
                <a:effectLst/>
                <a:latin typeface="Arial" panose="020B0604020202020204" pitchFamily="34" charset="0"/>
                <a:ea typeface="Times New Roman" panose="02020603050405020304" pitchFamily="18" charset="0"/>
              </a:rPr>
              <a:t>Strategia competitivă, 19</a:t>
            </a:r>
            <a:r>
              <a:rPr lang="en-US" sz="2000" dirty="0">
                <a:solidFill>
                  <a:schemeClr val="accent5">
                    <a:lumMod val="50000"/>
                  </a:schemeClr>
                </a:solidFill>
                <a:effectLst/>
                <a:latin typeface="Arial" panose="020B0604020202020204" pitchFamily="34" charset="0"/>
                <a:ea typeface="Times New Roman" panose="02020603050405020304" pitchFamily="18" charset="0"/>
              </a:rPr>
              <a:t>80</a:t>
            </a:r>
            <a:r>
              <a:rPr lang="ro-RO" sz="2000" dirty="0">
                <a:solidFill>
                  <a:schemeClr val="accent5">
                    <a:lumMod val="50000"/>
                  </a:schemeClr>
                </a:solidFill>
                <a:effectLst/>
                <a:latin typeface="Arial" panose="020B0604020202020204" pitchFamily="34" charset="0"/>
                <a:ea typeface="Times New Roman" panose="02020603050405020304" pitchFamily="18" charset="0"/>
              </a:rPr>
              <a:t> identifică </a:t>
            </a:r>
            <a:r>
              <a:rPr lang="ro-RO" sz="2000" b="1" dirty="0">
                <a:solidFill>
                  <a:schemeClr val="accent5">
                    <a:lumMod val="50000"/>
                  </a:schemeClr>
                </a:solidFill>
                <a:effectLst/>
                <a:latin typeface="Arial" panose="020B0604020202020204" pitchFamily="34" charset="0"/>
                <a:ea typeface="Times New Roman" panose="02020603050405020304" pitchFamily="18" charset="0"/>
              </a:rPr>
              <a:t>5 forțe </a:t>
            </a:r>
            <a:r>
              <a:rPr lang="ro-RO" sz="2000" dirty="0">
                <a:solidFill>
                  <a:schemeClr val="accent5">
                    <a:lumMod val="50000"/>
                  </a:schemeClr>
                </a:solidFill>
                <a:effectLst/>
                <a:latin typeface="Arial" panose="020B0604020202020204" pitchFamily="34" charset="0"/>
                <a:ea typeface="Times New Roman" panose="02020603050405020304" pitchFamily="18" charset="0"/>
              </a:rPr>
              <a:t>permanente de care trebuie ținut cont în definirea unei strategii: </a:t>
            </a:r>
          </a:p>
          <a:p>
            <a:pPr marL="0" indent="0" algn="just">
              <a:spcBef>
                <a:spcPts val="1200"/>
              </a:spcBef>
              <a:buNone/>
            </a:pPr>
            <a:r>
              <a:rPr lang="ro-RO" sz="2000" dirty="0">
                <a:solidFill>
                  <a:schemeClr val="accent5">
                    <a:lumMod val="50000"/>
                  </a:schemeClr>
                </a:solidFill>
                <a:latin typeface="Arial" panose="020B0604020202020204" pitchFamily="34" charset="0"/>
                <a:ea typeface="Times New Roman" panose="02020603050405020304" pitchFamily="18" charset="0"/>
              </a:rPr>
              <a:t>	</a:t>
            </a:r>
            <a:r>
              <a:rPr lang="en-US" sz="2000" dirty="0">
                <a:solidFill>
                  <a:schemeClr val="accent5">
                    <a:lumMod val="50000"/>
                  </a:schemeClr>
                </a:solidFill>
                <a:latin typeface="Arial" panose="020B0604020202020204" pitchFamily="34" charset="0"/>
                <a:ea typeface="Times New Roman" panose="02020603050405020304" pitchFamily="18" charset="0"/>
              </a:rPr>
              <a:t>- </a:t>
            </a:r>
            <a:r>
              <a:rPr lang="ro-RO" sz="2000" dirty="0">
                <a:solidFill>
                  <a:schemeClr val="accent5">
                    <a:lumMod val="50000"/>
                  </a:schemeClr>
                </a:solidFill>
                <a:latin typeface="Arial" panose="020B0604020202020204" pitchFamily="34" charset="0"/>
                <a:ea typeface="Times New Roman" panose="02020603050405020304" pitchFamily="18" charset="0"/>
              </a:rPr>
              <a:t>cât de facil / dificil este accesul potențialilor competitori pe o anumită piață </a:t>
            </a:r>
            <a:r>
              <a:rPr lang="en-US" sz="2000" dirty="0">
                <a:solidFill>
                  <a:schemeClr val="accent5">
                    <a:lumMod val="50000"/>
                  </a:schemeClr>
                </a:solidFill>
                <a:latin typeface="Arial" panose="020B0604020202020204" pitchFamily="34" charset="0"/>
                <a:ea typeface="Times New Roman" panose="02020603050405020304" pitchFamily="18" charset="0"/>
              </a:rPr>
              <a:t>	</a:t>
            </a:r>
            <a:r>
              <a:rPr lang="ro-RO" sz="2000" dirty="0">
                <a:solidFill>
                  <a:schemeClr val="accent5">
                    <a:lumMod val="50000"/>
                  </a:schemeClr>
                </a:solidFill>
                <a:latin typeface="Arial" panose="020B0604020202020204" pitchFamily="34" charset="0"/>
                <a:ea typeface="Times New Roman" panose="02020603050405020304" pitchFamily="18" charset="0"/>
              </a:rPr>
              <a:t>(</a:t>
            </a:r>
            <a:r>
              <a:rPr lang="ro-RO" sz="2000" dirty="0" err="1">
                <a:solidFill>
                  <a:schemeClr val="accent5">
                    <a:lumMod val="50000"/>
                  </a:schemeClr>
                </a:solidFill>
                <a:latin typeface="Arial" panose="020B0604020202020204" pitchFamily="34" charset="0"/>
                <a:ea typeface="Times New Roman" panose="02020603050405020304" pitchFamily="18" charset="0"/>
              </a:rPr>
              <a:t>influencer</a:t>
            </a:r>
            <a:r>
              <a:rPr lang="ro-RO" sz="2000" dirty="0">
                <a:solidFill>
                  <a:schemeClr val="accent5">
                    <a:lumMod val="50000"/>
                  </a:schemeClr>
                </a:solidFill>
                <a:latin typeface="Arial" panose="020B0604020202020204" pitchFamily="34" charset="0"/>
                <a:ea typeface="Times New Roman" panose="02020603050405020304" pitchFamily="18" charset="0"/>
              </a:rPr>
              <a:t> 	</a:t>
            </a:r>
            <a:r>
              <a:rPr lang="ro-RO" sz="2000" dirty="0" err="1">
                <a:solidFill>
                  <a:schemeClr val="accent5">
                    <a:lumMod val="50000"/>
                  </a:schemeClr>
                </a:solidFill>
                <a:latin typeface="Arial" panose="020B0604020202020204" pitchFamily="34" charset="0"/>
                <a:ea typeface="Times New Roman" panose="02020603050405020304" pitchFamily="18" charset="0"/>
              </a:rPr>
              <a:t>vs</a:t>
            </a:r>
            <a:r>
              <a:rPr lang="ro-RO" sz="2000" dirty="0">
                <a:solidFill>
                  <a:schemeClr val="accent5">
                    <a:lumMod val="50000"/>
                  </a:schemeClr>
                </a:solidFill>
                <a:latin typeface="Arial" panose="020B0604020202020204" pitchFamily="34" charset="0"/>
                <a:ea typeface="Times New Roman" panose="02020603050405020304" pitchFamily="18" charset="0"/>
              </a:rPr>
              <a:t> producția de automobile)</a:t>
            </a:r>
          </a:p>
          <a:p>
            <a:pPr marL="0" indent="0" algn="just">
              <a:spcBef>
                <a:spcPts val="1200"/>
              </a:spcBef>
              <a:buNone/>
            </a:pPr>
            <a:r>
              <a:rPr lang="ro-RO" sz="2000" dirty="0">
                <a:solidFill>
                  <a:schemeClr val="accent5">
                    <a:lumMod val="50000"/>
                  </a:schemeClr>
                </a:solidFill>
                <a:latin typeface="Arial" panose="020B0604020202020204" pitchFamily="34" charset="0"/>
                <a:ea typeface="Times New Roman" panose="02020603050405020304" pitchFamily="18" charset="0"/>
              </a:rPr>
              <a:t>	</a:t>
            </a:r>
            <a:r>
              <a:rPr lang="en-US" sz="2000" dirty="0">
                <a:solidFill>
                  <a:schemeClr val="accent5">
                    <a:lumMod val="50000"/>
                  </a:schemeClr>
                </a:solidFill>
                <a:latin typeface="Arial" panose="020B0604020202020204" pitchFamily="34" charset="0"/>
                <a:ea typeface="Times New Roman" panose="02020603050405020304" pitchFamily="18" charset="0"/>
              </a:rPr>
              <a:t>- </a:t>
            </a:r>
            <a:r>
              <a:rPr lang="ro-RO" sz="2000" dirty="0">
                <a:solidFill>
                  <a:schemeClr val="accent5">
                    <a:lumMod val="50000"/>
                  </a:schemeClr>
                </a:solidFill>
                <a:latin typeface="Arial" panose="020B0604020202020204" pitchFamily="34" charset="0"/>
                <a:ea typeface="Times New Roman" panose="02020603050405020304" pitchFamily="18" charset="0"/>
              </a:rPr>
              <a:t>existența produselor ce pot substitui produsul principal (site-uri de știri vs. </a:t>
            </a:r>
            <a:r>
              <a:rPr lang="en-US" sz="2000" dirty="0">
                <a:solidFill>
                  <a:schemeClr val="accent5">
                    <a:lumMod val="50000"/>
                  </a:schemeClr>
                </a:solidFill>
                <a:latin typeface="Arial" panose="020B0604020202020204" pitchFamily="34" charset="0"/>
                <a:ea typeface="Times New Roman" panose="02020603050405020304" pitchFamily="18" charset="0"/>
              </a:rPr>
              <a:t>	</a:t>
            </a:r>
            <a:r>
              <a:rPr lang="ro-RO" sz="2000" dirty="0">
                <a:solidFill>
                  <a:schemeClr val="accent5">
                    <a:lumMod val="50000"/>
                  </a:schemeClr>
                </a:solidFill>
                <a:latin typeface="Arial" panose="020B0604020202020204" pitchFamily="34" charset="0"/>
                <a:ea typeface="Times New Roman" panose="02020603050405020304" pitchFamily="18" charset="0"/>
              </a:rPr>
              <a:t>transportul 	de energie electrică)</a:t>
            </a:r>
          </a:p>
          <a:p>
            <a:pPr marL="0" indent="0" algn="just">
              <a:spcBef>
                <a:spcPts val="1200"/>
              </a:spcBef>
              <a:buNone/>
            </a:pPr>
            <a:r>
              <a:rPr lang="ro-RO" sz="2000" dirty="0">
                <a:solidFill>
                  <a:schemeClr val="accent5">
                    <a:lumMod val="50000"/>
                  </a:schemeClr>
                </a:solidFill>
                <a:latin typeface="Arial" panose="020B0604020202020204" pitchFamily="34" charset="0"/>
                <a:ea typeface="Times New Roman" panose="02020603050405020304" pitchFamily="18" charset="0"/>
              </a:rPr>
              <a:t>	</a:t>
            </a:r>
            <a:r>
              <a:rPr lang="en-US" sz="2000" dirty="0">
                <a:solidFill>
                  <a:schemeClr val="accent5">
                    <a:lumMod val="50000"/>
                  </a:schemeClr>
                </a:solidFill>
                <a:latin typeface="Arial" panose="020B0604020202020204" pitchFamily="34" charset="0"/>
                <a:ea typeface="Times New Roman" panose="02020603050405020304" pitchFamily="18" charset="0"/>
              </a:rPr>
              <a:t>- </a:t>
            </a:r>
            <a:r>
              <a:rPr lang="ro-RO" sz="2000" dirty="0">
                <a:solidFill>
                  <a:schemeClr val="accent5">
                    <a:lumMod val="50000"/>
                  </a:schemeClr>
                </a:solidFill>
                <a:latin typeface="Arial" panose="020B0604020202020204" pitchFamily="34" charset="0"/>
                <a:ea typeface="Times New Roman" panose="02020603050405020304" pitchFamily="18" charset="0"/>
              </a:rPr>
              <a:t>puterea de negociere a furnizorilor (liniile aeriene vs. supermarketurile)</a:t>
            </a:r>
          </a:p>
          <a:p>
            <a:pPr marL="0" indent="0" algn="just">
              <a:spcBef>
                <a:spcPts val="1200"/>
              </a:spcBef>
              <a:buNone/>
            </a:pPr>
            <a:r>
              <a:rPr lang="ro-RO" sz="2000" dirty="0">
                <a:solidFill>
                  <a:schemeClr val="accent5">
                    <a:lumMod val="50000"/>
                  </a:schemeClr>
                </a:solidFill>
                <a:latin typeface="Arial" panose="020B0604020202020204" pitchFamily="34" charset="0"/>
                <a:ea typeface="Times New Roman" panose="02020603050405020304" pitchFamily="18" charset="0"/>
              </a:rPr>
              <a:t>	</a:t>
            </a:r>
            <a:r>
              <a:rPr lang="en-US" sz="2000" dirty="0">
                <a:solidFill>
                  <a:schemeClr val="accent5">
                    <a:lumMod val="50000"/>
                  </a:schemeClr>
                </a:solidFill>
                <a:latin typeface="Arial" panose="020B0604020202020204" pitchFamily="34" charset="0"/>
                <a:ea typeface="Times New Roman" panose="02020603050405020304" pitchFamily="18" charset="0"/>
              </a:rPr>
              <a:t>- </a:t>
            </a:r>
            <a:r>
              <a:rPr lang="ro-RO" sz="2000" dirty="0">
                <a:solidFill>
                  <a:schemeClr val="accent5">
                    <a:lumMod val="50000"/>
                  </a:schemeClr>
                </a:solidFill>
                <a:latin typeface="Arial" panose="020B0604020202020204" pitchFamily="34" charset="0"/>
                <a:ea typeface="Times New Roman" panose="02020603050405020304" pitchFamily="18" charset="0"/>
              </a:rPr>
              <a:t>puterea de negociere a cumpărătorilor</a:t>
            </a:r>
            <a:endParaRPr lang="en-US" sz="2000" dirty="0">
              <a:solidFill>
                <a:schemeClr val="accent5">
                  <a:lumMod val="50000"/>
                </a:schemeClr>
              </a:solidFill>
              <a:latin typeface="Arial" panose="020B0604020202020204" pitchFamily="34" charset="0"/>
              <a:ea typeface="Times New Roman" panose="02020603050405020304" pitchFamily="18" charset="0"/>
            </a:endParaRPr>
          </a:p>
          <a:p>
            <a:pPr marL="0" indent="0" algn="just">
              <a:spcBef>
                <a:spcPts val="1200"/>
              </a:spcBef>
              <a:buNone/>
            </a:pPr>
            <a:r>
              <a:rPr lang="en-US" sz="2000" dirty="0">
                <a:solidFill>
                  <a:schemeClr val="accent5">
                    <a:lumMod val="50000"/>
                  </a:schemeClr>
                </a:solidFill>
                <a:latin typeface="Arial" panose="020B0604020202020204" pitchFamily="34" charset="0"/>
                <a:ea typeface="Times New Roman" panose="02020603050405020304" pitchFamily="18" charset="0"/>
              </a:rPr>
              <a:t>	- </a:t>
            </a:r>
            <a:r>
              <a:rPr lang="en-US" sz="2000" dirty="0" err="1">
                <a:solidFill>
                  <a:schemeClr val="accent5">
                    <a:lumMod val="50000"/>
                  </a:schemeClr>
                </a:solidFill>
                <a:latin typeface="Arial" panose="020B0604020202020204" pitchFamily="34" charset="0"/>
                <a:ea typeface="Times New Roman" panose="02020603050405020304" pitchFamily="18" charset="0"/>
              </a:rPr>
              <a:t>intensitatea</a:t>
            </a:r>
            <a:r>
              <a:rPr lang="en-US" sz="2000" dirty="0">
                <a:solidFill>
                  <a:schemeClr val="accent5">
                    <a:lumMod val="50000"/>
                  </a:schemeClr>
                </a:solidFill>
                <a:latin typeface="Arial" panose="020B0604020202020204" pitchFamily="34" charset="0"/>
                <a:ea typeface="Times New Roman" panose="02020603050405020304" pitchFamily="18" charset="0"/>
              </a:rPr>
              <a:t> </a:t>
            </a:r>
            <a:r>
              <a:rPr lang="en-US" sz="2000" dirty="0" err="1">
                <a:solidFill>
                  <a:schemeClr val="accent5">
                    <a:lumMod val="50000"/>
                  </a:schemeClr>
                </a:solidFill>
                <a:latin typeface="Arial" panose="020B0604020202020204" pitchFamily="34" charset="0"/>
                <a:ea typeface="Times New Roman" panose="02020603050405020304" pitchFamily="18" charset="0"/>
              </a:rPr>
              <a:t>compet</a:t>
            </a:r>
            <a:r>
              <a:rPr lang="ro-RO" sz="2000" dirty="0" err="1">
                <a:solidFill>
                  <a:schemeClr val="accent5">
                    <a:lumMod val="50000"/>
                  </a:schemeClr>
                </a:solidFill>
                <a:latin typeface="Arial" panose="020B0604020202020204" pitchFamily="34" charset="0"/>
                <a:ea typeface="Times New Roman" panose="02020603050405020304" pitchFamily="18" charset="0"/>
              </a:rPr>
              <a:t>iț</a:t>
            </a:r>
            <a:r>
              <a:rPr lang="en-US" sz="2000" dirty="0" err="1">
                <a:solidFill>
                  <a:schemeClr val="accent5">
                    <a:lumMod val="50000"/>
                  </a:schemeClr>
                </a:solidFill>
                <a:latin typeface="Arial" panose="020B0604020202020204" pitchFamily="34" charset="0"/>
                <a:ea typeface="Times New Roman" panose="02020603050405020304" pitchFamily="18" charset="0"/>
              </a:rPr>
              <a:t>iei</a:t>
            </a:r>
            <a:endParaRPr lang="ro-RO" sz="2000" dirty="0">
              <a:solidFill>
                <a:schemeClr val="accent5">
                  <a:lumMod val="50000"/>
                </a:schemeClr>
              </a:solidFill>
              <a:latin typeface="Arial" panose="020B0604020202020204" pitchFamily="34" charset="0"/>
              <a:ea typeface="Times New Roman" panose="02020603050405020304" pitchFamily="18" charset="0"/>
            </a:endParaRPr>
          </a:p>
          <a:p>
            <a:pPr marL="0" indent="0" algn="just">
              <a:spcBef>
                <a:spcPts val="1200"/>
              </a:spcBef>
              <a:buNone/>
            </a:pPr>
            <a:endParaRPr lang="en-US" sz="2000" dirty="0">
              <a:solidFill>
                <a:schemeClr val="accent5">
                  <a:lumMod val="50000"/>
                </a:schemeClr>
              </a:solidFill>
              <a:latin typeface="Arial" panose="020B0604020202020204" pitchFamily="34" charset="0"/>
              <a:ea typeface="Times New Roman" panose="02020603050405020304" pitchFamily="18" charset="0"/>
            </a:endParaRPr>
          </a:p>
          <a:p>
            <a:pPr marL="0" indent="0" algn="just">
              <a:spcBef>
                <a:spcPts val="1200"/>
              </a:spcBef>
              <a:buNone/>
            </a:pPr>
            <a:r>
              <a:rPr lang="en-US" sz="2000" dirty="0">
                <a:solidFill>
                  <a:schemeClr val="accent5">
                    <a:lumMod val="50000"/>
                  </a:schemeClr>
                </a:solidFill>
                <a:latin typeface="Arial" panose="020B0604020202020204" pitchFamily="34" charset="0"/>
                <a:ea typeface="Times New Roman" panose="02020603050405020304" pitchFamily="18" charset="0"/>
              </a:rPr>
              <a:t>Plus </a:t>
            </a:r>
            <a:r>
              <a:rPr lang="ro-RO" sz="2000" dirty="0">
                <a:solidFill>
                  <a:schemeClr val="accent5">
                    <a:lumMod val="50000"/>
                  </a:schemeClr>
                </a:solidFill>
                <a:latin typeface="Arial" panose="020B0604020202020204" pitchFamily="34" charset="0"/>
                <a:ea typeface="Times New Roman" panose="02020603050405020304" pitchFamily="18" charset="0"/>
              </a:rPr>
              <a:t>patru</a:t>
            </a:r>
            <a:r>
              <a:rPr lang="en-US" sz="2000" dirty="0">
                <a:solidFill>
                  <a:schemeClr val="accent5">
                    <a:lumMod val="50000"/>
                  </a:schemeClr>
                </a:solidFill>
                <a:latin typeface="Arial" panose="020B0604020202020204" pitchFamily="34" charset="0"/>
                <a:ea typeface="Times New Roman" panose="02020603050405020304" pitchFamily="18" charset="0"/>
              </a:rPr>
              <a:t> </a:t>
            </a:r>
            <a:r>
              <a:rPr lang="en-US" sz="2000" dirty="0" err="1">
                <a:solidFill>
                  <a:schemeClr val="accent5">
                    <a:lumMod val="50000"/>
                  </a:schemeClr>
                </a:solidFill>
                <a:latin typeface="Arial" panose="020B0604020202020204" pitchFamily="34" charset="0"/>
                <a:ea typeface="Times New Roman" panose="02020603050405020304" pitchFamily="18" charset="0"/>
              </a:rPr>
              <a:t>factori</a:t>
            </a:r>
            <a:r>
              <a:rPr lang="ro-RO" sz="2000" dirty="0">
                <a:solidFill>
                  <a:schemeClr val="accent5">
                    <a:lumMod val="50000"/>
                  </a:schemeClr>
                </a:solidFill>
                <a:latin typeface="Arial" panose="020B0604020202020204" pitchFamily="34" charset="0"/>
                <a:ea typeface="Times New Roman" panose="02020603050405020304" pitchFamily="18" charset="0"/>
              </a:rPr>
              <a:t> care pot avea un impact pozitiv sau negativ</a:t>
            </a:r>
            <a:r>
              <a:rPr lang="en-US" sz="2000" dirty="0">
                <a:solidFill>
                  <a:schemeClr val="accent5">
                    <a:lumMod val="50000"/>
                  </a:schemeClr>
                </a:solidFill>
                <a:latin typeface="Arial" panose="020B0604020202020204" pitchFamily="34" charset="0"/>
                <a:ea typeface="Times New Roman" panose="02020603050405020304" pitchFamily="18" charset="0"/>
              </a:rPr>
              <a:t>:</a:t>
            </a:r>
          </a:p>
          <a:p>
            <a:pPr marL="0" indent="0" algn="just">
              <a:spcBef>
                <a:spcPts val="1200"/>
              </a:spcBef>
              <a:buNone/>
            </a:pPr>
            <a:r>
              <a:rPr lang="en-US" sz="2000" dirty="0">
                <a:solidFill>
                  <a:schemeClr val="accent5">
                    <a:lumMod val="50000"/>
                  </a:schemeClr>
                </a:solidFill>
                <a:latin typeface="Arial" panose="020B0604020202020204" pitchFamily="34" charset="0"/>
                <a:ea typeface="Times New Roman" panose="02020603050405020304" pitchFamily="18" charset="0"/>
              </a:rPr>
              <a:t>	- </a:t>
            </a:r>
            <a:r>
              <a:rPr lang="en-US" sz="2000" dirty="0" err="1">
                <a:solidFill>
                  <a:schemeClr val="accent5">
                    <a:lumMod val="50000"/>
                  </a:schemeClr>
                </a:solidFill>
                <a:latin typeface="Arial" panose="020B0604020202020204" pitchFamily="34" charset="0"/>
                <a:ea typeface="Times New Roman" panose="02020603050405020304" pitchFamily="18" charset="0"/>
              </a:rPr>
              <a:t>ritmul</a:t>
            </a:r>
            <a:r>
              <a:rPr lang="en-US" sz="2000" dirty="0">
                <a:solidFill>
                  <a:schemeClr val="accent5">
                    <a:lumMod val="50000"/>
                  </a:schemeClr>
                </a:solidFill>
                <a:latin typeface="Arial" panose="020B0604020202020204" pitchFamily="34" charset="0"/>
                <a:ea typeface="Times New Roman" panose="02020603050405020304" pitchFamily="18" charset="0"/>
              </a:rPr>
              <a:t> de </a:t>
            </a:r>
            <a:r>
              <a:rPr lang="en-US" sz="2000" dirty="0" err="1">
                <a:solidFill>
                  <a:schemeClr val="accent5">
                    <a:lumMod val="50000"/>
                  </a:schemeClr>
                </a:solidFill>
                <a:latin typeface="Arial" panose="020B0604020202020204" pitchFamily="34" charset="0"/>
                <a:ea typeface="Times New Roman" panose="02020603050405020304" pitchFamily="18" charset="0"/>
              </a:rPr>
              <a:t>cre</a:t>
            </a:r>
            <a:r>
              <a:rPr lang="ro-RO" sz="2000" dirty="0">
                <a:solidFill>
                  <a:schemeClr val="accent5">
                    <a:lumMod val="50000"/>
                  </a:schemeClr>
                </a:solidFill>
                <a:latin typeface="Arial" panose="020B0604020202020204" pitchFamily="34" charset="0"/>
                <a:ea typeface="Times New Roman" panose="02020603050405020304" pitchFamily="18" charset="0"/>
              </a:rPr>
              <a:t>ș</a:t>
            </a:r>
            <a:r>
              <a:rPr lang="en-US" sz="2000" dirty="0" err="1">
                <a:solidFill>
                  <a:schemeClr val="accent5">
                    <a:lumMod val="50000"/>
                  </a:schemeClr>
                </a:solidFill>
                <a:latin typeface="Arial" panose="020B0604020202020204" pitchFamily="34" charset="0"/>
                <a:ea typeface="Times New Roman" panose="02020603050405020304" pitchFamily="18" charset="0"/>
              </a:rPr>
              <a:t>tere</a:t>
            </a:r>
            <a:r>
              <a:rPr lang="en-US" sz="2000" dirty="0">
                <a:solidFill>
                  <a:schemeClr val="accent5">
                    <a:lumMod val="50000"/>
                  </a:schemeClr>
                </a:solidFill>
                <a:latin typeface="Arial" panose="020B0604020202020204" pitchFamily="34" charset="0"/>
                <a:ea typeface="Times New Roman" panose="02020603050405020304" pitchFamily="18" charset="0"/>
              </a:rPr>
              <a:t> a in</a:t>
            </a:r>
            <a:r>
              <a:rPr lang="ro-RO" sz="2000" dirty="0" err="1">
                <a:solidFill>
                  <a:schemeClr val="accent5">
                    <a:lumMod val="50000"/>
                  </a:schemeClr>
                </a:solidFill>
                <a:latin typeface="Arial" panose="020B0604020202020204" pitchFamily="34" charset="0"/>
                <a:ea typeface="Times New Roman" panose="02020603050405020304" pitchFamily="18" charset="0"/>
              </a:rPr>
              <a:t>dustriei</a:t>
            </a:r>
            <a:endParaRPr lang="ro-RO" sz="2000" dirty="0">
              <a:solidFill>
                <a:schemeClr val="accent5">
                  <a:lumMod val="50000"/>
                </a:schemeClr>
              </a:solidFill>
              <a:latin typeface="Arial" panose="020B0604020202020204" pitchFamily="34" charset="0"/>
              <a:ea typeface="Times New Roman" panose="02020603050405020304" pitchFamily="18" charset="0"/>
            </a:endParaRPr>
          </a:p>
          <a:p>
            <a:pPr marL="0" indent="0" algn="just">
              <a:spcBef>
                <a:spcPts val="1200"/>
              </a:spcBef>
              <a:buNone/>
            </a:pPr>
            <a:r>
              <a:rPr lang="ro-RO" sz="2000" dirty="0">
                <a:solidFill>
                  <a:schemeClr val="accent5">
                    <a:lumMod val="50000"/>
                  </a:schemeClr>
                </a:solidFill>
                <a:latin typeface="Arial" panose="020B0604020202020204" pitchFamily="34" charset="0"/>
                <a:ea typeface="Times New Roman" panose="02020603050405020304" pitchFamily="18" charset="0"/>
              </a:rPr>
              <a:t>	- tehnologia și inovația</a:t>
            </a:r>
          </a:p>
          <a:p>
            <a:pPr marL="0" indent="0" algn="just">
              <a:spcBef>
                <a:spcPts val="1200"/>
              </a:spcBef>
              <a:buNone/>
            </a:pPr>
            <a:r>
              <a:rPr lang="ro-RO" sz="2000" dirty="0">
                <a:solidFill>
                  <a:schemeClr val="accent5">
                    <a:lumMod val="50000"/>
                  </a:schemeClr>
                </a:solidFill>
                <a:latin typeface="Arial" panose="020B0604020202020204" pitchFamily="34" charset="0"/>
                <a:ea typeface="Times New Roman" panose="02020603050405020304" pitchFamily="18" charset="0"/>
              </a:rPr>
              <a:t>	- autoritățile</a:t>
            </a:r>
          </a:p>
          <a:p>
            <a:pPr marL="0" indent="0" algn="just">
              <a:spcBef>
                <a:spcPts val="1200"/>
              </a:spcBef>
              <a:buNone/>
            </a:pPr>
            <a:r>
              <a:rPr lang="ro-RO" sz="2000" dirty="0">
                <a:solidFill>
                  <a:schemeClr val="accent5">
                    <a:lumMod val="50000"/>
                  </a:schemeClr>
                </a:solidFill>
                <a:latin typeface="Arial" panose="020B0604020202020204" pitchFamily="34" charset="0"/>
                <a:ea typeface="Times New Roman" panose="02020603050405020304" pitchFamily="18" charset="0"/>
              </a:rPr>
              <a:t>	- produse și servicii complementare</a:t>
            </a:r>
          </a:p>
          <a:p>
            <a:pPr marL="0" indent="0" algn="just">
              <a:spcBef>
                <a:spcPts val="1200"/>
              </a:spcBef>
              <a:buNone/>
            </a:pPr>
            <a:r>
              <a:rPr lang="ro-RO" sz="2000" dirty="0">
                <a:solidFill>
                  <a:schemeClr val="accent5">
                    <a:lumMod val="50000"/>
                  </a:schemeClr>
                </a:solidFill>
                <a:effectLst/>
                <a:latin typeface="Arial" panose="020B0604020202020204" pitchFamily="34" charset="0"/>
                <a:ea typeface="Times New Roman" panose="02020603050405020304" pitchFamily="18" charset="0"/>
              </a:rPr>
              <a:t>			</a:t>
            </a:r>
          </a:p>
          <a:p>
            <a:pPr marL="0" indent="0">
              <a:buNone/>
            </a:pPr>
            <a:r>
              <a:rPr lang="ro-RO" sz="2800" dirty="0">
                <a:solidFill>
                  <a:schemeClr val="accent5">
                    <a:lumMod val="50000"/>
                  </a:schemeClr>
                </a:solidFill>
                <a:latin typeface="Arial" panose="020B0604020202020204" pitchFamily="34" charset="0"/>
                <a:ea typeface="Times New Roman" panose="02020603050405020304" pitchFamily="18" charset="0"/>
              </a:rPr>
              <a:t>	</a:t>
            </a:r>
            <a:endParaRPr lang="en-US" dirty="0"/>
          </a:p>
        </p:txBody>
      </p:sp>
    </p:spTree>
    <p:extLst>
      <p:ext uri="{BB962C8B-B14F-4D97-AF65-F5344CB8AC3E}">
        <p14:creationId xmlns:p14="http://schemas.microsoft.com/office/powerpoint/2010/main" val="270016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8D5DE-50B3-4515-8210-FD180125CF7A}"/>
              </a:ext>
            </a:extLst>
          </p:cNvPr>
          <p:cNvSpPr>
            <a:spLocks noGrp="1"/>
          </p:cNvSpPr>
          <p:nvPr>
            <p:ph idx="1"/>
          </p:nvPr>
        </p:nvSpPr>
        <p:spPr>
          <a:xfrm>
            <a:off x="838200" y="575353"/>
            <a:ext cx="10515600" cy="5601610"/>
          </a:xfrm>
        </p:spPr>
        <p:txBody>
          <a:bodyPr>
            <a:normAutofit fontScale="92500" lnSpcReduction="10000"/>
          </a:bodyPr>
          <a:lstStyle/>
          <a:p>
            <a:pPr marL="0" indent="0" algn="just">
              <a:spcBef>
                <a:spcPts val="1200"/>
              </a:spcBef>
              <a:buNone/>
            </a:pPr>
            <a:r>
              <a:rPr lang="ro-RO" sz="1800" dirty="0">
                <a:latin typeface="Arial" panose="020B0604020202020204" pitchFamily="34" charset="0"/>
                <a:cs typeface="Arial" panose="020B0604020202020204" pitchFamily="34" charset="0"/>
              </a:rPr>
              <a:t>	</a:t>
            </a:r>
            <a:r>
              <a:rPr lang="en-US" sz="1800" b="1" dirty="0">
                <a:solidFill>
                  <a:schemeClr val="accent5">
                    <a:lumMod val="50000"/>
                  </a:schemeClr>
                </a:solidFill>
                <a:latin typeface="Arial" panose="020B0604020202020204" pitchFamily="34" charset="0"/>
                <a:cs typeface="Arial" panose="020B0604020202020204" pitchFamily="34" charset="0"/>
              </a:rPr>
              <a:t>5.</a:t>
            </a:r>
            <a:r>
              <a:rPr lang="ro-RO" sz="1800" b="1" dirty="0">
                <a:solidFill>
                  <a:schemeClr val="accent5">
                    <a:lumMod val="50000"/>
                  </a:schemeClr>
                </a:solidFill>
                <a:latin typeface="Arial" panose="020B0604020202020204" pitchFamily="34" charset="0"/>
                <a:cs typeface="Arial" panose="020B0604020202020204" pitchFamily="34" charset="0"/>
              </a:rPr>
              <a:t> abordarea </a:t>
            </a:r>
            <a:r>
              <a:rPr lang="ro-RO" sz="1800" b="1"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managementului în stil japonez</a:t>
            </a:r>
          </a:p>
          <a:p>
            <a:pPr marL="0" indent="0" algn="just">
              <a:spcBef>
                <a:spcPts val="1200"/>
              </a:spcBef>
              <a:buNone/>
            </a:pP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1800" b="1" dirty="0">
                <a:solidFill>
                  <a:schemeClr val="accent5">
                    <a:lumMod val="50000"/>
                  </a:schemeClr>
                </a:solidFill>
                <a:latin typeface="Arial" panose="020B0604020202020204" pitchFamily="34" charset="0"/>
                <a:cs typeface="Arial" panose="020B0604020202020204" pitchFamily="34" charset="0"/>
              </a:rPr>
              <a:t>William Edwards Deming</a:t>
            </a:r>
            <a:r>
              <a:rPr lang="ro-RO" sz="1800" dirty="0">
                <a:solidFill>
                  <a:schemeClr val="accent5">
                    <a:lumMod val="50000"/>
                  </a:schemeClr>
                </a:solidFill>
                <a:latin typeface="Arial" panose="020B0604020202020204" pitchFamily="34" charset="0"/>
                <a:cs typeface="Arial" panose="020B0604020202020204" pitchFamily="34" charset="0"/>
              </a:rPr>
              <a:t>, introduce </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managementul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calităţii</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totale (T.Q.M.)</a:t>
            </a: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a:t>
            </a:r>
          </a:p>
          <a:p>
            <a:pPr marL="0" indent="0" algn="just">
              <a:spcBef>
                <a:spcPts val="1200"/>
              </a:spcBef>
              <a:buNone/>
            </a:pP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 utilizează </a:t>
            </a:r>
            <a:r>
              <a:rPr lang="ro-RO" sz="1800" b="1"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statistici</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pentru a analiza variabilitatea proceselor de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producţie</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pentru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îmbunătăţirea</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continuă a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calităţii</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producţiei</a:t>
            </a: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a:t>
            </a:r>
          </a:p>
          <a:p>
            <a:pPr marL="0" indent="0" algn="just">
              <a:spcBef>
                <a:spcPts val="1200"/>
              </a:spcBef>
              <a:buNone/>
            </a:pP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ro-RO" sz="1800" b="1"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productivitatea</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se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îmbunătăţeşte</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pe măsură ce </a:t>
            </a:r>
            <a:r>
              <a:rPr lang="ro-RO" sz="1800" b="1"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variabilitatea</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scade. </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a:t>
            </a:r>
            <a:r>
              <a:rPr lang="en-US" sz="1800" dirty="0">
                <a:solidFill>
                  <a:schemeClr val="accent5">
                    <a:lumMod val="50000"/>
                  </a:schemeClr>
                </a:solidFill>
                <a:latin typeface="Arial" panose="020B0604020202020204" pitchFamily="34" charset="0"/>
                <a:cs typeface="Arial" panose="020B0604020202020204" pitchFamily="34" charset="0"/>
              </a:rPr>
              <a:t>	</a:t>
            </a:r>
          </a:p>
          <a:p>
            <a:pPr marL="0" indent="0" algn="just">
              <a:spcBef>
                <a:spcPts val="1200"/>
              </a:spcBef>
              <a:buNone/>
            </a:pPr>
            <a:r>
              <a:rPr lang="en-US" sz="1800" b="1" dirty="0">
                <a:solidFill>
                  <a:schemeClr val="accent5">
                    <a:lumMod val="50000"/>
                  </a:schemeClr>
                </a:solidFill>
                <a:latin typeface="Arial" panose="020B0604020202020204" pitchFamily="34" charset="0"/>
                <a:cs typeface="Arial" panose="020B0604020202020204" pitchFamily="34" charset="0"/>
              </a:rPr>
              <a:t>		</a:t>
            </a:r>
            <a:r>
              <a:rPr lang="ro-RO" sz="1800" b="1" dirty="0">
                <a:solidFill>
                  <a:schemeClr val="accent5">
                    <a:lumMod val="50000"/>
                  </a:schemeClr>
                </a:solidFill>
                <a:latin typeface="Arial" panose="020B0604020202020204" pitchFamily="34" charset="0"/>
                <a:cs typeface="Arial" panose="020B0604020202020204" pitchFamily="34" charset="0"/>
              </a:rPr>
              <a:t>Philip </a:t>
            </a:r>
            <a:r>
              <a:rPr lang="ro-RO" sz="1800" b="1" dirty="0" err="1">
                <a:solidFill>
                  <a:schemeClr val="accent5">
                    <a:lumMod val="50000"/>
                  </a:schemeClr>
                </a:solidFill>
                <a:latin typeface="Arial" panose="020B0604020202020204" pitchFamily="34" charset="0"/>
                <a:cs typeface="Arial" panose="020B0604020202020204" pitchFamily="34" charset="0"/>
              </a:rPr>
              <a:t>Crosby</a:t>
            </a:r>
            <a:r>
              <a:rPr lang="ro-RO" sz="1800" dirty="0">
                <a:solidFill>
                  <a:schemeClr val="accent5">
                    <a:lumMod val="50000"/>
                  </a:schemeClr>
                </a:solidFill>
                <a:latin typeface="Arial" panose="020B0604020202020204" pitchFamily="34" charset="0"/>
                <a:cs typeface="Arial" panose="020B0604020202020204" pitchFamily="34" charset="0"/>
              </a:rPr>
              <a:t>: </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a:t>
            </a:r>
            <a:r>
              <a:rPr lang="ro-RO" sz="1800" b="1"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calitatea</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este conformarea la cererea manifestată pe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piaţă</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poate fi 				măsurată numai prin costul neconformării,</a:t>
            </a:r>
          </a:p>
          <a:p>
            <a:pPr marL="0" indent="0" algn="just">
              <a:spcBef>
                <a:spcPts val="1200"/>
              </a:spcBef>
              <a:buNone/>
            </a:pP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organizaţiile</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trebuie să aibă în vedere trei aspecte în prevenirea 				</a:t>
            </a:r>
            <a:r>
              <a:rPr lang="en-US"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neconformării: determinarea,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educaţia</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implementarea.</a:t>
            </a:r>
          </a:p>
          <a:p>
            <a:pPr marL="0" indent="0" algn="just">
              <a:spcBef>
                <a:spcPts val="1200"/>
              </a:spcBef>
              <a:buNone/>
            </a:pPr>
            <a:endParaRPr lang="ro-RO" sz="1800" dirty="0">
              <a:solidFill>
                <a:schemeClr val="accent5">
                  <a:lumMod val="50000"/>
                </a:schemeClr>
              </a:solidFill>
              <a:latin typeface="Arial" panose="020B0604020202020204" pitchFamily="34" charset="0"/>
              <a:cs typeface="Arial" panose="020B0604020202020204" pitchFamily="34" charset="0"/>
            </a:endParaRP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a:t>
            </a:r>
            <a:r>
              <a:rPr lang="en-US" sz="1800" dirty="0">
                <a:solidFill>
                  <a:schemeClr val="accent5">
                    <a:lumMod val="50000"/>
                  </a:schemeClr>
                </a:solidFill>
                <a:latin typeface="Arial" panose="020B0604020202020204" pitchFamily="34" charset="0"/>
                <a:cs typeface="Arial" panose="020B0604020202020204" pitchFamily="34" charset="0"/>
              </a:rPr>
              <a:t>	</a:t>
            </a:r>
            <a:r>
              <a:rPr lang="ro-RO" sz="1800" b="1" dirty="0">
                <a:solidFill>
                  <a:schemeClr val="accent5">
                    <a:lumMod val="50000"/>
                  </a:schemeClr>
                </a:solidFill>
                <a:latin typeface="Arial" panose="020B0604020202020204" pitchFamily="34" charset="0"/>
                <a:cs typeface="Arial" panose="020B0604020202020204" pitchFamily="34" charset="0"/>
              </a:rPr>
              <a:t>William </a:t>
            </a:r>
            <a:r>
              <a:rPr lang="ro-RO" sz="1800" b="1" dirty="0" err="1">
                <a:solidFill>
                  <a:schemeClr val="accent5">
                    <a:lumMod val="50000"/>
                  </a:schemeClr>
                </a:solidFill>
                <a:latin typeface="Arial" panose="020B0604020202020204" pitchFamily="34" charset="0"/>
                <a:cs typeface="Arial" panose="020B0604020202020204" pitchFamily="34" charset="0"/>
              </a:rPr>
              <a:t>Ouchi</a:t>
            </a:r>
            <a:r>
              <a:rPr lang="ro-RO" sz="1800" dirty="0">
                <a:solidFill>
                  <a:schemeClr val="accent5">
                    <a:lumMod val="50000"/>
                  </a:schemeClr>
                </a:solidFill>
                <a:latin typeface="Arial" panose="020B0604020202020204" pitchFamily="34" charset="0"/>
                <a:cs typeface="Arial" panose="020B0604020202020204" pitchFamily="34" charset="0"/>
              </a:rPr>
              <a:t>, Teoria Z</a:t>
            </a:r>
            <a:r>
              <a:rPr lang="en-US" sz="1800" dirty="0">
                <a:solidFill>
                  <a:schemeClr val="accent5">
                    <a:lumMod val="50000"/>
                  </a:schemeClr>
                </a:solidFill>
                <a:latin typeface="Arial" panose="020B0604020202020204" pitchFamily="34" charset="0"/>
                <a:cs typeface="Arial" panose="020B0604020202020204" pitchFamily="34" charset="0"/>
              </a:rPr>
              <a:t> -</a:t>
            </a:r>
            <a:r>
              <a:rPr lang="ro-RO" sz="1800" dirty="0">
                <a:solidFill>
                  <a:schemeClr val="accent5">
                    <a:lumMod val="50000"/>
                  </a:schemeClr>
                </a:solidFill>
                <a:latin typeface="Arial" panose="020B0604020202020204" pitchFamily="34" charset="0"/>
                <a:cs typeface="Arial" panose="020B0604020202020204" pitchFamily="34" charset="0"/>
              </a:rPr>
              <a:t> practici de management al</a:t>
            </a:r>
            <a:r>
              <a:rPr lang="en-US" sz="1800" dirty="0">
                <a:solidFill>
                  <a:schemeClr val="accent5">
                    <a:lumMod val="50000"/>
                  </a:schemeClr>
                </a:solidFill>
                <a:latin typeface="Arial" panose="020B0604020202020204" pitchFamily="34" charset="0"/>
                <a:cs typeface="Arial" panose="020B0604020202020204" pitchFamily="34" charset="0"/>
              </a:rPr>
              <a:t>e</a:t>
            </a:r>
            <a:r>
              <a:rPr lang="ro-RO" sz="1800" dirty="0">
                <a:solidFill>
                  <a:schemeClr val="accent5">
                    <a:lumMod val="50000"/>
                  </a:schemeClr>
                </a:solidFill>
                <a:latin typeface="Arial" panose="020B0604020202020204" pitchFamily="34" charset="0"/>
                <a:cs typeface="Arial" panose="020B0604020202020204" pitchFamily="34" charset="0"/>
              </a:rPr>
              <a:t> </a:t>
            </a:r>
            <a:r>
              <a:rPr lang="ro-RO" sz="1800" b="1" dirty="0">
                <a:solidFill>
                  <a:schemeClr val="accent5">
                    <a:lumMod val="50000"/>
                  </a:schemeClr>
                </a:solidFill>
                <a:latin typeface="Arial" panose="020B0604020202020204" pitchFamily="34" charset="0"/>
                <a:cs typeface="Arial" panose="020B0604020202020204" pitchFamily="34" charset="0"/>
              </a:rPr>
              <a:t>companiilor de succes</a:t>
            </a:r>
            <a:r>
              <a:rPr lang="en-US" sz="1800" dirty="0">
                <a:solidFill>
                  <a:schemeClr val="accent5">
                    <a:lumMod val="50000"/>
                  </a:schemeClr>
                </a:solidFill>
                <a:latin typeface="Arial" panose="020B0604020202020204" pitchFamily="34" charset="0"/>
                <a:cs typeface="Arial" panose="020B0604020202020204" pitchFamily="34" charset="0"/>
              </a:rPr>
              <a:t>:</a:t>
            </a:r>
            <a:endParaRPr lang="ro-RO" sz="1800" dirty="0">
              <a:solidFill>
                <a:schemeClr val="accent5">
                  <a:lumMod val="50000"/>
                </a:schemeClr>
              </a:solidFill>
              <a:latin typeface="Arial" panose="020B0604020202020204" pitchFamily="34" charset="0"/>
              <a:cs typeface="Arial" panose="020B0604020202020204" pitchFamily="34" charset="0"/>
            </a:endParaRP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iniţierea</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şi</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menţinerea</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unor raporturi strânse cu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angajaţii</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p>
          <a:p>
            <a:pPr marL="0" indent="0" algn="just">
              <a:spcBef>
                <a:spcPts val="1200"/>
              </a:spcBef>
              <a:buNone/>
            </a:pP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 spiritul de echipă, </a:t>
            </a:r>
          </a:p>
          <a:p>
            <a:pPr marL="0" indent="0" algn="just">
              <a:spcBef>
                <a:spcPts val="1200"/>
              </a:spcBef>
              <a:buNone/>
            </a:pP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 </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adoptarea deciziilor în grup,</a:t>
            </a:r>
          </a:p>
          <a:p>
            <a:pPr marL="0" indent="0" algn="just">
              <a:spcBef>
                <a:spcPts val="1200"/>
              </a:spcBef>
              <a:buNone/>
            </a:pP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rotaţia</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salariaţilor</a:t>
            </a:r>
            <a:r>
              <a:rPr lang="ro-RO"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 pe posturi.</a:t>
            </a:r>
            <a:endParaRPr lang="en-US" sz="1800"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1200"/>
              </a:spcBef>
              <a:buNone/>
            </a:pPr>
            <a:endParaRPr lang="ro-RO" sz="1800" dirty="0">
              <a:solidFill>
                <a:schemeClr val="accent5">
                  <a:lumMod val="50000"/>
                </a:schemeClr>
              </a:solidFill>
              <a:latin typeface="Arial" panose="020B0604020202020204" pitchFamily="34" charset="0"/>
              <a:cs typeface="Arial" panose="020B0604020202020204" pitchFamily="34" charset="0"/>
            </a:endParaRPr>
          </a:p>
          <a:p>
            <a:pPr marL="0" indent="0" algn="just">
              <a:spcBef>
                <a:spcPts val="1200"/>
              </a:spcBef>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55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D23F2-C22E-4052-9D04-478590515930}"/>
              </a:ext>
            </a:extLst>
          </p:cNvPr>
          <p:cNvSpPr>
            <a:spLocks noGrp="1"/>
          </p:cNvSpPr>
          <p:nvPr>
            <p:ph idx="1"/>
          </p:nvPr>
        </p:nvSpPr>
        <p:spPr>
          <a:xfrm>
            <a:off x="838200" y="410966"/>
            <a:ext cx="10515600" cy="5765997"/>
          </a:xfrm>
        </p:spPr>
        <p:txBody>
          <a:bodyPr>
            <a:normAutofit/>
          </a:bodyPr>
          <a:lstStyle/>
          <a:p>
            <a:pPr marL="0" indent="0" algn="just">
              <a:spcBef>
                <a:spcPts val="1200"/>
              </a:spcBef>
              <a:buNone/>
            </a:pP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1800" b="1"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6.</a:t>
            </a:r>
            <a:r>
              <a:rPr lang="ro-RO" sz="1800" b="1"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ro-RO" sz="1800" b="1"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metoda </a:t>
            </a:r>
            <a:r>
              <a:rPr lang="ro-RO" sz="1800" b="1" dirty="0" err="1">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rPr>
              <a:t>excelenţei</a:t>
            </a:r>
            <a:endParaRPr lang="ro-RO" sz="1800" b="1" dirty="0">
              <a:solidFill>
                <a:schemeClr val="accent5">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1200"/>
              </a:spcBef>
              <a:buNone/>
            </a:pPr>
            <a:r>
              <a:rPr lang="ro-RO" sz="1800" b="0" i="0" dirty="0">
                <a:solidFill>
                  <a:schemeClr val="accent5">
                    <a:lumMod val="50000"/>
                  </a:schemeClr>
                </a:solidFill>
                <a:effectLst/>
                <a:latin typeface="Arial" panose="020B0604020202020204" pitchFamily="34" charset="0"/>
                <a:cs typeface="Arial" panose="020B0604020202020204" pitchFamily="34" charset="0"/>
              </a:rPr>
              <a:t>	</a:t>
            </a:r>
            <a:r>
              <a:rPr lang="en-US" sz="1800" b="1" i="0" dirty="0">
                <a:solidFill>
                  <a:schemeClr val="accent5">
                    <a:lumMod val="50000"/>
                  </a:schemeClr>
                </a:solidFill>
                <a:effectLst/>
                <a:latin typeface="Arial" panose="020B0604020202020204" pitchFamily="34" charset="0"/>
                <a:cs typeface="Arial" panose="020B0604020202020204" pitchFamily="34" charset="0"/>
              </a:rPr>
              <a:t>Thomas Peters </a:t>
            </a:r>
            <a:r>
              <a:rPr lang="ro-RO" sz="1800" b="1" i="0" dirty="0">
                <a:solidFill>
                  <a:schemeClr val="accent5">
                    <a:lumMod val="50000"/>
                  </a:schemeClr>
                </a:solidFill>
                <a:effectLst/>
                <a:latin typeface="Arial" panose="020B0604020202020204" pitchFamily="34" charset="0"/>
                <a:cs typeface="Arial" panose="020B0604020202020204" pitchFamily="34" charset="0"/>
              </a:rPr>
              <a:t>și </a:t>
            </a:r>
            <a:r>
              <a:rPr lang="en-US" sz="1800" b="1" i="0" dirty="0">
                <a:solidFill>
                  <a:schemeClr val="accent5">
                    <a:lumMod val="50000"/>
                  </a:schemeClr>
                </a:solidFill>
                <a:effectLst/>
                <a:latin typeface="Arial" panose="020B0604020202020204" pitchFamily="34" charset="0"/>
                <a:cs typeface="Arial" panose="020B0604020202020204" pitchFamily="34" charset="0"/>
              </a:rPr>
              <a:t>Robert Waterman Jr</a:t>
            </a:r>
            <a:r>
              <a:rPr lang="ro-RO" sz="1800" b="1" i="0" dirty="0">
                <a:solidFill>
                  <a:schemeClr val="accent5">
                    <a:lumMod val="50000"/>
                  </a:schemeClr>
                </a:solidFill>
                <a:effectLst/>
                <a:latin typeface="Arial" panose="020B0604020202020204" pitchFamily="34" charset="0"/>
                <a:cs typeface="Arial" panose="020B0604020202020204" pitchFamily="34" charset="0"/>
              </a:rPr>
              <a:t>., </a:t>
            </a:r>
            <a:r>
              <a:rPr lang="ro-RO" sz="1800" b="0" i="0" dirty="0">
                <a:solidFill>
                  <a:schemeClr val="accent5">
                    <a:lumMod val="50000"/>
                  </a:schemeClr>
                </a:solidFill>
                <a:effectLst/>
                <a:latin typeface="Arial" panose="020B0604020202020204" pitchFamily="34" charset="0"/>
                <a:cs typeface="Arial" panose="020B0604020202020204" pitchFamily="34" charset="0"/>
              </a:rPr>
              <a:t>consultanți la </a:t>
            </a:r>
            <a:r>
              <a:rPr lang="ro-RO" sz="1800" dirty="0" err="1">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McKinsey</a:t>
            </a: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a:t>
            </a: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In căutarea excelenței</a:t>
            </a:r>
            <a:r>
              <a:rPr lang="en-US" sz="180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a:t>
            </a:r>
            <a:r>
              <a:rPr lang="ro-RO" sz="180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1982, propun o serie de </a:t>
            </a:r>
            <a:r>
              <a:rPr lang="ro-RO" sz="1800" b="1"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principii</a:t>
            </a:r>
            <a:r>
              <a:rPr lang="ro-RO" sz="1800"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 simple pentru </a:t>
            </a:r>
            <a:r>
              <a:rPr lang="ro-RO" sz="1800" b="1" dirty="0">
                <a:solidFill>
                  <a:schemeClr val="accent5">
                    <a:lumMod val="50000"/>
                  </a:schemeClr>
                </a:solidFill>
                <a:latin typeface="Arial" panose="020B0604020202020204" pitchFamily="34" charset="0"/>
                <a:ea typeface="Times New Roman" panose="02020603050405020304" pitchFamily="18" charset="0"/>
                <a:cs typeface="Arial" panose="020B0604020202020204" pitchFamily="34" charset="0"/>
              </a:rPr>
              <a:t>managementul schimbării și al inovației:</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orientare către </a:t>
            </a:r>
            <a:r>
              <a:rPr lang="ro-RO" sz="1800" b="1" dirty="0">
                <a:solidFill>
                  <a:schemeClr val="accent5">
                    <a:lumMod val="50000"/>
                  </a:schemeClr>
                </a:solidFill>
                <a:latin typeface="Arial" panose="020B0604020202020204" pitchFamily="34" charset="0"/>
                <a:cs typeface="Arial" panose="020B0604020202020204" pitchFamily="34" charset="0"/>
              </a:rPr>
              <a:t>acțiune</a:t>
            </a:r>
            <a:r>
              <a:rPr lang="ro-RO" sz="1800" dirty="0">
                <a:solidFill>
                  <a:schemeClr val="accent5">
                    <a:lumMod val="50000"/>
                  </a:schemeClr>
                </a:solidFill>
                <a:latin typeface="Arial" panose="020B0604020202020204" pitchFamily="34" charset="0"/>
                <a:cs typeface="Arial" panose="020B0604020202020204" pitchFamily="34" charset="0"/>
              </a:rPr>
              <a:t>,</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structură organizațională </a:t>
            </a:r>
            <a:r>
              <a:rPr lang="ro-RO" sz="1800" b="1" dirty="0">
                <a:solidFill>
                  <a:schemeClr val="accent5">
                    <a:lumMod val="50000"/>
                  </a:schemeClr>
                </a:solidFill>
                <a:latin typeface="Arial" panose="020B0604020202020204" pitchFamily="34" charset="0"/>
                <a:cs typeface="Arial" panose="020B0604020202020204" pitchFamily="34" charset="0"/>
              </a:rPr>
              <a:t>suplă</a:t>
            </a:r>
            <a:r>
              <a:rPr lang="ro-RO" sz="1800" dirty="0">
                <a:solidFill>
                  <a:schemeClr val="accent5">
                    <a:lumMod val="50000"/>
                  </a:schemeClr>
                </a:solidFill>
                <a:latin typeface="Arial" panose="020B0604020202020204" pitchFamily="34" charset="0"/>
                <a:cs typeface="Arial" panose="020B0604020202020204" pitchFamily="34" charset="0"/>
              </a:rPr>
              <a:t>,</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a:t>
            </a:r>
            <a:r>
              <a:rPr lang="ro-RO" sz="1800" b="1" dirty="0">
                <a:solidFill>
                  <a:schemeClr val="accent5">
                    <a:lumMod val="50000"/>
                  </a:schemeClr>
                </a:solidFill>
                <a:latin typeface="Arial" panose="020B0604020202020204" pitchFamily="34" charset="0"/>
                <a:cs typeface="Arial" panose="020B0604020202020204" pitchFamily="34" charset="0"/>
              </a:rPr>
              <a:t>contact</a:t>
            </a:r>
            <a:r>
              <a:rPr lang="ro-RO" sz="1800" dirty="0">
                <a:solidFill>
                  <a:schemeClr val="accent5">
                    <a:lumMod val="50000"/>
                  </a:schemeClr>
                </a:solidFill>
                <a:latin typeface="Arial" panose="020B0604020202020204" pitchFamily="34" charset="0"/>
                <a:cs typeface="Arial" panose="020B0604020202020204" pitchFamily="34" charset="0"/>
              </a:rPr>
              <a:t> permanent cu clienții,</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creșterea productivității prin </a:t>
            </a:r>
            <a:r>
              <a:rPr lang="ro-RO" sz="1800" b="1" dirty="0">
                <a:solidFill>
                  <a:schemeClr val="accent5">
                    <a:lumMod val="50000"/>
                  </a:schemeClr>
                </a:solidFill>
                <a:latin typeface="Arial" panose="020B0604020202020204" pitchFamily="34" charset="0"/>
                <a:cs typeface="Arial" panose="020B0604020202020204" pitchFamily="34" charset="0"/>
              </a:rPr>
              <a:t>oameni</a:t>
            </a:r>
            <a:r>
              <a:rPr lang="ro-RO" sz="1800" dirty="0">
                <a:solidFill>
                  <a:schemeClr val="accent5">
                    <a:lumMod val="50000"/>
                  </a:schemeClr>
                </a:solidFill>
                <a:latin typeface="Arial" panose="020B0604020202020204" pitchFamily="34" charset="0"/>
                <a:cs typeface="Arial" panose="020B0604020202020204" pitchFamily="34" charset="0"/>
              </a:rPr>
              <a:t>,</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autonomie operațională pentru a încuraja </a:t>
            </a:r>
            <a:r>
              <a:rPr lang="ro-RO" sz="1800" b="1" dirty="0">
                <a:solidFill>
                  <a:schemeClr val="accent5">
                    <a:lumMod val="50000"/>
                  </a:schemeClr>
                </a:solidFill>
                <a:latin typeface="Arial" panose="020B0604020202020204" pitchFamily="34" charset="0"/>
                <a:cs typeface="Arial" panose="020B0604020202020204" pitchFamily="34" charset="0"/>
              </a:rPr>
              <a:t>inițiativa</a:t>
            </a:r>
            <a:r>
              <a:rPr lang="ro-RO" sz="1800" dirty="0">
                <a:solidFill>
                  <a:schemeClr val="accent5">
                    <a:lumMod val="50000"/>
                  </a:schemeClr>
                </a:solidFill>
                <a:latin typeface="Arial" panose="020B0604020202020204" pitchFamily="34" charset="0"/>
                <a:cs typeface="Arial" panose="020B0604020202020204" pitchFamily="34" charset="0"/>
              </a:rPr>
              <a:t> și 			</a:t>
            </a:r>
            <a:r>
              <a:rPr lang="en-US" sz="1800" dirty="0">
                <a:solidFill>
                  <a:schemeClr val="accent5">
                    <a:lumMod val="50000"/>
                  </a:schemeClr>
                </a:solidFill>
                <a:latin typeface="Arial" panose="020B0604020202020204" pitchFamily="34" charset="0"/>
                <a:cs typeface="Arial" panose="020B0604020202020204" pitchFamily="34" charset="0"/>
              </a:rPr>
              <a:t>		</a:t>
            </a:r>
            <a:r>
              <a:rPr lang="ro-RO" sz="1800" dirty="0" err="1">
                <a:solidFill>
                  <a:schemeClr val="accent5">
                    <a:lumMod val="50000"/>
                  </a:schemeClr>
                </a:solidFill>
                <a:latin typeface="Arial" panose="020B0604020202020204" pitchFamily="34" charset="0"/>
                <a:cs typeface="Arial" panose="020B0604020202020204" pitchFamily="34" charset="0"/>
              </a:rPr>
              <a:t>antreprenoriatul</a:t>
            </a:r>
            <a:r>
              <a:rPr lang="ro-RO" sz="1800" dirty="0">
                <a:solidFill>
                  <a:schemeClr val="accent5">
                    <a:lumMod val="50000"/>
                  </a:schemeClr>
                </a:solidFill>
                <a:latin typeface="Arial" panose="020B0604020202020204" pitchFamily="34" charset="0"/>
                <a:cs typeface="Arial" panose="020B0604020202020204" pitchFamily="34" charset="0"/>
              </a:rPr>
              <a:t>,</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o valoare / </a:t>
            </a:r>
            <a:r>
              <a:rPr lang="ro-RO" sz="1800" b="1" dirty="0">
                <a:solidFill>
                  <a:schemeClr val="accent5">
                    <a:lumMod val="50000"/>
                  </a:schemeClr>
                </a:solidFill>
                <a:latin typeface="Arial" panose="020B0604020202020204" pitchFamily="34" charset="0"/>
                <a:cs typeface="Arial" panose="020B0604020202020204" pitchFamily="34" charset="0"/>
              </a:rPr>
              <a:t>viziune</a:t>
            </a:r>
            <a:r>
              <a:rPr lang="ro-RO" sz="1800" dirty="0">
                <a:solidFill>
                  <a:schemeClr val="accent5">
                    <a:lumMod val="50000"/>
                  </a:schemeClr>
                </a:solidFill>
                <a:latin typeface="Arial" panose="020B0604020202020204" pitchFamily="34" charset="0"/>
                <a:cs typeface="Arial" panose="020B0604020202020204" pitchFamily="34" charset="0"/>
              </a:rPr>
              <a:t> a companiei bine definită,  </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a:t>
            </a:r>
            <a:r>
              <a:rPr lang="ro-RO" sz="1800" b="1" dirty="0">
                <a:solidFill>
                  <a:schemeClr val="accent5">
                    <a:lumMod val="50000"/>
                  </a:schemeClr>
                </a:solidFill>
                <a:latin typeface="Arial" panose="020B0604020202020204" pitchFamily="34" charset="0"/>
                <a:cs typeface="Arial" panose="020B0604020202020204" pitchFamily="34" charset="0"/>
              </a:rPr>
              <a:t>specializarea</a:t>
            </a:r>
            <a:r>
              <a:rPr lang="ro-RO" sz="1800" dirty="0">
                <a:solidFill>
                  <a:schemeClr val="accent5">
                    <a:lumMod val="50000"/>
                  </a:schemeClr>
                </a:solidFill>
                <a:latin typeface="Arial" panose="020B0604020202020204" pitchFamily="34" charset="0"/>
                <a:cs typeface="Arial" panose="020B0604020202020204" pitchFamily="34" charset="0"/>
              </a:rPr>
              <a:t> în ceea ce știu mai bine să facă,</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a:t>
            </a:r>
            <a:r>
              <a:rPr lang="ro-RO" sz="1800" b="1" dirty="0">
                <a:solidFill>
                  <a:schemeClr val="accent5">
                    <a:lumMod val="50000"/>
                  </a:schemeClr>
                </a:solidFill>
                <a:latin typeface="Arial" panose="020B0604020202020204" pitchFamily="34" charset="0"/>
                <a:cs typeface="Arial" panose="020B0604020202020204" pitchFamily="34" charset="0"/>
              </a:rPr>
              <a:t>libertate și control </a:t>
            </a:r>
            <a:r>
              <a:rPr lang="ro-RO" sz="1800" dirty="0">
                <a:solidFill>
                  <a:schemeClr val="accent5">
                    <a:lumMod val="50000"/>
                  </a:schemeClr>
                </a:solidFill>
                <a:latin typeface="Arial" panose="020B0604020202020204" pitchFamily="34" charset="0"/>
                <a:cs typeface="Arial" panose="020B0604020202020204" pitchFamily="34" charset="0"/>
              </a:rPr>
              <a:t>acordate simultan (angajații cred în 			</a:t>
            </a:r>
            <a:r>
              <a:rPr lang="en-US" sz="1800" dirty="0">
                <a:solidFill>
                  <a:schemeClr val="accent5">
                    <a:lumMod val="50000"/>
                  </a:schemeClr>
                </a:solidFill>
                <a:latin typeface="Arial" panose="020B0604020202020204" pitchFamily="34" charset="0"/>
                <a:cs typeface="Arial" panose="020B0604020202020204" pitchFamily="34" charset="0"/>
              </a:rPr>
              <a:t>		</a:t>
            </a:r>
            <a:r>
              <a:rPr lang="ro-RO" sz="1800" dirty="0">
                <a:solidFill>
                  <a:schemeClr val="accent5">
                    <a:lumMod val="50000"/>
                  </a:schemeClr>
                </a:solidFill>
                <a:latin typeface="Arial" panose="020B0604020202020204" pitchFamily="34" charset="0"/>
                <a:cs typeface="Arial" panose="020B0604020202020204" pitchFamily="34" charset="0"/>
              </a:rPr>
              <a:t>valorile companiei și se pot autocontrola)</a:t>
            </a:r>
            <a:r>
              <a:rPr lang="en-US" sz="1800" dirty="0">
                <a:solidFill>
                  <a:schemeClr val="accent5">
                    <a:lumMod val="50000"/>
                  </a:schemeClr>
                </a:solidFill>
                <a:latin typeface="Arial" panose="020B0604020202020204" pitchFamily="34" charset="0"/>
                <a:cs typeface="Arial" panose="020B0604020202020204" pitchFamily="34" charset="0"/>
              </a:rPr>
              <a:t>.</a:t>
            </a:r>
            <a:endParaRPr lang="ro-RO" sz="1800" dirty="0">
              <a:solidFill>
                <a:schemeClr val="accent5">
                  <a:lumMod val="50000"/>
                </a:schemeClr>
              </a:solidFill>
              <a:latin typeface="Arial" panose="020B0604020202020204" pitchFamily="34" charset="0"/>
              <a:cs typeface="Arial" panose="020B0604020202020204" pitchFamily="34" charset="0"/>
            </a:endParaRPr>
          </a:p>
          <a:p>
            <a:pPr marL="0" indent="0" algn="just">
              <a:spcBef>
                <a:spcPts val="1200"/>
              </a:spcBef>
              <a:buNone/>
            </a:pPr>
            <a:r>
              <a:rPr lang="ro-RO" sz="1800" b="0" i="0" dirty="0">
                <a:solidFill>
                  <a:schemeClr val="accent5">
                    <a:lumMod val="50000"/>
                  </a:schemeClr>
                </a:solidFill>
                <a:effectLst/>
                <a:latin typeface="Arial" panose="020B0604020202020204" pitchFamily="34" charset="0"/>
                <a:cs typeface="Arial" panose="020B0604020202020204" pitchFamily="34" charset="0"/>
              </a:rPr>
              <a:t>	</a:t>
            </a:r>
            <a:endParaRPr lang="en-US" sz="1800" dirty="0">
              <a:solidFill>
                <a:schemeClr val="accent5">
                  <a:lumMod val="50000"/>
                </a:schemeClr>
              </a:solidFill>
              <a:latin typeface="Arial" panose="020B0604020202020204" pitchFamily="34" charset="0"/>
              <a:cs typeface="Arial" panose="020B0604020202020204" pitchFamily="34" charset="0"/>
            </a:endParaRPr>
          </a:p>
          <a:p>
            <a:pPr marL="0" indent="0" algn="just">
              <a:buNone/>
            </a:pPr>
            <a:endParaRPr lang="en-US" sz="1800" dirty="0">
              <a:solidFill>
                <a:schemeClr val="accent5">
                  <a:lumMod val="50000"/>
                </a:schemeClr>
              </a:solidFill>
              <a:latin typeface="Arial" panose="020B0604020202020204" pitchFamily="34" charset="0"/>
              <a:cs typeface="Arial" panose="020B0604020202020204" pitchFamily="34" charset="0"/>
            </a:endParaRPr>
          </a:p>
          <a:p>
            <a:pPr marL="0" indent="0" algn="just">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401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338E4C-0A14-4A6C-8A1D-ACD47C76C41A}"/>
              </a:ext>
            </a:extLst>
          </p:cNvPr>
          <p:cNvSpPr>
            <a:spLocks noGrp="1"/>
          </p:cNvSpPr>
          <p:nvPr>
            <p:ph idx="1"/>
          </p:nvPr>
        </p:nvSpPr>
        <p:spPr>
          <a:xfrm>
            <a:off x="838200" y="359596"/>
            <a:ext cx="10515600" cy="6113123"/>
          </a:xfrm>
        </p:spPr>
        <p:txBody>
          <a:bodyPr>
            <a:normAutofit/>
          </a:bodyPr>
          <a:lstStyle/>
          <a:p>
            <a:pPr marL="0" indent="0" algn="just">
              <a:spcBef>
                <a:spcPts val="1200"/>
              </a:spcBef>
              <a:buNone/>
            </a:pPr>
            <a:r>
              <a:rPr lang="en-US" sz="1800" b="1" i="0" dirty="0" err="1">
                <a:solidFill>
                  <a:schemeClr val="accent5">
                    <a:lumMod val="50000"/>
                  </a:schemeClr>
                </a:solidFill>
                <a:effectLst/>
                <a:latin typeface="Arial" panose="020B0604020202020204" pitchFamily="34" charset="0"/>
                <a:cs typeface="Arial" panose="020B0604020202020204" pitchFamily="34" charset="0"/>
              </a:rPr>
              <a:t>Rosabeth</a:t>
            </a:r>
            <a:r>
              <a:rPr lang="en-US" sz="1800" b="1" i="0" dirty="0">
                <a:solidFill>
                  <a:schemeClr val="accent5">
                    <a:lumMod val="50000"/>
                  </a:schemeClr>
                </a:solidFill>
                <a:effectLst/>
                <a:latin typeface="Arial" panose="020B0604020202020204" pitchFamily="34" charset="0"/>
                <a:cs typeface="Arial" panose="020B0604020202020204" pitchFamily="34" charset="0"/>
              </a:rPr>
              <a:t> Moss Kantor</a:t>
            </a:r>
            <a:r>
              <a:rPr lang="ro-RO" sz="1800" b="1" i="0" dirty="0">
                <a:solidFill>
                  <a:schemeClr val="accent5">
                    <a:lumMod val="50000"/>
                  </a:schemeClr>
                </a:solidFill>
                <a:effectLst/>
                <a:latin typeface="Arial" panose="020B0604020202020204" pitchFamily="34" charset="0"/>
                <a:cs typeface="Arial" panose="020B0604020202020204" pitchFamily="34" charset="0"/>
              </a:rPr>
              <a:t> </a:t>
            </a:r>
            <a:r>
              <a:rPr lang="ro-RO" sz="1800" b="0" i="0" dirty="0">
                <a:solidFill>
                  <a:schemeClr val="accent5">
                    <a:lumMod val="50000"/>
                  </a:schemeClr>
                </a:solidFill>
                <a:effectLst/>
                <a:latin typeface="Arial" panose="020B0604020202020204" pitchFamily="34" charset="0"/>
                <a:cs typeface="Arial" panose="020B0604020202020204" pitchFamily="34" charset="0"/>
              </a:rPr>
              <a:t>despre </a:t>
            </a:r>
            <a:r>
              <a:rPr lang="ro-RO" sz="1800" b="1" i="0" dirty="0">
                <a:solidFill>
                  <a:schemeClr val="accent5">
                    <a:lumMod val="50000"/>
                  </a:schemeClr>
                </a:solidFill>
                <a:effectLst/>
                <a:latin typeface="Arial" panose="020B0604020202020204" pitchFamily="34" charset="0"/>
                <a:cs typeface="Arial" panose="020B0604020202020204" pitchFamily="34" charset="0"/>
              </a:rPr>
              <a:t>compani</a:t>
            </a:r>
            <a:r>
              <a:rPr lang="ro-RO" sz="1800" b="1" dirty="0">
                <a:solidFill>
                  <a:schemeClr val="accent5">
                    <a:lumMod val="50000"/>
                  </a:schemeClr>
                </a:solidFill>
                <a:latin typeface="Arial" panose="020B0604020202020204" pitchFamily="34" charset="0"/>
                <a:cs typeface="Arial" panose="020B0604020202020204" pitchFamily="34" charset="0"/>
              </a:rPr>
              <a:t>ile de succes:</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mai puține niveluri manageriale,</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răspuns mai rapid la schimbare,</a:t>
            </a:r>
          </a:p>
          <a:p>
            <a:pPr marL="0" indent="0" algn="just">
              <a:spcBef>
                <a:spcPts val="1200"/>
              </a:spcBef>
              <a:buNone/>
            </a:pPr>
            <a:r>
              <a:rPr lang="ro-RO" sz="1800" dirty="0">
                <a:solidFill>
                  <a:schemeClr val="accent5">
                    <a:lumMod val="50000"/>
                  </a:schemeClr>
                </a:solidFill>
                <a:latin typeface="Arial" panose="020B0604020202020204" pitchFamily="34" charset="0"/>
                <a:cs typeface="Arial" panose="020B0604020202020204" pitchFamily="34" charset="0"/>
              </a:rPr>
              <a:t>	- intră în mai multe parteneriate cu alte companii.</a:t>
            </a:r>
          </a:p>
          <a:p>
            <a:pPr marL="0" indent="0" algn="just">
              <a:spcBef>
                <a:spcPts val="1200"/>
              </a:spcBef>
              <a:buNone/>
            </a:pPr>
            <a:endParaRPr lang="ro-RO" sz="1800" dirty="0">
              <a:solidFill>
                <a:schemeClr val="accent5">
                  <a:lumMod val="50000"/>
                </a:schemeClr>
              </a:solidFill>
              <a:latin typeface="Arial" panose="020B0604020202020204" pitchFamily="34" charset="0"/>
              <a:cs typeface="Arial" panose="020B0604020202020204" pitchFamily="34" charset="0"/>
            </a:endParaRPr>
          </a:p>
          <a:p>
            <a:pPr marL="0" indent="0" algn="just">
              <a:spcBef>
                <a:spcPts val="1200"/>
              </a:spcBef>
              <a:buNone/>
            </a:pPr>
            <a:r>
              <a:rPr lang="en-US" sz="1800" b="1" i="0" dirty="0" err="1">
                <a:solidFill>
                  <a:schemeClr val="accent5">
                    <a:lumMod val="50000"/>
                  </a:schemeClr>
                </a:solidFill>
                <a:effectLst/>
                <a:latin typeface="Arial" panose="020B0604020202020204" pitchFamily="34" charset="0"/>
                <a:cs typeface="Arial" panose="020B0604020202020204" pitchFamily="34" charset="0"/>
              </a:rPr>
              <a:t>Sumantra</a:t>
            </a:r>
            <a:r>
              <a:rPr lang="en-US" sz="1800" b="1" i="0" dirty="0">
                <a:solidFill>
                  <a:schemeClr val="accent5">
                    <a:lumMod val="50000"/>
                  </a:schemeClr>
                </a:solidFill>
                <a:effectLst/>
                <a:latin typeface="Arial" panose="020B0604020202020204" pitchFamily="34" charset="0"/>
                <a:cs typeface="Arial" panose="020B0604020202020204" pitchFamily="34" charset="0"/>
              </a:rPr>
              <a:t> Ghoshal </a:t>
            </a:r>
            <a:r>
              <a:rPr lang="ro-RO" sz="1800" b="1" i="0" dirty="0">
                <a:solidFill>
                  <a:schemeClr val="accent5">
                    <a:lumMod val="50000"/>
                  </a:schemeClr>
                </a:solidFill>
                <a:effectLst/>
                <a:latin typeface="Arial" panose="020B0604020202020204" pitchFamily="34" charset="0"/>
                <a:cs typeface="Arial" panose="020B0604020202020204" pitchFamily="34" charset="0"/>
              </a:rPr>
              <a:t>și</a:t>
            </a:r>
            <a:r>
              <a:rPr lang="en-US" sz="1800" b="1" i="0" dirty="0">
                <a:solidFill>
                  <a:schemeClr val="accent5">
                    <a:lumMod val="50000"/>
                  </a:schemeClr>
                </a:solidFill>
                <a:effectLst/>
                <a:latin typeface="Arial" panose="020B0604020202020204" pitchFamily="34" charset="0"/>
                <a:cs typeface="Arial" panose="020B0604020202020204" pitchFamily="34" charset="0"/>
              </a:rPr>
              <a:t> Christopher Bartlett</a:t>
            </a:r>
            <a:r>
              <a:rPr lang="ro-RO" sz="1800" b="1" i="0" dirty="0">
                <a:solidFill>
                  <a:schemeClr val="accent5">
                    <a:lumMod val="50000"/>
                  </a:schemeClr>
                </a:solidFill>
                <a:effectLst/>
                <a:latin typeface="Arial" panose="020B0604020202020204" pitchFamily="34" charset="0"/>
                <a:cs typeface="Arial" panose="020B0604020202020204" pitchFamily="34" charset="0"/>
              </a:rPr>
              <a:t> </a:t>
            </a:r>
            <a:r>
              <a:rPr lang="ro-RO" sz="1800" b="0" i="0" dirty="0">
                <a:solidFill>
                  <a:schemeClr val="accent5">
                    <a:lumMod val="50000"/>
                  </a:schemeClr>
                </a:solidFill>
                <a:effectLst/>
                <a:latin typeface="Arial" panose="020B0604020202020204" pitchFamily="34" charset="0"/>
                <a:cs typeface="Arial" panose="020B0604020202020204" pitchFamily="34" charset="0"/>
              </a:rPr>
              <a:t>argumentează că managerii de succes hrănesc inovația prin încurajarea </a:t>
            </a:r>
            <a:r>
              <a:rPr lang="ro-RO" sz="1800" b="1" i="0" dirty="0">
                <a:solidFill>
                  <a:schemeClr val="accent5">
                    <a:lumMod val="50000"/>
                  </a:schemeClr>
                </a:solidFill>
                <a:effectLst/>
                <a:latin typeface="Arial" panose="020B0604020202020204" pitchFamily="34" charset="0"/>
                <a:cs typeface="Arial" panose="020B0604020202020204" pitchFamily="34" charset="0"/>
              </a:rPr>
              <a:t>inițiativei </a:t>
            </a:r>
            <a:r>
              <a:rPr lang="ro-RO" sz="1800" b="0" i="0" dirty="0">
                <a:solidFill>
                  <a:schemeClr val="accent5">
                    <a:lumMod val="50000"/>
                  </a:schemeClr>
                </a:solidFill>
                <a:effectLst/>
                <a:latin typeface="Arial" panose="020B0604020202020204" pitchFamily="34" charset="0"/>
                <a:cs typeface="Arial" panose="020B0604020202020204" pitchFamily="34" charset="0"/>
              </a:rPr>
              <a:t>și a </a:t>
            </a:r>
            <a:r>
              <a:rPr lang="ro-RO" sz="1800" b="0" i="0" dirty="0" err="1">
                <a:solidFill>
                  <a:schemeClr val="accent5">
                    <a:lumMod val="50000"/>
                  </a:schemeClr>
                </a:solidFill>
                <a:effectLst/>
                <a:latin typeface="Arial" panose="020B0604020202020204" pitchFamily="34" charset="0"/>
                <a:cs typeface="Arial" panose="020B0604020202020204" pitchFamily="34" charset="0"/>
              </a:rPr>
              <a:t>antreprenoriatului</a:t>
            </a:r>
            <a:r>
              <a:rPr lang="ro-RO" sz="1800" b="0" i="0" dirty="0">
                <a:solidFill>
                  <a:schemeClr val="accent5">
                    <a:lumMod val="50000"/>
                  </a:schemeClr>
                </a:solidFill>
                <a:effectLst/>
                <a:latin typeface="Arial" panose="020B0604020202020204" pitchFamily="34" charset="0"/>
                <a:cs typeface="Arial" panose="020B0604020202020204" pitchFamily="34" charset="0"/>
              </a:rPr>
              <a:t>.</a:t>
            </a:r>
          </a:p>
          <a:p>
            <a:pPr marL="0" indent="0" algn="just">
              <a:spcBef>
                <a:spcPts val="1200"/>
              </a:spcBef>
              <a:buNone/>
            </a:pPr>
            <a:endParaRPr lang="ro-RO" sz="1800" dirty="0">
              <a:solidFill>
                <a:schemeClr val="accent5">
                  <a:lumMod val="50000"/>
                </a:schemeClr>
              </a:solidFill>
              <a:latin typeface="Arial" panose="020B0604020202020204" pitchFamily="34" charset="0"/>
              <a:cs typeface="Arial" panose="020B0604020202020204" pitchFamily="34" charset="0"/>
            </a:endParaRPr>
          </a:p>
          <a:p>
            <a:pPr marL="0" indent="0" algn="just">
              <a:spcBef>
                <a:spcPts val="1200"/>
              </a:spcBef>
              <a:buNone/>
            </a:pPr>
            <a:r>
              <a:rPr lang="en-US" sz="1800" b="1" i="0" dirty="0">
                <a:solidFill>
                  <a:schemeClr val="accent5">
                    <a:lumMod val="50000"/>
                  </a:schemeClr>
                </a:solidFill>
                <a:effectLst/>
                <a:latin typeface="Arial" panose="020B0604020202020204" pitchFamily="34" charset="0"/>
                <a:cs typeface="Arial" panose="020B0604020202020204" pitchFamily="34" charset="0"/>
              </a:rPr>
              <a:t>Brian Quinn</a:t>
            </a:r>
            <a:r>
              <a:rPr lang="ro-RO" sz="1800" b="1" i="0" dirty="0">
                <a:solidFill>
                  <a:schemeClr val="accent5">
                    <a:lumMod val="50000"/>
                  </a:schemeClr>
                </a:solidFill>
                <a:effectLst/>
                <a:latin typeface="Arial" panose="020B0604020202020204" pitchFamily="34" charset="0"/>
                <a:cs typeface="Arial" panose="020B0604020202020204" pitchFamily="34" charset="0"/>
              </a:rPr>
              <a:t> </a:t>
            </a:r>
            <a:r>
              <a:rPr lang="ro-RO" sz="1800" b="0" i="0" dirty="0">
                <a:solidFill>
                  <a:schemeClr val="accent5">
                    <a:lumMod val="50000"/>
                  </a:schemeClr>
                </a:solidFill>
                <a:effectLst/>
                <a:latin typeface="Arial" panose="020B0604020202020204" pitchFamily="34" charset="0"/>
                <a:cs typeface="Arial" panose="020B0604020202020204" pitchFamily="34" charset="0"/>
              </a:rPr>
              <a:t>definește companiile inteligente:</a:t>
            </a:r>
          </a:p>
          <a:p>
            <a:pPr marL="0" indent="0" algn="just">
              <a:spcBef>
                <a:spcPts val="1200"/>
              </a:spcBef>
              <a:buNone/>
            </a:pPr>
            <a:r>
              <a:rPr lang="ro-RO" sz="1800" b="0" i="0" dirty="0">
                <a:solidFill>
                  <a:schemeClr val="accent5">
                    <a:lumMod val="50000"/>
                  </a:schemeClr>
                </a:solidFill>
                <a:effectLst/>
                <a:latin typeface="Arial" panose="020B0604020202020204" pitchFamily="34" charset="0"/>
                <a:cs typeface="Arial" panose="020B0604020202020204" pitchFamily="34" charset="0"/>
              </a:rPr>
              <a:t>	- convertesc </a:t>
            </a:r>
            <a:r>
              <a:rPr lang="ro-RO" sz="1800" b="1" i="0" dirty="0">
                <a:solidFill>
                  <a:schemeClr val="accent5">
                    <a:lumMod val="50000"/>
                  </a:schemeClr>
                </a:solidFill>
                <a:effectLst/>
                <a:latin typeface="Arial" panose="020B0604020202020204" pitchFamily="34" charset="0"/>
                <a:cs typeface="Arial" panose="020B0604020202020204" pitchFamily="34" charset="0"/>
              </a:rPr>
              <a:t>resursele intelectuale </a:t>
            </a:r>
            <a:r>
              <a:rPr lang="ro-RO" sz="1800" b="0" i="0" dirty="0">
                <a:solidFill>
                  <a:schemeClr val="accent5">
                    <a:lumMod val="50000"/>
                  </a:schemeClr>
                </a:solidFill>
                <a:effectLst/>
                <a:latin typeface="Arial" panose="020B0604020202020204" pitchFamily="34" charset="0"/>
                <a:cs typeface="Arial" panose="020B0604020202020204" pitchFamily="34" charset="0"/>
              </a:rPr>
              <a:t>ale angajaților în produse și </a:t>
            </a:r>
            <a:r>
              <a:rPr lang="ro-RO" sz="1800" b="1" i="0" dirty="0">
                <a:solidFill>
                  <a:schemeClr val="accent5">
                    <a:lumMod val="50000"/>
                  </a:schemeClr>
                </a:solidFill>
                <a:effectLst/>
                <a:latin typeface="Arial" panose="020B0604020202020204" pitchFamily="34" charset="0"/>
                <a:cs typeface="Arial" panose="020B0604020202020204" pitchFamily="34" charset="0"/>
              </a:rPr>
              <a:t>servicii</a:t>
            </a:r>
            <a:r>
              <a:rPr lang="ro-RO" sz="1800" b="0" i="0" dirty="0">
                <a:solidFill>
                  <a:schemeClr val="accent5">
                    <a:lumMod val="50000"/>
                  </a:schemeClr>
                </a:solidFill>
                <a:effectLst/>
                <a:latin typeface="Arial" panose="020B0604020202020204" pitchFamily="34" charset="0"/>
                <a:cs typeface="Arial" panose="020B0604020202020204" pitchFamily="34" charset="0"/>
              </a:rPr>
              <a:t>,</a:t>
            </a:r>
          </a:p>
          <a:p>
            <a:pPr marL="0" indent="0" algn="just">
              <a:spcBef>
                <a:spcPts val="1200"/>
              </a:spcBef>
              <a:buNone/>
            </a:pPr>
            <a:r>
              <a:rPr lang="ro-RO" sz="1800" b="0" i="0" dirty="0">
                <a:solidFill>
                  <a:schemeClr val="accent5">
                    <a:lumMod val="50000"/>
                  </a:schemeClr>
                </a:solidFill>
                <a:effectLst/>
                <a:latin typeface="Arial" panose="020B0604020202020204" pitchFamily="34" charset="0"/>
                <a:cs typeface="Arial" panose="020B0604020202020204" pitchFamily="34" charset="0"/>
              </a:rPr>
              <a:t>	- încurajează </a:t>
            </a:r>
            <a:r>
              <a:rPr lang="ro-RO" sz="1800" b="1" i="0" dirty="0">
                <a:solidFill>
                  <a:schemeClr val="accent5">
                    <a:lumMod val="50000"/>
                  </a:schemeClr>
                </a:solidFill>
                <a:effectLst/>
                <a:latin typeface="Arial" panose="020B0604020202020204" pitchFamily="34" charset="0"/>
                <a:cs typeface="Arial" panose="020B0604020202020204" pitchFamily="34" charset="0"/>
              </a:rPr>
              <a:t>comunicarea informală </a:t>
            </a:r>
            <a:r>
              <a:rPr lang="ro-RO" sz="1800" b="0" i="0" dirty="0">
                <a:solidFill>
                  <a:schemeClr val="accent5">
                    <a:lumMod val="50000"/>
                  </a:schemeClr>
                </a:solidFill>
                <a:effectLst/>
                <a:latin typeface="Arial" panose="020B0604020202020204" pitchFamily="34" charset="0"/>
                <a:cs typeface="Arial" panose="020B0604020202020204" pitchFamily="34" charset="0"/>
              </a:rPr>
              <a:t>ca mediu de dezvoltarea a ideilor.</a:t>
            </a:r>
          </a:p>
          <a:p>
            <a:pPr marL="0" indent="0" algn="just">
              <a:spcBef>
                <a:spcPts val="1200"/>
              </a:spcBef>
              <a:buNone/>
            </a:pPr>
            <a:endParaRPr lang="ro-RO" sz="1800" b="0" i="0" dirty="0">
              <a:solidFill>
                <a:schemeClr val="accent5">
                  <a:lumMod val="50000"/>
                </a:schemeClr>
              </a:solidFill>
              <a:effectLst/>
              <a:latin typeface="Arial" panose="020B0604020202020204" pitchFamily="34" charset="0"/>
              <a:cs typeface="Arial" panose="020B0604020202020204" pitchFamily="34" charset="0"/>
            </a:endParaRPr>
          </a:p>
          <a:p>
            <a:pPr marL="0" indent="0" algn="just">
              <a:spcBef>
                <a:spcPts val="1200"/>
              </a:spcBef>
              <a:buNone/>
            </a:pPr>
            <a:r>
              <a:rPr lang="en-US" sz="1800" b="1" i="0" dirty="0">
                <a:solidFill>
                  <a:schemeClr val="accent5">
                    <a:lumMod val="50000"/>
                  </a:schemeClr>
                </a:solidFill>
                <a:effectLst/>
                <a:latin typeface="Arial" panose="020B0604020202020204" pitchFamily="34" charset="0"/>
                <a:cs typeface="Arial" panose="020B0604020202020204" pitchFamily="34" charset="0"/>
              </a:rPr>
              <a:t>Peter Drucker</a:t>
            </a:r>
            <a:r>
              <a:rPr lang="ro-RO" sz="1800" b="1" dirty="0">
                <a:solidFill>
                  <a:schemeClr val="accent5">
                    <a:lumMod val="50000"/>
                  </a:schemeClr>
                </a:solidFill>
                <a:latin typeface="Arial" panose="020B0604020202020204" pitchFamily="34" charset="0"/>
                <a:cs typeface="Arial" panose="020B0604020202020204" pitchFamily="34" charset="0"/>
              </a:rPr>
              <a:t>: </a:t>
            </a:r>
            <a:r>
              <a:rPr lang="ro-RO" sz="1800" dirty="0">
                <a:solidFill>
                  <a:schemeClr val="accent5">
                    <a:lumMod val="50000"/>
                  </a:schemeClr>
                </a:solidFill>
                <a:latin typeface="Arial" panose="020B0604020202020204" pitchFamily="34" charset="0"/>
                <a:cs typeface="Arial" panose="020B0604020202020204" pitchFamily="34" charset="0"/>
              </a:rPr>
              <a:t>trebuie să înveți să faci management în situații în care nu ai autoritate formală, în care nu ești nici controlat, nici nu controlezi. Managerul de ieri se considera șef, managerul de astăzi trebuie să se considere sponsor, team-</a:t>
            </a:r>
            <a:r>
              <a:rPr lang="ro-RO" sz="1800" dirty="0" err="1">
                <a:solidFill>
                  <a:schemeClr val="accent5">
                    <a:lumMod val="50000"/>
                  </a:schemeClr>
                </a:solidFill>
                <a:latin typeface="Arial" panose="020B0604020202020204" pitchFamily="34" charset="0"/>
                <a:cs typeface="Arial" panose="020B0604020202020204" pitchFamily="34" charset="0"/>
              </a:rPr>
              <a:t>leader</a:t>
            </a:r>
            <a:r>
              <a:rPr lang="ro-RO" sz="1800" dirty="0">
                <a:solidFill>
                  <a:schemeClr val="accent5">
                    <a:lumMod val="50000"/>
                  </a:schemeClr>
                </a:solidFill>
                <a:latin typeface="Arial" panose="020B0604020202020204" pitchFamily="34" charset="0"/>
                <a:cs typeface="Arial" panose="020B0604020202020204" pitchFamily="34" charset="0"/>
              </a:rPr>
              <a:t> sau consultant intern. 	</a:t>
            </a:r>
          </a:p>
          <a:p>
            <a:pPr marL="0" indent="0" algn="just">
              <a:spcBef>
                <a:spcPts val="1200"/>
              </a:spcBef>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3606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B02AB-96C5-4F89-B75F-F297C65B04E5}"/>
              </a:ext>
            </a:extLst>
          </p:cNvPr>
          <p:cNvSpPr>
            <a:spLocks noGrp="1"/>
          </p:cNvSpPr>
          <p:nvPr>
            <p:ph idx="1"/>
          </p:nvPr>
        </p:nvSpPr>
        <p:spPr>
          <a:xfrm>
            <a:off x="838200" y="349321"/>
            <a:ext cx="10515600" cy="5827642"/>
          </a:xfrm>
        </p:spPr>
        <p:txBody>
          <a:bodyPr/>
          <a:lstStyle/>
          <a:p>
            <a:pPr marL="0" indent="0">
              <a:buNone/>
            </a:pPr>
            <a:endParaRPr lang="ro-RO" sz="1800" b="1" dirty="0">
              <a:effectLst/>
              <a:latin typeface="Arial" panose="020B0604020202020204" pitchFamily="34" charset="0"/>
              <a:ea typeface="Times New Roman" panose="02020603050405020304" pitchFamily="18" charset="0"/>
            </a:endParaRPr>
          </a:p>
          <a:p>
            <a:pPr marL="0" indent="0">
              <a:buNone/>
            </a:pPr>
            <a:endParaRPr lang="ro-RO" sz="1800" b="1" dirty="0">
              <a:latin typeface="Arial" panose="020B0604020202020204" pitchFamily="34" charset="0"/>
              <a:ea typeface="Times New Roman" panose="02020603050405020304" pitchFamily="18" charset="0"/>
            </a:endParaRPr>
          </a:p>
          <a:p>
            <a:pPr marL="0" indent="0">
              <a:buNone/>
            </a:pPr>
            <a:r>
              <a:rPr lang="en-US" sz="1800" b="1" dirty="0" err="1">
                <a:effectLst/>
                <a:latin typeface="Arial" panose="020B0604020202020204" pitchFamily="34" charset="0"/>
                <a:ea typeface="Times New Roman" panose="02020603050405020304" pitchFamily="18" charset="0"/>
              </a:rPr>
              <a:t>Procesele</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şi</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relaţiile</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manageriale</a:t>
            </a:r>
            <a:r>
              <a:rPr lang="ro-RO" sz="1800" b="1" dirty="0">
                <a:effectLst/>
                <a:latin typeface="Arial" panose="020B0604020202020204" pitchFamily="34" charset="0"/>
                <a:ea typeface="Times New Roman" panose="02020603050405020304" pitchFamily="18" charset="0"/>
              </a:rPr>
              <a:t>:</a:t>
            </a:r>
          </a:p>
          <a:p>
            <a:pPr marL="0" indent="0">
              <a:buNone/>
            </a:pPr>
            <a:r>
              <a:rPr lang="ro-RO" sz="1800" b="1" dirty="0">
                <a:latin typeface="Arial" panose="020B0604020202020204" pitchFamily="34" charset="0"/>
              </a:rPr>
              <a:t>	- </a:t>
            </a:r>
            <a:r>
              <a:rPr lang="en-US" sz="1800" dirty="0" err="1">
                <a:effectLst/>
                <a:latin typeface="Arial" panose="020B0604020202020204" pitchFamily="34" charset="0"/>
                <a:ea typeface="Times New Roman" panose="02020603050405020304" pitchFamily="18" charset="0"/>
              </a:rPr>
              <a:t>procese</a:t>
            </a:r>
            <a:r>
              <a:rPr lang="en-US" sz="1800"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manageriale</a:t>
            </a:r>
            <a:r>
              <a:rPr lang="ro-RO" sz="1800" dirty="0">
                <a:latin typeface="Arial" panose="020B060402020202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o </a:t>
            </a:r>
            <a:r>
              <a:rPr lang="en-US" sz="1800" dirty="0" err="1">
                <a:effectLst/>
                <a:latin typeface="Arial" panose="020B0604020202020204" pitchFamily="34" charset="0"/>
                <a:ea typeface="Times New Roman" panose="02020603050405020304" pitchFamily="18" charset="0"/>
              </a:rPr>
              <a:t>parte</a:t>
            </a:r>
            <a:r>
              <a:rPr lang="en-US" sz="1800" dirty="0">
                <a:effectLst/>
                <a:latin typeface="Arial" panose="020B0604020202020204" pitchFamily="34" charset="0"/>
                <a:ea typeface="Times New Roman" panose="02020603050405020304" pitchFamily="18" charset="0"/>
              </a:rPr>
              <a:t> a </a:t>
            </a:r>
            <a:r>
              <a:rPr lang="en-US" sz="1800" dirty="0" err="1">
                <a:effectLst/>
                <a:latin typeface="Arial" panose="020B0604020202020204" pitchFamily="34" charset="0"/>
                <a:ea typeface="Times New Roman" panose="02020603050405020304" pitchFamily="18" charset="0"/>
              </a:rPr>
              <a:t>forţei</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muncă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managerii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acţionează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asupra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celeilalte</a:t>
            </a:r>
            <a:r>
              <a:rPr lang="en-US" sz="1800" dirty="0">
                <a:effectLst/>
                <a:latin typeface="Arial" panose="020B0604020202020204" pitchFamily="34" charset="0"/>
                <a:ea typeface="Times New Roman" panose="02020603050405020304" pitchFamily="18" charset="0"/>
              </a:rPr>
              <a:t> </a:t>
            </a:r>
            <a:r>
              <a:rPr lang="ro-RO"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părţi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majoritatea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resurselor</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umane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dintr</a:t>
            </a:r>
            <a:r>
              <a:rPr lang="en-US" sz="1800" dirty="0">
                <a:effectLst/>
                <a:latin typeface="Arial" panose="020B0604020202020204" pitchFamily="34" charset="0"/>
                <a:ea typeface="Times New Roman" panose="02020603050405020304" pitchFamily="18" charset="0"/>
              </a:rPr>
              <a:t>-o </a:t>
            </a:r>
            <a:r>
              <a:rPr lang="en-US" sz="1800" dirty="0" err="1">
                <a:effectLst/>
                <a:latin typeface="Arial" panose="020B0604020202020204" pitchFamily="34" charset="0"/>
                <a:ea typeface="Times New Roman" panose="02020603050405020304" pitchFamily="18" charset="0"/>
              </a:rPr>
              <a:t>firmă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vederea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obţinerii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unei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eficienţe</a:t>
            </a:r>
            <a:r>
              <a:rPr lang="en-US" sz="1800" dirty="0">
                <a:effectLst/>
                <a:latin typeface="Arial" panose="020B0604020202020204" pitchFamily="34" charset="0"/>
                <a:ea typeface="Times New Roman" panose="02020603050405020304" pitchFamily="18" charset="0"/>
              </a:rPr>
              <a:t> </a:t>
            </a:r>
            <a:r>
              <a:rPr lang="ro-RO"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economice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şi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sociale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cât</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mai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ridicate</a:t>
            </a:r>
            <a:r>
              <a:rPr lang="ro-RO" sz="1800" dirty="0">
                <a:effectLst/>
                <a:latin typeface="Arial" panose="020B0604020202020204" pitchFamily="34" charset="0"/>
                <a:ea typeface="Times New Roman" panose="02020603050405020304" pitchFamily="18" charset="0"/>
              </a:rPr>
              <a:t>,</a:t>
            </a:r>
            <a:endParaRPr lang="ro-RO" sz="1800" dirty="0">
              <a:latin typeface="Arial" panose="020B0604020202020204" pitchFamily="34" charset="0"/>
              <a:ea typeface="Times New Roman" panose="02020603050405020304" pitchFamily="18" charset="0"/>
            </a:endParaRPr>
          </a:p>
          <a:p>
            <a:pPr marL="0" indent="0">
              <a:buNone/>
            </a:pPr>
            <a:r>
              <a:rPr lang="ro-RO" sz="1800" dirty="0">
                <a:effectLst/>
                <a:latin typeface="Arial" panose="020B0604020202020204" pitchFamily="34" charset="0"/>
                <a:ea typeface="Times New Roman" panose="02020603050405020304" pitchFamily="18" charset="0"/>
              </a:rPr>
              <a:t>	- </a:t>
            </a:r>
            <a:r>
              <a:rPr lang="en-US" sz="1800" dirty="0" err="1">
                <a:effectLst/>
                <a:latin typeface="Arial" panose="020B0604020202020204" pitchFamily="34" charset="0"/>
                <a:ea typeface="Times New Roman" panose="02020603050405020304" pitchFamily="18" charset="0"/>
              </a:rPr>
              <a:t>procese</a:t>
            </a:r>
            <a:r>
              <a:rPr lang="en-US" sz="1800" dirty="0">
                <a:effectLst/>
                <a:latin typeface="Arial" panose="020B0604020202020204" pitchFamily="34"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de </a:t>
            </a:r>
            <a:r>
              <a:rPr lang="en-US" sz="1800" b="1" dirty="0" err="1">
                <a:effectLst/>
                <a:latin typeface="Arial" panose="020B0604020202020204" pitchFamily="34" charset="0"/>
                <a:ea typeface="Times New Roman" panose="02020603050405020304" pitchFamily="18" charset="0"/>
              </a:rPr>
              <a:t>execuţie</a:t>
            </a:r>
            <a:r>
              <a:rPr lang="ro-RO" sz="1800" dirty="0">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forţa</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muncă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acţionează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asupra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obiectelor</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muncii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vederea</a:t>
            </a:r>
            <a:r>
              <a:rPr lang="en-US" sz="1800" dirty="0">
                <a:effectLst/>
                <a:latin typeface="Arial" panose="020B0604020202020204" pitchFamily="34" charset="0"/>
                <a:ea typeface="Times New Roman" panose="02020603050405020304" pitchFamily="18" charset="0"/>
              </a:rPr>
              <a:t> </a:t>
            </a:r>
            <a:r>
              <a:rPr lang="ro-RO"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obţinerii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unor</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bunuri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materiale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şi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servicii</a:t>
            </a:r>
            <a:r>
              <a:rPr lang="en-US" sz="1800" dirty="0">
                <a:effectLst/>
                <a:latin typeface="Arial" panose="020B0604020202020204" pitchFamily="34" charset="0"/>
                <a:ea typeface="Times New Roman" panose="02020603050405020304" pitchFamily="18" charset="0"/>
              </a:rPr>
              <a:t> care </a:t>
            </a:r>
            <a:r>
              <a:rPr lang="en-US" sz="1800" dirty="0" err="1">
                <a:effectLst/>
                <a:latin typeface="Arial" panose="020B0604020202020204" pitchFamily="34" charset="0"/>
                <a:ea typeface="Times New Roman" panose="02020603050405020304" pitchFamily="18" charset="0"/>
              </a:rPr>
              <a:t>să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corespundă</a:t>
            </a:r>
            <a:r>
              <a:rPr lang="en-US" sz="1800" dirty="0">
                <a:effectLst/>
                <a:latin typeface="Arial" panose="020B0604020202020204" pitchFamily="34" charset="0"/>
                <a:ea typeface="Times New Roman" panose="02020603050405020304" pitchFamily="18" charset="0"/>
              </a:rPr>
              <a:t> din </a:t>
            </a:r>
            <a:r>
              <a:rPr lang="en-US" sz="1800" dirty="0" err="1">
                <a:effectLst/>
                <a:latin typeface="Arial" panose="020B0604020202020204" pitchFamily="34" charset="0"/>
                <a:ea typeface="Times New Roman" panose="02020603050405020304" pitchFamily="18" charset="0"/>
              </a:rPr>
              <a:t>punct</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vedere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cantitativ</a:t>
            </a:r>
            <a:r>
              <a:rPr lang="en-US" sz="1800" dirty="0">
                <a:effectLst/>
                <a:latin typeface="Arial" panose="020B0604020202020204" pitchFamily="34" charset="0"/>
                <a:ea typeface="Times New Roman" panose="02020603050405020304" pitchFamily="18" charset="0"/>
              </a:rPr>
              <a:t>, </a:t>
            </a:r>
            <a:r>
              <a:rPr lang="ro-RO"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calitativ</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şi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sortimental</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exigenţelor</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manifestate</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purtătorii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cererii</a:t>
            </a:r>
            <a:r>
              <a:rPr lang="en-US" sz="1800" dirty="0">
                <a:effectLst/>
                <a:latin typeface="Arial" panose="020B0604020202020204" pitchFamily="34" charset="0"/>
                <a:ea typeface="Times New Roman" panose="02020603050405020304" pitchFamily="18" charset="0"/>
              </a:rPr>
              <a:t>.</a:t>
            </a:r>
            <a:endParaRPr lang="en-US" dirty="0"/>
          </a:p>
        </p:txBody>
      </p:sp>
    </p:spTree>
    <p:extLst>
      <p:ext uri="{BB962C8B-B14F-4D97-AF65-F5344CB8AC3E}">
        <p14:creationId xmlns:p14="http://schemas.microsoft.com/office/powerpoint/2010/main" val="1862981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BA502-C852-4181-9F91-ABBF82EBAE94}"/>
              </a:ext>
            </a:extLst>
          </p:cNvPr>
          <p:cNvSpPr>
            <a:spLocks noGrp="1"/>
          </p:cNvSpPr>
          <p:nvPr>
            <p:ph idx="1"/>
          </p:nvPr>
        </p:nvSpPr>
        <p:spPr>
          <a:xfrm>
            <a:off x="838200" y="328773"/>
            <a:ext cx="10515600" cy="5848190"/>
          </a:xfrm>
        </p:spPr>
        <p:txBody>
          <a:bodyPr>
            <a:normAutofit/>
          </a:bodyPr>
          <a:lstStyle/>
          <a:p>
            <a:pPr marL="0" marR="0" lvl="0" indent="0" algn="just">
              <a:spcBef>
                <a:spcPts val="0"/>
              </a:spcBef>
              <a:spcAft>
                <a:spcPts val="600"/>
              </a:spcAft>
              <a:buNone/>
              <a:tabLst>
                <a:tab pos="1717675" algn="l"/>
              </a:tabLst>
            </a:pPr>
            <a:endParaRPr lang="ro-RO" sz="1800" b="1" dirty="0">
              <a:latin typeface="Arial" panose="020B0604020202020204" pitchFamily="34" charset="0"/>
            </a:endParaRPr>
          </a:p>
          <a:p>
            <a:pPr marL="0" marR="0" lvl="0" indent="0" algn="just">
              <a:spcBef>
                <a:spcPts val="1200"/>
              </a:spcBef>
              <a:spcAft>
                <a:spcPts val="600"/>
              </a:spcAft>
              <a:buNone/>
              <a:tabLst>
                <a:tab pos="1717675" algn="l"/>
              </a:tabLst>
            </a:pPr>
            <a:r>
              <a:rPr lang="ro-RO" sz="1800" b="1" dirty="0">
                <a:latin typeface="Arial" panose="020B0604020202020204" pitchFamily="34" charset="0"/>
              </a:rPr>
              <a:t>FUNCȚIILE</a:t>
            </a:r>
            <a:r>
              <a:rPr lang="ro-RO" sz="1800" dirty="0">
                <a:latin typeface="Arial" panose="020B0604020202020204" pitchFamily="34" charset="0"/>
              </a:rPr>
              <a:t> managementului:</a:t>
            </a:r>
          </a:p>
          <a:p>
            <a:pPr marL="0" marR="0" lvl="0" indent="0" algn="just">
              <a:spcBef>
                <a:spcPts val="1200"/>
              </a:spcBef>
              <a:spcAft>
                <a:spcPts val="0"/>
              </a:spcAft>
              <a:buNone/>
              <a:tabLst>
                <a:tab pos="1717675" algn="l"/>
              </a:tabLst>
            </a:pPr>
            <a:r>
              <a:rPr lang="ro-RO" sz="1800" dirty="0">
                <a:latin typeface="Arial" panose="020B0604020202020204" pitchFamily="34" charset="0"/>
              </a:rPr>
              <a:t> 	- previziune,</a:t>
            </a:r>
            <a:endParaRPr lang="en-US" sz="1800" dirty="0">
              <a:latin typeface="Arial" panose="020B0604020202020204" pitchFamily="34" charset="0"/>
            </a:endParaRPr>
          </a:p>
          <a:p>
            <a:pPr marL="0" marR="0" lvl="0" indent="0" algn="just">
              <a:spcBef>
                <a:spcPts val="1200"/>
              </a:spcBef>
              <a:spcAft>
                <a:spcPts val="0"/>
              </a:spcAft>
              <a:buNone/>
              <a:tabLst>
                <a:tab pos="1717675" algn="l"/>
              </a:tabLst>
            </a:pPr>
            <a:r>
              <a:rPr lang="ro-RO" sz="1800" dirty="0">
                <a:latin typeface="Arial" panose="020B0604020202020204" pitchFamily="34" charset="0"/>
              </a:rPr>
              <a:t>	- organizare,</a:t>
            </a:r>
            <a:endParaRPr lang="en-US" sz="1800" dirty="0">
              <a:latin typeface="Arial" panose="020B0604020202020204" pitchFamily="34" charset="0"/>
            </a:endParaRPr>
          </a:p>
          <a:p>
            <a:pPr marL="0" marR="0" lvl="0" indent="0" algn="just">
              <a:spcBef>
                <a:spcPts val="1200"/>
              </a:spcBef>
              <a:spcAft>
                <a:spcPts val="0"/>
              </a:spcAft>
              <a:buNone/>
              <a:tabLst>
                <a:tab pos="1717675" algn="l"/>
              </a:tabLst>
            </a:pPr>
            <a:r>
              <a:rPr lang="ro-RO" sz="1800" dirty="0">
                <a:latin typeface="Arial" panose="020B0604020202020204" pitchFamily="34" charset="0"/>
              </a:rPr>
              <a:t>	- coordonare,</a:t>
            </a:r>
            <a:endParaRPr lang="en-US" sz="1800" dirty="0">
              <a:latin typeface="Arial" panose="020B0604020202020204" pitchFamily="34" charset="0"/>
            </a:endParaRPr>
          </a:p>
          <a:p>
            <a:pPr marL="0" marR="0" lvl="0" indent="0" algn="just">
              <a:spcBef>
                <a:spcPts val="1200"/>
              </a:spcBef>
              <a:spcAft>
                <a:spcPts val="0"/>
              </a:spcAft>
              <a:buNone/>
              <a:tabLst>
                <a:tab pos="1717675" algn="l"/>
              </a:tabLst>
            </a:pPr>
            <a:r>
              <a:rPr lang="ro-RO" sz="1800" dirty="0">
                <a:latin typeface="Arial" panose="020B0604020202020204" pitchFamily="34" charset="0"/>
              </a:rPr>
              <a:t>	- motivare / antrenare,</a:t>
            </a:r>
            <a:endParaRPr lang="en-US" sz="1800" dirty="0">
              <a:latin typeface="Arial" panose="020B0604020202020204" pitchFamily="34" charset="0"/>
            </a:endParaRPr>
          </a:p>
          <a:p>
            <a:pPr marL="0" marR="0" lvl="0" indent="0" algn="just">
              <a:spcBef>
                <a:spcPts val="1200"/>
              </a:spcBef>
              <a:spcAft>
                <a:spcPts val="600"/>
              </a:spcAft>
              <a:buNone/>
              <a:tabLst>
                <a:tab pos="1717675" algn="l"/>
              </a:tabLst>
            </a:pPr>
            <a:r>
              <a:rPr lang="ro-RO" sz="1800" dirty="0">
                <a:latin typeface="Arial" panose="020B0604020202020204" pitchFamily="34" charset="0"/>
              </a:rPr>
              <a:t>	- control - evaluare.</a:t>
            </a:r>
          </a:p>
          <a:p>
            <a:pPr marL="0" marR="0" lvl="0" indent="0" algn="just">
              <a:spcBef>
                <a:spcPts val="1200"/>
              </a:spcBef>
              <a:spcAft>
                <a:spcPts val="600"/>
              </a:spcAft>
              <a:buNone/>
              <a:tabLst>
                <a:tab pos="1717675" algn="l"/>
              </a:tabLst>
            </a:pPr>
            <a:endParaRPr lang="ro-RO" sz="1800" dirty="0">
              <a:latin typeface="Arial" panose="020B0604020202020204" pitchFamily="34" charset="0"/>
            </a:endParaRPr>
          </a:p>
          <a:p>
            <a:pPr marL="0" marR="0" lvl="0" indent="0" algn="just">
              <a:spcBef>
                <a:spcPts val="1200"/>
              </a:spcBef>
              <a:spcAft>
                <a:spcPts val="600"/>
              </a:spcAft>
              <a:buNone/>
              <a:tabLst>
                <a:tab pos="1717675" algn="l"/>
              </a:tabLst>
            </a:pPr>
            <a:r>
              <a:rPr lang="ro-RO" sz="1800" dirty="0">
                <a:latin typeface="Arial" panose="020B0604020202020204" pitchFamily="34" charset="0"/>
              </a:rPr>
              <a:t>FAZELE procesului managerial:</a:t>
            </a:r>
          </a:p>
          <a:p>
            <a:pPr marL="0" marR="0" lvl="0" indent="0" algn="just">
              <a:spcBef>
                <a:spcPts val="1200"/>
              </a:spcBef>
              <a:spcAft>
                <a:spcPts val="0"/>
              </a:spcAft>
              <a:buNone/>
              <a:tabLst>
                <a:tab pos="457200" algn="l"/>
              </a:tabLst>
            </a:pPr>
            <a:r>
              <a:rPr lang="ro-RO" sz="1800" dirty="0">
                <a:latin typeface="Arial" panose="020B0604020202020204" pitchFamily="34" charset="0"/>
              </a:rPr>
              <a:t>	- faza</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o-RO" sz="1800" b="1" dirty="0">
                <a:effectLst/>
                <a:latin typeface="Arial" panose="020B0604020202020204" pitchFamily="34" charset="0"/>
                <a:ea typeface="Times New Roman" panose="02020603050405020304" pitchFamily="18" charset="0"/>
                <a:cs typeface="Times New Roman" panose="02020603050405020304" pitchFamily="18" charset="0"/>
              </a:rPr>
              <a:t>previzională</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în cadrul căreia se manifestă cu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predilecţie</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funcţia</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de previziune;</a:t>
            </a:r>
            <a:endParaRPr lang="ro-RO" sz="18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1200"/>
              </a:spcBef>
              <a:spcAft>
                <a:spcPts val="0"/>
              </a:spcAft>
              <a:buNone/>
              <a:tabLst>
                <a:tab pos="457200" algn="l"/>
              </a:tabLst>
            </a:pP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faza </a:t>
            </a:r>
            <a:r>
              <a:rPr lang="ro-RO" sz="1800" b="1" dirty="0" err="1">
                <a:effectLst/>
                <a:latin typeface="Arial" panose="020B0604020202020204" pitchFamily="34" charset="0"/>
                <a:ea typeface="Times New Roman" panose="02020603050405020304" pitchFamily="18" charset="0"/>
                <a:cs typeface="Times New Roman" panose="02020603050405020304" pitchFamily="18" charset="0"/>
              </a:rPr>
              <a:t>operaţională</a:t>
            </a:r>
            <a:r>
              <a:rPr lang="ro-RO" sz="1800" dirty="0">
                <a:latin typeface="Arial" panose="020B0604020202020204" pitchFamily="34" charset="0"/>
                <a:ea typeface="Times New Roman" panose="02020603050405020304" pitchFamily="18" charset="0"/>
                <a:cs typeface="Times New Roman" panose="02020603050405020304" pitchFamily="18" charset="0"/>
              </a:rPr>
              <a:t>,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în care se exercită, cu precădere,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funcţiile</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de organizare, de coordonare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şi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a:effectLst/>
                <a:latin typeface="Arial" panose="020B0604020202020204" pitchFamily="34" charset="0"/>
                <a:ea typeface="Times New Roman" panose="02020603050405020304" pitchFamily="18" charset="0"/>
                <a:cs typeface="Times New Roman" panose="02020603050405020304" pitchFamily="18" charset="0"/>
              </a:rPr>
              <a:t>	</a:t>
            </a:r>
            <a:r>
              <a:rPr lang="ro-RO" sz="1800">
                <a:effectLst/>
                <a:latin typeface="Arial" panose="020B0604020202020204" pitchFamily="34" charset="0"/>
                <a:ea typeface="Times New Roman" panose="02020603050405020304" pitchFamily="18" charset="0"/>
                <a:cs typeface="Times New Roman" panose="02020603050405020304" pitchFamily="18" charset="0"/>
              </a:rPr>
              <a:t>de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motivare / antrenare;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1200"/>
              </a:spcBef>
              <a:spcAft>
                <a:spcPts val="600"/>
              </a:spcAft>
              <a:buNone/>
              <a:tabLst>
                <a:tab pos="457200" algn="l"/>
              </a:tabLst>
            </a:pPr>
            <a:r>
              <a:rPr lang="ro-RO" sz="1800" dirty="0">
                <a:effectLst/>
                <a:latin typeface="Arial" panose="020B0604020202020204" pitchFamily="34" charset="0"/>
                <a:ea typeface="Times New Roman" panose="02020603050405020304" pitchFamily="18" charset="0"/>
                <a:cs typeface="Times New Roman" panose="02020603050405020304" pitchFamily="18" charset="0"/>
              </a:rPr>
              <a:t>	- faza de </a:t>
            </a:r>
            <a:r>
              <a:rPr lang="ro-RO" sz="1800" b="1" dirty="0">
                <a:effectLst/>
                <a:latin typeface="Arial" panose="020B0604020202020204" pitchFamily="34" charset="0"/>
                <a:ea typeface="Times New Roman" panose="02020603050405020304" pitchFamily="18" charset="0"/>
                <a:cs typeface="Times New Roman" panose="02020603050405020304" pitchFamily="18" charset="0"/>
              </a:rPr>
              <a:t>măsurare</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şi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de interpretare a rezultatelor, în cadrul căreia se manifestă în principal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funcţia</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de control – evaluare.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0"/>
              </a:spcBef>
              <a:spcAft>
                <a:spcPts val="600"/>
              </a:spcAft>
              <a:buNone/>
              <a:tabLst>
                <a:tab pos="1717675" algn="l"/>
              </a:tabLst>
            </a:pPr>
            <a:endParaRPr lang="en-US" sz="1800" b="1" dirty="0">
              <a:latin typeface="Arial" panose="020B0604020202020204" pitchFamily="34" charset="0"/>
            </a:endParaRPr>
          </a:p>
        </p:txBody>
      </p:sp>
    </p:spTree>
    <p:extLst>
      <p:ext uri="{BB962C8B-B14F-4D97-AF65-F5344CB8AC3E}">
        <p14:creationId xmlns:p14="http://schemas.microsoft.com/office/powerpoint/2010/main" val="3407930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7AEBA0-3413-435C-B600-4822015729C8}"/>
              </a:ext>
            </a:extLst>
          </p:cNvPr>
          <p:cNvPicPr>
            <a:picLocks noGrp="1" noChangeAspect="1"/>
          </p:cNvPicPr>
          <p:nvPr>
            <p:ph idx="1"/>
          </p:nvPr>
        </p:nvPicPr>
        <p:blipFill>
          <a:blip r:embed="rId2"/>
          <a:stretch>
            <a:fillRect/>
          </a:stretch>
        </p:blipFill>
        <p:spPr>
          <a:xfrm>
            <a:off x="2169653" y="479425"/>
            <a:ext cx="7852693" cy="5697538"/>
          </a:xfrm>
        </p:spPr>
      </p:pic>
      <p:sp>
        <p:nvSpPr>
          <p:cNvPr id="6" name="TextBox 5">
            <a:extLst>
              <a:ext uri="{FF2B5EF4-FFF2-40B4-BE49-F238E27FC236}">
                <a16:creationId xmlns:a16="http://schemas.microsoft.com/office/drawing/2014/main" id="{A9DCB829-58BB-468E-A28D-5BDC82BE947E}"/>
              </a:ext>
            </a:extLst>
          </p:cNvPr>
          <p:cNvSpPr txBox="1"/>
          <p:nvPr/>
        </p:nvSpPr>
        <p:spPr>
          <a:xfrm>
            <a:off x="783770" y="830424"/>
            <a:ext cx="2752531" cy="646331"/>
          </a:xfrm>
          <a:prstGeom prst="rect">
            <a:avLst/>
          </a:prstGeom>
          <a:noFill/>
        </p:spPr>
        <p:txBody>
          <a:bodyPr wrap="square" rtlCol="0">
            <a:spAutoFit/>
          </a:bodyPr>
          <a:lstStyle/>
          <a:p>
            <a:r>
              <a:rPr lang="en-US" dirty="0"/>
              <a:t>Gary </a:t>
            </a:r>
            <a:r>
              <a:rPr lang="en-US" dirty="0" err="1"/>
              <a:t>Dessler</a:t>
            </a:r>
            <a:r>
              <a:rPr lang="en-US" dirty="0"/>
              <a:t>, Jean Phillips, </a:t>
            </a:r>
            <a:r>
              <a:rPr lang="en-US" i="1" dirty="0"/>
              <a:t>Managing now</a:t>
            </a:r>
            <a:r>
              <a:rPr lang="en-US" dirty="0"/>
              <a:t>.</a:t>
            </a:r>
          </a:p>
        </p:txBody>
      </p:sp>
    </p:spTree>
    <p:extLst>
      <p:ext uri="{BB962C8B-B14F-4D97-AF65-F5344CB8AC3E}">
        <p14:creationId xmlns:p14="http://schemas.microsoft.com/office/powerpoint/2010/main" val="3525853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A7DA9-F793-4B57-8AF8-6491B1EDF939}"/>
              </a:ext>
            </a:extLst>
          </p:cNvPr>
          <p:cNvSpPr>
            <a:spLocks noGrp="1"/>
          </p:cNvSpPr>
          <p:nvPr>
            <p:ph idx="1"/>
          </p:nvPr>
        </p:nvSpPr>
        <p:spPr>
          <a:xfrm>
            <a:off x="838200" y="215757"/>
            <a:ext cx="10515600" cy="5961206"/>
          </a:xfrm>
        </p:spPr>
        <p:txBody>
          <a:bodyPr/>
          <a:lstStyle/>
          <a:p>
            <a:pPr marL="0" indent="0">
              <a:buNone/>
            </a:pPr>
            <a:endParaRPr lang="ro-RO" sz="1800" b="1" dirty="0">
              <a:effectLst/>
              <a:latin typeface="Arial" panose="020B0604020202020204" pitchFamily="34" charset="0"/>
              <a:ea typeface="Times New Roman" panose="02020603050405020304" pitchFamily="18" charset="0"/>
            </a:endParaRPr>
          </a:p>
          <a:p>
            <a:pPr marL="0" indent="0">
              <a:spcBef>
                <a:spcPts val="1200"/>
              </a:spcBef>
              <a:buNone/>
            </a:pPr>
            <a:r>
              <a:rPr lang="en-US" sz="1800" b="1" dirty="0" err="1">
                <a:effectLst/>
                <a:latin typeface="Arial" panose="020B0604020202020204" pitchFamily="34" charset="0"/>
                <a:ea typeface="Times New Roman" panose="02020603050405020304" pitchFamily="18" charset="0"/>
              </a:rPr>
              <a:t>Relaţiile</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manageriale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reprezintă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raporturile</a:t>
            </a:r>
            <a:r>
              <a:rPr lang="en-US" sz="1800" dirty="0">
                <a:effectLst/>
                <a:latin typeface="Arial" panose="020B0604020202020204" pitchFamily="34" charset="0"/>
                <a:ea typeface="Times New Roman" panose="02020603050405020304" pitchFamily="18" charset="0"/>
              </a:rPr>
              <a:t> care se </a:t>
            </a:r>
            <a:r>
              <a:rPr lang="en-US" sz="1800" dirty="0" err="1">
                <a:effectLst/>
                <a:latin typeface="Arial" panose="020B0604020202020204" pitchFamily="34" charset="0"/>
                <a:ea typeface="Times New Roman" panose="02020603050405020304" pitchFamily="18" charset="0"/>
              </a:rPr>
              <a:t>stabilesc</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între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membrii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unei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organizaţii</a:t>
            </a:r>
            <a:r>
              <a:rPr lang="en-US" sz="1800" dirty="0">
                <a:effectLst/>
                <a:latin typeface="Arial" panose="020B0604020202020204" pitchFamily="34" charset="0"/>
                <a:ea typeface="Times New Roman" panose="02020603050405020304" pitchFamily="18" charset="0"/>
              </a:rPr>
              <a:t> precum </a:t>
            </a:r>
            <a:r>
              <a:rPr lang="en-US" sz="1800" dirty="0" err="1">
                <a:effectLst/>
                <a:latin typeface="Arial" panose="020B0604020202020204" pitchFamily="34" charset="0"/>
                <a:ea typeface="Times New Roman" panose="02020603050405020304" pitchFamily="18" charset="0"/>
              </a:rPr>
              <a:t>şi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între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aceştia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şi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membrii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altor</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organizaţii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procesele</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previzionare</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organizare</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coordonare</a:t>
            </a:r>
            <a:r>
              <a:rPr lang="en-US" sz="1800" dirty="0">
                <a:effectLst/>
                <a:latin typeface="Arial" panose="020B0604020202020204" pitchFamily="34" charset="0"/>
                <a:ea typeface="Times New Roman" panose="02020603050405020304" pitchFamily="18" charset="0"/>
              </a:rPr>
              <a:t>, de </a:t>
            </a:r>
            <a:r>
              <a:rPr lang="ro-RO" sz="1800" dirty="0">
                <a:effectLst/>
                <a:latin typeface="Arial" panose="020B0604020202020204" pitchFamily="34" charset="0"/>
                <a:ea typeface="Times New Roman" panose="02020603050405020304" pitchFamily="18" charset="0"/>
              </a:rPr>
              <a:t>motivare - </a:t>
            </a:r>
            <a:r>
              <a:rPr lang="en-US" sz="1800" dirty="0" err="1">
                <a:effectLst/>
                <a:latin typeface="Arial" panose="020B0604020202020204" pitchFamily="34" charset="0"/>
                <a:ea typeface="Times New Roman" panose="02020603050405020304" pitchFamily="18" charset="0"/>
              </a:rPr>
              <a:t>antrenare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şi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respectiv</a:t>
            </a:r>
            <a:r>
              <a:rPr lang="en-US" sz="1800" dirty="0">
                <a:effectLst/>
                <a:latin typeface="Arial" panose="020B0604020202020204" pitchFamily="34" charset="0"/>
                <a:ea typeface="Times New Roman" panose="02020603050405020304" pitchFamily="18" charset="0"/>
              </a:rPr>
              <a:t>, de control – </a:t>
            </a:r>
            <a:r>
              <a:rPr lang="en-US" sz="1800" dirty="0" err="1">
                <a:effectLst/>
                <a:latin typeface="Arial" panose="020B0604020202020204" pitchFamily="34" charset="0"/>
                <a:ea typeface="Times New Roman" panose="02020603050405020304" pitchFamily="18" charset="0"/>
              </a:rPr>
              <a:t>evaluare</a:t>
            </a:r>
            <a:r>
              <a:rPr lang="ro-RO" sz="1800" dirty="0">
                <a:effectLst/>
                <a:latin typeface="Arial" panose="020B0604020202020204" pitchFamily="34" charset="0"/>
                <a:ea typeface="Times New Roman" panose="02020603050405020304" pitchFamily="18" charset="0"/>
              </a:rPr>
              <a:t>.</a:t>
            </a:r>
          </a:p>
          <a:p>
            <a:pPr marL="0" indent="0">
              <a:spcBef>
                <a:spcPts val="1200"/>
              </a:spcBef>
              <a:buNone/>
            </a:pPr>
            <a:endParaRPr lang="ro-RO" sz="1800" dirty="0">
              <a:latin typeface="Arial" panose="020B0604020202020204" pitchFamily="34" charset="0"/>
              <a:ea typeface="Times New Roman" panose="02020603050405020304" pitchFamily="18" charset="0"/>
              <a:cs typeface="Times New Roman" panose="02020603050405020304" pitchFamily="18" charset="0"/>
            </a:endParaRPr>
          </a:p>
          <a:p>
            <a:pPr marL="0" indent="0">
              <a:spcBef>
                <a:spcPts val="1200"/>
              </a:spcBef>
              <a:buNone/>
            </a:pPr>
            <a:r>
              <a:rPr lang="ro-RO" sz="1800" dirty="0">
                <a:effectLst/>
                <a:latin typeface="Arial" panose="020B0604020202020204" pitchFamily="34" charset="0"/>
                <a:ea typeface="Times New Roman" panose="02020603050405020304" pitchFamily="18" charset="0"/>
                <a:cs typeface="Times New Roman" panose="02020603050405020304" pitchFamily="18" charset="0"/>
              </a:rPr>
              <a:t>Managementul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organizaţiei</a:t>
            </a:r>
            <a:r>
              <a:rPr lang="ro-RO" sz="1800" dirty="0">
                <a:latin typeface="Arial" panose="020B0604020202020204" pitchFamily="34" charset="0"/>
                <a:ea typeface="Times New Roman" panose="02020603050405020304" pitchFamily="18" charset="0"/>
                <a:cs typeface="Times New Roman" panose="02020603050405020304" pitchFamily="18" charset="0"/>
              </a:rPr>
              <a:t>:</a:t>
            </a:r>
          </a:p>
          <a:p>
            <a:pPr marL="0" indent="0">
              <a:spcBef>
                <a:spcPts val="1200"/>
              </a:spcBef>
              <a:buNone/>
            </a:pPr>
            <a:r>
              <a:rPr lang="ro-RO" sz="1800" dirty="0">
                <a:latin typeface="Arial" panose="020B0604020202020204" pitchFamily="34" charset="0"/>
                <a:ea typeface="Times New Roman" panose="02020603050405020304" pitchFamily="18" charset="0"/>
                <a:cs typeface="Times New Roman" panose="02020603050405020304" pitchFamily="18" charset="0"/>
              </a:rPr>
              <a:t>	-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este o </a:t>
            </a:r>
            <a:r>
              <a:rPr lang="ro-RO" sz="1800" b="1" dirty="0">
                <a:effectLst/>
                <a:latin typeface="Arial" panose="020B0604020202020204" pitchFamily="34" charset="0"/>
                <a:ea typeface="Times New Roman" panose="02020603050405020304" pitchFamily="18" charset="0"/>
                <a:cs typeface="Times New Roman" panose="02020603050405020304" pitchFamily="18" charset="0"/>
              </a:rPr>
              <a:t>disciplină economică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deoarece aplicarea unor sisteme, metode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şi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tehnici 	manageriale poate conduce la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creşterea</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performanţelor</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economice ale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organizaţiei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1200"/>
              </a:spcBef>
              <a:spcAft>
                <a:spcPts val="600"/>
              </a:spcAft>
              <a:buNone/>
              <a:tabLst>
                <a:tab pos="457200" algn="l"/>
              </a:tabLst>
            </a:pPr>
            <a:r>
              <a:rPr lang="ro-RO" sz="1800" dirty="0">
                <a:effectLst/>
                <a:latin typeface="Arial" panose="020B0604020202020204" pitchFamily="34" charset="0"/>
                <a:ea typeface="Times New Roman" panose="02020603050405020304" pitchFamily="18" charset="0"/>
                <a:cs typeface="Times New Roman" panose="02020603050405020304" pitchFamily="18" charset="0"/>
              </a:rPr>
              <a:t>		- este o </a:t>
            </a:r>
            <a:r>
              <a:rPr lang="ro-RO" sz="1800" b="1" dirty="0">
                <a:effectLst/>
                <a:latin typeface="Arial" panose="020B0604020202020204" pitchFamily="34" charset="0"/>
                <a:ea typeface="Times New Roman" panose="02020603050405020304" pitchFamily="18" charset="0"/>
                <a:cs typeface="Times New Roman" panose="02020603050405020304" pitchFamily="18" charset="0"/>
              </a:rPr>
              <a:t>disciplină de sinteză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deoarece preia o serie de concepte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şi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noţiuni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de la alte 			discipline, cum ar fi: economie politică,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finanţe</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marketing, analiză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economico</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-financiară, 			statistică etc.;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1200"/>
              </a:spcBef>
              <a:spcAft>
                <a:spcPts val="600"/>
              </a:spcAft>
              <a:buNone/>
              <a:tabLst>
                <a:tab pos="457200" algn="l"/>
              </a:tabLst>
            </a:pPr>
            <a:r>
              <a:rPr lang="ro-RO" sz="1800" dirty="0">
                <a:effectLst/>
                <a:latin typeface="Arial" panose="020B0604020202020204" pitchFamily="34" charset="0"/>
                <a:ea typeface="Times New Roman" panose="02020603050405020304" pitchFamily="18" charset="0"/>
                <a:cs typeface="Times New Roman" panose="02020603050405020304" pitchFamily="18" charset="0"/>
              </a:rPr>
              <a:t>		- </a:t>
            </a:r>
            <a:r>
              <a:rPr lang="ro-RO" sz="1800" b="1" dirty="0">
                <a:effectLst/>
                <a:latin typeface="Arial" panose="020B0604020202020204" pitchFamily="34" charset="0"/>
                <a:ea typeface="Times New Roman" panose="02020603050405020304" pitchFamily="18" charset="0"/>
                <a:cs typeface="Times New Roman" panose="02020603050405020304" pitchFamily="18" charset="0"/>
              </a:rPr>
              <a:t>caracterul multidisciplinar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este dat de faptul că managementul integrează în cadrul său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noţiuni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concepte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şi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categorii matematice, sociologice, juridice, informatice, statistice etc.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5678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C5967-5CF4-4142-A3C0-9C17FA99DBCE}"/>
              </a:ext>
            </a:extLst>
          </p:cNvPr>
          <p:cNvSpPr>
            <a:spLocks noGrp="1"/>
          </p:cNvSpPr>
          <p:nvPr>
            <p:ph idx="1"/>
          </p:nvPr>
        </p:nvSpPr>
        <p:spPr>
          <a:xfrm>
            <a:off x="838200" y="503434"/>
            <a:ext cx="10515600" cy="5673529"/>
          </a:xfrm>
        </p:spPr>
        <p:txBody>
          <a:bodyPr/>
          <a:lstStyle/>
          <a:p>
            <a:pPr marL="0" indent="0">
              <a:buNone/>
            </a:pPr>
            <a:r>
              <a:rPr lang="ro-RO" sz="1800" b="1" dirty="0" err="1">
                <a:effectLst/>
                <a:latin typeface="Arial" panose="020B0604020202020204" pitchFamily="34" charset="0"/>
                <a:ea typeface="Times New Roman" panose="02020603050405020304" pitchFamily="18" charset="0"/>
                <a:cs typeface="Times New Roman" panose="02020603050405020304" pitchFamily="18" charset="0"/>
              </a:rPr>
              <a:t>Ecomanagementul</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presupune o armonizare între îndeplinirea obiectivelor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organizaţiei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(cel mai important dintre aceste obiective fiind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obţinerea</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profitului, care permite reluarea ciclului economic)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şi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menţinerea</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echilibrului ecologic.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ro-RO" dirty="0"/>
          </a:p>
          <a:p>
            <a:pPr marL="0" indent="0">
              <a:buNone/>
            </a:pPr>
            <a:r>
              <a:rPr lang="en-US" sz="1800" b="1" i="1" dirty="0">
                <a:solidFill>
                  <a:srgbClr val="000000"/>
                </a:solidFill>
                <a:effectLst/>
                <a:latin typeface="Arial" panose="020B0604020202020204" pitchFamily="34" charset="0"/>
                <a:ea typeface="Times New Roman" panose="02020603050405020304" pitchFamily="18" charset="0"/>
              </a:rPr>
              <a:t>D</a:t>
            </a:r>
            <a:r>
              <a:rPr lang="ro-RO" sz="1800" b="1" i="1" dirty="0" err="1">
                <a:solidFill>
                  <a:srgbClr val="000000"/>
                </a:solidFill>
                <a:effectLst/>
                <a:latin typeface="Arial" panose="020B0604020202020204" pitchFamily="34" charset="0"/>
                <a:ea typeface="Times New Roman" panose="02020603050405020304" pitchFamily="18" charset="0"/>
              </a:rPr>
              <a:t>ezvolt</a:t>
            </a:r>
            <a:r>
              <a:rPr lang="en-US" sz="1800" b="1" i="1" dirty="0">
                <a:solidFill>
                  <a:srgbClr val="000000"/>
                </a:solidFill>
                <a:effectLst/>
                <a:latin typeface="Arial" panose="020B0604020202020204" pitchFamily="34" charset="0"/>
                <a:ea typeface="Times New Roman" panose="02020603050405020304" pitchFamily="18" charset="0"/>
              </a:rPr>
              <a:t>area</a:t>
            </a:r>
            <a:r>
              <a:rPr lang="ro-RO" sz="1800" b="1" i="1" dirty="0">
                <a:solidFill>
                  <a:srgbClr val="000000"/>
                </a:solidFill>
                <a:effectLst/>
                <a:latin typeface="Arial" panose="020B0604020202020204" pitchFamily="34" charset="0"/>
                <a:ea typeface="Times New Roman" panose="02020603050405020304" pitchFamily="18" charset="0"/>
              </a:rPr>
              <a:t> sustenabil</a:t>
            </a:r>
            <a:r>
              <a:rPr lang="ro-RO" sz="1800" b="1" i="1" dirty="0">
                <a:solidFill>
                  <a:srgbClr val="000000"/>
                </a:solidFill>
                <a:latin typeface="Arial" panose="020B0604020202020204" pitchFamily="34" charset="0"/>
                <a:ea typeface="Times New Roman" panose="02020603050405020304" pitchFamily="18" charset="0"/>
              </a:rPr>
              <a:t>ă</a:t>
            </a:r>
            <a:r>
              <a:rPr lang="ro-RO" sz="1800" b="1" i="1" dirty="0">
                <a:solidFill>
                  <a:srgbClr val="000000"/>
                </a:solidFill>
                <a:effectLst/>
                <a:latin typeface="Arial" panose="020B0604020202020204" pitchFamily="34" charset="0"/>
                <a:ea typeface="Times New Roman" panose="02020603050405020304" pitchFamily="18" charset="0"/>
              </a:rPr>
              <a:t> </a:t>
            </a:r>
            <a:r>
              <a:rPr lang="ro-RO" sz="1800" dirty="0">
                <a:solidFill>
                  <a:srgbClr val="000000"/>
                </a:solidFill>
                <a:effectLst/>
                <a:latin typeface="Arial" panose="020B0604020202020204" pitchFamily="34" charset="0"/>
                <a:ea typeface="Times New Roman" panose="02020603050405020304" pitchFamily="18" charset="0"/>
              </a:rPr>
              <a:t>„este dezvoltarea care </a:t>
            </a:r>
            <a:r>
              <a:rPr lang="ro-RO" sz="1800" dirty="0" err="1">
                <a:solidFill>
                  <a:srgbClr val="000000"/>
                </a:solidFill>
                <a:effectLst/>
                <a:latin typeface="Arial" panose="020B0604020202020204" pitchFamily="34" charset="0"/>
                <a:ea typeface="Times New Roman" panose="02020603050405020304" pitchFamily="18" charset="0"/>
              </a:rPr>
              <a:t>urmăreşte</a:t>
            </a:r>
            <a:r>
              <a:rPr lang="ro-RO" sz="1800" dirty="0">
                <a:solidFill>
                  <a:srgbClr val="000000"/>
                </a:solidFill>
                <a:effectLst/>
                <a:latin typeface="Arial" panose="020B0604020202020204" pitchFamily="34" charset="0"/>
                <a:ea typeface="Times New Roman" panose="02020603050405020304" pitchFamily="18" charset="0"/>
              </a:rPr>
              <a:t> satisfacerea </a:t>
            </a:r>
            <a:r>
              <a:rPr lang="ro-RO" sz="1800" dirty="0" err="1">
                <a:solidFill>
                  <a:srgbClr val="000000"/>
                </a:solidFill>
                <a:effectLst/>
                <a:latin typeface="Arial" panose="020B0604020202020204" pitchFamily="34" charset="0"/>
                <a:ea typeface="Times New Roman" panose="02020603050405020304" pitchFamily="18" charset="0"/>
              </a:rPr>
              <a:t>nevoil</a:t>
            </a:r>
            <a:r>
              <a:rPr lang="en-US" sz="1800" dirty="0">
                <a:solidFill>
                  <a:srgbClr val="000000"/>
                </a:solidFill>
                <a:effectLst/>
                <a:latin typeface="Arial" panose="020B0604020202020204" pitchFamily="34" charset="0"/>
                <a:ea typeface="Times New Roman" panose="02020603050405020304" pitchFamily="18" charset="0"/>
              </a:rPr>
              <a:t>or</a:t>
            </a:r>
            <a:r>
              <a:rPr lang="ro-RO" sz="1800" dirty="0">
                <a:solidFill>
                  <a:srgbClr val="000000"/>
                </a:solidFill>
                <a:effectLst/>
                <a:latin typeface="Arial" panose="020B0604020202020204" pitchFamily="34" charset="0"/>
                <a:ea typeface="Times New Roman" panose="02020603050405020304" pitchFamily="18" charset="0"/>
              </a:rPr>
              <a:t> prezentului, fără a compromite posibilitatea </a:t>
            </a:r>
            <a:r>
              <a:rPr lang="ro-RO" sz="1800" dirty="0" err="1">
                <a:solidFill>
                  <a:srgbClr val="000000"/>
                </a:solidFill>
                <a:effectLst/>
                <a:latin typeface="Arial" panose="020B0604020202020204" pitchFamily="34" charset="0"/>
                <a:ea typeface="Times New Roman" panose="02020603050405020304" pitchFamily="18" charset="0"/>
              </a:rPr>
              <a:t>generaţiilor</a:t>
            </a:r>
            <a:r>
              <a:rPr lang="ro-RO" sz="1800" dirty="0">
                <a:solidFill>
                  <a:srgbClr val="000000"/>
                </a:solidFill>
                <a:effectLst/>
                <a:latin typeface="Arial" panose="020B0604020202020204" pitchFamily="34" charset="0"/>
                <a:ea typeface="Times New Roman" panose="02020603050405020304" pitchFamily="18" charset="0"/>
              </a:rPr>
              <a:t> viitoare de a-</a:t>
            </a:r>
            <a:r>
              <a:rPr lang="ro-RO" sz="1800" dirty="0" err="1">
                <a:solidFill>
                  <a:srgbClr val="000000"/>
                </a:solidFill>
                <a:effectLst/>
                <a:latin typeface="Arial" panose="020B0604020202020204" pitchFamily="34" charset="0"/>
                <a:ea typeface="Times New Roman" panose="02020603050405020304" pitchFamily="18" charset="0"/>
              </a:rPr>
              <a:t>şi</a:t>
            </a:r>
            <a:r>
              <a:rPr lang="ro-RO" sz="1800" dirty="0">
                <a:solidFill>
                  <a:srgbClr val="000000"/>
                </a:solidFill>
                <a:effectLst/>
                <a:latin typeface="Arial" panose="020B0604020202020204" pitchFamily="34" charset="0"/>
                <a:ea typeface="Times New Roman" panose="02020603050405020304" pitchFamily="18" charset="0"/>
              </a:rPr>
              <a:t> satisface propriile nevoi".</a:t>
            </a:r>
          </a:p>
          <a:p>
            <a:pPr marL="0" indent="0">
              <a:buNone/>
            </a:pPr>
            <a:endParaRPr lang="ro-RO" sz="1800" dirty="0">
              <a:solidFill>
                <a:srgbClr val="000000"/>
              </a:solidFill>
              <a:latin typeface="Arial" panose="020B0604020202020204" pitchFamily="34" charset="0"/>
              <a:ea typeface="Times New Roman" panose="02020603050405020304" pitchFamily="18" charset="0"/>
            </a:endParaRPr>
          </a:p>
          <a:p>
            <a:pPr marL="0" indent="0">
              <a:buNone/>
            </a:pPr>
            <a:r>
              <a:rPr lang="ro-RO" sz="1800" dirty="0">
                <a:solidFill>
                  <a:srgbClr val="000000"/>
                </a:solidFill>
                <a:effectLst/>
                <a:latin typeface="Arial" panose="020B0604020202020204" pitchFamily="34" charset="0"/>
                <a:ea typeface="Times New Roman" panose="02020603050405020304" pitchFamily="18" charset="0"/>
              </a:rPr>
              <a:t>Acordul de la Paris</a:t>
            </a:r>
            <a:r>
              <a:rPr lang="ro-RO" sz="1800" dirty="0">
                <a:solidFill>
                  <a:srgbClr val="000000"/>
                </a:solidFill>
                <a:latin typeface="Arial" panose="020B0604020202020204" pitchFamily="34" charset="0"/>
                <a:ea typeface="Times New Roman" panose="02020603050405020304" pitchFamily="18" charset="0"/>
              </a:rPr>
              <a:t>, 2015, menținerea încălzirii globale la sub 2 grade </a:t>
            </a:r>
            <a:r>
              <a:rPr lang="ro-RO" sz="1800" dirty="0" err="1">
                <a:solidFill>
                  <a:srgbClr val="000000"/>
                </a:solidFill>
                <a:latin typeface="Arial" panose="020B0604020202020204" pitchFamily="34" charset="0"/>
                <a:ea typeface="Times New Roman" panose="02020603050405020304" pitchFamily="18" charset="0"/>
              </a:rPr>
              <a:t>celsius</a:t>
            </a:r>
            <a:r>
              <a:rPr lang="ro-RO" sz="1800" dirty="0">
                <a:solidFill>
                  <a:srgbClr val="000000"/>
                </a:solidFill>
                <a:latin typeface="Arial" panose="020B0604020202020204" pitchFamily="34" charset="0"/>
                <a:ea typeface="Times New Roman" panose="02020603050405020304" pitchFamily="18" charset="0"/>
              </a:rPr>
              <a:t>.</a:t>
            </a:r>
            <a:endParaRPr lang="ro-RO" sz="1800" dirty="0">
              <a:solidFill>
                <a:srgbClr val="000000"/>
              </a:solidFill>
              <a:effectLst/>
              <a:latin typeface="Arial" panose="020B0604020202020204" pitchFamily="34" charset="0"/>
              <a:ea typeface="Times New Roman" panose="02020603050405020304" pitchFamily="18" charset="0"/>
            </a:endParaRPr>
          </a:p>
          <a:p>
            <a:pPr marL="0" indent="0">
              <a:buNone/>
            </a:pPr>
            <a:endParaRPr lang="ro-RO" sz="1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8836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04F5AF-A28C-4BF3-AC65-0A33263CE096}"/>
              </a:ext>
            </a:extLst>
          </p:cNvPr>
          <p:cNvSpPr>
            <a:spLocks noGrp="1"/>
          </p:cNvSpPr>
          <p:nvPr>
            <p:ph idx="1"/>
          </p:nvPr>
        </p:nvSpPr>
        <p:spPr>
          <a:xfrm>
            <a:off x="838200" y="1825625"/>
            <a:ext cx="10515600" cy="4351338"/>
          </a:xfrm>
        </p:spPr>
        <p:txBody>
          <a:bodyPr/>
          <a:lstStyle/>
          <a:p>
            <a:pPr marL="0" indent="0">
              <a:buNone/>
            </a:pPr>
            <a:r>
              <a:rPr lang="ro-RO" dirty="0">
                <a:solidFill>
                  <a:schemeClr val="accent1"/>
                </a:solidFill>
              </a:rPr>
              <a:t>Curentul clasic în management (1885 – 1940)</a:t>
            </a:r>
            <a:endParaRPr lang="en-US" dirty="0">
              <a:solidFill>
                <a:schemeClr val="accent1"/>
              </a:solidFill>
            </a:endParaRPr>
          </a:p>
          <a:p>
            <a:pPr marL="0" indent="0">
              <a:buNone/>
            </a:pPr>
            <a:endParaRPr lang="en-US" dirty="0">
              <a:solidFill>
                <a:schemeClr val="accent1"/>
              </a:solidFill>
            </a:endParaRPr>
          </a:p>
          <a:p>
            <a:pPr marL="0" indent="0">
              <a:buNone/>
            </a:pPr>
            <a:endParaRPr lang="en-US" sz="2000" dirty="0">
              <a:solidFill>
                <a:schemeClr val="accent1"/>
              </a:solidFill>
              <a:effectLst/>
              <a:latin typeface="Arial" panose="020B0604020202020204" pitchFamily="34" charset="0"/>
              <a:ea typeface="Times New Roman" panose="02020603050405020304" pitchFamily="18" charset="0"/>
            </a:endParaRPr>
          </a:p>
          <a:p>
            <a:pPr marL="0" indent="0">
              <a:buNone/>
            </a:pPr>
            <a:endParaRPr lang="en-US" sz="2000" dirty="0">
              <a:solidFill>
                <a:schemeClr val="accent1"/>
              </a:solidFill>
              <a:latin typeface="Arial" panose="020B0604020202020204" pitchFamily="34" charset="0"/>
              <a:ea typeface="Times New Roman" panose="02020603050405020304" pitchFamily="18" charset="0"/>
            </a:endParaRPr>
          </a:p>
          <a:p>
            <a:pPr marL="0" indent="0">
              <a:buNone/>
            </a:pPr>
            <a:r>
              <a:rPr lang="ro-RO" sz="2000" dirty="0">
                <a:solidFill>
                  <a:schemeClr val="accent1"/>
                </a:solidFill>
                <a:effectLst/>
                <a:latin typeface="Arial" panose="020B0604020202020204" pitchFamily="34" charset="0"/>
                <a:ea typeface="Times New Roman" panose="02020603050405020304" pitchFamily="18" charset="0"/>
              </a:rPr>
              <a:t>A încercat să ofere o bază </a:t>
            </a:r>
            <a:r>
              <a:rPr lang="ro-RO" sz="2000" dirty="0" err="1">
                <a:solidFill>
                  <a:schemeClr val="accent1"/>
                </a:solidFill>
                <a:effectLst/>
                <a:latin typeface="Arial" panose="020B0604020202020204" pitchFamily="34" charset="0"/>
                <a:ea typeface="Times New Roman" panose="02020603050405020304" pitchFamily="18" charset="0"/>
              </a:rPr>
              <a:t>raţională</a:t>
            </a:r>
            <a:r>
              <a:rPr lang="ro-RO" sz="2000" dirty="0">
                <a:solidFill>
                  <a:schemeClr val="accent1"/>
                </a:solidFill>
                <a:effectLst/>
                <a:latin typeface="Arial" panose="020B0604020202020204" pitchFamily="34" charset="0"/>
                <a:ea typeface="Times New Roman" panose="02020603050405020304" pitchFamily="18" charset="0"/>
              </a:rPr>
              <a:t> </a:t>
            </a:r>
            <a:r>
              <a:rPr lang="ro-RO" sz="2000" dirty="0" err="1">
                <a:solidFill>
                  <a:schemeClr val="accent1"/>
                </a:solidFill>
                <a:effectLst/>
                <a:latin typeface="Arial" panose="020B0604020202020204" pitchFamily="34" charset="0"/>
                <a:ea typeface="Times New Roman" panose="02020603050405020304" pitchFamily="18" charset="0"/>
              </a:rPr>
              <a:t>şi</a:t>
            </a:r>
            <a:r>
              <a:rPr lang="ro-RO" sz="2000" dirty="0">
                <a:solidFill>
                  <a:schemeClr val="accent1"/>
                </a:solidFill>
                <a:effectLst/>
                <a:latin typeface="Arial" panose="020B0604020202020204" pitchFamily="34" charset="0"/>
                <a:ea typeface="Times New Roman" panose="02020603050405020304" pitchFamily="18" charset="0"/>
              </a:rPr>
              <a:t> </a:t>
            </a:r>
            <a:r>
              <a:rPr lang="ro-RO" sz="2000" dirty="0" err="1">
                <a:solidFill>
                  <a:schemeClr val="accent1"/>
                </a:solidFill>
                <a:effectLst/>
                <a:latin typeface="Arial" panose="020B0604020202020204" pitchFamily="34" charset="0"/>
                <a:ea typeface="Times New Roman" panose="02020603050405020304" pitchFamily="18" charset="0"/>
              </a:rPr>
              <a:t>ştiinţifică</a:t>
            </a:r>
            <a:r>
              <a:rPr lang="ro-RO" sz="2000" dirty="0">
                <a:solidFill>
                  <a:schemeClr val="accent1"/>
                </a:solidFill>
                <a:effectLst/>
                <a:latin typeface="Arial" panose="020B0604020202020204" pitchFamily="34" charset="0"/>
                <a:ea typeface="Times New Roman" panose="02020603050405020304" pitchFamily="18" charset="0"/>
              </a:rPr>
              <a:t> pentru managementul întreprinderilor, odată cu apariția revoluției industriale.</a:t>
            </a:r>
          </a:p>
          <a:p>
            <a:pPr marL="0" indent="0">
              <a:buNone/>
            </a:pPr>
            <a:endParaRPr lang="en-US" dirty="0">
              <a:solidFill>
                <a:schemeClr val="accent1"/>
              </a:solidFill>
            </a:endParaRPr>
          </a:p>
        </p:txBody>
      </p:sp>
    </p:spTree>
    <p:extLst>
      <p:ext uri="{BB962C8B-B14F-4D97-AF65-F5344CB8AC3E}">
        <p14:creationId xmlns:p14="http://schemas.microsoft.com/office/powerpoint/2010/main" val="2684875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12909-2DEA-3B90-6431-9BBC1FA0C283}"/>
              </a:ext>
            </a:extLst>
          </p:cNvPr>
          <p:cNvSpPr>
            <a:spLocks noGrp="1"/>
          </p:cNvSpPr>
          <p:nvPr>
            <p:ph idx="1"/>
          </p:nvPr>
        </p:nvSpPr>
        <p:spPr>
          <a:xfrm>
            <a:off x="838200" y="770562"/>
            <a:ext cx="10515600" cy="5406401"/>
          </a:xfrm>
        </p:spPr>
        <p:txBody>
          <a:bodyPr/>
          <a:lstStyle/>
          <a:p>
            <a:pPr marL="0" indent="0">
              <a:buNone/>
            </a:pPr>
            <a:r>
              <a:rPr lang="ro-RO"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a:t>
            </a:r>
            <a:r>
              <a:rPr lang="ro-RO" sz="2000" b="1" dirty="0">
                <a:effectLst/>
                <a:latin typeface="Arial" panose="020B0604020202020204" pitchFamily="34" charset="0"/>
                <a:ea typeface="Times New Roman" panose="02020603050405020304" pitchFamily="18" charset="0"/>
                <a:cs typeface="Times New Roman" panose="02020603050405020304" pitchFamily="18" charset="0"/>
              </a:rPr>
              <a:t>nagementul bazat pe </a:t>
            </a:r>
            <a:r>
              <a:rPr lang="ro-RO" sz="2000" b="1" dirty="0" err="1">
                <a:effectLst/>
                <a:latin typeface="Arial" panose="020B0604020202020204" pitchFamily="34" charset="0"/>
                <a:ea typeface="Times New Roman" panose="02020603050405020304" pitchFamily="18" charset="0"/>
                <a:cs typeface="Times New Roman" panose="02020603050405020304" pitchFamily="18" charset="0"/>
              </a:rPr>
              <a:t>cunoştinţe</a:t>
            </a:r>
            <a:r>
              <a:rPr lang="ro-RO" sz="2000" dirty="0">
                <a:effectLst/>
                <a:latin typeface="Arial" panose="020B0604020202020204" pitchFamily="34" charset="0"/>
                <a:ea typeface="Times New Roman" panose="02020603050405020304" pitchFamily="18" charset="0"/>
                <a:cs typeface="Times New Roman" panose="02020603050405020304" pitchFamily="18" charset="0"/>
              </a:rPr>
              <a:t> produce, acumulează, protejează </a:t>
            </a:r>
            <a:r>
              <a:rPr lang="ro-RO" sz="2000" dirty="0" err="1">
                <a:effectLst/>
                <a:latin typeface="Arial" panose="020B0604020202020204" pitchFamily="34" charset="0"/>
                <a:ea typeface="Times New Roman" panose="02020603050405020304" pitchFamily="18" charset="0"/>
                <a:cs typeface="Times New Roman" panose="02020603050405020304" pitchFamily="18" charset="0"/>
              </a:rPr>
              <a:t>şi</a:t>
            </a:r>
            <a:r>
              <a:rPr lang="ro-RO" sz="2000" dirty="0">
                <a:effectLst/>
                <a:latin typeface="Arial" panose="020B0604020202020204" pitchFamily="34" charset="0"/>
                <a:ea typeface="Times New Roman" panose="02020603050405020304" pitchFamily="18" charset="0"/>
                <a:cs typeface="Times New Roman" panose="02020603050405020304" pitchFamily="18" charset="0"/>
              </a:rPr>
              <a:t> integrează </a:t>
            </a:r>
            <a:r>
              <a:rPr lang="ro-RO" sz="2000" dirty="0" err="1">
                <a:effectLst/>
                <a:latin typeface="Arial" panose="020B0604020202020204" pitchFamily="34" charset="0"/>
                <a:ea typeface="Times New Roman" panose="02020603050405020304" pitchFamily="18" charset="0"/>
                <a:cs typeface="Times New Roman" panose="02020603050405020304" pitchFamily="18" charset="0"/>
              </a:rPr>
              <a:t>cunoştinţele</a:t>
            </a:r>
            <a:r>
              <a:rPr lang="ro-RO" sz="2000" dirty="0">
                <a:effectLst/>
                <a:latin typeface="Arial" panose="020B0604020202020204" pitchFamily="34" charset="0"/>
                <a:ea typeface="Times New Roman" panose="02020603050405020304" pitchFamily="18" charset="0"/>
                <a:cs typeface="Times New Roman" panose="02020603050405020304" pitchFamily="18" charset="0"/>
              </a:rPr>
              <a:t>, situându-le în prim-planul resurselor unei </a:t>
            </a:r>
            <a:r>
              <a:rPr lang="ro-RO" sz="2000" dirty="0" err="1">
                <a:effectLst/>
                <a:latin typeface="Arial" panose="020B0604020202020204" pitchFamily="34" charset="0"/>
                <a:ea typeface="Times New Roman" panose="02020603050405020304" pitchFamily="18" charset="0"/>
                <a:cs typeface="Times New Roman" panose="02020603050405020304" pitchFamily="18" charset="0"/>
              </a:rPr>
              <a:t>organizaţii</a:t>
            </a:r>
            <a:r>
              <a:rPr lang="ro-RO" sz="2000" dirty="0">
                <a:effectLst/>
                <a:latin typeface="Arial" panose="020B0604020202020204" pitchFamily="34" charset="0"/>
                <a:ea typeface="Times New Roman" panose="02020603050405020304" pitchFamily="18" charset="0"/>
                <a:cs typeface="Times New Roman" panose="02020603050405020304" pitchFamily="18" charset="0"/>
              </a:rPr>
              <a:t>.</a:t>
            </a:r>
            <a:endParaRPr lang="ro-RO"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ro-RO"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a:t>
            </a:r>
            <a:r>
              <a:rPr lang="ro-RO" sz="2000" dirty="0">
                <a:solidFill>
                  <a:srgbClr val="000000"/>
                </a:solidFill>
                <a:effectLst/>
                <a:latin typeface="Arial" panose="020B0604020202020204" pitchFamily="34" charset="0"/>
                <a:ea typeface="Times New Roman" panose="02020603050405020304" pitchFamily="18" charset="0"/>
                <a:cs typeface="OKPANG+BookmanOldStyle"/>
              </a:rPr>
              <a:t>ategorii principale de </a:t>
            </a:r>
            <a:r>
              <a:rPr lang="ro-RO" sz="2000" dirty="0" err="1">
                <a:solidFill>
                  <a:srgbClr val="000000"/>
                </a:solidFill>
                <a:effectLst/>
                <a:latin typeface="Arial" panose="020B0604020202020204" pitchFamily="34" charset="0"/>
                <a:ea typeface="Times New Roman" panose="02020603050405020304" pitchFamily="18" charset="0"/>
                <a:cs typeface="OKPANG+BookmanOldStyle"/>
              </a:rPr>
              <a:t>cunoştinţe</a:t>
            </a:r>
            <a:r>
              <a:rPr lang="ro-RO" sz="2000" dirty="0">
                <a:solidFill>
                  <a:srgbClr val="000000"/>
                </a:solidFill>
                <a:effectLst/>
                <a:latin typeface="Arial" panose="020B0604020202020204" pitchFamily="34" charset="0"/>
                <a:ea typeface="Times New Roman" panose="02020603050405020304" pitchFamily="18" charset="0"/>
                <a:cs typeface="OKPANG+BookmanOldStyle"/>
              </a:rPr>
              <a:t>: </a:t>
            </a:r>
          </a:p>
          <a:p>
            <a:pPr marL="0" indent="0">
              <a:buNone/>
            </a:pPr>
            <a:r>
              <a:rPr lang="ro-RO" sz="2000" dirty="0">
                <a:solidFill>
                  <a:srgbClr val="000000"/>
                </a:solidFill>
                <a:latin typeface="Arial" panose="020B0604020202020204" pitchFamily="34" charset="0"/>
                <a:ea typeface="Times New Roman" panose="02020603050405020304" pitchFamily="18" charset="0"/>
                <a:cs typeface="OKPANG+BookmanOldStyle"/>
              </a:rPr>
              <a:t>	- </a:t>
            </a:r>
            <a:r>
              <a:rPr lang="ro-RO" sz="2000" b="1" dirty="0">
                <a:solidFill>
                  <a:srgbClr val="000000"/>
                </a:solidFill>
                <a:effectLst/>
                <a:latin typeface="Arial" panose="020B0604020202020204" pitchFamily="34" charset="0"/>
                <a:ea typeface="Times New Roman" panose="02020603050405020304" pitchFamily="18" charset="0"/>
                <a:cs typeface="OKPANG+BookmanOldStyle"/>
              </a:rPr>
              <a:t>explicite</a:t>
            </a:r>
            <a:r>
              <a:rPr lang="ro-RO" sz="2000" dirty="0">
                <a:solidFill>
                  <a:srgbClr val="000000"/>
                </a:solidFill>
                <a:effectLst/>
                <a:latin typeface="Arial" panose="020B0604020202020204" pitchFamily="34" charset="0"/>
                <a:ea typeface="Times New Roman" panose="02020603050405020304" pitchFamily="18" charset="0"/>
                <a:cs typeface="OKPANG+BookmanOldStyle"/>
              </a:rPr>
              <a:t>, se regăsesc în studii, brevete, proiecte, </a:t>
            </a:r>
            <a:r>
              <a:rPr lang="ro-RO" sz="2000" dirty="0" err="1">
                <a:solidFill>
                  <a:srgbClr val="000000"/>
                </a:solidFill>
                <a:effectLst/>
                <a:latin typeface="Arial" panose="020B0604020202020204" pitchFamily="34" charset="0"/>
                <a:ea typeface="Times New Roman" panose="02020603050405020304" pitchFamily="18" charset="0"/>
                <a:cs typeface="OKPANG+BookmanOldStyle"/>
              </a:rPr>
              <a:t>licenţe</a:t>
            </a:r>
            <a:r>
              <a:rPr lang="ro-RO" sz="2000" dirty="0">
                <a:solidFill>
                  <a:srgbClr val="000000"/>
                </a:solidFill>
                <a:effectLst/>
                <a:latin typeface="Arial" panose="020B0604020202020204" pitchFamily="34" charset="0"/>
                <a:ea typeface="Times New Roman" panose="02020603050405020304" pitchFamily="18" charset="0"/>
                <a:cs typeface="OKPANG+BookmanOldStyle"/>
              </a:rPr>
              <a:t>, standarde, programe </a:t>
            </a:r>
            <a:r>
              <a:rPr lang="en-US" sz="2000" dirty="0">
                <a:solidFill>
                  <a:srgbClr val="000000"/>
                </a:solidFill>
                <a:effectLst/>
                <a:latin typeface="Arial" panose="020B0604020202020204" pitchFamily="34" charset="0"/>
                <a:ea typeface="Times New Roman" panose="02020603050405020304" pitchFamily="18" charset="0"/>
                <a:cs typeface="OKPANG+BookmanOldStyle"/>
              </a:rPr>
              <a:t>	</a:t>
            </a:r>
            <a:r>
              <a:rPr lang="ro-RO" sz="2000" dirty="0">
                <a:solidFill>
                  <a:srgbClr val="000000"/>
                </a:solidFill>
                <a:effectLst/>
                <a:latin typeface="Arial" panose="020B0604020202020204" pitchFamily="34" charset="0"/>
                <a:ea typeface="Times New Roman" panose="02020603050405020304" pitchFamily="18" charset="0"/>
                <a:cs typeface="OKPANG+BookmanOldStyle"/>
              </a:rPr>
              <a:t>informatice,</a:t>
            </a:r>
          </a:p>
          <a:p>
            <a:pPr marL="0" indent="0">
              <a:buNone/>
            </a:pPr>
            <a:r>
              <a:rPr lang="ro-RO" sz="2000" dirty="0">
                <a:solidFill>
                  <a:srgbClr val="000000"/>
                </a:solidFill>
                <a:latin typeface="Arial" panose="020B0604020202020204" pitchFamily="34" charset="0"/>
                <a:ea typeface="Times New Roman" panose="02020603050405020304" pitchFamily="18" charset="0"/>
                <a:cs typeface="OKPANG+BookmanOldStyle"/>
              </a:rPr>
              <a:t>	- </a:t>
            </a:r>
            <a:r>
              <a:rPr lang="ro-RO" sz="2000" b="1" dirty="0">
                <a:solidFill>
                  <a:srgbClr val="000000"/>
                </a:solidFill>
                <a:effectLst/>
                <a:latin typeface="Arial" panose="020B0604020202020204" pitchFamily="34" charset="0"/>
                <a:ea typeface="Times New Roman" panose="02020603050405020304" pitchFamily="18" charset="0"/>
                <a:cs typeface="OKPANG+BookmanOldStyle"/>
              </a:rPr>
              <a:t>implicite</a:t>
            </a:r>
            <a:r>
              <a:rPr lang="ro-RO" sz="2000" dirty="0">
                <a:solidFill>
                  <a:srgbClr val="000000"/>
                </a:solidFill>
                <a:effectLst/>
                <a:latin typeface="Arial" panose="020B0604020202020204" pitchFamily="34" charset="0"/>
                <a:ea typeface="Times New Roman" panose="02020603050405020304" pitchFamily="18" charset="0"/>
                <a:cs typeface="OKPANG+BookmanOldStyle"/>
              </a:rPr>
              <a:t>, se află în </a:t>
            </a:r>
            <a:r>
              <a:rPr lang="ro-RO" sz="2000" dirty="0" err="1">
                <a:solidFill>
                  <a:srgbClr val="000000"/>
                </a:solidFill>
                <a:effectLst/>
                <a:latin typeface="Arial" panose="020B0604020202020204" pitchFamily="34" charset="0"/>
                <a:ea typeface="Times New Roman" panose="02020603050405020304" pitchFamily="18" charset="0"/>
                <a:cs typeface="OKPANG+BookmanOldStyle"/>
              </a:rPr>
              <a:t>minţile</a:t>
            </a:r>
            <a:r>
              <a:rPr lang="ro-RO" sz="2000" dirty="0">
                <a:solidFill>
                  <a:srgbClr val="000000"/>
                </a:solidFill>
                <a:effectLst/>
                <a:latin typeface="Arial" panose="020B0604020202020204" pitchFamily="34" charset="0"/>
                <a:ea typeface="Times New Roman" panose="02020603050405020304" pitchFamily="18" charset="0"/>
                <a:cs typeface="OKPANG+BookmanOldStyle"/>
              </a:rPr>
              <a:t> membrilor </a:t>
            </a:r>
            <a:r>
              <a:rPr lang="ro-RO" sz="2000" dirty="0" err="1">
                <a:solidFill>
                  <a:srgbClr val="000000"/>
                </a:solidFill>
                <a:effectLst/>
                <a:latin typeface="Arial" panose="020B0604020202020204" pitchFamily="34" charset="0"/>
                <a:ea typeface="Times New Roman" panose="02020603050405020304" pitchFamily="18" charset="0"/>
                <a:cs typeface="OKPANG+BookmanOldStyle"/>
              </a:rPr>
              <a:t>organizaţiei</a:t>
            </a:r>
            <a:r>
              <a:rPr lang="ro-RO" sz="2000" dirty="0">
                <a:solidFill>
                  <a:srgbClr val="000000"/>
                </a:solidFill>
                <a:effectLst/>
                <a:latin typeface="Arial" panose="020B0604020202020204" pitchFamily="34" charset="0"/>
                <a:ea typeface="Times New Roman" panose="02020603050405020304" pitchFamily="18" charset="0"/>
                <a:cs typeface="OKPANG+BookmanOldStyle"/>
              </a:rPr>
              <a:t> (know-how tehnic, know-how </a:t>
            </a:r>
            <a:r>
              <a:rPr lang="en-US" sz="2000" dirty="0">
                <a:solidFill>
                  <a:srgbClr val="000000"/>
                </a:solidFill>
                <a:effectLst/>
                <a:latin typeface="Arial" panose="020B0604020202020204" pitchFamily="34" charset="0"/>
                <a:ea typeface="Times New Roman" panose="02020603050405020304" pitchFamily="18" charset="0"/>
                <a:cs typeface="OKPANG+BookmanOldStyle"/>
              </a:rPr>
              <a:t>	</a:t>
            </a:r>
            <a:r>
              <a:rPr lang="ro-RO" sz="2000" dirty="0">
                <a:solidFill>
                  <a:srgbClr val="000000"/>
                </a:solidFill>
                <a:effectLst/>
                <a:latin typeface="Arial" panose="020B0604020202020204" pitchFamily="34" charset="0"/>
                <a:ea typeface="Times New Roman" panose="02020603050405020304" pitchFamily="18" charset="0"/>
                <a:cs typeface="OKPANG+BookmanOldStyle"/>
              </a:rPr>
              <a:t>tehnologic, know-how informatic, know-how managerial etc.).</a:t>
            </a:r>
            <a:endParaRPr lang="en-US" sz="2000" dirty="0">
              <a:solidFill>
                <a:srgbClr val="000000"/>
              </a:solidFill>
              <a:effectLst/>
              <a:latin typeface="OKPANG+BookmanOldStyle"/>
              <a:ea typeface="Times New Roman" panose="02020603050405020304" pitchFamily="18" charset="0"/>
              <a:cs typeface="OKPANG+BookmanOldStyle"/>
            </a:endParaRPr>
          </a:p>
          <a:p>
            <a:endParaRPr lang="en-US" dirty="0"/>
          </a:p>
        </p:txBody>
      </p:sp>
    </p:spTree>
    <p:extLst>
      <p:ext uri="{BB962C8B-B14F-4D97-AF65-F5344CB8AC3E}">
        <p14:creationId xmlns:p14="http://schemas.microsoft.com/office/powerpoint/2010/main" val="348502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DE922-C2D6-4303-B4D4-2A60A3B0E580}"/>
              </a:ext>
            </a:extLst>
          </p:cNvPr>
          <p:cNvSpPr>
            <a:spLocks noGrp="1"/>
          </p:cNvSpPr>
          <p:nvPr>
            <p:ph idx="1"/>
          </p:nvPr>
        </p:nvSpPr>
        <p:spPr>
          <a:xfrm>
            <a:off x="838200" y="883578"/>
            <a:ext cx="10515600" cy="5293385"/>
          </a:xfrm>
        </p:spPr>
        <p:txBody>
          <a:bodyPr>
            <a:normAutofit/>
          </a:bodyPr>
          <a:lstStyle/>
          <a:p>
            <a:pPr marL="0" indent="0">
              <a:buNone/>
            </a:pPr>
            <a:endParaRPr lang="ro-RO" sz="1800" dirty="0">
              <a:solidFill>
                <a:schemeClr val="accent1"/>
              </a:solidFill>
              <a:latin typeface="Arial" panose="020B0604020202020204" pitchFamily="34" charset="0"/>
              <a:ea typeface="Times New Roman" panose="02020603050405020304" pitchFamily="18" charset="0"/>
            </a:endParaRPr>
          </a:p>
          <a:p>
            <a:pPr marL="0" indent="0">
              <a:buNone/>
            </a:pPr>
            <a:r>
              <a:rPr lang="ro-RO" sz="1800" dirty="0">
                <a:solidFill>
                  <a:schemeClr val="accent1"/>
                </a:solidFill>
                <a:latin typeface="Arial" panose="020B0604020202020204" pitchFamily="34" charset="0"/>
                <a:ea typeface="Times New Roman" panose="02020603050405020304" pitchFamily="18" charset="0"/>
              </a:rPr>
              <a:t>Munca mecanizată a dus la apariția unor unități de producție foarte mari. Managementul lor a fost inspirat din </a:t>
            </a:r>
            <a:r>
              <a:rPr lang="ro-RO" sz="1800" dirty="0" err="1">
                <a:solidFill>
                  <a:schemeClr val="accent1"/>
                </a:solidFill>
                <a:latin typeface="Arial" panose="020B0604020202020204" pitchFamily="34" charset="0"/>
                <a:ea typeface="Times New Roman" panose="02020603050405020304" pitchFamily="18" charset="0"/>
              </a:rPr>
              <a:t>managemetul</a:t>
            </a:r>
            <a:r>
              <a:rPr lang="ro-RO" sz="1800" dirty="0">
                <a:solidFill>
                  <a:schemeClr val="accent1"/>
                </a:solidFill>
                <a:latin typeface="Arial" panose="020B0604020202020204" pitchFamily="34" charset="0"/>
                <a:ea typeface="Times New Roman" panose="02020603050405020304" pitchFamily="18" charset="0"/>
              </a:rPr>
              <a:t> singurelor </a:t>
            </a:r>
            <a:r>
              <a:rPr lang="ro-RO" sz="1800" dirty="0" err="1">
                <a:solidFill>
                  <a:schemeClr val="accent1"/>
                </a:solidFill>
                <a:latin typeface="Arial" panose="020B0604020202020204" pitchFamily="34" charset="0"/>
                <a:ea typeface="Times New Roman" panose="02020603050405020304" pitchFamily="18" charset="0"/>
              </a:rPr>
              <a:t>organizatii</a:t>
            </a:r>
            <a:r>
              <a:rPr lang="ro-RO" sz="1800" dirty="0">
                <a:solidFill>
                  <a:schemeClr val="accent1"/>
                </a:solidFill>
                <a:latin typeface="Arial" panose="020B0604020202020204" pitchFamily="34" charset="0"/>
                <a:ea typeface="Times New Roman" panose="02020603050405020304" pitchFamily="18" charset="0"/>
              </a:rPr>
              <a:t> mari existente: armata și religia, preluând caracteristicile acestora: </a:t>
            </a:r>
          </a:p>
          <a:p>
            <a:pPr marL="0" indent="0">
              <a:buNone/>
            </a:pPr>
            <a:r>
              <a:rPr lang="ro-RO" sz="1800" dirty="0">
                <a:solidFill>
                  <a:schemeClr val="accent1"/>
                </a:solidFill>
                <a:latin typeface="Arial" panose="020B0604020202020204" pitchFamily="34" charset="0"/>
                <a:ea typeface="Times New Roman" panose="02020603050405020304" pitchFamily="18" charset="0"/>
              </a:rPr>
              <a:t>	- un lanț decizional centralizat, de sus in jos si rigid, </a:t>
            </a:r>
          </a:p>
          <a:p>
            <a:pPr marL="0" indent="0">
              <a:buNone/>
            </a:pPr>
            <a:r>
              <a:rPr lang="ro-RO" sz="1800" dirty="0">
                <a:solidFill>
                  <a:schemeClr val="accent1"/>
                </a:solidFill>
                <a:latin typeface="Arial" panose="020B0604020202020204" pitchFamily="34" charset="0"/>
                <a:ea typeface="Times New Roman" panose="02020603050405020304" pitchFamily="18" charset="0"/>
              </a:rPr>
              <a:t>	- diviziunea muncii în funcție de specializare, </a:t>
            </a:r>
          </a:p>
          <a:p>
            <a:pPr marL="0" indent="0">
              <a:buNone/>
            </a:pPr>
            <a:r>
              <a:rPr lang="ro-RO" sz="1800" dirty="0">
                <a:solidFill>
                  <a:schemeClr val="accent1"/>
                </a:solidFill>
                <a:latin typeface="Arial" panose="020B0604020202020204" pitchFamily="34" charset="0"/>
                <a:ea typeface="Times New Roman" panose="02020603050405020304" pitchFamily="18" charset="0"/>
              </a:rPr>
              <a:t>	- stil de conducere autocrat.</a:t>
            </a:r>
            <a:endParaRPr lang="ro-RO" sz="1800" dirty="0">
              <a:solidFill>
                <a:schemeClr val="accent1"/>
              </a:solidFill>
              <a:effectLst/>
              <a:latin typeface="Arial" panose="020B0604020202020204" pitchFamily="34" charset="0"/>
              <a:ea typeface="Times New Roman" panose="02020603050405020304" pitchFamily="18" charset="0"/>
            </a:endParaRPr>
          </a:p>
          <a:p>
            <a:pPr marL="0" indent="0">
              <a:buNone/>
            </a:pPr>
            <a:endParaRPr lang="en-US" sz="1800" dirty="0">
              <a:solidFill>
                <a:schemeClr val="accent1"/>
              </a:solidFill>
              <a:latin typeface="Arial" panose="020B0604020202020204" pitchFamily="34" charset="0"/>
            </a:endParaRPr>
          </a:p>
          <a:p>
            <a:pPr marL="0" indent="0">
              <a:buNone/>
            </a:pPr>
            <a:endParaRPr lang="ro-RO" sz="1800" dirty="0">
              <a:solidFill>
                <a:schemeClr val="accent1"/>
              </a:solidFill>
              <a:latin typeface="Arial" panose="020B0604020202020204" pitchFamily="34" charset="0"/>
            </a:endParaRPr>
          </a:p>
          <a:p>
            <a:pPr marL="0" indent="0">
              <a:buNone/>
            </a:pPr>
            <a:r>
              <a:rPr lang="ro-RO" sz="1800" dirty="0">
                <a:solidFill>
                  <a:schemeClr val="accent1"/>
                </a:solidFill>
                <a:latin typeface="Arial" panose="020B0604020202020204" pitchFamily="34" charset="0"/>
              </a:rPr>
              <a:t>Are două dimensiuni fundamentale:</a:t>
            </a:r>
          </a:p>
          <a:p>
            <a:pPr marL="0" indent="0">
              <a:buNone/>
            </a:pPr>
            <a:r>
              <a:rPr lang="ro-RO" sz="1800" dirty="0">
                <a:solidFill>
                  <a:schemeClr val="accent1"/>
                </a:solidFill>
                <a:latin typeface="Arial" panose="020B0604020202020204" pitchFamily="34" charset="0"/>
              </a:rPr>
              <a:t>	- </a:t>
            </a:r>
            <a:r>
              <a:rPr lang="en-US" sz="1800" b="1" dirty="0" err="1">
                <a:solidFill>
                  <a:schemeClr val="accent1"/>
                </a:solidFill>
                <a:effectLst/>
                <a:latin typeface="Arial" panose="020B0604020202020204" pitchFamily="34" charset="0"/>
                <a:ea typeface="Times New Roman" panose="02020603050405020304" pitchFamily="18" charset="0"/>
              </a:rPr>
              <a:t>managementul</a:t>
            </a:r>
            <a:r>
              <a:rPr lang="en-US" sz="1800" b="1" dirty="0">
                <a:solidFill>
                  <a:schemeClr val="accent1"/>
                </a:solidFill>
                <a:effectLst/>
                <a:latin typeface="Arial" panose="020B0604020202020204" pitchFamily="34" charset="0"/>
                <a:ea typeface="Times New Roman" panose="02020603050405020304" pitchFamily="18" charset="0"/>
              </a:rPr>
              <a:t> </a:t>
            </a:r>
            <a:r>
              <a:rPr lang="en-US" sz="1800" b="1" dirty="0" err="1">
                <a:solidFill>
                  <a:schemeClr val="accent1"/>
                </a:solidFill>
                <a:effectLst/>
                <a:latin typeface="Arial" panose="020B0604020202020204" pitchFamily="34" charset="0"/>
                <a:ea typeface="Times New Roman" panose="02020603050405020304" pitchFamily="18" charset="0"/>
              </a:rPr>
              <a:t>ştiinţific</a:t>
            </a:r>
            <a:r>
              <a:rPr lang="ro-RO" sz="1800" b="1"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latin typeface="Arial" panose="020B0604020202020204" pitchFamily="34" charset="0"/>
                <a:ea typeface="Times New Roman" panose="02020603050405020304" pitchFamily="18" charset="0"/>
              </a:rPr>
              <a:t>– studiază </a:t>
            </a:r>
            <a:r>
              <a:rPr lang="en-US" sz="1800" dirty="0" err="1">
                <a:solidFill>
                  <a:schemeClr val="accent1"/>
                </a:solidFill>
                <a:effectLst/>
                <a:latin typeface="Arial" panose="020B0604020202020204" pitchFamily="34" charset="0"/>
                <a:ea typeface="Times New Roman" panose="02020603050405020304" pitchFamily="18" charset="0"/>
              </a:rPr>
              <a:t>modalităţile</a:t>
            </a:r>
            <a:r>
              <a:rPr lang="en-US" sz="1800" dirty="0">
                <a:solidFill>
                  <a:schemeClr val="accent1"/>
                </a:solidFill>
                <a:effectLst/>
                <a:latin typeface="Arial" panose="020B0604020202020204" pitchFamily="34" charset="0"/>
                <a:ea typeface="Times New Roman" panose="02020603050405020304" pitchFamily="18" charset="0"/>
              </a:rPr>
              <a:t> de </a:t>
            </a:r>
            <a:r>
              <a:rPr lang="en-US" sz="1800" dirty="0" err="1">
                <a:solidFill>
                  <a:schemeClr val="accent1"/>
                </a:solidFill>
                <a:effectLst/>
                <a:latin typeface="Arial" panose="020B0604020202020204" pitchFamily="34" charset="0"/>
                <a:ea typeface="Times New Roman" panose="02020603050405020304" pitchFamily="18" charset="0"/>
              </a:rPr>
              <a:t>îmbunătăţire</a:t>
            </a:r>
            <a:r>
              <a:rPr lang="en-US" sz="1800" dirty="0">
                <a:solidFill>
                  <a:schemeClr val="accent1"/>
                </a:solidFill>
                <a:effectLst/>
                <a:latin typeface="Arial" panose="020B0604020202020204" pitchFamily="34" charset="0"/>
                <a:ea typeface="Times New Roman" panose="02020603050405020304" pitchFamily="18" charset="0"/>
              </a:rPr>
              <a:t> a </a:t>
            </a:r>
            <a:r>
              <a:rPr lang="en-US" sz="1800" dirty="0" err="1">
                <a:solidFill>
                  <a:schemeClr val="accent1"/>
                </a:solidFill>
                <a:effectLst/>
                <a:latin typeface="Arial" panose="020B0604020202020204" pitchFamily="34" charset="0"/>
                <a:ea typeface="Times New Roman" panose="02020603050405020304" pitchFamily="18" charset="0"/>
              </a:rPr>
              <a:t>productivităţii</a:t>
            </a:r>
            <a:r>
              <a:rPr lang="ro-RO" sz="1800" dirty="0">
                <a:solidFill>
                  <a:schemeClr val="accent1"/>
                </a:solidFill>
                <a:effectLst/>
                <a:latin typeface="Arial" panose="020B0604020202020204" pitchFamily="34" charset="0"/>
                <a:ea typeface="Times New Roman" panose="02020603050405020304" pitchFamily="18" charset="0"/>
              </a:rPr>
              <a:t>, </a:t>
            </a:r>
            <a:r>
              <a:rPr lang="en-US" sz="1800" dirty="0">
                <a:solidFill>
                  <a:schemeClr val="accent1"/>
                </a:solidFill>
                <a:effectLst/>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concentrându-se pe angajați și pe sarcinile acestora</a:t>
            </a:r>
            <a:r>
              <a:rPr lang="ro-RO" sz="1800" dirty="0">
                <a:solidFill>
                  <a:schemeClr val="accent1"/>
                </a:solidFill>
                <a:latin typeface="Arial" panose="020B0604020202020204" pitchFamily="34" charset="0"/>
                <a:ea typeface="Times New Roman" panose="02020603050405020304" pitchFamily="18" charset="0"/>
              </a:rPr>
              <a:t>;</a:t>
            </a:r>
            <a:endParaRPr lang="ro-RO" sz="1800" dirty="0">
              <a:solidFill>
                <a:schemeClr val="accent1"/>
              </a:solidFill>
              <a:effectLst/>
              <a:latin typeface="Arial" panose="020B0604020202020204" pitchFamily="34" charset="0"/>
              <a:ea typeface="Times New Roman" panose="02020603050405020304" pitchFamily="18" charset="0"/>
            </a:endParaRPr>
          </a:p>
          <a:p>
            <a:pPr marL="0" indent="0">
              <a:buNone/>
            </a:pPr>
            <a:r>
              <a:rPr lang="ro-RO" sz="1800" dirty="0">
                <a:solidFill>
                  <a:schemeClr val="accent1"/>
                </a:solidFill>
                <a:latin typeface="Arial" panose="020B0604020202020204" pitchFamily="34" charset="0"/>
                <a:ea typeface="Times New Roman" panose="02020603050405020304" pitchFamily="18" charset="0"/>
              </a:rPr>
              <a:t>	- </a:t>
            </a:r>
            <a:r>
              <a:rPr lang="en-US" sz="1800" b="1" dirty="0" err="1">
                <a:solidFill>
                  <a:schemeClr val="accent1"/>
                </a:solidFill>
                <a:effectLst/>
                <a:latin typeface="Arial" panose="020B0604020202020204" pitchFamily="34" charset="0"/>
                <a:ea typeface="Times New Roman" panose="02020603050405020304" pitchFamily="18" charset="0"/>
              </a:rPr>
              <a:t>managementul</a:t>
            </a:r>
            <a:r>
              <a:rPr lang="en-US" sz="1800" b="1" dirty="0">
                <a:solidFill>
                  <a:schemeClr val="accent1"/>
                </a:solidFill>
                <a:effectLst/>
                <a:latin typeface="Arial" panose="020B0604020202020204" pitchFamily="34" charset="0"/>
                <a:ea typeface="Times New Roman" panose="02020603050405020304" pitchFamily="18" charset="0"/>
              </a:rPr>
              <a:t> </a:t>
            </a:r>
            <a:r>
              <a:rPr lang="en-US" sz="1800" b="1" dirty="0" err="1">
                <a:solidFill>
                  <a:schemeClr val="accent1"/>
                </a:solidFill>
                <a:effectLst/>
                <a:latin typeface="Arial" panose="020B0604020202020204" pitchFamily="34" charset="0"/>
                <a:ea typeface="Times New Roman" panose="02020603050405020304" pitchFamily="18" charset="0"/>
              </a:rPr>
              <a:t>administrativ</a:t>
            </a:r>
            <a:r>
              <a:rPr lang="en-US" sz="1800" b="1" dirty="0">
                <a:solidFill>
                  <a:schemeClr val="accent1"/>
                </a:solidFill>
                <a:effectLst/>
                <a:latin typeface="Arial" panose="020B0604020202020204" pitchFamily="34" charset="0"/>
                <a:ea typeface="Times New Roman" panose="02020603050405020304" pitchFamily="18" charset="0"/>
              </a:rPr>
              <a:t> general</a:t>
            </a:r>
            <a:r>
              <a:rPr lang="ro-RO" sz="1800" b="1"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latin typeface="Arial" panose="020B0604020202020204" pitchFamily="34" charset="0"/>
                <a:ea typeface="Times New Roman" panose="02020603050405020304" pitchFamily="18" charset="0"/>
              </a:rPr>
              <a:t>- </a:t>
            </a:r>
            <a:r>
              <a:rPr lang="en-US" sz="1800" dirty="0">
                <a:solidFill>
                  <a:schemeClr val="accent1"/>
                </a:solidFill>
                <a:effectLst/>
                <a:latin typeface="Arial" panose="020B0604020202020204" pitchFamily="34" charset="0"/>
                <a:ea typeface="Times New Roman" panose="02020603050405020304" pitchFamily="18" charset="0"/>
              </a:rPr>
              <a:t>are </a:t>
            </a:r>
            <a:r>
              <a:rPr lang="en-US" sz="1800" dirty="0" err="1">
                <a:solidFill>
                  <a:schemeClr val="accent1"/>
                </a:solidFill>
                <a:effectLst/>
                <a:latin typeface="Arial" panose="020B0604020202020204" pitchFamily="34" charset="0"/>
                <a:ea typeface="Times New Roman" panose="02020603050405020304" pitchFamily="18" charset="0"/>
              </a:rPr>
              <a:t>în</a:t>
            </a:r>
            <a:r>
              <a:rPr lang="en-US" sz="1800" dirty="0">
                <a:solidFill>
                  <a:schemeClr val="accent1"/>
                </a:solidFill>
                <a:effectLst/>
                <a:latin typeface="Arial" panose="020B0604020202020204" pitchFamily="34" charset="0"/>
                <a:ea typeface="Times New Roman" panose="02020603050405020304" pitchFamily="18" charset="0"/>
              </a:rPr>
              <a:t> </a:t>
            </a:r>
            <a:r>
              <a:rPr lang="en-US" sz="1800" dirty="0" err="1">
                <a:solidFill>
                  <a:schemeClr val="accent1"/>
                </a:solidFill>
                <a:effectLst/>
                <a:latin typeface="Arial" panose="020B0604020202020204" pitchFamily="34" charset="0"/>
                <a:ea typeface="Times New Roman" panose="02020603050405020304" pitchFamily="18" charset="0"/>
              </a:rPr>
              <a:t>vedere</a:t>
            </a:r>
            <a:r>
              <a:rPr lang="en-US" sz="1800" dirty="0">
                <a:solidFill>
                  <a:schemeClr val="accent1"/>
                </a:solidFill>
                <a:effectLst/>
                <a:latin typeface="Arial" panose="020B0604020202020204" pitchFamily="34" charset="0"/>
                <a:ea typeface="Times New Roman" panose="02020603050405020304" pitchFamily="18" charset="0"/>
              </a:rPr>
              <a:t> </a:t>
            </a:r>
            <a:r>
              <a:rPr lang="en-US" sz="1800" dirty="0" err="1">
                <a:solidFill>
                  <a:schemeClr val="accent1"/>
                </a:solidFill>
                <a:effectLst/>
                <a:latin typeface="Arial" panose="020B0604020202020204" pitchFamily="34" charset="0"/>
                <a:ea typeface="Times New Roman" panose="02020603050405020304" pitchFamily="18" charset="0"/>
              </a:rPr>
              <a:t>eficientizarea</a:t>
            </a:r>
            <a:r>
              <a:rPr lang="en-US" sz="1800" dirty="0">
                <a:solidFill>
                  <a:schemeClr val="accent1"/>
                </a:solidFill>
                <a:effectLst/>
                <a:latin typeface="Arial" panose="020B0604020202020204" pitchFamily="34" charset="0"/>
                <a:ea typeface="Times New Roman" panose="02020603050405020304" pitchFamily="18" charset="0"/>
              </a:rPr>
              <a:t> </a:t>
            </a:r>
            <a:r>
              <a:rPr lang="ro-RO" sz="1800" dirty="0">
                <a:solidFill>
                  <a:schemeClr val="accent1"/>
                </a:solidFill>
                <a:latin typeface="Arial" panose="020B0604020202020204" pitchFamily="34" charset="0"/>
                <a:ea typeface="Times New Roman" panose="02020603050405020304" pitchFamily="18" charset="0"/>
              </a:rPr>
              <a:t>întreprinderilor prin </a:t>
            </a:r>
            <a:r>
              <a:rPr lang="en-US"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latin typeface="Arial" panose="020B0604020202020204" pitchFamily="34" charset="0"/>
                <a:ea typeface="Times New Roman" panose="02020603050405020304" pitchFamily="18" charset="0"/>
              </a:rPr>
              <a:t>organizarea lor în ansamblu.</a:t>
            </a:r>
            <a:endParaRPr lang="en-US" dirty="0">
              <a:solidFill>
                <a:schemeClr val="accent1"/>
              </a:solidFill>
            </a:endParaRPr>
          </a:p>
        </p:txBody>
      </p:sp>
    </p:spTree>
    <p:extLst>
      <p:ext uri="{BB962C8B-B14F-4D97-AF65-F5344CB8AC3E}">
        <p14:creationId xmlns:p14="http://schemas.microsoft.com/office/powerpoint/2010/main" val="139387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8F8F-CAB3-4235-BD87-054D49BD659D}"/>
              </a:ext>
            </a:extLst>
          </p:cNvPr>
          <p:cNvSpPr>
            <a:spLocks noGrp="1"/>
          </p:cNvSpPr>
          <p:nvPr>
            <p:ph type="title"/>
          </p:nvPr>
        </p:nvSpPr>
        <p:spPr/>
        <p:txBody>
          <a:bodyPr/>
          <a:lstStyle/>
          <a:p>
            <a:r>
              <a:rPr lang="ro-RO" sz="1800" dirty="0">
                <a:solidFill>
                  <a:schemeClr val="accent1"/>
                </a:solidFill>
                <a:effectLst/>
                <a:latin typeface="Arial" panose="020B0604020202020204" pitchFamily="34" charset="0"/>
                <a:ea typeface="Times New Roman" panose="02020603050405020304" pitchFamily="18" charset="0"/>
              </a:rPr>
              <a:t>Uzina metalurgică </a:t>
            </a:r>
            <a:r>
              <a:rPr lang="ro-RO" sz="1800" dirty="0" err="1">
                <a:solidFill>
                  <a:schemeClr val="accent1"/>
                </a:solidFill>
                <a:effectLst/>
                <a:latin typeface="Arial" panose="020B0604020202020204" pitchFamily="34" charset="0"/>
                <a:ea typeface="Times New Roman" panose="02020603050405020304" pitchFamily="18" charset="0"/>
              </a:rPr>
              <a:t>Soho</a:t>
            </a:r>
            <a:r>
              <a:rPr lang="ro-RO" sz="1800" dirty="0">
                <a:solidFill>
                  <a:schemeClr val="accent1"/>
                </a:solidFill>
                <a:effectLst/>
                <a:latin typeface="Arial" panose="020B0604020202020204" pitchFamily="34" charset="0"/>
                <a:ea typeface="Times New Roman" panose="02020603050405020304" pitchFamily="18" charset="0"/>
              </a:rPr>
              <a:t> Engineering </a:t>
            </a:r>
            <a:r>
              <a:rPr lang="ro-RO" sz="1800" dirty="0" err="1">
                <a:solidFill>
                  <a:schemeClr val="accent1"/>
                </a:solidFill>
                <a:effectLst/>
                <a:latin typeface="Arial" panose="020B0604020202020204" pitchFamily="34" charset="0"/>
                <a:ea typeface="Times New Roman" panose="02020603050405020304" pitchFamily="18" charset="0"/>
              </a:rPr>
              <a:t>Foundry</a:t>
            </a:r>
            <a:r>
              <a:rPr lang="ro-RO" sz="1800" dirty="0">
                <a:solidFill>
                  <a:schemeClr val="accent1"/>
                </a:solidFill>
                <a:effectLst/>
                <a:latin typeface="Arial" panose="020B0604020202020204" pitchFamily="34" charset="0"/>
                <a:ea typeface="Times New Roman" panose="02020603050405020304" pitchFamily="18" charset="0"/>
              </a:rPr>
              <a:t>, 1796, </a:t>
            </a:r>
            <a:r>
              <a:rPr lang="en-US" sz="1800" dirty="0" err="1">
                <a:solidFill>
                  <a:schemeClr val="accent1"/>
                </a:solidFill>
                <a:effectLst/>
                <a:latin typeface="Arial" panose="020B0604020202020204" pitchFamily="34" charset="0"/>
                <a:ea typeface="Times New Roman" panose="02020603050405020304" pitchFamily="18" charset="0"/>
              </a:rPr>
              <a:t>Marea</a:t>
            </a:r>
            <a:r>
              <a:rPr lang="en-US" sz="1800" dirty="0">
                <a:solidFill>
                  <a:schemeClr val="accent1"/>
                </a:solidFill>
                <a:effectLst/>
                <a:latin typeface="Arial" panose="020B0604020202020204" pitchFamily="34" charset="0"/>
                <a:ea typeface="Times New Roman" panose="02020603050405020304" pitchFamily="18" charset="0"/>
              </a:rPr>
              <a:t> Britanie, </a:t>
            </a:r>
            <a:r>
              <a:rPr lang="en-US" sz="1800" b="1" dirty="0" err="1">
                <a:solidFill>
                  <a:schemeClr val="accent1"/>
                </a:solidFill>
                <a:effectLst/>
                <a:latin typeface="Arial" panose="020B0604020202020204" pitchFamily="34" charset="0"/>
                <a:ea typeface="Times New Roman" panose="02020603050405020304" pitchFamily="18" charset="0"/>
              </a:rPr>
              <a:t>managementul</a:t>
            </a:r>
            <a:r>
              <a:rPr lang="en-US" sz="1800" b="1" dirty="0">
                <a:solidFill>
                  <a:schemeClr val="accent1"/>
                </a:solidFill>
                <a:effectLst/>
                <a:latin typeface="Arial" panose="020B0604020202020204" pitchFamily="34" charset="0"/>
                <a:ea typeface="Times New Roman" panose="02020603050405020304" pitchFamily="18" charset="0"/>
              </a:rPr>
              <a:t> </a:t>
            </a:r>
            <a:r>
              <a:rPr lang="ro-RO" sz="1800" b="1" dirty="0">
                <a:solidFill>
                  <a:schemeClr val="accent1"/>
                </a:solidFill>
                <a:effectLst/>
                <a:latin typeface="Arial" panose="020B0604020202020204" pitchFamily="34" charset="0"/>
                <a:ea typeface="Times New Roman" panose="02020603050405020304" pitchFamily="18" charset="0"/>
              </a:rPr>
              <a:t>ș</a:t>
            </a:r>
            <a:r>
              <a:rPr lang="en-US" sz="1800" b="1" dirty="0" err="1">
                <a:solidFill>
                  <a:schemeClr val="accent1"/>
                </a:solidFill>
                <a:effectLst/>
                <a:latin typeface="Arial" panose="020B0604020202020204" pitchFamily="34" charset="0"/>
                <a:ea typeface="Times New Roman" panose="02020603050405020304" pitchFamily="18" charset="0"/>
              </a:rPr>
              <a:t>tiin</a:t>
            </a:r>
            <a:r>
              <a:rPr lang="ro-RO" sz="1800" b="1" dirty="0">
                <a:solidFill>
                  <a:schemeClr val="accent1"/>
                </a:solidFill>
                <a:effectLst/>
                <a:latin typeface="Arial" panose="020B0604020202020204" pitchFamily="34" charset="0"/>
                <a:ea typeface="Times New Roman" panose="02020603050405020304" pitchFamily="18" charset="0"/>
              </a:rPr>
              <a:t>ț</a:t>
            </a:r>
            <a:r>
              <a:rPr lang="en-US" sz="1800" b="1" dirty="0" err="1">
                <a:solidFill>
                  <a:schemeClr val="accent1"/>
                </a:solidFill>
                <a:effectLst/>
                <a:latin typeface="Arial" panose="020B0604020202020204" pitchFamily="34" charset="0"/>
                <a:ea typeface="Times New Roman" panose="02020603050405020304" pitchFamily="18" charset="0"/>
              </a:rPr>
              <a:t>ific</a:t>
            </a:r>
            <a:r>
              <a:rPr lang="ro-RO" sz="1800" b="1" dirty="0">
                <a:solidFill>
                  <a:schemeClr val="accent1"/>
                </a:solidFill>
                <a:effectLst/>
                <a:latin typeface="Arial" panose="020B0604020202020204" pitchFamily="34" charset="0"/>
                <a:ea typeface="Times New Roman" panose="02020603050405020304" pitchFamily="18" charset="0"/>
              </a:rPr>
              <a:t>:</a:t>
            </a:r>
            <a:endParaRPr lang="en-US" b="1" dirty="0">
              <a:solidFill>
                <a:schemeClr val="accent1"/>
              </a:solidFill>
            </a:endParaRPr>
          </a:p>
        </p:txBody>
      </p:sp>
      <p:sp>
        <p:nvSpPr>
          <p:cNvPr id="3" name="Content Placeholder 2">
            <a:extLst>
              <a:ext uri="{FF2B5EF4-FFF2-40B4-BE49-F238E27FC236}">
                <a16:creationId xmlns:a16="http://schemas.microsoft.com/office/drawing/2014/main" id="{40019035-9D8B-4FC5-8E2C-20FDC018DEAD}"/>
              </a:ext>
            </a:extLst>
          </p:cNvPr>
          <p:cNvSpPr>
            <a:spLocks noGrp="1"/>
          </p:cNvSpPr>
          <p:nvPr>
            <p:ph idx="1"/>
          </p:nvPr>
        </p:nvSpPr>
        <p:spPr>
          <a:xfrm>
            <a:off x="838200" y="1690688"/>
            <a:ext cx="10515600" cy="4486275"/>
          </a:xfrm>
        </p:spPr>
        <p:txBody>
          <a:bodyPr/>
          <a:lstStyle/>
          <a:p>
            <a:pPr marL="0" indent="0">
              <a:buNone/>
            </a:pPr>
            <a:r>
              <a:rPr lang="ro-RO" sz="1800" b="1" dirty="0">
                <a:solidFill>
                  <a:schemeClr val="accent1"/>
                </a:solidFill>
                <a:effectLst/>
                <a:latin typeface="Arial" panose="020B0604020202020204" pitchFamily="34" charset="0"/>
                <a:ea typeface="Times New Roman" panose="02020603050405020304" pitchFamily="18" charset="0"/>
              </a:rPr>
              <a:t>James Watt </a:t>
            </a:r>
            <a:r>
              <a:rPr lang="ro-RO" sz="1800" b="1" dirty="0" err="1">
                <a:solidFill>
                  <a:schemeClr val="accent1"/>
                </a:solidFill>
                <a:effectLst/>
                <a:latin typeface="Arial" panose="020B0604020202020204" pitchFamily="34" charset="0"/>
                <a:ea typeface="Times New Roman" panose="02020603050405020304" pitchFamily="18" charset="0"/>
              </a:rPr>
              <a:t>Jr</a:t>
            </a:r>
            <a:r>
              <a:rPr lang="ro-RO" sz="1800" b="1" dirty="0">
                <a:solidFill>
                  <a:schemeClr val="accent1"/>
                </a:solidFill>
                <a:effectLst/>
                <a:latin typeface="Arial" panose="020B0604020202020204" pitchFamily="34" charset="0"/>
                <a:ea typeface="Times New Roman" panose="02020603050405020304" pitchFamily="18" charset="0"/>
              </a:rPr>
              <a:t>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a:t>
            </a:r>
            <a:r>
              <a:rPr lang="ro-RO" sz="1800" b="1" dirty="0">
                <a:solidFill>
                  <a:schemeClr val="accent1"/>
                </a:solidFill>
                <a:effectLst/>
                <a:latin typeface="Arial" panose="020B0604020202020204" pitchFamily="34" charset="0"/>
                <a:ea typeface="Times New Roman" panose="02020603050405020304" pitchFamily="18" charset="0"/>
              </a:rPr>
              <a:t>Matthew Robinson </a:t>
            </a:r>
            <a:r>
              <a:rPr lang="ro-RO" sz="1800" b="1" dirty="0" err="1">
                <a:solidFill>
                  <a:schemeClr val="accent1"/>
                </a:solidFill>
                <a:effectLst/>
                <a:latin typeface="Arial" panose="020B0604020202020204" pitchFamily="34" charset="0"/>
                <a:ea typeface="Times New Roman" panose="02020603050405020304" pitchFamily="18" charset="0"/>
              </a:rPr>
              <a:t>Boulton</a:t>
            </a:r>
            <a:r>
              <a:rPr lang="ro-RO" sz="1800" b="1" dirty="0">
                <a:solidFill>
                  <a:schemeClr val="accent1"/>
                </a:solidFill>
                <a:effectLst/>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au utilizat în conducerea firmei o serie de tehnici manageriale </a:t>
            </a:r>
            <a:r>
              <a:rPr lang="ro-RO" sz="1800" dirty="0" err="1">
                <a:solidFill>
                  <a:schemeClr val="accent1"/>
                </a:solidFill>
                <a:effectLst/>
                <a:latin typeface="Arial" panose="020B0604020202020204" pitchFamily="34" charset="0"/>
                <a:ea typeface="Times New Roman" panose="02020603050405020304" pitchFamily="18" charset="0"/>
              </a:rPr>
              <a:t>regasite</a:t>
            </a:r>
            <a:r>
              <a:rPr lang="ro-RO" sz="1800" dirty="0">
                <a:solidFill>
                  <a:schemeClr val="accent1"/>
                </a:solidFill>
                <a:effectLst/>
                <a:latin typeface="Arial" panose="020B0604020202020204" pitchFamily="34" charset="0"/>
                <a:ea typeface="Times New Roman" panose="02020603050405020304" pitchFamily="18" charset="0"/>
              </a:rPr>
              <a:t> </a:t>
            </a:r>
            <a:r>
              <a:rPr lang="ro-RO" sz="1800" dirty="0">
                <a:solidFill>
                  <a:schemeClr val="accent1"/>
                </a:solidFill>
                <a:latin typeface="Arial" panose="020B0604020202020204" pitchFamily="34" charset="0"/>
              </a:rPr>
              <a:t>la</a:t>
            </a:r>
            <a:r>
              <a:rPr lang="en-US" sz="1800" dirty="0">
                <a:solidFill>
                  <a:schemeClr val="accent1"/>
                </a:solidFill>
                <a:latin typeface="Arial" panose="020B0604020202020204" pitchFamily="34" charset="0"/>
              </a:rPr>
              <a:t> Henry Ford </a:t>
            </a:r>
            <a:r>
              <a:rPr lang="en-US" sz="1800" dirty="0" err="1">
                <a:solidFill>
                  <a:schemeClr val="accent1"/>
                </a:solidFill>
                <a:latin typeface="Arial" panose="020B0604020202020204" pitchFamily="34" charset="0"/>
              </a:rPr>
              <a:t>si</a:t>
            </a:r>
            <a:r>
              <a:rPr lang="en-US" sz="1800" dirty="0">
                <a:solidFill>
                  <a:schemeClr val="accent1"/>
                </a:solidFill>
                <a:latin typeface="Arial" panose="020B0604020202020204" pitchFamily="34" charset="0"/>
              </a:rPr>
              <a:t> Frederick Taylor </a:t>
            </a:r>
            <a:r>
              <a:rPr lang="ro-RO" sz="1800" dirty="0">
                <a:solidFill>
                  <a:schemeClr val="accent1"/>
                </a:solidFill>
                <a:latin typeface="Arial" panose="020B0604020202020204" pitchFamily="34" charset="0"/>
              </a:rPr>
              <a:t>abia 100 de ani mai </a:t>
            </a:r>
            <a:r>
              <a:rPr lang="ro-RO" sz="1800" dirty="0" err="1">
                <a:solidFill>
                  <a:schemeClr val="accent1"/>
                </a:solidFill>
                <a:latin typeface="Arial" panose="020B0604020202020204" pitchFamily="34" charset="0"/>
              </a:rPr>
              <a:t>tarziu</a:t>
            </a:r>
            <a:r>
              <a:rPr lang="ro-RO" sz="1800" dirty="0">
                <a:solidFill>
                  <a:schemeClr val="accent1"/>
                </a:solidFill>
                <a:latin typeface="Arial" panose="020B0604020202020204" pitchFamily="34" charset="0"/>
              </a:rPr>
              <a:t>: </a:t>
            </a:r>
          </a:p>
          <a:p>
            <a:pPr marL="0" indent="0">
              <a:buNone/>
            </a:pPr>
            <a:r>
              <a:rPr lang="en-US" sz="1800" dirty="0">
                <a:solidFill>
                  <a:schemeClr val="accent1"/>
                </a:solidFill>
                <a:effectLst/>
                <a:latin typeface="Arial" panose="020B0604020202020204" pitchFamily="34" charset="0"/>
                <a:ea typeface="Times New Roman" panose="02020603050405020304" pitchFamily="18" charset="0"/>
              </a:rPr>
              <a:t>	- </a:t>
            </a:r>
            <a:r>
              <a:rPr lang="ro-RO" sz="1800" dirty="0">
                <a:solidFill>
                  <a:schemeClr val="accent1"/>
                </a:solidFill>
                <a:effectLst/>
                <a:latin typeface="Arial" panose="020B0604020202020204" pitchFamily="34" charset="0"/>
                <a:ea typeface="Times New Roman" panose="02020603050405020304" pitchFamily="18" charset="0"/>
              </a:rPr>
              <a:t>evaluarea </a:t>
            </a:r>
            <a:r>
              <a:rPr lang="ro-RO" sz="1800" dirty="0" err="1">
                <a:solidFill>
                  <a:schemeClr val="accent1"/>
                </a:solidFill>
                <a:effectLst/>
                <a:latin typeface="Arial" panose="020B0604020202020204" pitchFamily="34" charset="0"/>
                <a:ea typeface="Times New Roman" panose="02020603050405020304" pitchFamily="18" charset="0"/>
              </a:rPr>
              <a:t>pieţei</a:t>
            </a:r>
            <a:r>
              <a:rPr lang="ro-RO" sz="1800" dirty="0">
                <a:solidFill>
                  <a:schemeClr val="accent1"/>
                </a:solidFill>
                <a:effectLst/>
                <a:latin typeface="Arial" panose="020B0604020202020204" pitchFamily="34" charset="0"/>
                <a:ea typeface="Times New Roman" panose="02020603050405020304" pitchFamily="18" charset="0"/>
              </a:rPr>
              <a:t>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previziunile, </a:t>
            </a:r>
          </a:p>
          <a:p>
            <a:pPr marL="0" indent="0">
              <a:buNone/>
            </a:pPr>
            <a:r>
              <a:rPr lang="en-US" sz="1800" dirty="0">
                <a:solidFill>
                  <a:schemeClr val="accent1"/>
                </a:solidFill>
                <a:effectLst/>
                <a:latin typeface="Arial" panose="020B0604020202020204" pitchFamily="34" charset="0"/>
                <a:ea typeface="Times New Roman" panose="02020603050405020304" pitchFamily="18" charset="0"/>
              </a:rPr>
              <a:t>	- </a:t>
            </a:r>
            <a:r>
              <a:rPr lang="ro-RO" sz="1800" dirty="0">
                <a:solidFill>
                  <a:schemeClr val="accent1"/>
                </a:solidFill>
                <a:effectLst/>
                <a:latin typeface="Arial" panose="020B0604020202020204" pitchFamily="34" charset="0"/>
                <a:ea typeface="Times New Roman" panose="02020603050405020304" pitchFamily="18" charset="0"/>
              </a:rPr>
              <a:t>amplasarea fabricii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a utilajelor conform unui plan ce avea la bază fluxul producției,</a:t>
            </a:r>
          </a:p>
          <a:p>
            <a:pPr marL="0" indent="0">
              <a:buNone/>
            </a:pPr>
            <a:r>
              <a:rPr lang="en-US" sz="1800" dirty="0">
                <a:solidFill>
                  <a:schemeClr val="accent1"/>
                </a:solidFill>
                <a:effectLst/>
                <a:latin typeface="Arial" panose="020B0604020202020204" pitchFamily="34" charset="0"/>
                <a:ea typeface="Times New Roman" panose="02020603050405020304" pitchFamily="18" charset="0"/>
              </a:rPr>
              <a:t>	- </a:t>
            </a:r>
            <a:r>
              <a:rPr lang="ro-RO" sz="1800" dirty="0">
                <a:solidFill>
                  <a:schemeClr val="accent1"/>
                </a:solidFill>
                <a:effectLst/>
                <a:latin typeface="Arial" panose="020B0604020202020204" pitchFamily="34" charset="0"/>
                <a:ea typeface="Times New Roman" panose="02020603050405020304" pitchFamily="18" charset="0"/>
              </a:rPr>
              <a:t>planificarea </a:t>
            </a:r>
            <a:r>
              <a:rPr lang="ro-RO" sz="1800" dirty="0" err="1">
                <a:solidFill>
                  <a:schemeClr val="accent1"/>
                </a:solidFill>
                <a:effectLst/>
                <a:latin typeface="Arial" panose="020B0604020202020204" pitchFamily="34" charset="0"/>
                <a:ea typeface="Times New Roman" panose="02020603050405020304" pitchFamily="18" charset="0"/>
              </a:rPr>
              <a:t>producţiei</a:t>
            </a:r>
            <a:r>
              <a:rPr lang="ro-RO" sz="1800" dirty="0">
                <a:solidFill>
                  <a:schemeClr val="accent1"/>
                </a:solidFill>
                <a:effectLst/>
                <a:latin typeface="Arial" panose="020B0604020202020204" pitchFamily="34" charset="0"/>
                <a:ea typeface="Times New Roman" panose="02020603050405020304" pitchFamily="18" charset="0"/>
              </a:rPr>
              <a:t>, </a:t>
            </a:r>
          </a:p>
          <a:p>
            <a:pPr marL="0" indent="0">
              <a:buNone/>
            </a:pPr>
            <a:r>
              <a:rPr lang="en-US" sz="1800" dirty="0">
                <a:solidFill>
                  <a:schemeClr val="accent1"/>
                </a:solidFill>
                <a:effectLst/>
                <a:latin typeface="Arial" panose="020B0604020202020204" pitchFamily="34" charset="0"/>
                <a:ea typeface="Times New Roman" panose="02020603050405020304" pitchFamily="18" charset="0"/>
              </a:rPr>
              <a:t>	- </a:t>
            </a:r>
            <a:r>
              <a:rPr lang="ro-RO" sz="1800" dirty="0">
                <a:solidFill>
                  <a:schemeClr val="accent1"/>
                </a:solidFill>
                <a:effectLst/>
                <a:latin typeface="Arial" panose="020B0604020202020204" pitchFamily="34" charset="0"/>
                <a:ea typeface="Times New Roman" panose="02020603050405020304" pitchFamily="18" charset="0"/>
              </a:rPr>
              <a:t>standardizarea procesului de </a:t>
            </a:r>
            <a:r>
              <a:rPr lang="ro-RO" sz="1800" dirty="0" err="1">
                <a:solidFill>
                  <a:schemeClr val="accent1"/>
                </a:solidFill>
                <a:effectLst/>
                <a:latin typeface="Arial" panose="020B0604020202020204" pitchFamily="34" charset="0"/>
                <a:ea typeface="Times New Roman" panose="02020603050405020304" pitchFamily="18" charset="0"/>
              </a:rPr>
              <a:t>producţie</a:t>
            </a:r>
            <a:r>
              <a:rPr lang="ro-RO" sz="1800" dirty="0">
                <a:solidFill>
                  <a:schemeClr val="accent1"/>
                </a:solidFill>
                <a:effectLst/>
                <a:latin typeface="Arial" panose="020B0604020202020204" pitchFamily="34" charset="0"/>
                <a:ea typeface="Times New Roman" panose="02020603050405020304" pitchFamily="18" charset="0"/>
              </a:rPr>
              <a:t>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a componentelor produsului,</a:t>
            </a:r>
          </a:p>
          <a:p>
            <a:pPr marL="0" indent="0">
              <a:buNone/>
            </a:pPr>
            <a:r>
              <a:rPr lang="en-US" sz="1800" dirty="0">
                <a:solidFill>
                  <a:schemeClr val="accent1"/>
                </a:solidFill>
                <a:latin typeface="Arial" panose="020B0604020202020204" pitchFamily="34" charset="0"/>
                <a:ea typeface="Times New Roman" panose="02020603050405020304" pitchFamily="18" charset="0"/>
              </a:rPr>
              <a:t>	- </a:t>
            </a:r>
            <a:r>
              <a:rPr lang="ro-RO" sz="1800" dirty="0">
                <a:solidFill>
                  <a:schemeClr val="accent1"/>
                </a:solidFill>
                <a:latin typeface="Arial" panose="020B0604020202020204" pitchFamily="34" charset="0"/>
                <a:ea typeface="Times New Roman" panose="02020603050405020304" pitchFamily="18" charset="0"/>
              </a:rPr>
              <a:t>specializarea personalului,</a:t>
            </a:r>
            <a:endParaRPr lang="ro-RO" sz="1800" dirty="0">
              <a:solidFill>
                <a:schemeClr val="accent1"/>
              </a:solidFill>
              <a:effectLst/>
              <a:latin typeface="Arial" panose="020B0604020202020204" pitchFamily="34" charset="0"/>
              <a:ea typeface="Times New Roman" panose="02020603050405020304" pitchFamily="18" charset="0"/>
            </a:endParaRPr>
          </a:p>
          <a:p>
            <a:pPr marL="0" indent="0">
              <a:buNone/>
            </a:pPr>
            <a:r>
              <a:rPr lang="en-US" sz="1800" dirty="0">
                <a:solidFill>
                  <a:schemeClr val="accent1"/>
                </a:solidFill>
                <a:effectLst/>
                <a:latin typeface="Arial" panose="020B0604020202020204" pitchFamily="34" charset="0"/>
                <a:ea typeface="Times New Roman" panose="02020603050405020304" pitchFamily="18" charset="0"/>
              </a:rPr>
              <a:t>	- </a:t>
            </a:r>
            <a:r>
              <a:rPr lang="ro-RO" sz="1800" dirty="0">
                <a:solidFill>
                  <a:schemeClr val="accent1"/>
                </a:solidFill>
                <a:effectLst/>
                <a:latin typeface="Arial" panose="020B0604020202020204" pitchFamily="34" charset="0"/>
                <a:ea typeface="Times New Roman" panose="02020603050405020304" pitchFamily="18" charset="0"/>
              </a:rPr>
              <a:t>contabili</a:t>
            </a:r>
            <a:r>
              <a:rPr lang="en-US" sz="1800" dirty="0">
                <a:solidFill>
                  <a:schemeClr val="accent1"/>
                </a:solidFill>
                <a:effectLst/>
                <a:latin typeface="Arial" panose="020B0604020202020204" pitchFamily="34" charset="0"/>
                <a:ea typeface="Times New Roman" panose="02020603050405020304" pitchFamily="18" charset="0"/>
              </a:rPr>
              <a:t>t</a:t>
            </a:r>
            <a:r>
              <a:rPr lang="ro-RO" sz="1800" dirty="0" err="1">
                <a:solidFill>
                  <a:schemeClr val="accent1"/>
                </a:solidFill>
                <a:effectLst/>
                <a:latin typeface="Arial" panose="020B0604020202020204" pitchFamily="34" charset="0"/>
                <a:ea typeface="Times New Roman" panose="02020603050405020304" pitchFamily="18" charset="0"/>
              </a:rPr>
              <a:t>atea</a:t>
            </a:r>
            <a:r>
              <a:rPr lang="ro-RO" sz="1800" dirty="0">
                <a:solidFill>
                  <a:schemeClr val="accent1"/>
                </a:solidFill>
                <a:effectLst/>
                <a:latin typeface="Arial" panose="020B0604020202020204" pitchFamily="34" charset="0"/>
                <a:ea typeface="Times New Roman" panose="02020603050405020304" pitchFamily="18" charset="0"/>
              </a:rPr>
              <a:t>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analiza costului – puteau calcula costul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profitul pentru fiecare </a:t>
            </a:r>
            <a:r>
              <a:rPr lang="ro-RO" sz="1800" dirty="0" err="1">
                <a:solidFill>
                  <a:schemeClr val="accent1"/>
                </a:solidFill>
                <a:effectLst/>
                <a:latin typeface="Arial" panose="020B0604020202020204" pitchFamily="34" charset="0"/>
                <a:ea typeface="Times New Roman" panose="02020603050405020304" pitchFamily="18" charset="0"/>
              </a:rPr>
              <a:t>maşină</a:t>
            </a:r>
            <a:r>
              <a:rPr lang="ro-RO" sz="1800" dirty="0">
                <a:solidFill>
                  <a:schemeClr val="accent1"/>
                </a:solidFill>
                <a:effectLst/>
                <a:latin typeface="Arial" panose="020B0604020202020204" pitchFamily="34" charset="0"/>
                <a:ea typeface="Times New Roman" panose="02020603050405020304" pitchFamily="18" charset="0"/>
              </a:rPr>
              <a:t> </a:t>
            </a:r>
            <a:r>
              <a:rPr lang="en-US" sz="1800" dirty="0">
                <a:solidFill>
                  <a:schemeClr val="accent1"/>
                </a:solidFill>
                <a:effectLst/>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fabricată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pentru fiecare departament;</a:t>
            </a:r>
          </a:p>
          <a:p>
            <a:pPr marL="0" indent="0">
              <a:buNone/>
            </a:pPr>
            <a:r>
              <a:rPr lang="en-US" sz="1800" dirty="0">
                <a:solidFill>
                  <a:schemeClr val="accent1"/>
                </a:solidFill>
                <a:effectLst/>
                <a:latin typeface="Arial" panose="020B0604020202020204" pitchFamily="34" charset="0"/>
                <a:ea typeface="Times New Roman" panose="02020603050405020304" pitchFamily="18" charset="0"/>
              </a:rPr>
              <a:t>	- </a:t>
            </a:r>
            <a:r>
              <a:rPr lang="ro-RO" sz="1800" dirty="0">
                <a:solidFill>
                  <a:schemeClr val="accent1"/>
                </a:solidFill>
                <a:effectLst/>
                <a:latin typeface="Arial" panose="020B0604020202020204" pitchFamily="34" charset="0"/>
                <a:ea typeface="Times New Roman" panose="02020603050405020304" pitchFamily="18" charset="0"/>
              </a:rPr>
              <a:t>programe de instruire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a:t>
            </a:r>
            <a:r>
              <a:rPr lang="ro-RO" sz="1800" dirty="0" err="1">
                <a:solidFill>
                  <a:schemeClr val="accent1"/>
                </a:solidFill>
                <a:effectLst/>
                <a:latin typeface="Arial" panose="020B0604020202020204" pitchFamily="34" charset="0"/>
                <a:ea typeface="Times New Roman" panose="02020603050405020304" pitchFamily="18" charset="0"/>
              </a:rPr>
              <a:t>perfecţionare</a:t>
            </a:r>
            <a:r>
              <a:rPr lang="ro-RO" sz="1800" dirty="0">
                <a:solidFill>
                  <a:schemeClr val="accent1"/>
                </a:solidFill>
                <a:effectLst/>
                <a:latin typeface="Arial" panose="020B0604020202020204" pitchFamily="34" charset="0"/>
                <a:ea typeface="Times New Roman" panose="02020603050405020304" pitchFamily="18" charset="0"/>
              </a:rPr>
              <a:t> a </a:t>
            </a:r>
            <a:r>
              <a:rPr lang="ro-RO" sz="1800" dirty="0" err="1">
                <a:solidFill>
                  <a:schemeClr val="accent1"/>
                </a:solidFill>
                <a:effectLst/>
                <a:latin typeface="Arial" panose="020B0604020202020204" pitchFamily="34" charset="0"/>
                <a:ea typeface="Times New Roman" panose="02020603050405020304" pitchFamily="18" charset="0"/>
              </a:rPr>
              <a:t>salariaţilor</a:t>
            </a:r>
            <a:r>
              <a:rPr lang="ro-RO" sz="1800" dirty="0">
                <a:solidFill>
                  <a:schemeClr val="accent1"/>
                </a:solidFill>
                <a:effectLst/>
                <a:latin typeface="Arial" panose="020B0604020202020204" pitchFamily="34" charset="0"/>
                <a:ea typeface="Times New Roman" panose="02020603050405020304" pitchFamily="18" charset="0"/>
              </a:rPr>
              <a:t>, </a:t>
            </a:r>
          </a:p>
          <a:p>
            <a:pPr marL="0" indent="0">
              <a:buNone/>
            </a:pPr>
            <a:r>
              <a:rPr lang="en-US" sz="1800" dirty="0">
                <a:solidFill>
                  <a:schemeClr val="accent1"/>
                </a:solidFill>
                <a:effectLst/>
                <a:latin typeface="Arial" panose="020B0604020202020204" pitchFamily="34" charset="0"/>
                <a:ea typeface="Times New Roman" panose="02020603050405020304" pitchFamily="18" charset="0"/>
              </a:rPr>
              <a:t>	- </a:t>
            </a:r>
            <a:r>
              <a:rPr lang="ro-RO" sz="1800" dirty="0">
                <a:solidFill>
                  <a:schemeClr val="accent1"/>
                </a:solidFill>
                <a:effectLst/>
                <a:latin typeface="Arial" panose="020B0604020202020204" pitchFamily="34" charset="0"/>
                <a:ea typeface="Times New Roman" panose="02020603050405020304" pitchFamily="18" charset="0"/>
              </a:rPr>
              <a:t>corelație intre rezultate și plată, </a:t>
            </a:r>
          </a:p>
          <a:p>
            <a:pPr marL="0" indent="0">
              <a:buNone/>
            </a:pPr>
            <a:r>
              <a:rPr lang="en-US" sz="1800" dirty="0">
                <a:solidFill>
                  <a:schemeClr val="accent1"/>
                </a:solidFill>
                <a:effectLst/>
                <a:latin typeface="Arial" panose="020B0604020202020204" pitchFamily="34" charset="0"/>
                <a:ea typeface="Times New Roman" panose="02020603050405020304" pitchFamily="18" charset="0"/>
              </a:rPr>
              <a:t>	- </a:t>
            </a:r>
            <a:r>
              <a:rPr lang="ro-RO" sz="1800" dirty="0">
                <a:solidFill>
                  <a:schemeClr val="accent1"/>
                </a:solidFill>
                <a:effectLst/>
                <a:latin typeface="Arial" panose="020B0604020202020204" pitchFamily="34" charset="0"/>
                <a:ea typeface="Times New Roman" panose="02020603050405020304" pitchFamily="18" charset="0"/>
              </a:rPr>
              <a:t>programe de ajutor social. </a:t>
            </a:r>
            <a:endParaRPr lang="en-US" sz="1800" dirty="0">
              <a:solidFill>
                <a:schemeClr val="accent1"/>
              </a:solidFill>
              <a:effectLst/>
              <a:latin typeface="Times New Roman" panose="02020603050405020304" pitchFamily="18" charset="0"/>
              <a:ea typeface="Times New Roman" panose="02020603050405020304" pitchFamily="18" charset="0"/>
            </a:endParaRPr>
          </a:p>
          <a:p>
            <a:pPr marL="0" indent="0">
              <a:buNone/>
            </a:pPr>
            <a:endParaRPr lang="ro-RO" sz="1800" dirty="0">
              <a:latin typeface="Arial" panose="020B0604020202020204" pitchFamily="34" charset="0"/>
            </a:endParaRPr>
          </a:p>
        </p:txBody>
      </p:sp>
    </p:spTree>
    <p:extLst>
      <p:ext uri="{BB962C8B-B14F-4D97-AF65-F5344CB8AC3E}">
        <p14:creationId xmlns:p14="http://schemas.microsoft.com/office/powerpoint/2010/main" val="263920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B92E2-3F5D-4856-846C-3E34CAC32FCF}"/>
              </a:ext>
            </a:extLst>
          </p:cNvPr>
          <p:cNvSpPr>
            <a:spLocks noGrp="1"/>
          </p:cNvSpPr>
          <p:nvPr>
            <p:ph idx="1"/>
          </p:nvPr>
        </p:nvSpPr>
        <p:spPr>
          <a:xfrm>
            <a:off x="838200" y="503434"/>
            <a:ext cx="10515600" cy="5673529"/>
          </a:xfrm>
        </p:spPr>
        <p:txBody>
          <a:bodyPr/>
          <a:lstStyle/>
          <a:p>
            <a:pPr marL="0" indent="0">
              <a:buNone/>
            </a:pPr>
            <a:endParaRPr lang="ro-RO" sz="1800" dirty="0">
              <a:solidFill>
                <a:schemeClr val="accent1"/>
              </a:solidFill>
              <a:effectLst/>
              <a:latin typeface="Arial" panose="020B0604020202020204" pitchFamily="34" charset="0"/>
              <a:ea typeface="Times New Roman" panose="02020603050405020304" pitchFamily="18" charset="0"/>
            </a:endParaRPr>
          </a:p>
          <a:p>
            <a:pPr marL="0" indent="0">
              <a:buNone/>
            </a:pPr>
            <a:r>
              <a:rPr lang="ro-RO" sz="1800" b="1" dirty="0">
                <a:solidFill>
                  <a:schemeClr val="accent1"/>
                </a:solidFill>
                <a:effectLst/>
                <a:latin typeface="Arial" panose="020B0604020202020204" pitchFamily="34" charset="0"/>
                <a:ea typeface="Times New Roman" panose="02020603050405020304" pitchFamily="18" charset="0"/>
              </a:rPr>
              <a:t>Robert Owen</a:t>
            </a:r>
            <a:r>
              <a:rPr lang="ro-RO" sz="1800" dirty="0">
                <a:solidFill>
                  <a:schemeClr val="accent1"/>
                </a:solidFill>
                <a:effectLst/>
                <a:latin typeface="Arial" panose="020B0604020202020204" pitchFamily="34" charset="0"/>
                <a:ea typeface="Times New Roman" panose="02020603050405020304" pitchFamily="18" charset="0"/>
              </a:rPr>
              <a:t>, producător de textile în </a:t>
            </a:r>
            <a:r>
              <a:rPr lang="ro-RO" sz="1800" dirty="0">
                <a:solidFill>
                  <a:schemeClr val="accent1"/>
                </a:solidFill>
                <a:latin typeface="Arial" panose="020B0604020202020204" pitchFamily="34" charset="0"/>
                <a:ea typeface="Times New Roman" panose="02020603050405020304" pitchFamily="18" charset="0"/>
              </a:rPr>
              <a:t>Marea Britanie, în </a:t>
            </a:r>
            <a:r>
              <a:rPr lang="ro-RO" sz="1800" dirty="0">
                <a:solidFill>
                  <a:schemeClr val="accent1"/>
                </a:solidFill>
                <a:effectLst/>
                <a:latin typeface="Arial" panose="020B0604020202020204" pitchFamily="34" charset="0"/>
                <a:ea typeface="Times New Roman" panose="02020603050405020304" pitchFamily="18" charset="0"/>
              </a:rPr>
              <a:t>sec. XIX, </a:t>
            </a:r>
          </a:p>
          <a:p>
            <a:pPr marL="0" indent="0">
              <a:buNone/>
            </a:pPr>
            <a:r>
              <a:rPr lang="ro-RO" sz="1800" dirty="0">
                <a:solidFill>
                  <a:schemeClr val="accent1"/>
                </a:solidFill>
                <a:latin typeface="Arial" panose="020B0604020202020204" pitchFamily="34" charset="0"/>
                <a:ea typeface="Times New Roman" panose="02020603050405020304" pitchFamily="18" charset="0"/>
              </a:rPr>
              <a:t>	- </a:t>
            </a:r>
            <a:r>
              <a:rPr lang="ro-RO" sz="1800" dirty="0">
                <a:solidFill>
                  <a:schemeClr val="accent1"/>
                </a:solidFill>
                <a:effectLst/>
                <a:latin typeface="Arial" panose="020B0604020202020204" pitchFamily="34" charset="0"/>
                <a:ea typeface="Times New Roman" panose="02020603050405020304" pitchFamily="18" charset="0"/>
              </a:rPr>
              <a:t>a încercat </a:t>
            </a:r>
            <a:r>
              <a:rPr lang="ro-RO" sz="1800" b="1" dirty="0">
                <a:solidFill>
                  <a:schemeClr val="accent1"/>
                </a:solidFill>
                <a:effectLst/>
                <a:latin typeface="Arial" panose="020B0604020202020204" pitchFamily="34" charset="0"/>
                <a:ea typeface="Times New Roman" panose="02020603050405020304" pitchFamily="18" charset="0"/>
              </a:rPr>
              <a:t>îmbunătățirea condițiilor de lucru </a:t>
            </a:r>
            <a:r>
              <a:rPr lang="ro-RO" sz="1800" dirty="0">
                <a:solidFill>
                  <a:schemeClr val="accent1"/>
                </a:solidFill>
                <a:effectLst/>
                <a:latin typeface="Arial" panose="020B0604020202020204" pitchFamily="34" charset="0"/>
                <a:ea typeface="Times New Roman" panose="02020603050405020304" pitchFamily="18" charset="0"/>
              </a:rPr>
              <a:t>în fabrici, unde lucrau și mulți copii</a:t>
            </a:r>
            <a:r>
              <a:rPr lang="en-US"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î</a:t>
            </a:r>
            <a:r>
              <a:rPr lang="en-US" sz="1800" dirty="0" err="1">
                <a:solidFill>
                  <a:schemeClr val="accent1"/>
                </a:solidFill>
                <a:effectLst/>
                <a:latin typeface="Arial" panose="020B0604020202020204" pitchFamily="34" charset="0"/>
                <a:ea typeface="Times New Roman" panose="02020603050405020304" pitchFamily="18" charset="0"/>
              </a:rPr>
              <a:t>ncep</a:t>
            </a:r>
            <a:r>
              <a:rPr lang="ro-RO" sz="1800" dirty="0">
                <a:solidFill>
                  <a:schemeClr val="accent1"/>
                </a:solidFill>
                <a:effectLst/>
                <a:latin typeface="Arial" panose="020B0604020202020204" pitchFamily="34" charset="0"/>
                <a:ea typeface="Times New Roman" panose="02020603050405020304" pitchFamily="18" charset="0"/>
              </a:rPr>
              <a:t>â</a:t>
            </a:r>
            <a:r>
              <a:rPr lang="en-US" sz="1800" dirty="0" err="1">
                <a:solidFill>
                  <a:schemeClr val="accent1"/>
                </a:solidFill>
                <a:effectLst/>
                <a:latin typeface="Arial" panose="020B0604020202020204" pitchFamily="34" charset="0"/>
                <a:ea typeface="Times New Roman" panose="02020603050405020304" pitchFamily="18" charset="0"/>
              </a:rPr>
              <a:t>nd</a:t>
            </a:r>
            <a:r>
              <a:rPr lang="en-US" sz="1800" dirty="0">
                <a:solidFill>
                  <a:schemeClr val="accent1"/>
                </a:solidFill>
                <a:effectLst/>
                <a:latin typeface="Arial" panose="020B0604020202020204" pitchFamily="34" charset="0"/>
                <a:ea typeface="Times New Roman" panose="02020603050405020304" pitchFamily="18" charset="0"/>
              </a:rPr>
              <a:t> cu v</a:t>
            </a:r>
            <a:r>
              <a:rPr lang="ro-RO" sz="1800" dirty="0">
                <a:solidFill>
                  <a:schemeClr val="accent1"/>
                </a:solidFill>
                <a:effectLst/>
                <a:latin typeface="Arial" panose="020B0604020202020204" pitchFamily="34" charset="0"/>
                <a:ea typeface="Times New Roman" panose="02020603050405020304" pitchFamily="18" charset="0"/>
              </a:rPr>
              <a:t>â</a:t>
            </a:r>
            <a:r>
              <a:rPr lang="en-US" sz="1800" dirty="0" err="1">
                <a:solidFill>
                  <a:schemeClr val="accent1"/>
                </a:solidFill>
                <a:effectLst/>
                <a:latin typeface="Arial" panose="020B0604020202020204" pitchFamily="34" charset="0"/>
                <a:ea typeface="Times New Roman" panose="02020603050405020304" pitchFamily="18" charset="0"/>
              </a:rPr>
              <a:t>rsta</a:t>
            </a:r>
            <a:r>
              <a:rPr lang="en-US" sz="1800" dirty="0">
                <a:solidFill>
                  <a:schemeClr val="accent1"/>
                </a:solidFill>
                <a:effectLst/>
                <a:latin typeface="Arial" panose="020B0604020202020204" pitchFamily="34" charset="0"/>
                <a:ea typeface="Times New Roman" panose="02020603050405020304" pitchFamily="18" charset="0"/>
              </a:rPr>
              <a:t> de 5-6 ani)</a:t>
            </a:r>
            <a:r>
              <a:rPr lang="ro-RO" sz="1800" dirty="0">
                <a:solidFill>
                  <a:schemeClr val="accent1"/>
                </a:solidFill>
                <a:effectLst/>
                <a:latin typeface="Arial" panose="020B0604020202020204" pitchFamily="34" charset="0"/>
                <a:ea typeface="Times New Roman" panose="02020603050405020304" pitchFamily="18" charset="0"/>
              </a:rPr>
              <a:t>,</a:t>
            </a:r>
          </a:p>
          <a:p>
            <a:pPr marL="0" indent="0">
              <a:buNone/>
            </a:pPr>
            <a:r>
              <a:rPr lang="ro-RO" sz="1800" dirty="0">
                <a:solidFill>
                  <a:schemeClr val="accent1"/>
                </a:solidFill>
                <a:latin typeface="Arial" panose="020B0604020202020204" pitchFamily="34" charset="0"/>
                <a:ea typeface="Times New Roman" panose="02020603050405020304" pitchFamily="18" charset="0"/>
              </a:rPr>
              <a:t>	- a înființat magazine cu prețuri rezonabile pentru angajații săi. Până la mijlocul sec. XIX </a:t>
            </a:r>
            <a:r>
              <a:rPr lang="en-US"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latin typeface="Arial" panose="020B0604020202020204" pitchFamily="34" charset="0"/>
                <a:ea typeface="Times New Roman" panose="02020603050405020304" pitchFamily="18" charset="0"/>
              </a:rPr>
              <a:t>mulți antreprenori își plăteau angajații în </a:t>
            </a:r>
            <a:r>
              <a:rPr lang="ro-RO" sz="1800" dirty="0" err="1">
                <a:solidFill>
                  <a:schemeClr val="accent1"/>
                </a:solidFill>
                <a:latin typeface="Arial" panose="020B0604020202020204" pitchFamily="34" charset="0"/>
                <a:ea typeface="Times New Roman" panose="02020603050405020304" pitchFamily="18" charset="0"/>
              </a:rPr>
              <a:t>token</a:t>
            </a:r>
            <a:r>
              <a:rPr lang="ro-RO" sz="1800" dirty="0">
                <a:solidFill>
                  <a:schemeClr val="accent1"/>
                </a:solidFill>
                <a:latin typeface="Arial" panose="020B0604020202020204" pitchFamily="34" charset="0"/>
                <a:ea typeface="Times New Roman" panose="02020603050405020304" pitchFamily="18" charset="0"/>
              </a:rPr>
              <a:t>-uri proprii (nu în moneda comună) ce nu </a:t>
            </a:r>
            <a:r>
              <a:rPr lang="en-US"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latin typeface="Arial" panose="020B0604020202020204" pitchFamily="34" charset="0"/>
                <a:ea typeface="Times New Roman" panose="02020603050405020304" pitchFamily="18" charset="0"/>
              </a:rPr>
              <a:t>puteau fi folosite decât în magazinele proprii, pentru a cumpăra marfă scumpă și proastă.</a:t>
            </a:r>
          </a:p>
          <a:p>
            <a:pPr marL="0" indent="0">
              <a:buNone/>
            </a:pPr>
            <a:endParaRPr lang="ro-RO" sz="1800" dirty="0">
              <a:solidFill>
                <a:schemeClr val="accent1"/>
              </a:solidFill>
              <a:latin typeface="Arial" panose="020B0604020202020204" pitchFamily="34" charset="0"/>
            </a:endParaRPr>
          </a:p>
          <a:p>
            <a:pPr marL="0" indent="0">
              <a:buNone/>
            </a:pPr>
            <a:endParaRPr lang="ro-RO" sz="1800" dirty="0">
              <a:solidFill>
                <a:schemeClr val="accent1"/>
              </a:solidFill>
              <a:latin typeface="Arial" panose="020B0604020202020204" pitchFamily="34" charset="0"/>
            </a:endParaRPr>
          </a:p>
          <a:p>
            <a:pPr marL="0" indent="0">
              <a:buNone/>
            </a:pPr>
            <a:r>
              <a:rPr lang="ro-RO" sz="1800" b="1" dirty="0">
                <a:solidFill>
                  <a:schemeClr val="accent1"/>
                </a:solidFill>
                <a:effectLst/>
                <a:latin typeface="Arial" panose="020B0604020202020204" pitchFamily="34" charset="0"/>
                <a:ea typeface="Times New Roman" panose="02020603050405020304" pitchFamily="18" charset="0"/>
              </a:rPr>
              <a:t>Charles Babbage </a:t>
            </a:r>
            <a:r>
              <a:rPr lang="ro-RO" sz="1800" dirty="0">
                <a:solidFill>
                  <a:schemeClr val="accent1"/>
                </a:solidFill>
                <a:effectLst/>
                <a:latin typeface="Arial" panose="020B0604020202020204" pitchFamily="34" charset="0"/>
                <a:ea typeface="Times New Roman" panose="02020603050405020304" pitchFamily="18" charset="0"/>
              </a:rPr>
              <a:t>(părintele calculatorului), „Despre economia </a:t>
            </a:r>
            <a:r>
              <a:rPr lang="ro-RO" sz="1800" dirty="0" err="1">
                <a:solidFill>
                  <a:schemeClr val="accent1"/>
                </a:solidFill>
                <a:effectLst/>
                <a:latin typeface="Arial" panose="020B0604020202020204" pitchFamily="34" charset="0"/>
                <a:ea typeface="Times New Roman" panose="02020603050405020304" pitchFamily="18" charset="0"/>
              </a:rPr>
              <a:t>maşinilor</a:t>
            </a:r>
            <a:r>
              <a:rPr lang="ro-RO" sz="1800" dirty="0">
                <a:solidFill>
                  <a:schemeClr val="accent1"/>
                </a:solidFill>
                <a:effectLst/>
                <a:latin typeface="Arial" panose="020B0604020202020204" pitchFamily="34" charset="0"/>
                <a:ea typeface="Times New Roman" panose="02020603050405020304" pitchFamily="18" charset="0"/>
              </a:rPr>
              <a:t> </a:t>
            </a:r>
            <a:r>
              <a:rPr lang="ro-RO" sz="1800" dirty="0" err="1">
                <a:solidFill>
                  <a:schemeClr val="accent1"/>
                </a:solidFill>
                <a:effectLst/>
                <a:latin typeface="Arial" panose="020B0604020202020204" pitchFamily="34" charset="0"/>
                <a:ea typeface="Times New Roman" panose="02020603050405020304" pitchFamily="18" charset="0"/>
              </a:rPr>
              <a:t>şi</a:t>
            </a:r>
            <a:r>
              <a:rPr lang="ro-RO" sz="1800" dirty="0">
                <a:solidFill>
                  <a:schemeClr val="accent1"/>
                </a:solidFill>
                <a:effectLst/>
                <a:latin typeface="Arial" panose="020B0604020202020204" pitchFamily="34" charset="0"/>
                <a:ea typeface="Times New Roman" panose="02020603050405020304" pitchFamily="18" charset="0"/>
              </a:rPr>
              <a:t> a </a:t>
            </a:r>
            <a:r>
              <a:rPr lang="ro-RO" sz="1800" i="1" dirty="0">
                <a:solidFill>
                  <a:schemeClr val="accent1"/>
                </a:solidFill>
                <a:effectLst/>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manufacturilor”, 1832 </a:t>
            </a:r>
          </a:p>
          <a:p>
            <a:pPr marL="0" indent="0">
              <a:buNone/>
            </a:pPr>
            <a:r>
              <a:rPr lang="ro-RO" sz="1800" dirty="0">
                <a:solidFill>
                  <a:schemeClr val="accent1"/>
                </a:solidFill>
                <a:latin typeface="Arial" panose="020B0604020202020204" pitchFamily="34" charset="0"/>
                <a:ea typeface="Times New Roman" panose="02020603050405020304" pitchFamily="18" charset="0"/>
              </a:rPr>
              <a:t>	</a:t>
            </a:r>
            <a:r>
              <a:rPr lang="ro-RO" sz="1800" dirty="0">
                <a:solidFill>
                  <a:schemeClr val="accent1"/>
                </a:solidFill>
                <a:effectLst/>
                <a:latin typeface="Arial" panose="020B0604020202020204" pitchFamily="34" charset="0"/>
                <a:ea typeface="Times New Roman" panose="02020603050405020304" pitchFamily="18" charset="0"/>
              </a:rPr>
              <a:t>- a </a:t>
            </a:r>
            <a:r>
              <a:rPr lang="ro-RO" sz="1800" dirty="0" err="1">
                <a:solidFill>
                  <a:schemeClr val="accent1"/>
                </a:solidFill>
                <a:effectLst/>
                <a:latin typeface="Arial" panose="020B0604020202020204" pitchFamily="34" charset="0"/>
                <a:ea typeface="Times New Roman" panose="02020603050405020304" pitchFamily="18" charset="0"/>
              </a:rPr>
              <a:t>susţinut</a:t>
            </a:r>
            <a:r>
              <a:rPr lang="ro-RO" sz="1800" dirty="0">
                <a:solidFill>
                  <a:schemeClr val="accent1"/>
                </a:solidFill>
                <a:effectLst/>
                <a:latin typeface="Arial" panose="020B0604020202020204" pitchFamily="34" charset="0"/>
                <a:ea typeface="Times New Roman" panose="02020603050405020304" pitchFamily="18" charset="0"/>
              </a:rPr>
              <a:t> sistemul de </a:t>
            </a:r>
            <a:r>
              <a:rPr lang="ro-RO" sz="1800" dirty="0" err="1">
                <a:solidFill>
                  <a:schemeClr val="accent1"/>
                </a:solidFill>
                <a:effectLst/>
                <a:latin typeface="Arial" panose="020B0604020202020204" pitchFamily="34" charset="0"/>
                <a:ea typeface="Times New Roman" panose="02020603050405020304" pitchFamily="18" charset="0"/>
              </a:rPr>
              <a:t>împărţire</a:t>
            </a:r>
            <a:r>
              <a:rPr lang="ro-RO" sz="1800" dirty="0">
                <a:solidFill>
                  <a:schemeClr val="accent1"/>
                </a:solidFill>
                <a:effectLst/>
                <a:latin typeface="Arial" panose="020B0604020202020204" pitchFamily="34" charset="0"/>
                <a:ea typeface="Times New Roman" panose="02020603050405020304" pitchFamily="18" charset="0"/>
              </a:rPr>
              <a:t> a </a:t>
            </a:r>
            <a:r>
              <a:rPr lang="ro-RO" sz="1800" dirty="0">
                <a:solidFill>
                  <a:schemeClr val="accent1"/>
                </a:solidFill>
                <a:latin typeface="Arial" panose="020B0604020202020204" pitchFamily="34" charset="0"/>
              </a:rPr>
              <a:t>profiturilor cu angajații - </a:t>
            </a:r>
            <a:r>
              <a:rPr lang="ro-RO" sz="1800" b="1" dirty="0">
                <a:solidFill>
                  <a:schemeClr val="accent1"/>
                </a:solidFill>
                <a:latin typeface="Arial" panose="020B0604020202020204" pitchFamily="34" charset="0"/>
              </a:rPr>
              <a:t>„profit </a:t>
            </a:r>
            <a:r>
              <a:rPr lang="ro-RO" sz="1800" b="1" dirty="0" err="1">
                <a:solidFill>
                  <a:schemeClr val="accent1"/>
                </a:solidFill>
                <a:latin typeface="Arial" panose="020B0604020202020204" pitchFamily="34" charset="0"/>
              </a:rPr>
              <a:t>sharing</a:t>
            </a:r>
            <a:r>
              <a:rPr lang="ro-RO" sz="1800" b="1" dirty="0">
                <a:solidFill>
                  <a:schemeClr val="accent1"/>
                </a:solidFill>
                <a:latin typeface="Arial" panose="020B0604020202020204" pitchFamily="34" charset="0"/>
              </a:rPr>
              <a:t>”, </a:t>
            </a:r>
          </a:p>
          <a:p>
            <a:pPr marL="0" indent="0">
              <a:buNone/>
            </a:pPr>
            <a:r>
              <a:rPr lang="ro-RO" sz="1800" dirty="0">
                <a:solidFill>
                  <a:schemeClr val="accent1"/>
                </a:solidFill>
                <a:latin typeface="Arial" panose="020B0604020202020204" pitchFamily="34" charset="0"/>
              </a:rPr>
              <a:t>	- </a:t>
            </a:r>
            <a:r>
              <a:rPr lang="ro-RO" sz="1800" b="1" dirty="0">
                <a:solidFill>
                  <a:schemeClr val="accent1"/>
                </a:solidFill>
                <a:latin typeface="Arial" panose="020B0604020202020204" pitchFamily="34" charset="0"/>
              </a:rPr>
              <a:t>angajații performanți </a:t>
            </a:r>
            <a:r>
              <a:rPr lang="ro-RO" sz="1800" dirty="0">
                <a:solidFill>
                  <a:schemeClr val="accent1"/>
                </a:solidFill>
                <a:latin typeface="Arial" panose="020B0604020202020204" pitchFamily="34" charset="0"/>
              </a:rPr>
              <a:t>trebuie să execute </a:t>
            </a:r>
            <a:r>
              <a:rPr lang="ro-RO" sz="1800" b="1" dirty="0">
                <a:solidFill>
                  <a:schemeClr val="accent1"/>
                </a:solidFill>
                <a:latin typeface="Arial" panose="020B0604020202020204" pitchFamily="34" charset="0"/>
              </a:rPr>
              <a:t>sarcini complexe</a:t>
            </a:r>
            <a:r>
              <a:rPr lang="ro-RO" sz="1800" dirty="0">
                <a:solidFill>
                  <a:schemeClr val="accent1"/>
                </a:solidFill>
                <a:latin typeface="Arial" panose="020B0604020202020204" pitchFamily="34" charset="0"/>
              </a:rPr>
              <a:t>, sarcinile mai ușoare putând fi 	transferate către angajați mai puțin performanți, care sunt mai puțin costisitori. </a:t>
            </a:r>
          </a:p>
          <a:p>
            <a:pPr marL="0" indent="0">
              <a:buNone/>
            </a:pPr>
            <a:endParaRPr lang="en-US" sz="1800" dirty="0">
              <a:solidFill>
                <a:schemeClr val="accent1"/>
              </a:solidFill>
              <a:latin typeface="Arial" panose="020B0604020202020204" pitchFamily="34" charset="0"/>
            </a:endParaRPr>
          </a:p>
        </p:txBody>
      </p:sp>
    </p:spTree>
    <p:extLst>
      <p:ext uri="{BB962C8B-B14F-4D97-AF65-F5344CB8AC3E}">
        <p14:creationId xmlns:p14="http://schemas.microsoft.com/office/powerpoint/2010/main" val="195147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89994-9796-4C54-B324-1234BCC562CF}"/>
              </a:ext>
            </a:extLst>
          </p:cNvPr>
          <p:cNvSpPr>
            <a:spLocks noGrp="1"/>
          </p:cNvSpPr>
          <p:nvPr>
            <p:ph idx="1"/>
          </p:nvPr>
        </p:nvSpPr>
        <p:spPr>
          <a:xfrm>
            <a:off x="838200" y="523982"/>
            <a:ext cx="10515600" cy="5652981"/>
          </a:xfrm>
        </p:spPr>
        <p:txBody>
          <a:bodyPr>
            <a:normAutofit/>
          </a:bodyPr>
          <a:lstStyle/>
          <a:p>
            <a:pPr marL="0" indent="0">
              <a:buNone/>
            </a:pPr>
            <a:endParaRPr lang="ro-RO" sz="1800" dirty="0">
              <a:solidFill>
                <a:schemeClr val="accent1"/>
              </a:solidFill>
              <a:latin typeface="Arial" panose="020B0604020202020204" pitchFamily="34" charset="0"/>
            </a:endParaRPr>
          </a:p>
          <a:p>
            <a:pPr marL="0" indent="0">
              <a:buNone/>
            </a:pPr>
            <a:r>
              <a:rPr lang="ro-RO" sz="1800" b="1" dirty="0" err="1">
                <a:solidFill>
                  <a:schemeClr val="accent1"/>
                </a:solidFill>
                <a:latin typeface="Arial" panose="020B0604020202020204" pitchFamily="34" charset="0"/>
              </a:rPr>
              <a:t>Frderick</a:t>
            </a:r>
            <a:r>
              <a:rPr lang="ro-RO" sz="1800" b="1" dirty="0">
                <a:solidFill>
                  <a:schemeClr val="accent1"/>
                </a:solidFill>
                <a:latin typeface="Arial" panose="020B0604020202020204" pitchFamily="34" charset="0"/>
              </a:rPr>
              <a:t> </a:t>
            </a:r>
            <a:r>
              <a:rPr lang="ro-RO" sz="1800" b="1" dirty="0" err="1">
                <a:solidFill>
                  <a:schemeClr val="accent1"/>
                </a:solidFill>
                <a:latin typeface="Arial" panose="020B0604020202020204" pitchFamily="34" charset="0"/>
              </a:rPr>
              <a:t>Winslow</a:t>
            </a:r>
            <a:r>
              <a:rPr lang="ro-RO" sz="1800" b="1" dirty="0">
                <a:solidFill>
                  <a:schemeClr val="accent1"/>
                </a:solidFill>
                <a:latin typeface="Arial" panose="020B0604020202020204" pitchFamily="34" charset="0"/>
              </a:rPr>
              <a:t> Taylor </a:t>
            </a:r>
            <a:r>
              <a:rPr lang="ro-RO" sz="1800" dirty="0">
                <a:solidFill>
                  <a:schemeClr val="accent1"/>
                </a:solidFill>
                <a:latin typeface="Arial" panose="020B0604020202020204" pitchFamily="34" charset="0"/>
              </a:rPr>
              <a:t>(</a:t>
            </a:r>
            <a:r>
              <a:rPr lang="ro-RO" sz="1800" dirty="0" err="1">
                <a:solidFill>
                  <a:schemeClr val="accent1"/>
                </a:solidFill>
                <a:latin typeface="Arial" panose="020B0604020202020204" pitchFamily="34" charset="0"/>
              </a:rPr>
              <a:t>ingener</a:t>
            </a:r>
            <a:r>
              <a:rPr lang="ro-RO" sz="1800" dirty="0">
                <a:solidFill>
                  <a:schemeClr val="accent1"/>
                </a:solidFill>
                <a:latin typeface="Arial" panose="020B0604020202020204" pitchFamily="34" charset="0"/>
              </a:rPr>
              <a:t>, a patentat procese de eficientizare a producției de oțel)</a:t>
            </a:r>
            <a:r>
              <a:rPr lang="en-US" sz="1800" dirty="0">
                <a:solidFill>
                  <a:schemeClr val="accent1"/>
                </a:solidFill>
                <a:latin typeface="Arial" panose="020B0604020202020204" pitchFamily="34" charset="0"/>
              </a:rPr>
              <a:t> </a:t>
            </a:r>
            <a:r>
              <a:rPr lang="ro-RO" sz="1800" b="1" dirty="0">
                <a:solidFill>
                  <a:schemeClr val="accent1"/>
                </a:solidFill>
                <a:latin typeface="Arial" panose="020B0604020202020204" pitchFamily="34" charset="0"/>
              </a:rPr>
              <a:t>părintele managementului </a:t>
            </a:r>
            <a:r>
              <a:rPr lang="ro-RO" sz="1800" b="1" dirty="0" err="1">
                <a:solidFill>
                  <a:schemeClr val="accent1"/>
                </a:solidFill>
                <a:latin typeface="Arial" panose="020B0604020202020204" pitchFamily="34" charset="0"/>
              </a:rPr>
              <a:t>ştiinţific</a:t>
            </a:r>
            <a:r>
              <a:rPr lang="ro-RO" sz="1800" dirty="0">
                <a:solidFill>
                  <a:schemeClr val="accent1"/>
                </a:solidFill>
                <a:latin typeface="Arial" panose="020B0604020202020204" pitchFamily="34" charset="0"/>
              </a:rPr>
              <a:t>, Principiile managementului științific, 1909</a:t>
            </a:r>
            <a:r>
              <a:rPr lang="en-US" sz="1800" dirty="0">
                <a:solidFill>
                  <a:schemeClr val="accent1"/>
                </a:solidFill>
                <a:latin typeface="Arial" panose="020B0604020202020204" pitchFamily="34" charset="0"/>
              </a:rPr>
              <a:t> </a:t>
            </a:r>
            <a:r>
              <a:rPr lang="ro-RO" sz="1800" dirty="0">
                <a:solidFill>
                  <a:schemeClr val="accent1"/>
                </a:solidFill>
                <a:latin typeface="Arial" panose="020B0604020202020204" pitchFamily="34" charset="0"/>
              </a:rPr>
              <a:t>:</a:t>
            </a:r>
          </a:p>
          <a:p>
            <a:pPr marL="0" indent="0">
              <a:buNone/>
            </a:pPr>
            <a:r>
              <a:rPr lang="en-US" sz="1800" dirty="0">
                <a:solidFill>
                  <a:schemeClr val="accent1"/>
                </a:solidFill>
                <a:latin typeface="Arial" panose="020B0604020202020204" pitchFamily="34" charset="0"/>
              </a:rPr>
              <a:t>	</a:t>
            </a:r>
            <a:r>
              <a:rPr lang="ro-RO" sz="1800" dirty="0">
                <a:solidFill>
                  <a:schemeClr val="accent1"/>
                </a:solidFill>
                <a:latin typeface="Arial" panose="020B0604020202020204" pitchFamily="34" charset="0"/>
              </a:rPr>
              <a:t>- prin observare științifică, managementul trebuie să identifice cea m</a:t>
            </a:r>
            <a:r>
              <a:rPr lang="en-US" sz="1800" dirty="0">
                <a:solidFill>
                  <a:schemeClr val="accent1"/>
                </a:solidFill>
                <a:latin typeface="Arial" panose="020B0604020202020204" pitchFamily="34" charset="0"/>
              </a:rPr>
              <a:t>a</a:t>
            </a:r>
            <a:r>
              <a:rPr lang="ro-RO" sz="1800" dirty="0">
                <a:solidFill>
                  <a:schemeClr val="accent1"/>
                </a:solidFill>
                <a:latin typeface="Arial" panose="020B0604020202020204" pitchFamily="34" charset="0"/>
              </a:rPr>
              <a:t>i bună cale de a </a:t>
            </a:r>
            <a:r>
              <a:rPr lang="en-US" sz="1800" dirty="0">
                <a:solidFill>
                  <a:schemeClr val="accent1"/>
                </a:solidFill>
                <a:latin typeface="Arial" panose="020B0604020202020204" pitchFamily="34" charset="0"/>
              </a:rPr>
              <a:t>	</a:t>
            </a:r>
            <a:r>
              <a:rPr lang="ro-RO" sz="1800" dirty="0" err="1">
                <a:solidFill>
                  <a:schemeClr val="accent1"/>
                </a:solidFill>
                <a:latin typeface="Arial" panose="020B0604020202020204" pitchFamily="34" charset="0"/>
              </a:rPr>
              <a:t>indeplini</a:t>
            </a:r>
            <a:r>
              <a:rPr lang="ro-RO" sz="1800" dirty="0">
                <a:solidFill>
                  <a:schemeClr val="accent1"/>
                </a:solidFill>
                <a:latin typeface="Arial" panose="020B0604020202020204" pitchFamily="34" charset="0"/>
              </a:rPr>
              <a:t> o anumită sarcină,</a:t>
            </a:r>
          </a:p>
          <a:p>
            <a:pPr marL="0" indent="0">
              <a:buNone/>
            </a:pPr>
            <a:r>
              <a:rPr lang="en-US" sz="1800" dirty="0">
                <a:solidFill>
                  <a:schemeClr val="accent1"/>
                </a:solidFill>
                <a:latin typeface="Arial" panose="020B0604020202020204" pitchFamily="34" charset="0"/>
              </a:rPr>
              <a:t>	</a:t>
            </a:r>
            <a:r>
              <a:rPr lang="ro-RO" sz="1800" dirty="0">
                <a:solidFill>
                  <a:schemeClr val="accent1"/>
                </a:solidFill>
                <a:latin typeface="Arial" panose="020B0604020202020204" pitchFamily="34" charset="0"/>
              </a:rPr>
              <a:t>- managementul trebuie să identifice limitele și posibilitățile de </a:t>
            </a:r>
            <a:r>
              <a:rPr lang="ro-RO" sz="1800" b="1" dirty="0">
                <a:solidFill>
                  <a:schemeClr val="accent1"/>
                </a:solidFill>
                <a:latin typeface="Arial" panose="020B0604020202020204" pitchFamily="34" charset="0"/>
              </a:rPr>
              <a:t>dezvoltare</a:t>
            </a:r>
            <a:r>
              <a:rPr lang="ro-RO" sz="1800" dirty="0">
                <a:solidFill>
                  <a:schemeClr val="accent1"/>
                </a:solidFill>
                <a:latin typeface="Arial" panose="020B0604020202020204" pitchFamily="34" charset="0"/>
              </a:rPr>
              <a:t> ale unui </a:t>
            </a:r>
            <a:r>
              <a:rPr lang="en-US" sz="1800" dirty="0">
                <a:solidFill>
                  <a:schemeClr val="accent1"/>
                </a:solidFill>
                <a:latin typeface="Arial" panose="020B0604020202020204" pitchFamily="34" charset="0"/>
              </a:rPr>
              <a:t>	</a:t>
            </a:r>
            <a:r>
              <a:rPr lang="ro-RO" sz="1800" dirty="0">
                <a:solidFill>
                  <a:schemeClr val="accent1"/>
                </a:solidFill>
                <a:latin typeface="Arial" panose="020B0604020202020204" pitchFamily="34" charset="0"/>
              </a:rPr>
              <a:t>angajat și să îi pună la dispoziție </a:t>
            </a:r>
            <a:r>
              <a:rPr lang="ro-RO" sz="1800" b="1" dirty="0">
                <a:solidFill>
                  <a:schemeClr val="accent1"/>
                </a:solidFill>
                <a:latin typeface="Arial" panose="020B0604020202020204" pitchFamily="34" charset="0"/>
              </a:rPr>
              <a:t>pregătirea</a:t>
            </a:r>
            <a:r>
              <a:rPr lang="ro-RO" sz="1800" dirty="0">
                <a:solidFill>
                  <a:schemeClr val="accent1"/>
                </a:solidFill>
                <a:latin typeface="Arial" panose="020B0604020202020204" pitchFamily="34" charset="0"/>
              </a:rPr>
              <a:t> necesară,</a:t>
            </a:r>
          </a:p>
          <a:p>
            <a:pPr marL="0" indent="0">
              <a:buNone/>
            </a:pPr>
            <a:r>
              <a:rPr lang="en-US" sz="1800" dirty="0">
                <a:solidFill>
                  <a:schemeClr val="accent1"/>
                </a:solidFill>
                <a:latin typeface="Arial" panose="020B0604020202020204" pitchFamily="34" charset="0"/>
              </a:rPr>
              <a:t>	</a:t>
            </a:r>
            <a:r>
              <a:rPr lang="ro-RO" sz="1800" dirty="0">
                <a:solidFill>
                  <a:schemeClr val="accent1"/>
                </a:solidFill>
                <a:latin typeface="Arial" panose="020B0604020202020204" pitchFamily="34" charset="0"/>
              </a:rPr>
              <a:t>- </a:t>
            </a:r>
            <a:r>
              <a:rPr lang="ro-RO" sz="1800" b="1" dirty="0">
                <a:solidFill>
                  <a:schemeClr val="accent1"/>
                </a:solidFill>
                <a:latin typeface="Arial" panose="020B0604020202020204" pitchFamily="34" charset="0"/>
              </a:rPr>
              <a:t>plata</a:t>
            </a:r>
            <a:r>
              <a:rPr lang="ro-RO" sz="1800" dirty="0">
                <a:solidFill>
                  <a:schemeClr val="accent1"/>
                </a:solidFill>
                <a:latin typeface="Arial" panose="020B0604020202020204" pitchFamily="34" charset="0"/>
              </a:rPr>
              <a:t> fiecărui angajat să fie </a:t>
            </a:r>
            <a:r>
              <a:rPr lang="ro-RO" sz="1800" b="1" dirty="0">
                <a:solidFill>
                  <a:schemeClr val="accent1"/>
                </a:solidFill>
                <a:latin typeface="Arial" panose="020B0604020202020204" pitchFamily="34" charset="0"/>
              </a:rPr>
              <a:t>direct proporțională cu producția </a:t>
            </a:r>
            <a:r>
              <a:rPr lang="ro-RO" sz="1800" dirty="0">
                <a:solidFill>
                  <a:schemeClr val="accent1"/>
                </a:solidFill>
                <a:latin typeface="Arial" panose="020B0604020202020204" pitchFamily="34" charset="0"/>
              </a:rPr>
              <a:t>realizată,</a:t>
            </a:r>
          </a:p>
          <a:p>
            <a:pPr marL="0" indent="0">
              <a:buNone/>
            </a:pPr>
            <a:r>
              <a:rPr lang="en-US" sz="1800" dirty="0">
                <a:solidFill>
                  <a:schemeClr val="accent1"/>
                </a:solidFill>
                <a:latin typeface="Arial" panose="020B0604020202020204" pitchFamily="34" charset="0"/>
              </a:rPr>
              <a:t>	</a:t>
            </a:r>
            <a:r>
              <a:rPr lang="ro-RO" sz="1800" dirty="0">
                <a:solidFill>
                  <a:schemeClr val="accent1"/>
                </a:solidFill>
                <a:latin typeface="Arial" panose="020B0604020202020204" pitchFamily="34" charset="0"/>
              </a:rPr>
              <a:t>- </a:t>
            </a:r>
            <a:r>
              <a:rPr lang="ro-RO" sz="1800" b="1" dirty="0">
                <a:solidFill>
                  <a:schemeClr val="accent1"/>
                </a:solidFill>
                <a:latin typeface="Arial" panose="020B0604020202020204" pitchFamily="34" charset="0"/>
              </a:rPr>
              <a:t>diviziunea muncii </a:t>
            </a:r>
            <a:r>
              <a:rPr lang="ro-RO" sz="1800" dirty="0">
                <a:solidFill>
                  <a:schemeClr val="accent1"/>
                </a:solidFill>
                <a:latin typeface="Arial" panose="020B0604020202020204" pitchFamily="34" charset="0"/>
              </a:rPr>
              <a:t>între manager (planificarea și inspecția) și angajat (realizează </a:t>
            </a:r>
            <a:r>
              <a:rPr lang="en-US" sz="1800" dirty="0">
                <a:solidFill>
                  <a:schemeClr val="accent1"/>
                </a:solidFill>
                <a:latin typeface="Arial" panose="020B0604020202020204" pitchFamily="34" charset="0"/>
              </a:rPr>
              <a:t>	</a:t>
            </a:r>
            <a:r>
              <a:rPr lang="ro-RO" sz="1800" dirty="0">
                <a:solidFill>
                  <a:schemeClr val="accent1"/>
                </a:solidFill>
                <a:latin typeface="Arial" panose="020B0604020202020204" pitchFamily="34" charset="0"/>
              </a:rPr>
              <a:t>producția). </a:t>
            </a:r>
          </a:p>
          <a:p>
            <a:pPr marL="0" indent="0">
              <a:buNone/>
            </a:pPr>
            <a:r>
              <a:rPr lang="ro-RO" sz="2000" dirty="0">
                <a:latin typeface="Arial" panose="020B0604020202020204" pitchFamily="34" charset="0"/>
              </a:rPr>
              <a:t> </a:t>
            </a:r>
          </a:p>
          <a:p>
            <a:pPr marL="0" indent="0">
              <a:buNone/>
            </a:pPr>
            <a:endParaRPr lang="ro-RO" sz="2000" dirty="0">
              <a:latin typeface="Arial" panose="020B0604020202020204" pitchFamily="34" charset="0"/>
            </a:endParaRPr>
          </a:p>
          <a:p>
            <a:pPr marL="0" indent="0">
              <a:buNone/>
            </a:pPr>
            <a:endParaRPr lang="ro-RO" sz="2000" dirty="0">
              <a:latin typeface="Arial" panose="020B0604020202020204" pitchFamily="34" charset="0"/>
            </a:endParaRPr>
          </a:p>
          <a:p>
            <a:endParaRPr lang="en-US" sz="2000" dirty="0"/>
          </a:p>
        </p:txBody>
      </p:sp>
    </p:spTree>
    <p:extLst>
      <p:ext uri="{BB962C8B-B14F-4D97-AF65-F5344CB8AC3E}">
        <p14:creationId xmlns:p14="http://schemas.microsoft.com/office/powerpoint/2010/main" val="229669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98D80-A883-414E-A3CC-DF2AD9DB44DC}"/>
              </a:ext>
            </a:extLst>
          </p:cNvPr>
          <p:cNvSpPr>
            <a:spLocks noGrp="1"/>
          </p:cNvSpPr>
          <p:nvPr>
            <p:ph idx="1"/>
          </p:nvPr>
        </p:nvSpPr>
        <p:spPr>
          <a:xfrm>
            <a:off x="838200" y="390418"/>
            <a:ext cx="10515600" cy="5786545"/>
          </a:xfrm>
        </p:spPr>
        <p:txBody>
          <a:bodyPr>
            <a:normAutofit lnSpcReduction="10000"/>
          </a:bodyPr>
          <a:lstStyle/>
          <a:p>
            <a:pPr marL="0" indent="0" algn="just">
              <a:buNone/>
            </a:pPr>
            <a:r>
              <a:rPr lang="en-US" sz="1800" b="1" dirty="0">
                <a:solidFill>
                  <a:schemeClr val="accent1"/>
                </a:solidFill>
                <a:latin typeface="Arial" panose="020B0604020202020204" pitchFamily="34" charset="0"/>
                <a:cs typeface="Arial" panose="020B0604020202020204" pitchFamily="34" charset="0"/>
              </a:rPr>
              <a:t>Henry Gantt, </a:t>
            </a:r>
            <a:r>
              <a:rPr lang="en-US" sz="1800" dirty="0">
                <a:solidFill>
                  <a:schemeClr val="accent1"/>
                </a:solidFill>
                <a:latin typeface="Arial" panose="020B0604020202020204" pitchFamily="34" charset="0"/>
                <a:cs typeface="Arial" panose="020B0604020202020204" pitchFamily="34" charset="0"/>
              </a:rPr>
              <a:t>a </a:t>
            </a:r>
            <a:r>
              <a:rPr lang="en-US" sz="1800" dirty="0" err="1">
                <a:solidFill>
                  <a:schemeClr val="accent1"/>
                </a:solidFill>
                <a:latin typeface="Arial" panose="020B0604020202020204" pitchFamily="34" charset="0"/>
                <a:cs typeface="Arial" panose="020B0604020202020204" pitchFamily="34" charset="0"/>
              </a:rPr>
              <a:t>perfectionat</a:t>
            </a:r>
            <a:r>
              <a:rPr lang="en-US" sz="1800" dirty="0">
                <a:solidFill>
                  <a:schemeClr val="accent1"/>
                </a:solidFill>
                <a:latin typeface="Arial" panose="020B0604020202020204" pitchFamily="34" charset="0"/>
                <a:cs typeface="Arial" panose="020B0604020202020204" pitchFamily="34" charset="0"/>
              </a:rPr>
              <a:t> </a:t>
            </a:r>
            <a:r>
              <a:rPr lang="en-US" sz="1800" dirty="0" err="1">
                <a:solidFill>
                  <a:schemeClr val="accent1"/>
                </a:solidFill>
                <a:latin typeface="Arial" panose="020B0604020202020204" pitchFamily="34" charset="0"/>
                <a:cs typeface="Arial" panose="020B0604020202020204" pitchFamily="34" charset="0"/>
              </a:rPr>
              <a:t>principiile</a:t>
            </a:r>
            <a:r>
              <a:rPr lang="en-US" sz="1800" dirty="0">
                <a:solidFill>
                  <a:schemeClr val="accent1"/>
                </a:solidFill>
                <a:latin typeface="Arial" panose="020B0604020202020204" pitchFamily="34" charset="0"/>
                <a:cs typeface="Arial" panose="020B0604020202020204" pitchFamily="34" charset="0"/>
              </a:rPr>
              <a:t> </a:t>
            </a:r>
            <a:r>
              <a:rPr lang="en-US" sz="1800" dirty="0" err="1">
                <a:solidFill>
                  <a:schemeClr val="accent1"/>
                </a:solidFill>
                <a:latin typeface="Arial" panose="020B0604020202020204" pitchFamily="34" charset="0"/>
                <a:cs typeface="Arial" panose="020B0604020202020204" pitchFamily="34" charset="0"/>
              </a:rPr>
              <a:t>introdu</a:t>
            </a:r>
            <a:r>
              <a:rPr lang="ro-RO" sz="1800" dirty="0">
                <a:solidFill>
                  <a:schemeClr val="accent1"/>
                </a:solidFill>
                <a:latin typeface="Arial" panose="020B0604020202020204" pitchFamily="34" charset="0"/>
                <a:cs typeface="Arial" panose="020B0604020202020204" pitchFamily="34" charset="0"/>
              </a:rPr>
              <a:t>se</a:t>
            </a:r>
            <a:r>
              <a:rPr lang="en-US" sz="1800" dirty="0">
                <a:solidFill>
                  <a:schemeClr val="accent1"/>
                </a:solidFill>
                <a:latin typeface="Arial" panose="020B0604020202020204" pitchFamily="34" charset="0"/>
                <a:cs typeface="Arial" panose="020B0604020202020204" pitchFamily="34" charset="0"/>
              </a:rPr>
              <a:t> de </a:t>
            </a:r>
            <a:r>
              <a:rPr lang="ro-RO" sz="1800" dirty="0">
                <a:solidFill>
                  <a:schemeClr val="accent1"/>
                </a:solidFill>
                <a:latin typeface="Arial" panose="020B0604020202020204" pitchFamily="34" charset="0"/>
                <a:cs typeface="Arial" panose="020B0604020202020204" pitchFamily="34" charset="0"/>
              </a:rPr>
              <a:t>colegul său, </a:t>
            </a:r>
            <a:r>
              <a:rPr lang="en-US" sz="1800" dirty="0">
                <a:solidFill>
                  <a:schemeClr val="accent1"/>
                </a:solidFill>
                <a:latin typeface="Arial" panose="020B0604020202020204" pitchFamily="34" charset="0"/>
                <a:cs typeface="Arial" panose="020B0604020202020204" pitchFamily="34" charset="0"/>
              </a:rPr>
              <a:t>Taylor:</a:t>
            </a:r>
          </a:p>
          <a:p>
            <a:pPr marL="0" indent="0" algn="just">
              <a:buNone/>
            </a:pPr>
            <a:r>
              <a:rPr lang="en-US" sz="1800" dirty="0">
                <a:solidFill>
                  <a:schemeClr val="accent1"/>
                </a:solidFill>
                <a:latin typeface="Arial" panose="020B0604020202020204" pitchFamily="34" charset="0"/>
                <a:cs typeface="Arial" panose="020B0604020202020204" pitchFamily="34" charset="0"/>
              </a:rPr>
              <a:t>	- </a:t>
            </a:r>
            <a:r>
              <a:rPr lang="ro-RO" sz="1800" dirty="0">
                <a:solidFill>
                  <a:schemeClr val="accent1"/>
                </a:solidFill>
                <a:latin typeface="Arial" panose="020B0604020202020204" pitchFamily="34" charset="0"/>
                <a:cs typeface="Arial" panose="020B0604020202020204" pitchFamily="34" charset="0"/>
              </a:rPr>
              <a:t>p</a:t>
            </a:r>
            <a:r>
              <a:rPr lang="en-US" sz="1800" dirty="0" err="1">
                <a:solidFill>
                  <a:schemeClr val="accent1"/>
                </a:solidFill>
                <a:latin typeface="Arial" panose="020B0604020202020204" pitchFamily="34" charset="0"/>
                <a:cs typeface="Arial" panose="020B0604020202020204" pitchFamily="34" charset="0"/>
              </a:rPr>
              <a:t>rin</a:t>
            </a:r>
            <a:r>
              <a:rPr lang="en-US" sz="1800" dirty="0">
                <a:solidFill>
                  <a:schemeClr val="accent1"/>
                </a:solidFill>
                <a:latin typeface="Arial" panose="020B0604020202020204" pitchFamily="34" charset="0"/>
                <a:cs typeface="Arial" panose="020B0604020202020204" pitchFamily="34" charset="0"/>
              </a:rPr>
              <a:t> </a:t>
            </a:r>
            <a:r>
              <a:rPr lang="ro-RO" sz="1800" dirty="0">
                <a:solidFill>
                  <a:schemeClr val="accent1"/>
                </a:solidFill>
                <a:latin typeface="Arial" panose="020B0604020202020204" pitchFamily="34" charset="0"/>
                <a:cs typeface="Arial" panose="020B0604020202020204" pitchFamily="34" charset="0"/>
              </a:rPr>
              <a:t>d</a:t>
            </a:r>
            <a:r>
              <a:rPr lang="en-US" sz="1800" dirty="0" err="1">
                <a:solidFill>
                  <a:schemeClr val="accent1"/>
                </a:solidFill>
                <a:latin typeface="Arial" panose="020B0604020202020204" pitchFamily="34" charset="0"/>
                <a:cs typeface="Arial" panose="020B0604020202020204" pitchFamily="34" charset="0"/>
              </a:rPr>
              <a:t>iagrama</a:t>
            </a:r>
            <a:r>
              <a:rPr lang="en-US" sz="1800" dirty="0">
                <a:solidFill>
                  <a:schemeClr val="accent1"/>
                </a:solidFill>
                <a:latin typeface="Arial" panose="020B0604020202020204" pitchFamily="34" charset="0"/>
                <a:cs typeface="Arial" panose="020B0604020202020204" pitchFamily="34" charset="0"/>
              </a:rPr>
              <a:t> Gantt a </a:t>
            </a:r>
            <a:r>
              <a:rPr lang="en-US" sz="1800" dirty="0" err="1">
                <a:solidFill>
                  <a:schemeClr val="accent1"/>
                </a:solidFill>
                <a:latin typeface="Arial" panose="020B0604020202020204" pitchFamily="34" charset="0"/>
                <a:cs typeface="Arial" panose="020B0604020202020204" pitchFamily="34" charset="0"/>
              </a:rPr>
              <a:t>introdus</a:t>
            </a:r>
            <a:r>
              <a:rPr lang="en-US" sz="1800" dirty="0">
                <a:solidFill>
                  <a:schemeClr val="accent1"/>
                </a:solidFill>
                <a:latin typeface="Arial" panose="020B0604020202020204" pitchFamily="34" charset="0"/>
                <a:cs typeface="Arial" panose="020B0604020202020204" pitchFamily="34" charset="0"/>
              </a:rPr>
              <a:t> un element </a:t>
            </a:r>
            <a:r>
              <a:rPr lang="en-US" sz="1800" dirty="0" err="1">
                <a:solidFill>
                  <a:schemeClr val="accent1"/>
                </a:solidFill>
                <a:latin typeface="Arial" panose="020B0604020202020204" pitchFamily="34" charset="0"/>
                <a:cs typeface="Arial" panose="020B0604020202020204" pitchFamily="34" charset="0"/>
              </a:rPr>
              <a:t>nou</a:t>
            </a:r>
            <a:r>
              <a:rPr lang="en-US" sz="1800" dirty="0">
                <a:solidFill>
                  <a:schemeClr val="accent1"/>
                </a:solidFill>
                <a:latin typeface="Arial" panose="020B0604020202020204" pitchFamily="34" charset="0"/>
                <a:cs typeface="Arial" panose="020B0604020202020204" pitchFamily="34" charset="0"/>
              </a:rPr>
              <a:t> in </a:t>
            </a:r>
            <a:r>
              <a:rPr lang="en-US" sz="1800" dirty="0" err="1">
                <a:solidFill>
                  <a:schemeClr val="accent1"/>
                </a:solidFill>
                <a:latin typeface="Arial" panose="020B0604020202020204" pitchFamily="34" charset="0"/>
                <a:cs typeface="Arial" panose="020B0604020202020204" pitchFamily="34" charset="0"/>
              </a:rPr>
              <a:t>planificarea</a:t>
            </a:r>
            <a:r>
              <a:rPr lang="ro-RO" sz="1800" dirty="0">
                <a:solidFill>
                  <a:schemeClr val="accent1"/>
                </a:solidFill>
                <a:latin typeface="Arial" panose="020B0604020202020204" pitchFamily="34" charset="0"/>
                <a:cs typeface="Arial" panose="020B0604020202020204" pitchFamily="34" charset="0"/>
              </a:rPr>
              <a:t>,</a:t>
            </a:r>
            <a:r>
              <a:rPr lang="en-US" sz="1800" dirty="0">
                <a:solidFill>
                  <a:schemeClr val="accent1"/>
                </a:solidFill>
                <a:latin typeface="Arial" panose="020B0604020202020204" pitchFamily="34" charset="0"/>
                <a:cs typeface="Arial" panose="020B0604020202020204" pitchFamily="34" charset="0"/>
              </a:rPr>
              <a:t> </a:t>
            </a:r>
            <a:r>
              <a:rPr lang="en-US" sz="1800" dirty="0" err="1">
                <a:solidFill>
                  <a:schemeClr val="accent1"/>
                </a:solidFill>
                <a:latin typeface="Arial" panose="020B0604020202020204" pitchFamily="34" charset="0"/>
                <a:cs typeface="Arial" panose="020B0604020202020204" pitchFamily="34" charset="0"/>
              </a:rPr>
              <a:t>controlul</a:t>
            </a:r>
            <a:r>
              <a:rPr lang="en-US" sz="1800" dirty="0">
                <a:solidFill>
                  <a:schemeClr val="accent1"/>
                </a:solidFill>
                <a:latin typeface="Arial" panose="020B0604020202020204" pitchFamily="34" charset="0"/>
                <a:cs typeface="Arial" panose="020B0604020202020204" pitchFamily="34" charset="0"/>
              </a:rPr>
              <a:t> </a:t>
            </a:r>
            <a:r>
              <a:rPr lang="ro-RO" sz="1800" dirty="0">
                <a:solidFill>
                  <a:schemeClr val="accent1"/>
                </a:solidFill>
                <a:latin typeface="Arial" panose="020B0604020202020204" pitchFamily="34" charset="0"/>
                <a:cs typeface="Arial" panose="020B0604020202020204" pitchFamily="34" charset="0"/>
              </a:rPr>
              <a:t>și </a:t>
            </a:r>
            <a:r>
              <a:rPr lang="en-US" sz="1800" dirty="0">
                <a:solidFill>
                  <a:schemeClr val="accent1"/>
                </a:solidFill>
                <a:latin typeface="Arial" panose="020B0604020202020204" pitchFamily="34" charset="0"/>
                <a:cs typeface="Arial" panose="020B0604020202020204" pitchFamily="34" charset="0"/>
              </a:rPr>
              <a:t>	</a:t>
            </a:r>
            <a:r>
              <a:rPr lang="ro-RO" sz="1800" dirty="0">
                <a:solidFill>
                  <a:schemeClr val="accent1"/>
                </a:solidFill>
                <a:latin typeface="Arial" panose="020B0604020202020204" pitchFamily="34" charset="0"/>
                <a:cs typeface="Arial" panose="020B0604020202020204" pitchFamily="34" charset="0"/>
              </a:rPr>
              <a:t>remunerarea </a:t>
            </a:r>
            <a:r>
              <a:rPr lang="en-US" sz="1800" dirty="0" err="1">
                <a:solidFill>
                  <a:schemeClr val="accent1"/>
                </a:solidFill>
                <a:latin typeface="Arial" panose="020B0604020202020204" pitchFamily="34" charset="0"/>
                <a:cs typeface="Arial" panose="020B0604020202020204" pitchFamily="34" charset="0"/>
              </a:rPr>
              <a:t>sarcinilor</a:t>
            </a:r>
            <a:r>
              <a:rPr lang="en-US" sz="1800" dirty="0">
                <a:solidFill>
                  <a:schemeClr val="accent1"/>
                </a:solidFill>
                <a:latin typeface="Arial" panose="020B0604020202020204" pitchFamily="34" charset="0"/>
                <a:cs typeface="Arial" panose="020B0604020202020204" pitchFamily="34" charset="0"/>
              </a:rPr>
              <a:t> </a:t>
            </a:r>
            <a:r>
              <a:rPr lang="en-US" sz="1800" dirty="0" err="1">
                <a:solidFill>
                  <a:schemeClr val="accent1"/>
                </a:solidFill>
                <a:latin typeface="Arial" panose="020B0604020202020204" pitchFamily="34" charset="0"/>
                <a:cs typeface="Arial" panose="020B0604020202020204" pitchFamily="34" charset="0"/>
              </a:rPr>
              <a:t>angaja</a:t>
            </a:r>
            <a:r>
              <a:rPr lang="ro-RO" sz="1800" dirty="0" err="1">
                <a:solidFill>
                  <a:schemeClr val="accent1"/>
                </a:solidFill>
                <a:latin typeface="Arial" panose="020B0604020202020204" pitchFamily="34" charset="0"/>
                <a:cs typeface="Arial" panose="020B0604020202020204" pitchFamily="34" charset="0"/>
              </a:rPr>
              <a:t>ților</a:t>
            </a:r>
            <a:r>
              <a:rPr lang="ro-RO" sz="1800" dirty="0">
                <a:solidFill>
                  <a:schemeClr val="accent1"/>
                </a:solidFill>
                <a:latin typeface="Arial" panose="020B0604020202020204" pitchFamily="34" charset="0"/>
                <a:cs typeface="Arial" panose="020B0604020202020204" pitchFamily="34" charset="0"/>
              </a:rPr>
              <a:t>: </a:t>
            </a:r>
            <a:r>
              <a:rPr lang="ro-RO" sz="1800" b="1" dirty="0">
                <a:solidFill>
                  <a:schemeClr val="accent1"/>
                </a:solidFill>
                <a:latin typeface="Arial" panose="020B0604020202020204" pitchFamily="34" charset="0"/>
                <a:cs typeface="Arial" panose="020B0604020202020204" pitchFamily="34" charset="0"/>
              </a:rPr>
              <a:t>progresul într-o unitate de timp,</a:t>
            </a:r>
          </a:p>
          <a:p>
            <a:pPr algn="just">
              <a:buFontTx/>
              <a:buChar char="-"/>
            </a:pPr>
            <a:endParaRPr lang="en-US" sz="1800" dirty="0">
              <a:solidFill>
                <a:schemeClr val="accent1"/>
              </a:solidFill>
              <a:latin typeface="Arial" panose="020B0604020202020204" pitchFamily="34" charset="0"/>
              <a:cs typeface="Arial" panose="020B0604020202020204" pitchFamily="34" charset="0"/>
            </a:endParaRPr>
          </a:p>
          <a:p>
            <a:pPr algn="just">
              <a:buFontTx/>
              <a:buChar char="-"/>
            </a:pPr>
            <a:endParaRPr lang="en-US" sz="1800" dirty="0">
              <a:solidFill>
                <a:schemeClr val="accent1"/>
              </a:solidFill>
              <a:latin typeface="Arial" panose="020B0604020202020204" pitchFamily="34" charset="0"/>
              <a:cs typeface="Arial" panose="020B0604020202020204" pitchFamily="34" charset="0"/>
            </a:endParaRPr>
          </a:p>
          <a:p>
            <a:pPr algn="just">
              <a:buFontTx/>
              <a:buChar char="-"/>
            </a:pPr>
            <a:endParaRPr lang="en-US" sz="1800" dirty="0">
              <a:solidFill>
                <a:schemeClr val="accent1"/>
              </a:solidFill>
              <a:latin typeface="Arial" panose="020B0604020202020204" pitchFamily="34" charset="0"/>
              <a:cs typeface="Arial" panose="020B0604020202020204" pitchFamily="34" charset="0"/>
            </a:endParaRPr>
          </a:p>
          <a:p>
            <a:pPr algn="just">
              <a:buFontTx/>
              <a:buChar char="-"/>
            </a:pPr>
            <a:endParaRPr lang="ro-RO" sz="1800" dirty="0">
              <a:solidFill>
                <a:schemeClr val="accent1"/>
              </a:solidFill>
              <a:latin typeface="Arial" panose="020B0604020202020204" pitchFamily="34" charset="0"/>
              <a:cs typeface="Arial" panose="020B0604020202020204" pitchFamily="34" charset="0"/>
            </a:endParaRPr>
          </a:p>
          <a:p>
            <a:pPr algn="just">
              <a:buFontTx/>
              <a:buChar char="-"/>
            </a:pPr>
            <a:endParaRPr lang="en-US" sz="1800" dirty="0">
              <a:solidFill>
                <a:schemeClr val="accent1"/>
              </a:solidFill>
              <a:latin typeface="Arial" panose="020B0604020202020204" pitchFamily="34" charset="0"/>
              <a:cs typeface="Arial" panose="020B0604020202020204" pitchFamily="34" charset="0"/>
            </a:endParaRPr>
          </a:p>
          <a:p>
            <a:pPr algn="just">
              <a:buFontTx/>
              <a:buChar char="-"/>
            </a:pPr>
            <a:endParaRPr lang="en-US" sz="1800" dirty="0">
              <a:solidFill>
                <a:schemeClr val="accent1"/>
              </a:solidFill>
              <a:latin typeface="Arial" panose="020B0604020202020204" pitchFamily="34" charset="0"/>
              <a:cs typeface="Arial" panose="020B0604020202020204" pitchFamily="34" charset="0"/>
            </a:endParaRPr>
          </a:p>
          <a:p>
            <a:pPr algn="just">
              <a:buFontTx/>
              <a:buChar char="-"/>
            </a:pPr>
            <a:endParaRPr lang="en-US" sz="1800" dirty="0">
              <a:solidFill>
                <a:schemeClr val="accent1"/>
              </a:solidFill>
              <a:latin typeface="Arial" panose="020B0604020202020204" pitchFamily="34" charset="0"/>
              <a:cs typeface="Arial" panose="020B0604020202020204" pitchFamily="34" charset="0"/>
            </a:endParaRPr>
          </a:p>
          <a:p>
            <a:pPr algn="just">
              <a:buFontTx/>
              <a:buChar char="-"/>
            </a:pPr>
            <a:endParaRPr lang="en-US" sz="1800" dirty="0">
              <a:solidFill>
                <a:schemeClr val="accent1"/>
              </a:solidFill>
              <a:latin typeface="Arial" panose="020B0604020202020204" pitchFamily="34" charset="0"/>
              <a:cs typeface="Arial" panose="020B0604020202020204" pitchFamily="34" charset="0"/>
            </a:endParaRPr>
          </a:p>
          <a:p>
            <a:pPr algn="just">
              <a:buFontTx/>
              <a:buChar char="-"/>
            </a:pPr>
            <a:endParaRPr lang="en-US" sz="1800" dirty="0">
              <a:solidFill>
                <a:schemeClr val="accent1"/>
              </a:solidFill>
              <a:latin typeface="Arial" panose="020B0604020202020204" pitchFamily="34" charset="0"/>
              <a:cs typeface="Arial" panose="020B0604020202020204" pitchFamily="34" charset="0"/>
            </a:endParaRPr>
          </a:p>
          <a:p>
            <a:pPr algn="just">
              <a:buFontTx/>
              <a:buChar char="-"/>
            </a:pPr>
            <a:endParaRPr lang="en-US" sz="1800" dirty="0">
              <a:solidFill>
                <a:schemeClr val="accent1"/>
              </a:solidFill>
              <a:latin typeface="Arial" panose="020B0604020202020204" pitchFamily="34" charset="0"/>
              <a:cs typeface="Arial" panose="020B0604020202020204" pitchFamily="34" charset="0"/>
            </a:endParaRPr>
          </a:p>
          <a:p>
            <a:pPr marL="0" indent="0" algn="just">
              <a:buNone/>
            </a:pPr>
            <a:r>
              <a:rPr lang="en-US" sz="1800" dirty="0">
                <a:solidFill>
                  <a:schemeClr val="accent1"/>
                </a:solidFill>
                <a:latin typeface="Arial" panose="020B0604020202020204" pitchFamily="34" charset="0"/>
                <a:cs typeface="Arial" panose="020B0604020202020204" pitchFamily="34" charset="0"/>
              </a:rPr>
              <a:t>	- e</a:t>
            </a:r>
            <a:r>
              <a:rPr lang="ro-RO" sz="1800" dirty="0" err="1">
                <a:solidFill>
                  <a:schemeClr val="accent1"/>
                </a:solidFill>
                <a:latin typeface="Arial" panose="020B0604020202020204" pitchFamily="34" charset="0"/>
                <a:cs typeface="Arial" panose="020B0604020202020204" pitchFamily="34" charset="0"/>
              </a:rPr>
              <a:t>ficiența</a:t>
            </a:r>
            <a:r>
              <a:rPr lang="ro-RO" sz="1800" dirty="0">
                <a:solidFill>
                  <a:schemeClr val="accent1"/>
                </a:solidFill>
                <a:latin typeface="Arial" panose="020B0604020202020204" pitchFamily="34" charset="0"/>
                <a:cs typeface="Arial" panose="020B0604020202020204" pitchFamily="34" charset="0"/>
              </a:rPr>
              <a:t> industrială </a:t>
            </a:r>
            <a:r>
              <a:rPr lang="en-US" sz="1800" dirty="0">
                <a:solidFill>
                  <a:schemeClr val="accent1"/>
                </a:solidFill>
                <a:latin typeface="Arial" panose="020B0604020202020204" pitchFamily="34" charset="0"/>
                <a:cs typeface="Arial" panose="020B0604020202020204" pitchFamily="34" charset="0"/>
              </a:rPr>
              <a:t>=</a:t>
            </a:r>
            <a:r>
              <a:rPr lang="ro-RO" sz="1800" dirty="0">
                <a:solidFill>
                  <a:schemeClr val="accent1"/>
                </a:solidFill>
                <a:latin typeface="Arial" panose="020B0604020202020204" pitchFamily="34" charset="0"/>
                <a:cs typeface="Arial" panose="020B0604020202020204" pitchFamily="34" charset="0"/>
              </a:rPr>
              <a:t> </a:t>
            </a:r>
            <a:r>
              <a:rPr lang="ro-RO" sz="1800" b="1" dirty="0">
                <a:solidFill>
                  <a:schemeClr val="accent1"/>
                </a:solidFill>
                <a:latin typeface="Arial" panose="020B0604020202020204" pitchFamily="34" charset="0"/>
                <a:cs typeface="Arial" panose="020B0604020202020204" pitchFamily="34" charset="0"/>
              </a:rPr>
              <a:t>eliminarea variabilelor și a accidentelor</a:t>
            </a:r>
            <a:r>
              <a:rPr lang="ro-RO" sz="1800" dirty="0">
                <a:solidFill>
                  <a:schemeClr val="accent1"/>
                </a:solidFill>
                <a:latin typeface="Arial" panose="020B0604020202020204" pitchFamily="34" charset="0"/>
                <a:cs typeface="Arial" panose="020B0604020202020204" pitchFamily="34" charset="0"/>
              </a:rPr>
              <a:t>,</a:t>
            </a:r>
          </a:p>
          <a:p>
            <a:pPr marL="0" indent="0" algn="just">
              <a:buNone/>
            </a:pPr>
            <a:r>
              <a:rPr lang="en-US" sz="1800" dirty="0">
                <a:solidFill>
                  <a:schemeClr val="accent1"/>
                </a:solidFill>
                <a:latin typeface="Arial" panose="020B0604020202020204" pitchFamily="34" charset="0"/>
                <a:cs typeface="Arial" panose="020B0604020202020204" pitchFamily="34" charset="0"/>
              </a:rPr>
              <a:t>	- </a:t>
            </a:r>
            <a:r>
              <a:rPr lang="en-US" sz="1800" b="1" dirty="0">
                <a:solidFill>
                  <a:schemeClr val="accent1"/>
                </a:solidFill>
                <a:latin typeface="Arial" panose="020B0604020202020204" pitchFamily="34" charset="0"/>
                <a:cs typeface="Arial" panose="020B0604020202020204" pitchFamily="34" charset="0"/>
              </a:rPr>
              <a:t>b</a:t>
            </a:r>
            <a:r>
              <a:rPr lang="ro-RO" sz="1800" b="1" dirty="0" err="1">
                <a:solidFill>
                  <a:schemeClr val="accent1"/>
                </a:solidFill>
                <a:latin typeface="Arial" panose="020B0604020202020204" pitchFamily="34" charset="0"/>
                <a:cs typeface="Arial" panose="020B0604020202020204" pitchFamily="34" charset="0"/>
              </a:rPr>
              <a:t>onusarea</a:t>
            </a:r>
            <a:r>
              <a:rPr lang="ro-RO" sz="1800" b="1" dirty="0">
                <a:solidFill>
                  <a:schemeClr val="accent1"/>
                </a:solidFill>
                <a:latin typeface="Arial" panose="020B0604020202020204" pitchFamily="34" charset="0"/>
                <a:cs typeface="Arial" panose="020B0604020202020204" pitchFamily="34" charset="0"/>
              </a:rPr>
              <a:t> managerilor </a:t>
            </a:r>
            <a:r>
              <a:rPr lang="ro-RO" sz="1800" dirty="0">
                <a:solidFill>
                  <a:schemeClr val="accent1"/>
                </a:solidFill>
                <a:latin typeface="Arial" panose="020B0604020202020204" pitchFamily="34" charset="0"/>
                <a:cs typeface="Arial" panose="020B0604020202020204" pitchFamily="34" charset="0"/>
              </a:rPr>
              <a:t>în funcție de performanța angajaților</a:t>
            </a:r>
            <a:r>
              <a:rPr lang="en-US" sz="1800" dirty="0">
                <a:solidFill>
                  <a:schemeClr val="accent1"/>
                </a:solidFill>
                <a:latin typeface="Arial" panose="020B0604020202020204" pitchFamily="34" charset="0"/>
                <a:cs typeface="Arial" panose="020B0604020202020204" pitchFamily="34" charset="0"/>
              </a:rPr>
              <a:t> (accent pe </a:t>
            </a:r>
            <a:r>
              <a:rPr lang="en-US" sz="1800" dirty="0" err="1">
                <a:solidFill>
                  <a:schemeClr val="accent1"/>
                </a:solidFill>
                <a:latin typeface="Arial" panose="020B0604020202020204" pitchFamily="34" charset="0"/>
                <a:cs typeface="Arial" panose="020B0604020202020204" pitchFamily="34" charset="0"/>
              </a:rPr>
              <a:t>pregatire</a:t>
            </a:r>
            <a:r>
              <a:rPr lang="en-US" sz="1800" dirty="0">
                <a:solidFill>
                  <a:schemeClr val="accent1"/>
                </a:solidFill>
                <a:latin typeface="Arial" panose="020B0604020202020204" pitchFamily="34" charset="0"/>
                <a:cs typeface="Arial" panose="020B0604020202020204" pitchFamily="34" charset="0"/>
              </a:rPr>
              <a:t>)</a:t>
            </a:r>
            <a:r>
              <a:rPr lang="ro-RO" sz="1800" dirty="0">
                <a:solidFill>
                  <a:schemeClr val="accent1"/>
                </a:solidFill>
                <a:latin typeface="Arial" panose="020B0604020202020204" pitchFamily="34" charset="0"/>
                <a:cs typeface="Arial" panose="020B0604020202020204" pitchFamily="34" charset="0"/>
              </a:rPr>
              <a:t>,</a:t>
            </a:r>
          </a:p>
          <a:p>
            <a:pPr marL="0" indent="0" algn="just">
              <a:buNone/>
            </a:pPr>
            <a:r>
              <a:rPr lang="en-US" sz="1800" dirty="0">
                <a:solidFill>
                  <a:schemeClr val="accent1"/>
                </a:solidFill>
                <a:latin typeface="Arial" panose="020B0604020202020204" pitchFamily="34" charset="0"/>
                <a:cs typeface="Arial" panose="020B0604020202020204" pitchFamily="34" charset="0"/>
              </a:rPr>
              <a:t>	- </a:t>
            </a:r>
            <a:r>
              <a:rPr lang="en-US" sz="1800" b="1" dirty="0">
                <a:solidFill>
                  <a:schemeClr val="accent1"/>
                </a:solidFill>
                <a:latin typeface="Arial" panose="020B0604020202020204" pitchFamily="34" charset="0"/>
                <a:cs typeface="Arial" panose="020B0604020202020204" pitchFamily="34" charset="0"/>
              </a:rPr>
              <a:t>r</a:t>
            </a:r>
            <a:r>
              <a:rPr lang="ro-RO" sz="1800" b="1" dirty="0" err="1">
                <a:solidFill>
                  <a:schemeClr val="accent1"/>
                </a:solidFill>
                <a:latin typeface="Arial" panose="020B0604020202020204" pitchFamily="34" charset="0"/>
                <a:cs typeface="Arial" panose="020B0604020202020204" pitchFamily="34" charset="0"/>
              </a:rPr>
              <a:t>esponsabilitatea</a:t>
            </a:r>
            <a:r>
              <a:rPr lang="ro-RO" sz="1800" b="1" dirty="0">
                <a:solidFill>
                  <a:schemeClr val="accent1"/>
                </a:solidFill>
                <a:latin typeface="Arial" panose="020B0604020202020204" pitchFamily="34" charset="0"/>
                <a:cs typeface="Arial" panose="020B0604020202020204" pitchFamily="34" charset="0"/>
              </a:rPr>
              <a:t> socială</a:t>
            </a:r>
            <a:r>
              <a:rPr lang="ro-RO" sz="1800" dirty="0">
                <a:solidFill>
                  <a:schemeClr val="accent1"/>
                </a:solidFill>
                <a:latin typeface="Arial" panose="020B0604020202020204" pitchFamily="34" charset="0"/>
                <a:cs typeface="Arial" panose="020B0604020202020204" pitchFamily="34" charset="0"/>
              </a:rPr>
              <a:t>.</a:t>
            </a:r>
            <a:endParaRPr lang="en-US" sz="1800" dirty="0">
              <a:solidFill>
                <a:schemeClr val="accent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21597DF-C23D-4ADF-9A8C-23973E770E57}"/>
              </a:ext>
            </a:extLst>
          </p:cNvPr>
          <p:cNvPicPr>
            <a:picLocks noChangeAspect="1"/>
          </p:cNvPicPr>
          <p:nvPr/>
        </p:nvPicPr>
        <p:blipFill>
          <a:blip r:embed="rId2"/>
          <a:stretch>
            <a:fillRect/>
          </a:stretch>
        </p:blipFill>
        <p:spPr>
          <a:xfrm>
            <a:off x="1801792" y="1313526"/>
            <a:ext cx="7551506" cy="3130859"/>
          </a:xfrm>
          <a:prstGeom prst="rect">
            <a:avLst/>
          </a:prstGeom>
        </p:spPr>
      </p:pic>
    </p:spTree>
    <p:extLst>
      <p:ext uri="{BB962C8B-B14F-4D97-AF65-F5344CB8AC3E}">
        <p14:creationId xmlns:p14="http://schemas.microsoft.com/office/powerpoint/2010/main" val="705597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2950</TotalTime>
  <Words>3891</Words>
  <Application>Microsoft Office PowerPoint</Application>
  <PresentationFormat>Widescreen</PresentationFormat>
  <Paragraphs>307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OKPANG+BookmanOldStyle</vt:lpstr>
      <vt:lpstr>Times New Roman</vt:lpstr>
      <vt:lpstr>Office Theme</vt:lpstr>
      <vt:lpstr>PowerPoint Presentation</vt:lpstr>
      <vt:lpstr>PowerPoint Presentation</vt:lpstr>
      <vt:lpstr>Teorii şi abordări în ştiinţa managementului </vt:lpstr>
      <vt:lpstr>PowerPoint Presentation</vt:lpstr>
      <vt:lpstr>PowerPoint Presentation</vt:lpstr>
      <vt:lpstr>Uzina metalurgică Soho Engineering Foundry, 1796, Marea Britanie, managementul științific: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Curentul clasic – limite și contribuții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Curentul comportamental – limite și contribuții</vt:lpstr>
      <vt:lpstr>PowerPoint Presentation</vt:lpstr>
      <vt:lpstr>PowerPoint Presentation</vt:lpstr>
      <vt:lpstr>Curentul cantitativ în management: limite și contribuții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Anghel, Cristian</dc:creator>
  <cp:lastModifiedBy>Anghel, Cristian</cp:lastModifiedBy>
  <cp:revision>1</cp:revision>
  <dcterms:created xsi:type="dcterms:W3CDTF">2022-10-01T07:51:03Z</dcterms:created>
  <dcterms:modified xsi:type="dcterms:W3CDTF">2023-10-09T08:26:12Z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20b37f-db72-473e-ae54-fb16df408069_Enabled">
    <vt:lpwstr>true</vt:lpwstr>
  </property>
  <property fmtid="{D5CDD505-2E9C-101B-9397-08002B2CF9AE}" pid="3" name="MSIP_Label_b020b37f-db72-473e-ae54-fb16df408069_SetDate">
    <vt:lpwstr>2022-10-01T07:51:03Z</vt:lpwstr>
  </property>
  <property fmtid="{D5CDD505-2E9C-101B-9397-08002B2CF9AE}" pid="4" name="MSIP_Label_b020b37f-db72-473e-ae54-fb16df408069_Method">
    <vt:lpwstr>Standard</vt:lpwstr>
  </property>
  <property fmtid="{D5CDD505-2E9C-101B-9397-08002B2CF9AE}" pid="5" name="MSIP_Label_b020b37f-db72-473e-ae54-fb16df408069_Name">
    <vt:lpwstr>General</vt:lpwstr>
  </property>
  <property fmtid="{D5CDD505-2E9C-101B-9397-08002B2CF9AE}" pid="6" name="MSIP_Label_b020b37f-db72-473e-ae54-fb16df408069_SiteId">
    <vt:lpwstr>705d07a3-2eea-4f3b-ab59-65ca29abeb26</vt:lpwstr>
  </property>
  <property fmtid="{D5CDD505-2E9C-101B-9397-08002B2CF9AE}" pid="7" name="MSIP_Label_b020b37f-db72-473e-ae54-fb16df408069_ActionId">
    <vt:lpwstr>99334056-1732-4de9-8513-5ad4e3c2a131</vt:lpwstr>
  </property>
  <property fmtid="{D5CDD505-2E9C-101B-9397-08002B2CF9AE}" pid="8" name="MSIP_Label_b020b37f-db72-473e-ae54-fb16df408069_ContentBits">
    <vt:lpwstr>0</vt:lpwstr>
  </property>
</Properties>
</file>