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hel, Cristian" userId="564094d5-7cf9-4914-8ea8-8a1b6234ce76" providerId="ADAL" clId="{A35C821D-B1DD-44FC-AAEF-01702BEB8CA5}"/>
    <pc:docChg chg="undo custSel addSld modSld">
      <pc:chgData name="Anghel, Cristian" userId="564094d5-7cf9-4914-8ea8-8a1b6234ce76" providerId="ADAL" clId="{A35C821D-B1DD-44FC-AAEF-01702BEB8CA5}" dt="2023-05-07T07:22:28.366" v="918" actId="1076"/>
      <pc:docMkLst>
        <pc:docMk/>
      </pc:docMkLst>
      <pc:sldChg chg="delSp modSp mod">
        <pc:chgData name="Anghel, Cristian" userId="564094d5-7cf9-4914-8ea8-8a1b6234ce76" providerId="ADAL" clId="{A35C821D-B1DD-44FC-AAEF-01702BEB8CA5}" dt="2023-05-07T07:14:42.482" v="883" actId="113"/>
        <pc:sldMkLst>
          <pc:docMk/>
          <pc:sldMk cId="3799090758" sldId="257"/>
        </pc:sldMkLst>
        <pc:spChg chg="del">
          <ac:chgData name="Anghel, Cristian" userId="564094d5-7cf9-4914-8ea8-8a1b6234ce76" providerId="ADAL" clId="{A35C821D-B1DD-44FC-AAEF-01702BEB8CA5}" dt="2023-05-06T11:21:20.663" v="0" actId="478"/>
          <ac:spMkLst>
            <pc:docMk/>
            <pc:sldMk cId="3799090758" sldId="257"/>
            <ac:spMk id="2" creationId="{A86DE727-B9F1-7992-3537-8D52724D68E2}"/>
          </ac:spMkLst>
        </pc:spChg>
        <pc:spChg chg="mod">
          <ac:chgData name="Anghel, Cristian" userId="564094d5-7cf9-4914-8ea8-8a1b6234ce76" providerId="ADAL" clId="{A35C821D-B1DD-44FC-AAEF-01702BEB8CA5}" dt="2023-05-07T07:14:42.482" v="883" actId="113"/>
          <ac:spMkLst>
            <pc:docMk/>
            <pc:sldMk cId="3799090758" sldId="257"/>
            <ac:spMk id="3" creationId="{C9407364-79FD-274C-CD36-02BE6B74A366}"/>
          </ac:spMkLst>
        </pc:spChg>
      </pc:sldChg>
      <pc:sldChg chg="addSp delSp modSp new mod">
        <pc:chgData name="Anghel, Cristian" userId="564094d5-7cf9-4914-8ea8-8a1b6234ce76" providerId="ADAL" clId="{A35C821D-B1DD-44FC-AAEF-01702BEB8CA5}" dt="2023-05-07T07:15:38.243" v="894" actId="1076"/>
        <pc:sldMkLst>
          <pc:docMk/>
          <pc:sldMk cId="3277355167" sldId="258"/>
        </pc:sldMkLst>
        <pc:spChg chg="del">
          <ac:chgData name="Anghel, Cristian" userId="564094d5-7cf9-4914-8ea8-8a1b6234ce76" providerId="ADAL" clId="{A35C821D-B1DD-44FC-AAEF-01702BEB8CA5}" dt="2023-05-06T11:31:39.340" v="291" actId="478"/>
          <ac:spMkLst>
            <pc:docMk/>
            <pc:sldMk cId="3277355167" sldId="258"/>
            <ac:spMk id="2" creationId="{00E7B00D-75A6-1B8E-F89A-00F2B7BEA9D4}"/>
          </ac:spMkLst>
        </pc:spChg>
        <pc:spChg chg="mod">
          <ac:chgData name="Anghel, Cristian" userId="564094d5-7cf9-4914-8ea8-8a1b6234ce76" providerId="ADAL" clId="{A35C821D-B1DD-44FC-AAEF-01702BEB8CA5}" dt="2023-05-07T07:15:15.489" v="892" actId="207"/>
          <ac:spMkLst>
            <pc:docMk/>
            <pc:sldMk cId="3277355167" sldId="258"/>
            <ac:spMk id="3" creationId="{6CF8F3A6-AFBC-D766-AEA3-41C8DEDF8B82}"/>
          </ac:spMkLst>
        </pc:spChg>
        <pc:picChg chg="add mod">
          <ac:chgData name="Anghel, Cristian" userId="564094d5-7cf9-4914-8ea8-8a1b6234ce76" providerId="ADAL" clId="{A35C821D-B1DD-44FC-AAEF-01702BEB8CA5}" dt="2023-05-07T07:15:38.243" v="894" actId="1076"/>
          <ac:picMkLst>
            <pc:docMk/>
            <pc:sldMk cId="3277355167" sldId="258"/>
            <ac:picMk id="4" creationId="{2B100A70-35DA-4DA4-3320-AB35087B5DED}"/>
          </ac:picMkLst>
        </pc:picChg>
      </pc:sldChg>
      <pc:sldChg chg="delSp modSp new mod">
        <pc:chgData name="Anghel, Cristian" userId="564094d5-7cf9-4914-8ea8-8a1b6234ce76" providerId="ADAL" clId="{A35C821D-B1DD-44FC-AAEF-01702BEB8CA5}" dt="2023-05-07T07:15:58.035" v="902" actId="207"/>
        <pc:sldMkLst>
          <pc:docMk/>
          <pc:sldMk cId="3373010363" sldId="259"/>
        </pc:sldMkLst>
        <pc:spChg chg="del">
          <ac:chgData name="Anghel, Cristian" userId="564094d5-7cf9-4914-8ea8-8a1b6234ce76" providerId="ADAL" clId="{A35C821D-B1DD-44FC-AAEF-01702BEB8CA5}" dt="2023-05-06T12:34:04.644" v="479" actId="478"/>
          <ac:spMkLst>
            <pc:docMk/>
            <pc:sldMk cId="3373010363" sldId="259"/>
            <ac:spMk id="2" creationId="{AA6B0B0F-7232-DECA-D73D-6B4065835857}"/>
          </ac:spMkLst>
        </pc:spChg>
        <pc:spChg chg="mod">
          <ac:chgData name="Anghel, Cristian" userId="564094d5-7cf9-4914-8ea8-8a1b6234ce76" providerId="ADAL" clId="{A35C821D-B1DD-44FC-AAEF-01702BEB8CA5}" dt="2023-05-07T07:15:58.035" v="902" actId="207"/>
          <ac:spMkLst>
            <pc:docMk/>
            <pc:sldMk cId="3373010363" sldId="259"/>
            <ac:spMk id="3" creationId="{3D29FE83-416F-074F-9408-DC9DD8A2745B}"/>
          </ac:spMkLst>
        </pc:spChg>
      </pc:sldChg>
      <pc:sldChg chg="delSp modSp new mod">
        <pc:chgData name="Anghel, Cristian" userId="564094d5-7cf9-4914-8ea8-8a1b6234ce76" providerId="ADAL" clId="{A35C821D-B1DD-44FC-AAEF-01702BEB8CA5}" dt="2023-05-07T07:16:11.485" v="907" actId="113"/>
        <pc:sldMkLst>
          <pc:docMk/>
          <pc:sldMk cId="622749127" sldId="260"/>
        </pc:sldMkLst>
        <pc:spChg chg="del">
          <ac:chgData name="Anghel, Cristian" userId="564094d5-7cf9-4914-8ea8-8a1b6234ce76" providerId="ADAL" clId="{A35C821D-B1DD-44FC-AAEF-01702BEB8CA5}" dt="2023-05-06T12:41:19.071" v="718" actId="478"/>
          <ac:spMkLst>
            <pc:docMk/>
            <pc:sldMk cId="622749127" sldId="260"/>
            <ac:spMk id="2" creationId="{E703BD69-8A4E-65F4-1F7C-1753C73BBCEF}"/>
          </ac:spMkLst>
        </pc:spChg>
        <pc:spChg chg="mod">
          <ac:chgData name="Anghel, Cristian" userId="564094d5-7cf9-4914-8ea8-8a1b6234ce76" providerId="ADAL" clId="{A35C821D-B1DD-44FC-AAEF-01702BEB8CA5}" dt="2023-05-07T07:16:11.485" v="907" actId="113"/>
          <ac:spMkLst>
            <pc:docMk/>
            <pc:sldMk cId="622749127" sldId="260"/>
            <ac:spMk id="3" creationId="{95C94440-8695-8745-F477-ECA29378A681}"/>
          </ac:spMkLst>
        </pc:spChg>
      </pc:sldChg>
      <pc:sldChg chg="addSp delSp modSp new mod">
        <pc:chgData name="Anghel, Cristian" userId="564094d5-7cf9-4914-8ea8-8a1b6234ce76" providerId="ADAL" clId="{A35C821D-B1DD-44FC-AAEF-01702BEB8CA5}" dt="2023-05-07T07:04:26.172" v="800" actId="22"/>
        <pc:sldMkLst>
          <pc:docMk/>
          <pc:sldMk cId="488388339" sldId="261"/>
        </pc:sldMkLst>
        <pc:spChg chg="del">
          <ac:chgData name="Anghel, Cristian" userId="564094d5-7cf9-4914-8ea8-8a1b6234ce76" providerId="ADAL" clId="{A35C821D-B1DD-44FC-AAEF-01702BEB8CA5}" dt="2023-05-07T07:00:50.501" v="789" actId="478"/>
          <ac:spMkLst>
            <pc:docMk/>
            <pc:sldMk cId="488388339" sldId="261"/>
            <ac:spMk id="2" creationId="{7B185A3B-5B03-BEAB-EA2D-8072DBDAEB22}"/>
          </ac:spMkLst>
        </pc:spChg>
        <pc:spChg chg="mod">
          <ac:chgData name="Anghel, Cristian" userId="564094d5-7cf9-4914-8ea8-8a1b6234ce76" providerId="ADAL" clId="{A35C821D-B1DD-44FC-AAEF-01702BEB8CA5}" dt="2023-05-07T07:01:11.707" v="798" actId="20577"/>
          <ac:spMkLst>
            <pc:docMk/>
            <pc:sldMk cId="488388339" sldId="261"/>
            <ac:spMk id="3" creationId="{65CDF3B2-3C94-E4A0-CD92-54383B5BA9DD}"/>
          </ac:spMkLst>
        </pc:spChg>
        <pc:spChg chg="add del">
          <ac:chgData name="Anghel, Cristian" userId="564094d5-7cf9-4914-8ea8-8a1b6234ce76" providerId="ADAL" clId="{A35C821D-B1DD-44FC-AAEF-01702BEB8CA5}" dt="2023-05-07T07:04:26.172" v="800" actId="22"/>
          <ac:spMkLst>
            <pc:docMk/>
            <pc:sldMk cId="488388339" sldId="261"/>
            <ac:spMk id="5" creationId="{63674B91-D2A8-FE15-2ED5-0E2223A0F57C}"/>
          </ac:spMkLst>
        </pc:spChg>
      </pc:sldChg>
      <pc:sldChg chg="delSp modSp mod">
        <pc:chgData name="Anghel, Cristian" userId="564094d5-7cf9-4914-8ea8-8a1b6234ce76" providerId="ADAL" clId="{A35C821D-B1DD-44FC-AAEF-01702BEB8CA5}" dt="2023-05-07T07:21:06.302" v="911" actId="20577"/>
        <pc:sldMkLst>
          <pc:docMk/>
          <pc:sldMk cId="3155368147" sldId="266"/>
        </pc:sldMkLst>
        <pc:spChg chg="mod">
          <ac:chgData name="Anghel, Cristian" userId="564094d5-7cf9-4914-8ea8-8a1b6234ce76" providerId="ADAL" clId="{A35C821D-B1DD-44FC-AAEF-01702BEB8CA5}" dt="2023-05-07T07:21:06.302" v="911" actId="20577"/>
          <ac:spMkLst>
            <pc:docMk/>
            <pc:sldMk cId="3155368147" sldId="266"/>
            <ac:spMk id="3" creationId="{49368B9B-3B45-D566-C46F-CD547BC1A082}"/>
          </ac:spMkLst>
        </pc:spChg>
        <pc:graphicFrameChg chg="del">
          <ac:chgData name="Anghel, Cristian" userId="564094d5-7cf9-4914-8ea8-8a1b6234ce76" providerId="ADAL" clId="{A35C821D-B1DD-44FC-AAEF-01702BEB8CA5}" dt="2023-05-07T07:06:42.851" v="818" actId="478"/>
          <ac:graphicFrameMkLst>
            <pc:docMk/>
            <pc:sldMk cId="3155368147" sldId="266"/>
            <ac:graphicFrameMk id="2" creationId="{5E8BE4F4-E03B-0D64-79AF-B0F2A0BA1DE3}"/>
          </ac:graphicFrameMkLst>
        </pc:graphicFrameChg>
        <pc:graphicFrameChg chg="del">
          <ac:chgData name="Anghel, Cristian" userId="564094d5-7cf9-4914-8ea8-8a1b6234ce76" providerId="ADAL" clId="{A35C821D-B1DD-44FC-AAEF-01702BEB8CA5}" dt="2023-05-07T07:06:45.078" v="819" actId="478"/>
          <ac:graphicFrameMkLst>
            <pc:docMk/>
            <pc:sldMk cId="3155368147" sldId="266"/>
            <ac:graphicFrameMk id="6" creationId="{C7455FF7-3E6F-D217-8E3D-5E1BF9013B3B}"/>
          </ac:graphicFrameMkLst>
        </pc:graphicFrameChg>
      </pc:sldChg>
      <pc:sldChg chg="modSp add mod">
        <pc:chgData name="Anghel, Cristian" userId="564094d5-7cf9-4914-8ea8-8a1b6234ce76" providerId="ADAL" clId="{A35C821D-B1DD-44FC-AAEF-01702BEB8CA5}" dt="2023-05-07T07:19:16.340" v="908" actId="207"/>
        <pc:sldMkLst>
          <pc:docMk/>
          <pc:sldMk cId="4179375309" sldId="270"/>
        </pc:sldMkLst>
        <pc:spChg chg="mod">
          <ac:chgData name="Anghel, Cristian" userId="564094d5-7cf9-4914-8ea8-8a1b6234ce76" providerId="ADAL" clId="{A35C821D-B1DD-44FC-AAEF-01702BEB8CA5}" dt="2023-05-07T07:19:16.340" v="908" actId="207"/>
          <ac:spMkLst>
            <pc:docMk/>
            <pc:sldMk cId="4179375309" sldId="270"/>
            <ac:spMk id="3" creationId="{66CE6F3E-78C9-0040-6FD9-7F10EC02CD02}"/>
          </ac:spMkLst>
        </pc:spChg>
      </pc:sldChg>
      <pc:sldChg chg="addSp delSp modSp new mod">
        <pc:chgData name="Anghel, Cristian" userId="564094d5-7cf9-4914-8ea8-8a1b6234ce76" providerId="ADAL" clId="{A35C821D-B1DD-44FC-AAEF-01702BEB8CA5}" dt="2023-05-07T07:22:28.366" v="918" actId="1076"/>
        <pc:sldMkLst>
          <pc:docMk/>
          <pc:sldMk cId="166607667" sldId="271"/>
        </pc:sldMkLst>
        <pc:spChg chg="del">
          <ac:chgData name="Anghel, Cristian" userId="564094d5-7cf9-4914-8ea8-8a1b6234ce76" providerId="ADAL" clId="{A35C821D-B1DD-44FC-AAEF-01702BEB8CA5}" dt="2023-05-07T07:21:20.966" v="913" actId="478"/>
          <ac:spMkLst>
            <pc:docMk/>
            <pc:sldMk cId="166607667" sldId="271"/>
            <ac:spMk id="2" creationId="{E783EEF7-CD77-AD90-7325-77FDCD5BF6B4}"/>
          </ac:spMkLst>
        </pc:spChg>
        <pc:spChg chg="del mod">
          <ac:chgData name="Anghel, Cristian" userId="564094d5-7cf9-4914-8ea8-8a1b6234ce76" providerId="ADAL" clId="{A35C821D-B1DD-44FC-AAEF-01702BEB8CA5}" dt="2023-05-07T07:21:59.581" v="915"/>
          <ac:spMkLst>
            <pc:docMk/>
            <pc:sldMk cId="166607667" sldId="271"/>
            <ac:spMk id="3" creationId="{37B0EA75-EC21-5668-7259-C731FD44BC2C}"/>
          </ac:spMkLst>
        </pc:spChg>
        <pc:graphicFrameChg chg="add mod">
          <ac:chgData name="Anghel, Cristian" userId="564094d5-7cf9-4914-8ea8-8a1b6234ce76" providerId="ADAL" clId="{A35C821D-B1DD-44FC-AAEF-01702BEB8CA5}" dt="2023-05-07T07:22:03.940" v="916" actId="1076"/>
          <ac:graphicFrameMkLst>
            <pc:docMk/>
            <pc:sldMk cId="166607667" sldId="271"/>
            <ac:graphicFrameMk id="4" creationId="{54BF0F6E-BA11-D4D2-861A-008AACC57BF1}"/>
          </ac:graphicFrameMkLst>
        </pc:graphicFrameChg>
        <pc:graphicFrameChg chg="add mod">
          <ac:chgData name="Anghel, Cristian" userId="564094d5-7cf9-4914-8ea8-8a1b6234ce76" providerId="ADAL" clId="{A35C821D-B1DD-44FC-AAEF-01702BEB8CA5}" dt="2023-05-07T07:22:28.366" v="918" actId="1076"/>
          <ac:graphicFrameMkLst>
            <pc:docMk/>
            <pc:sldMk cId="166607667" sldId="271"/>
            <ac:graphicFrameMk id="5" creationId="{16B9958F-400F-CD25-3228-1AC62D4E9D16}"/>
          </ac:graphicFrameMkLst>
        </pc:graphicFrameChg>
      </pc:sldChg>
    </pc:docChg>
  </pc:docChgLst>
  <pc:docChgLst>
    <pc:chgData name="Anghel, Cristian" userId="564094d5-7cf9-4914-8ea8-8a1b6234ce76" providerId="ADAL" clId="{B7828CFB-ABFE-4536-ACBD-66CC46F6756D}"/>
    <pc:docChg chg="undo redo custSel addSld delSld">
      <pc:chgData name="Anghel, Cristian" userId="564094d5-7cf9-4914-8ea8-8a1b6234ce76" providerId="ADAL" clId="{B7828CFB-ABFE-4536-ACBD-66CC46F6756D}" dt="2024-01-10T19:53:35.315" v="2" actId="47"/>
      <pc:docMkLst>
        <pc:docMk/>
      </pc:docMkLst>
      <pc:sldChg chg="add del">
        <pc:chgData name="Anghel, Cristian" userId="564094d5-7cf9-4914-8ea8-8a1b6234ce76" providerId="ADAL" clId="{B7828CFB-ABFE-4536-ACBD-66CC46F6756D}" dt="2024-01-10T19:53:35.315" v="2" actId="47"/>
        <pc:sldMkLst>
          <pc:docMk/>
          <pc:sldMk cId="166607667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40BB-6E79-6DD3-5989-0A89445A5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BF009-436D-8676-911E-7F7AAF33B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923A9-4420-E36F-BABC-8B1FC61B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E717-BBC4-4A4C-892B-20AB894C8E30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0801C-82DF-B293-AAE7-294731C9E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6B79C-DF1C-7F59-7881-AD1A8710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704F-C75F-48E8-9B46-AAC735836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5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C514-A6FD-1D0F-B065-41DFC2D8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C2ED0-6697-A68A-D239-1F098F2DD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73420-95C0-B386-E128-A63EDBA6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E717-BBC4-4A4C-892B-20AB894C8E30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3A626-E23C-65D3-7220-270CF0B6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80D7D-B995-7C34-8742-65FABCE7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704F-C75F-48E8-9B46-AAC735836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210F5-5CA9-9C53-3925-5B0BB01D5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27898-2A57-F4D9-6685-702DF7D90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F5A91-9C5A-7B75-4057-90A404F3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E717-BBC4-4A4C-892B-20AB894C8E30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85B8A-B160-9C8A-1679-C2713263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9E5EE-346B-CA7B-D498-28C67ED4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704F-C75F-48E8-9B46-AAC735836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9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1D995-95D5-46E3-A2DB-8C7609378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BD372-060C-EED9-DE42-64F2AA64E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C2370-F3FE-DF45-32C6-EFE36566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E717-BBC4-4A4C-892B-20AB894C8E30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63444-C10E-7B22-3DF4-C7665ED2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E2C62-7DE1-A50C-F960-1ABCC0D9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704F-C75F-48E8-9B46-AAC735836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8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5AD7-A07B-384F-FC65-744A83CA4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44200-2831-36C1-ADF0-F4233DAAD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DC2DE-2740-9536-9F07-90860214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E717-BBC4-4A4C-892B-20AB894C8E30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9F48F-C086-A6B0-0DA0-61580AB1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274A7-07AE-16C4-4F32-839A4669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704F-C75F-48E8-9B46-AAC735836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5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EA6D-EE3F-D87D-94A1-6FEA41FD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A7A51-71CB-5417-8077-3BEC0C340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8207E-C8D9-DEEB-7B33-0936B3A33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43D66-5A20-2CE3-214A-9CEDC502B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E717-BBC4-4A4C-892B-20AB894C8E30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B0A2C-DF60-CD0A-E7D0-9DE3F40D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F572C-2481-1065-BBC9-9FC32EA84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704F-C75F-48E8-9B46-AAC735836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2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23B4-4125-0F59-2FCC-BD6586FE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BBF7E-935D-42B5-8F0C-84A2FC93A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C5DC8-9016-B906-5351-CEA8FA6DB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BE025-DAEF-4735-281C-ECFC88EFA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32560-C069-B2D2-FCBD-8B4C97216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5FF08E-543A-0807-5428-D7AF4033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E717-BBC4-4A4C-892B-20AB894C8E30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634510-1532-814A-4C56-D06494BE1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E65DBE-1441-4BAD-0D40-A322BF07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704F-C75F-48E8-9B46-AAC735836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8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954B-6B74-F366-A894-68C64CC1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73559-261B-46D4-94B2-BF1D0320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E717-BBC4-4A4C-892B-20AB894C8E30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8F6BD-5FF3-ADD1-8D6E-09F3343D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85C8C-64C9-C15E-CB46-B021EA1A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704F-C75F-48E8-9B46-AAC735836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0E4B3B-951B-978F-B59D-0AAA5BCF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E717-BBC4-4A4C-892B-20AB894C8E30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2CB98-65BB-48D0-EFEF-7D94B93E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2F9E3-F1EE-0D1C-BC1F-4104EC10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704F-C75F-48E8-9B46-AAC735836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2F85-3222-65DC-B1F0-31722403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B6302-C7B0-42A1-85E7-B8D74B3C6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813CB-B9F5-F65B-B3A4-396FAE961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A2B4F-0919-9820-89FF-9D92317F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E717-BBC4-4A4C-892B-20AB894C8E30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CB615-C062-2332-258E-EC484E84A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8318D-24E2-A370-3719-8BD3200A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704F-C75F-48E8-9B46-AAC735836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0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267FE-2661-B8F8-30E5-84859A8A7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2B00E-E546-A792-95AE-E1BC3F3766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BFE66-88E8-A3B4-CB26-C3F7C1F72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2BB2F-BE57-FBE2-ADDA-0741983E6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E717-BBC4-4A4C-892B-20AB894C8E30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488B3-EEF3-EF82-707A-09F9D2D8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967B0-8D72-2A50-9100-D16D55CF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704F-C75F-48E8-9B46-AAC735836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8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A22872-D2CE-376C-66B4-B0C43B19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8F9E7-D0A7-FD05-B029-B433F3D4A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8BC6B-BAC0-B4D0-0B60-3737C8715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AE717-BBC4-4A4C-892B-20AB894C8E30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CC508-00B9-3FA4-B4DD-77E499E47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75EBE-316A-D399-7978-1E3CBE009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0704F-C75F-48E8-9B46-AAC735836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5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A124D-2266-7C4D-35E7-3C864B419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Recapitulare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98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07364-79FD-274C-CD36-02BE6B74A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2966"/>
            <a:ext cx="10515600" cy="5703997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o-RO" sz="2800" dirty="0">
                <a:latin typeface="Arial" panose="020B0604020202020204" pitchFamily="34" charset="0"/>
                <a:cs typeface="Arial" panose="020B0604020202020204" pitchFamily="34" charset="0"/>
              </a:rPr>
              <a:t>Principalele curente care au marcat evoluția științei managementului:</a:t>
            </a: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ro-RO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urentul</a:t>
            </a:r>
            <a:r>
              <a:rPr lang="ro-RO" sz="2800" b="1" dirty="0">
                <a:latin typeface="Arial" panose="020B0604020202020204" pitchFamily="34" charset="0"/>
                <a:cs typeface="Arial" panose="020B0604020202020204" pitchFamily="34" charset="0"/>
              </a:rPr>
              <a:t> clasic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ro-RO" sz="2800" dirty="0">
                <a:latin typeface="Arial" panose="020B0604020202020204" pitchFamily="34" charset="0"/>
              </a:rPr>
              <a:t>„profit </a:t>
            </a:r>
            <a:r>
              <a:rPr lang="ro-RO" sz="2800" dirty="0" err="1">
                <a:latin typeface="Arial" panose="020B0604020202020204" pitchFamily="34" charset="0"/>
              </a:rPr>
              <a:t>sharing</a:t>
            </a:r>
            <a:r>
              <a:rPr lang="ro-RO" sz="2800" dirty="0">
                <a:latin typeface="Arial" panose="020B0604020202020204" pitchFamily="34" charset="0"/>
              </a:rPr>
              <a:t>”</a:t>
            </a:r>
            <a:endParaRPr lang="en-US" sz="2800" dirty="0"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ro-RO" sz="2800" dirty="0">
                <a:latin typeface="Arial" panose="020B0604020202020204" pitchFamily="34" charset="0"/>
              </a:rPr>
              <a:t>angajații performanți execut</a:t>
            </a:r>
            <a:r>
              <a:rPr lang="en-US" sz="2800" dirty="0">
                <a:latin typeface="Arial" panose="020B0604020202020204" pitchFamily="34" charset="0"/>
              </a:rPr>
              <a:t>a </a:t>
            </a:r>
            <a:r>
              <a:rPr lang="ro-RO" sz="2800" dirty="0">
                <a:latin typeface="Arial" panose="020B0604020202020204" pitchFamily="34" charset="0"/>
              </a:rPr>
              <a:t>sarcini complexe</a:t>
            </a:r>
            <a:endParaRPr lang="en-US" sz="2800" dirty="0"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diviziunea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muncii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specializare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functie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performanta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responsabilitate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sociala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disciplina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ordine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comunicarea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verticala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o-RO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o-RO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9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8F3A6-AFBC-D766-AEA3-41C8DEDF8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4703"/>
            <a:ext cx="10515600" cy="5462260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ro-RO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urentul</a:t>
            </a:r>
            <a:r>
              <a:rPr lang="ro-RO" sz="2800" b="1" dirty="0">
                <a:latin typeface="Arial" panose="020B0604020202020204" pitchFamily="34" charset="0"/>
                <a:cs typeface="Arial" panose="020B0604020202020204" pitchFamily="34" charset="0"/>
              </a:rPr>
              <a:t> comportamental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</a:rPr>
              <a:t>- </a:t>
            </a: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</a:rPr>
              <a:t>angajatul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</a:rPr>
              <a:t>este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</a:rPr>
              <a:t>cel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</a:rPr>
              <a:t>mai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</a:rPr>
              <a:t> important </a:t>
            </a: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</a:rPr>
              <a:t>activ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</a:rPr>
              <a:t> al </a:t>
            </a: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</a:rPr>
              <a:t>unei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</a:rPr>
              <a:t> 	</a:t>
            </a: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</a:rPr>
              <a:t>organiza</a:t>
            </a:r>
            <a:r>
              <a:rPr lang="ro-RO" sz="2800" dirty="0">
                <a:latin typeface="Arial" panose="020B0604020202020204" pitchFamily="34" charset="0"/>
                <a:ea typeface="Times New Roman" panose="02020603050405020304" pitchFamily="18" charset="0"/>
              </a:rPr>
              <a:t>ții</a:t>
            </a:r>
            <a:endParaRPr lang="en-US" sz="2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factori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igienici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factori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motivationali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teoria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teoria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</a:p>
          <a:p>
            <a:pPr marL="0" indent="0" algn="just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ro-RO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100A70-35DA-4DA4-3320-AB35087B5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264" y="2070538"/>
            <a:ext cx="4359736" cy="437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5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9FE83-416F-074F-9408-DC9DD8A27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3683"/>
            <a:ext cx="10515600" cy="54832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ro-RO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urentul</a:t>
            </a:r>
            <a:r>
              <a:rPr lang="ro-RO" sz="2800" b="1" dirty="0">
                <a:latin typeface="Arial" panose="020B0604020202020204" pitchFamily="34" charset="0"/>
                <a:cs typeface="Arial" panose="020B0604020202020204" pitchFamily="34" charset="0"/>
              </a:rPr>
              <a:t> cantitativ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modele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matematice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sisteme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informare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managementului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ro-RO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planificare strategică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 algn="just">
              <a:buNone/>
            </a:pPr>
            <a:endParaRPr lang="ro-RO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01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4440-8695-8745-F477-ECA29378A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8069"/>
            <a:ext cx="10515600" cy="5598894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ro-RO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urentul</a:t>
            </a:r>
            <a:r>
              <a:rPr lang="ro-RO" sz="2800" b="1" dirty="0">
                <a:latin typeface="Arial" panose="020B0604020202020204" pitchFamily="34" charset="0"/>
                <a:cs typeface="Arial" panose="020B0604020202020204" pitchFamily="34" charset="0"/>
              </a:rPr>
              <a:t> modern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fundamentarea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deciziilor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performanta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pe termen lung</a:t>
            </a:r>
          </a:p>
          <a:p>
            <a:pPr marL="457200" lvl="1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- 5 forte ale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Porter: </a:t>
            </a:r>
          </a:p>
          <a:p>
            <a:pPr marL="457200" lvl="1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accesul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competitorilor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produse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substituibile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ro-RO" sz="2400" dirty="0">
                <a:latin typeface="Arial" panose="020B0604020202020204" pitchFamily="34" charset="0"/>
                <a:ea typeface="Times New Roman" panose="02020603050405020304" pitchFamily="18" charset="0"/>
              </a:rPr>
              <a:t>puterea de negociere a furnizorilor </a:t>
            </a:r>
            <a:endParaRPr lang="en-US" sz="2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ro-RO" sz="2400" dirty="0">
                <a:latin typeface="Arial" panose="020B0604020202020204" pitchFamily="34" charset="0"/>
                <a:ea typeface="Times New Roman" panose="02020603050405020304" pitchFamily="18" charset="0"/>
              </a:rPr>
              <a:t>puterea de negociere a cumpărătorilor</a:t>
            </a:r>
            <a:endParaRPr lang="en-US" sz="2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</a:rPr>
              <a:t>intensitatea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</a:rPr>
              <a:t>compet</a:t>
            </a:r>
            <a:r>
              <a:rPr lang="ro-RO" sz="2400" dirty="0" err="1">
                <a:latin typeface="Arial" panose="020B0604020202020204" pitchFamily="34" charset="0"/>
                <a:ea typeface="Times New Roman" panose="02020603050405020304" pitchFamily="18" charset="0"/>
              </a:rPr>
              <a:t>iției</a:t>
            </a:r>
            <a:endParaRPr lang="ro-RO" sz="2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organizationala</a:t>
            </a:r>
            <a:r>
              <a:rPr lang="en-US" dirty="0"/>
              <a:t> </a:t>
            </a:r>
            <a:r>
              <a:rPr lang="en-US" dirty="0" err="1"/>
              <a:t>supla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viziune</a:t>
            </a:r>
            <a:r>
              <a:rPr lang="en-US" dirty="0"/>
              <a:t> bine </a:t>
            </a:r>
            <a:r>
              <a:rPr lang="en-US" dirty="0" err="1"/>
              <a:t>definita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4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DF3B2-3C94-E4A0-CD92-54383B5BA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3172"/>
            <a:ext cx="10515600" cy="549379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Funcţiile</a:t>
            </a:r>
            <a:r>
              <a:rPr lang="ro-RO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manageriale ale unei </a:t>
            </a:r>
            <a:r>
              <a:rPr lang="ro-RO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organizaţii</a:t>
            </a:r>
            <a:r>
              <a:rPr lang="ro-RO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lnSpc>
                <a:spcPct val="150000"/>
              </a:lnSpc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funcţia</a:t>
            </a:r>
            <a:r>
              <a:rPr lang="ro-RO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previziune</a:t>
            </a:r>
            <a:endParaRPr lang="en-US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lnSpc>
                <a:spcPct val="150000"/>
              </a:lnSpc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funcţia</a:t>
            </a:r>
            <a:r>
              <a:rPr lang="ro-RO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organizare</a:t>
            </a:r>
            <a:endParaRPr lang="en-US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lnSpc>
                <a:spcPct val="150000"/>
              </a:lnSpc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funcţia</a:t>
            </a:r>
            <a:r>
              <a:rPr lang="ro-RO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coordonare</a:t>
            </a:r>
            <a:endParaRPr lang="en-US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lnSpc>
                <a:spcPct val="150000"/>
              </a:lnSpc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funcţia</a:t>
            </a:r>
            <a:r>
              <a:rPr lang="ro-RO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antrenare (motivare)</a:t>
            </a:r>
            <a:endParaRPr lang="en-US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funcţia</a:t>
            </a:r>
            <a:r>
              <a:rPr lang="ro-RO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control-evaluare.</a:t>
            </a:r>
            <a:endParaRPr lang="en-US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8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6F3E-78C9-0040-6FD9-7F10EC02C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063"/>
            <a:ext cx="10515600" cy="57249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Organizarea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vederea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cresterii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calitatii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productivitatii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- W. Edwards Deming: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Consecventa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imbunatatirea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produselor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serviciilor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Adopta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filozofie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calitatii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Nu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bazati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inspectii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proiectati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produs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calitate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Nu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selectati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furnizorii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baza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pretului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puneti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accentul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loialitate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incredere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Imbunatatiti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constant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permanent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procesul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productie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service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Pregatire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extinsa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locul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munca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Schimbati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focusul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productie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calitate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Nu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faceti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lucruri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care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ii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faca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angajati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teama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isi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pierd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locul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munca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Colegii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cercetare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design,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vanzari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productie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trebuie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lucreze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ca 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echipa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prevedea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eventualele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probleme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Nu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bazati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exclusiv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sloganuri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obiective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urmareasc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cresterea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cailitatii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productivitaii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daca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nu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puneti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dispozitie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sisteme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atingerea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acestor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obiective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Eliminati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cotele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productie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Eliminati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instrumenetele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precum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evaluarea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sfarsit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an –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acestea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inhiba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dorinta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intrinseca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angajatului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a face un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lucru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calitate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Instituiti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un program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viguros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pregatire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perfectinoare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angajatilor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Asigurati-va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toti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managerii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urmareasc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zilnic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aplicarea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recomandarilor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sus.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375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68B9B-3B45-D566-C46F-CD547BC1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60665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Tipuri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 control:</a:t>
            </a:r>
          </a:p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- Personal: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fata in fata,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tururi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sedinte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periodice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- Traditional: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bugete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(revenue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centre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cost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centre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sisteme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IT (Enterprise Resource Planning).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“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Obtii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ceea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masori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”!</a:t>
            </a:r>
          </a:p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Autocontrol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Controlul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contraproductiv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atunci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cand se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aplica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echipelor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agile, care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iau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singure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decizii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rapide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Se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obtine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prin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motivare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		-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sisteme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valori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puternice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(ex. “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clientul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intotdeauna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dreptate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”, “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calitate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spiritul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		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echipa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–  Toyota. Boeing, Disney, GE, Merck)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angajament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partea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angajatilor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- “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oamenii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sunt pe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primul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loc”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-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tratament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correct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castigarea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increderii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- sentiment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apartenenta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birouri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tip open space,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uniforme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cantina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comuna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	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proiecte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comunitare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-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recrutarea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baza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valorilor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comune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-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viziune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comuna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clara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simpla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-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salarii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beneficii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peste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medie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-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dezvoltare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profesionala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personala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(Abraham Maslow: “become everything 			that one is capable of becoming”)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368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614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Recapitulare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Recapitulare</dc:title>
  <dc:creator>Anghel, Cristian</dc:creator>
  <cp:lastModifiedBy>Anghel, Cristian</cp:lastModifiedBy>
  <cp:revision>1</cp:revision>
  <dcterms:created xsi:type="dcterms:W3CDTF">2023-05-06T11:16:36Z</dcterms:created>
  <dcterms:modified xsi:type="dcterms:W3CDTF">2024-01-10T19:53:39Z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020b37f-db72-473e-ae54-fb16df408069_Enabled">
    <vt:lpwstr>true</vt:lpwstr>
  </property>
  <property fmtid="{D5CDD505-2E9C-101B-9397-08002B2CF9AE}" pid="3" name="MSIP_Label_b020b37f-db72-473e-ae54-fb16df408069_SetDate">
    <vt:lpwstr>2023-05-06T11:16:36Z</vt:lpwstr>
  </property>
  <property fmtid="{D5CDD505-2E9C-101B-9397-08002B2CF9AE}" pid="4" name="MSIP_Label_b020b37f-db72-473e-ae54-fb16df408069_Method">
    <vt:lpwstr>Standard</vt:lpwstr>
  </property>
  <property fmtid="{D5CDD505-2E9C-101B-9397-08002B2CF9AE}" pid="5" name="MSIP_Label_b020b37f-db72-473e-ae54-fb16df408069_Name">
    <vt:lpwstr>General</vt:lpwstr>
  </property>
  <property fmtid="{D5CDD505-2E9C-101B-9397-08002B2CF9AE}" pid="6" name="MSIP_Label_b020b37f-db72-473e-ae54-fb16df408069_SiteId">
    <vt:lpwstr>705d07a3-2eea-4f3b-ab59-65ca29abeb26</vt:lpwstr>
  </property>
  <property fmtid="{D5CDD505-2E9C-101B-9397-08002B2CF9AE}" pid="7" name="MSIP_Label_b020b37f-db72-473e-ae54-fb16df408069_ActionId">
    <vt:lpwstr>1c540fae-ebdb-4095-b8e3-e22889d733c2</vt:lpwstr>
  </property>
  <property fmtid="{D5CDD505-2E9C-101B-9397-08002B2CF9AE}" pid="8" name="MSIP_Label_b020b37f-db72-473e-ae54-fb16df408069_ContentBits">
    <vt:lpwstr>0</vt:lpwstr>
  </property>
</Properties>
</file>