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86" r:id="rId4"/>
    <p:sldId id="260" r:id="rId5"/>
    <p:sldId id="261" r:id="rId6"/>
    <p:sldId id="263" r:id="rId7"/>
    <p:sldId id="265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84" r:id="rId19"/>
    <p:sldId id="287" r:id="rId20"/>
    <p:sldId id="288" r:id="rId21"/>
    <p:sldId id="289" r:id="rId22"/>
    <p:sldId id="291" r:id="rId23"/>
    <p:sldId id="292" r:id="rId24"/>
    <p:sldId id="293" r:id="rId25"/>
    <p:sldId id="294" r:id="rId26"/>
    <p:sldId id="296" r:id="rId27"/>
    <p:sldId id="297" r:id="rId28"/>
    <p:sldId id="295" r:id="rId29"/>
    <p:sldId id="290" r:id="rId30"/>
    <p:sldId id="298" r:id="rId31"/>
    <p:sldId id="303" r:id="rId32"/>
    <p:sldId id="301" r:id="rId33"/>
    <p:sldId id="30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A933C8-BD49-4A18-A778-0AE82A6AF2F0}">
          <p14:sldIdLst>
            <p14:sldId id="256"/>
          </p14:sldIdLst>
        </p14:section>
        <p14:section name="Arhitectura Single Server" id="{38376700-13A6-4AE7-BA58-981A9D79959C}">
          <p14:sldIdLst>
            <p14:sldId id="257"/>
            <p14:sldId id="286"/>
          </p14:sldIdLst>
        </p14:section>
        <p14:section name="Arhitectura Multi Server (rev proxy/ load balancer)" id="{FF3978F3-19AE-40CE-9074-B6049F9A0571}">
          <p14:sldIdLst>
            <p14:sldId id="260"/>
            <p14:sldId id="261"/>
            <p14:sldId id="263"/>
          </p14:sldIdLst>
        </p14:section>
        <p14:section name="Basic P2P" id="{8D0825FE-9207-45CA-8071-89320167306A}">
          <p14:sldIdLst>
            <p14:sldId id="265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DHT" id="{BEAFCB20-8BEA-48FC-A7EE-7495249E7899}">
          <p14:sldIdLst>
            <p14:sldId id="284"/>
            <p14:sldId id="287"/>
            <p14:sldId id="288"/>
            <p14:sldId id="289"/>
            <p14:sldId id="291"/>
            <p14:sldId id="292"/>
            <p14:sldId id="293"/>
            <p14:sldId id="294"/>
            <p14:sldId id="296"/>
            <p14:sldId id="297"/>
            <p14:sldId id="295"/>
          </p14:sldIdLst>
        </p14:section>
        <p14:section name="Chord" id="{1F539037-D5BD-41D0-A148-AC97D1366BF9}">
          <p14:sldIdLst>
            <p14:sldId id="290"/>
            <p14:sldId id="298"/>
            <p14:sldId id="303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0BB65-783A-714A-79F3-0EBAC8873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74F8E-B459-8F7C-18AD-7B1AEC210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D9A72-9BB3-1017-324D-B495B7A5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0A06-FF1B-434C-B9A4-1684AEC133B4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36894-53D0-14EF-27F1-BADE01802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D2729-1AC0-1CFB-0F00-983210AE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E771-2345-48DC-A633-0873650DC0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918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9F3D-1611-0C62-A8DC-14411D5A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31660-0242-3986-D357-9CFEF6D19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9B5EE-39DC-5B78-3DAA-999F8EC4B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24AA-5397-4E0F-B4AD-0AAD0E288337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C0A29-D828-A079-18F7-0123EC93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992C6-A875-B259-B0B8-BE3E5E6F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150A-9C40-4323-A474-861697D38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843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E9FB74-E081-3B44-AB42-E21B58B58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BB74E-C827-3D16-02B8-A36BCB1CE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6AA8B-3DB1-9975-9D98-D9FE1C93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24AA-5397-4E0F-B4AD-0AAD0E288337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9A37A-0344-FE05-AB78-69B86CCD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625B7-9029-0159-48FD-78F32C80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150A-9C40-4323-A474-861697D38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887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B7EF9-D984-EB89-CEEA-959044E0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D23F3-D52B-9B35-BB7A-20A2EB22D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B541C-D572-BA0A-F02B-ED0C4F5F7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A2C8-077B-4087-B3ED-53F204BB4423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06061-5628-3231-38EF-243EDBA8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8DF65-5C4B-5F61-2031-6C9BFC05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23C-6AA3-4349-B086-396FAE4049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284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9329-37F9-FD38-3C17-2B7B20B0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647FE-211A-3479-6426-41C5277A6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489EF-E6ED-8654-3B9E-40C073E9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24AA-5397-4E0F-B4AD-0AAD0E288337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7993D-D51D-9A69-8356-EEAE9307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434E1-7303-40D0-688B-FEE953BF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150A-9C40-4323-A474-861697D38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028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BE97-C901-C71B-ADCD-86C98527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62C3A-9689-41CD-4E7C-93E477996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24527-3D6C-CD16-F2EF-4FD1C3342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7A6E2-C155-00F6-0F2C-5EFFA1D6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24AA-5397-4E0F-B4AD-0AAD0E288337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CC207-9212-6528-73BB-035DD57C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8B89C-79BF-F51F-6524-E2B9AA07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150A-9C40-4323-A474-861697D38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419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A34B-640C-B7C3-4D9F-42F63969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6BB0E-EAD7-EAA1-30A2-894C39700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50A57-DE77-0BE2-E0F4-E022BCC46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D29D0-11F9-9664-3EC9-84CBDD764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21940-92CD-4399-191D-DEE5EA32A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95B7A-7725-688C-2461-53DC4BE0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24AA-5397-4E0F-B4AD-0AAD0E288337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CC711D-EB36-F2A0-F879-F2EE9D88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EEDE5-57E9-7A81-407C-5F42A42E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150A-9C40-4323-A474-861697D38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654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E344-1162-6A93-E70E-A8424B319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6681C-23F4-812D-D59A-8B93FAFA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24AA-5397-4E0F-B4AD-0AAD0E288337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51F7E-C4E8-2A15-2FA4-58CAA4FF0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E8C0D-550C-C31E-7080-7FE22EBF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150A-9C40-4323-A474-861697D38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640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2F9AC2-6DC5-262E-A07F-7C860739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24AA-5397-4E0F-B4AD-0AAD0E288337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C510F-0750-9A0B-0224-365D9434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B6031-3084-CB0F-B5AE-517268AD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150A-9C40-4323-A474-861697D38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227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B5C92-7939-C55D-3B92-EF42042B8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CD816-482B-DE10-55C3-1B0A82F50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A9E9C-2A01-1BC2-531B-928CEC19D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D92A6-9290-25DB-987C-04F2D336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24AA-5397-4E0F-B4AD-0AAD0E288337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DF130-6028-144F-8855-C11A8E9B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E4DAA-771C-6135-EB08-F5D4CA524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150A-9C40-4323-A474-861697D38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508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5FD8-A300-91F0-1992-7F6A450A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1595D-2254-EEE3-A1AB-97093654A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4BA02-5206-F81B-6F7B-C6906DA5F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4D63C-C102-1864-02D5-4E7A71AA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24AA-5397-4E0F-B4AD-0AAD0E288337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4C912-3C3C-8EB6-BF5D-86BD77AD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43A18-D644-D95C-A782-E7972C82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150A-9C40-4323-A474-861697D38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932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1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29000" t="6000" r="-40000" b="-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C3708-C609-54EE-66F5-034B6000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AE4B4-55D7-2224-EA67-26F7B438A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B0C44-D49D-9276-8DBE-8BAE3BBCE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224AA-5397-4E0F-B4AD-0AAD0E288337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37CE5-47D2-FBEF-48CC-1F1355091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43D54-8884-90AD-92D1-463EA5E50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150A-9C40-4323-A474-861697D38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12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3CA6-DD48-F38F-7865-29F07CB02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GB" sz="5000" dirty="0" err="1"/>
              <a:t>Tabele</a:t>
            </a:r>
            <a:r>
              <a:rPr lang="en-GB" sz="5000" dirty="0"/>
              <a:t> Hash </a:t>
            </a:r>
            <a:r>
              <a:rPr lang="en-GB" sz="5000" dirty="0" err="1"/>
              <a:t>Distribuite</a:t>
            </a:r>
            <a:r>
              <a:rPr lang="en-GB" sz="5000" dirty="0"/>
              <a:t> (DHT) </a:t>
            </a:r>
            <a:r>
              <a:rPr lang="en-GB" sz="5000" dirty="0" err="1"/>
              <a:t>Sistemul</a:t>
            </a:r>
            <a:r>
              <a:rPr lang="en-GB" sz="5000" dirty="0"/>
              <a:t> Chord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F3BF0-A123-4885-8527-ED8BB340B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GB"/>
              <a:t>Licu Mihai-George CTI 462</a:t>
            </a:r>
          </a:p>
        </p:txBody>
      </p:sp>
      <p:pic>
        <p:nvPicPr>
          <p:cNvPr id="5" name="Picture 4" descr="A blue and white background with white dots&#10;&#10;Description automatically generated">
            <a:extLst>
              <a:ext uri="{FF2B5EF4-FFF2-40B4-BE49-F238E27FC236}">
                <a16:creationId xmlns:a16="http://schemas.microsoft.com/office/drawing/2014/main" id="{91CBD5BC-ECCB-7069-F8CB-5EA96DF07F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1628" r="2314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50359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1E2962-FC5B-815A-C07F-0474612E7B87}"/>
              </a:ext>
            </a:extLst>
          </p:cNvPr>
          <p:cNvCxnSpPr>
            <a:cxnSpLocks/>
          </p:cNvCxnSpPr>
          <p:nvPr/>
        </p:nvCxnSpPr>
        <p:spPr>
          <a:xfrm flipH="1" flipV="1">
            <a:off x="3316566" y="2035864"/>
            <a:ext cx="789303" cy="323517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Diagonal Corners Snipped 33">
            <a:extLst>
              <a:ext uri="{FF2B5EF4-FFF2-40B4-BE49-F238E27FC236}">
                <a16:creationId xmlns:a16="http://schemas.microsoft.com/office/drawing/2014/main" id="{191E990A-CEAC-0486-BE7D-E43D637FDEC7}"/>
              </a:ext>
            </a:extLst>
          </p:cNvPr>
          <p:cNvSpPr/>
          <p:nvPr/>
        </p:nvSpPr>
        <p:spPr>
          <a:xfrm>
            <a:off x="414379" y="3203476"/>
            <a:ext cx="1506223" cy="258793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Diagonal Corners Snipped 50">
            <a:extLst>
              <a:ext uri="{FF2B5EF4-FFF2-40B4-BE49-F238E27FC236}">
                <a16:creationId xmlns:a16="http://schemas.microsoft.com/office/drawing/2014/main" id="{5E654EBB-CA00-D345-FD0C-380B7A59B593}"/>
              </a:ext>
            </a:extLst>
          </p:cNvPr>
          <p:cNvSpPr/>
          <p:nvPr/>
        </p:nvSpPr>
        <p:spPr>
          <a:xfrm>
            <a:off x="1920602" y="5616251"/>
            <a:ext cx="1506223" cy="258793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: Diagonal Corners Snipped 52">
            <a:extLst>
              <a:ext uri="{FF2B5EF4-FFF2-40B4-BE49-F238E27FC236}">
                <a16:creationId xmlns:a16="http://schemas.microsoft.com/office/drawing/2014/main" id="{F040ED5E-873F-9E6F-B6E5-1A8D2415D1F5}"/>
              </a:ext>
            </a:extLst>
          </p:cNvPr>
          <p:cNvSpPr/>
          <p:nvPr/>
        </p:nvSpPr>
        <p:spPr>
          <a:xfrm>
            <a:off x="8787919" y="6019527"/>
            <a:ext cx="1506223" cy="258793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: Diagonal Corners Snipped 53">
            <a:extLst>
              <a:ext uri="{FF2B5EF4-FFF2-40B4-BE49-F238E27FC236}">
                <a16:creationId xmlns:a16="http://schemas.microsoft.com/office/drawing/2014/main" id="{C8195AAB-4A7C-5134-443C-842F24268CEF}"/>
              </a:ext>
            </a:extLst>
          </p:cNvPr>
          <p:cNvSpPr/>
          <p:nvPr/>
        </p:nvSpPr>
        <p:spPr>
          <a:xfrm>
            <a:off x="8765175" y="5658220"/>
            <a:ext cx="1506223" cy="258793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tangle: Diagonal Corners Snipped 54">
            <a:extLst>
              <a:ext uri="{FF2B5EF4-FFF2-40B4-BE49-F238E27FC236}">
                <a16:creationId xmlns:a16="http://schemas.microsoft.com/office/drawing/2014/main" id="{FC516E74-A175-E0DF-7237-540D735C4655}"/>
              </a:ext>
            </a:extLst>
          </p:cNvPr>
          <p:cNvSpPr/>
          <p:nvPr/>
        </p:nvSpPr>
        <p:spPr>
          <a:xfrm>
            <a:off x="8765175" y="5271034"/>
            <a:ext cx="1506223" cy="258793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: Diagonal Corners Snipped 56">
            <a:extLst>
              <a:ext uri="{FF2B5EF4-FFF2-40B4-BE49-F238E27FC236}">
                <a16:creationId xmlns:a16="http://schemas.microsoft.com/office/drawing/2014/main" id="{CF84F9BC-0C66-9A53-3ABA-C749C64437E4}"/>
              </a:ext>
            </a:extLst>
          </p:cNvPr>
          <p:cNvSpPr/>
          <p:nvPr/>
        </p:nvSpPr>
        <p:spPr>
          <a:xfrm>
            <a:off x="10271398" y="3590679"/>
            <a:ext cx="1506223" cy="258793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: Diagonal Corners Snipped 57">
            <a:extLst>
              <a:ext uri="{FF2B5EF4-FFF2-40B4-BE49-F238E27FC236}">
                <a16:creationId xmlns:a16="http://schemas.microsoft.com/office/drawing/2014/main" id="{DD43729F-EC9D-A43B-2C02-B3FA7D6E3B0E}"/>
              </a:ext>
            </a:extLst>
          </p:cNvPr>
          <p:cNvSpPr/>
          <p:nvPr/>
        </p:nvSpPr>
        <p:spPr>
          <a:xfrm>
            <a:off x="10248654" y="3229372"/>
            <a:ext cx="1506223" cy="258793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!!green1">
            <a:extLst>
              <a:ext uri="{FF2B5EF4-FFF2-40B4-BE49-F238E27FC236}">
                <a16:creationId xmlns:a16="http://schemas.microsoft.com/office/drawing/2014/main" id="{43225CE4-807D-0975-DB12-651A6587A68F}"/>
              </a:ext>
            </a:extLst>
          </p:cNvPr>
          <p:cNvSpPr/>
          <p:nvPr/>
        </p:nvSpPr>
        <p:spPr>
          <a:xfrm>
            <a:off x="7112511" y="1334523"/>
            <a:ext cx="1506223" cy="258793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!!red1">
            <a:extLst>
              <a:ext uri="{FF2B5EF4-FFF2-40B4-BE49-F238E27FC236}">
                <a16:creationId xmlns:a16="http://schemas.microsoft.com/office/drawing/2014/main" id="{DD586A06-E5B7-0B97-C8A9-5D00A424DB70}"/>
              </a:ext>
            </a:extLst>
          </p:cNvPr>
          <p:cNvSpPr/>
          <p:nvPr/>
        </p:nvSpPr>
        <p:spPr>
          <a:xfrm>
            <a:off x="7112511" y="984511"/>
            <a:ext cx="1506223" cy="258793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993100D-4B2F-38E6-326A-79A9518B9C32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3634508" y="1723213"/>
            <a:ext cx="2210480" cy="1659821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3032F07-6300-72BE-B2E0-0091EAFA2C0B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5819775" y="1723213"/>
            <a:ext cx="2798959" cy="1812221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BC28779-AA6D-7BCC-4AD8-FB32EA92F23D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634508" y="3383034"/>
            <a:ext cx="471361" cy="193292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4051416-88DF-49D3-B16E-0E5D7D8F5F9A}"/>
              </a:ext>
            </a:extLst>
          </p:cNvPr>
          <p:cNvCxnSpPr>
            <a:cxnSpLocks/>
          </p:cNvCxnSpPr>
          <p:nvPr/>
        </p:nvCxnSpPr>
        <p:spPr>
          <a:xfrm flipV="1">
            <a:off x="4094577" y="1739062"/>
            <a:ext cx="1750411" cy="3576896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12E7A78-383A-9F89-E50F-FE605422E92F}"/>
              </a:ext>
            </a:extLst>
          </p:cNvPr>
          <p:cNvCxnSpPr>
            <a:cxnSpLocks/>
            <a:stCxn id="47" idx="3"/>
            <a:endCxn id="29" idx="1"/>
          </p:cNvCxnSpPr>
          <p:nvPr/>
        </p:nvCxnSpPr>
        <p:spPr>
          <a:xfrm>
            <a:off x="3634508" y="3383034"/>
            <a:ext cx="4984226" cy="15240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2884DCE-3A49-3D24-9406-8DBA35634885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634508" y="3383034"/>
            <a:ext cx="4004542" cy="193292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9B50F9C-6AD1-26D7-5F82-30D3F01D604B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4105869" y="3535434"/>
            <a:ext cx="4512865" cy="178052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CC13C51-DE1D-248E-80C7-2201307AE9AD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7639050" y="3535434"/>
            <a:ext cx="979684" cy="178052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672E4E7-DB16-96E0-07C8-EDA0E04E3AD9}"/>
              </a:ext>
            </a:extLst>
          </p:cNvPr>
          <p:cNvCxnSpPr>
            <a:cxnSpLocks/>
          </p:cNvCxnSpPr>
          <p:nvPr/>
        </p:nvCxnSpPr>
        <p:spPr>
          <a:xfrm>
            <a:off x="5819775" y="1739062"/>
            <a:ext cx="1819275" cy="3576896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0BEDB3-A3B4-9CDC-5D96-CF2B94E02DEF}"/>
              </a:ext>
            </a:extLst>
          </p:cNvPr>
          <p:cNvCxnSpPr>
            <a:cxnSpLocks/>
            <a:stCxn id="3" idx="3"/>
            <a:endCxn id="48" idx="1"/>
          </p:cNvCxnSpPr>
          <p:nvPr/>
        </p:nvCxnSpPr>
        <p:spPr>
          <a:xfrm flipV="1">
            <a:off x="4296250" y="1282753"/>
            <a:ext cx="1046639" cy="332193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6D98D9-CEB8-CC74-1490-B7861E9B9C1B}"/>
              </a:ext>
            </a:extLst>
          </p:cNvPr>
          <p:cNvCxnSpPr>
            <a:cxnSpLocks/>
          </p:cNvCxnSpPr>
          <p:nvPr/>
        </p:nvCxnSpPr>
        <p:spPr>
          <a:xfrm flipV="1">
            <a:off x="2646992" y="2035864"/>
            <a:ext cx="669574" cy="921098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Content Placeholder 4" descr="Computer with solid fill">
            <a:extLst>
              <a:ext uri="{FF2B5EF4-FFF2-40B4-BE49-F238E27FC236}">
                <a16:creationId xmlns:a16="http://schemas.microsoft.com/office/drawing/2014/main" id="{6E9A3F02-E9C0-9270-36C8-688FD8125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889" y="529642"/>
            <a:ext cx="1506222" cy="150622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B2ACDF-FFCD-D3B4-F2E6-77F109931EAF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3316566" y="2035864"/>
            <a:ext cx="5302168" cy="149957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886536-9C68-D2E6-996D-56D1C24DF622}"/>
              </a:ext>
            </a:extLst>
          </p:cNvPr>
          <p:cNvCxnSpPr>
            <a:cxnSpLocks/>
          </p:cNvCxnSpPr>
          <p:nvPr/>
        </p:nvCxnSpPr>
        <p:spPr>
          <a:xfrm flipH="1" flipV="1">
            <a:off x="3316566" y="2035864"/>
            <a:ext cx="4322484" cy="328009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Content Placeholder 4" descr="Computer with solid fill">
            <a:extLst>
              <a:ext uri="{FF2B5EF4-FFF2-40B4-BE49-F238E27FC236}">
                <a16:creationId xmlns:a16="http://schemas.microsoft.com/office/drawing/2014/main" id="{F7D53FBB-B479-3F50-29BF-2AADAE857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8734" y="2782323"/>
            <a:ext cx="1506222" cy="1506222"/>
          </a:xfrm>
          <a:prstGeom prst="rect">
            <a:avLst/>
          </a:prstGeom>
        </p:spPr>
      </p:pic>
      <p:pic>
        <p:nvPicPr>
          <p:cNvPr id="45" name="Content Placeholder 4" descr="Computer with solid fill">
            <a:extLst>
              <a:ext uri="{FF2B5EF4-FFF2-40B4-BE49-F238E27FC236}">
                <a16:creationId xmlns:a16="http://schemas.microsoft.com/office/drawing/2014/main" id="{E1174FAE-C813-889A-3FEB-B371024A1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4508" y="4990981"/>
            <a:ext cx="1506222" cy="1506222"/>
          </a:xfrm>
          <a:prstGeom prst="rect">
            <a:avLst/>
          </a:prstGeom>
        </p:spPr>
      </p:pic>
      <p:pic>
        <p:nvPicPr>
          <p:cNvPr id="46" name="Content Placeholder 4" descr="Computer with solid fill">
            <a:extLst>
              <a:ext uri="{FF2B5EF4-FFF2-40B4-BE49-F238E27FC236}">
                <a16:creationId xmlns:a16="http://schemas.microsoft.com/office/drawing/2014/main" id="{1023A9CB-F431-C25D-C9D1-E584F0576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2512" y="4978676"/>
            <a:ext cx="1506222" cy="1506222"/>
          </a:xfrm>
          <a:prstGeom prst="rect">
            <a:avLst/>
          </a:prstGeom>
        </p:spPr>
      </p:pic>
      <p:pic>
        <p:nvPicPr>
          <p:cNvPr id="47" name="Content Placeholder 4" descr="Computer with solid fill">
            <a:extLst>
              <a:ext uri="{FF2B5EF4-FFF2-40B4-BE49-F238E27FC236}">
                <a16:creationId xmlns:a16="http://schemas.microsoft.com/office/drawing/2014/main" id="{92FC514A-E8AD-46EF-330C-27B4FDF9A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8286" y="2629923"/>
            <a:ext cx="1506222" cy="1506222"/>
          </a:xfrm>
          <a:prstGeom prst="rect">
            <a:avLst/>
          </a:prstGeom>
        </p:spPr>
      </p:pic>
      <p:pic>
        <p:nvPicPr>
          <p:cNvPr id="3" name="Content Placeholder 4" descr="Computer with solid fill">
            <a:extLst>
              <a:ext uri="{FF2B5EF4-FFF2-40B4-BE49-F238E27FC236}">
                <a16:creationId xmlns:a16="http://schemas.microsoft.com/office/drawing/2014/main" id="{781D7D5A-7894-7239-43D9-0E754E379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0028" y="861835"/>
            <a:ext cx="1506222" cy="1506222"/>
          </a:xfrm>
          <a:prstGeom prst="rect">
            <a:avLst/>
          </a:prstGeom>
        </p:spPr>
      </p:pic>
      <p:sp>
        <p:nvSpPr>
          <p:cNvPr id="5" name="!!req_red">
            <a:extLst>
              <a:ext uri="{FF2B5EF4-FFF2-40B4-BE49-F238E27FC236}">
                <a16:creationId xmlns:a16="http://schemas.microsoft.com/office/drawing/2014/main" id="{A3D67793-3B2C-F77E-297E-BEB24C9E9E0A}"/>
              </a:ext>
            </a:extLst>
          </p:cNvPr>
          <p:cNvSpPr/>
          <p:nvPr/>
        </p:nvSpPr>
        <p:spPr>
          <a:xfrm>
            <a:off x="3130269" y="2122558"/>
            <a:ext cx="140224" cy="140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!!req_green">
            <a:extLst>
              <a:ext uri="{FF2B5EF4-FFF2-40B4-BE49-F238E27FC236}">
                <a16:creationId xmlns:a16="http://schemas.microsoft.com/office/drawing/2014/main" id="{C2766487-30F9-9F90-A857-61D9DC27E969}"/>
              </a:ext>
            </a:extLst>
          </p:cNvPr>
          <p:cNvSpPr/>
          <p:nvPr/>
        </p:nvSpPr>
        <p:spPr>
          <a:xfrm>
            <a:off x="3562218" y="2215735"/>
            <a:ext cx="140224" cy="140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!!req_orange">
            <a:extLst>
              <a:ext uri="{FF2B5EF4-FFF2-40B4-BE49-F238E27FC236}">
                <a16:creationId xmlns:a16="http://schemas.microsoft.com/office/drawing/2014/main" id="{C6BF4990-BE3D-2FCE-54DF-0EDAD68C503F}"/>
              </a:ext>
            </a:extLst>
          </p:cNvPr>
          <p:cNvSpPr/>
          <p:nvPr/>
        </p:nvSpPr>
        <p:spPr>
          <a:xfrm>
            <a:off x="3422766" y="2100699"/>
            <a:ext cx="140224" cy="140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333EBF1-8A73-885E-1D58-C60EA4FF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305" y="-59656"/>
            <a:ext cx="4073301" cy="1325563"/>
          </a:xfrm>
        </p:spPr>
        <p:txBody>
          <a:bodyPr/>
          <a:lstStyle/>
          <a:p>
            <a:r>
              <a:rPr lang="en-GB" dirty="0" err="1"/>
              <a:t>Arhitectura</a:t>
            </a:r>
            <a:r>
              <a:rPr lang="en-GB" dirty="0"/>
              <a:t> P2P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77B4CF-C60C-3716-D30D-CA8624D6262C}"/>
              </a:ext>
            </a:extLst>
          </p:cNvPr>
          <p:cNvCxnSpPr>
            <a:cxnSpLocks/>
          </p:cNvCxnSpPr>
          <p:nvPr/>
        </p:nvCxnSpPr>
        <p:spPr>
          <a:xfrm flipV="1">
            <a:off x="5140730" y="5731787"/>
            <a:ext cx="1953014" cy="12305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132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1E2962-FC5B-815A-C07F-0474612E7B87}"/>
              </a:ext>
            </a:extLst>
          </p:cNvPr>
          <p:cNvCxnSpPr>
            <a:cxnSpLocks/>
          </p:cNvCxnSpPr>
          <p:nvPr/>
        </p:nvCxnSpPr>
        <p:spPr>
          <a:xfrm flipH="1" flipV="1">
            <a:off x="3316566" y="2035864"/>
            <a:ext cx="789303" cy="323517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Diagonal Corners Snipped 33">
            <a:extLst>
              <a:ext uri="{FF2B5EF4-FFF2-40B4-BE49-F238E27FC236}">
                <a16:creationId xmlns:a16="http://schemas.microsoft.com/office/drawing/2014/main" id="{191E990A-CEAC-0486-BE7D-E43D637FDEC7}"/>
              </a:ext>
            </a:extLst>
          </p:cNvPr>
          <p:cNvSpPr/>
          <p:nvPr/>
        </p:nvSpPr>
        <p:spPr>
          <a:xfrm>
            <a:off x="414379" y="3203476"/>
            <a:ext cx="1506223" cy="258793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Diagonal Corners Snipped 50">
            <a:extLst>
              <a:ext uri="{FF2B5EF4-FFF2-40B4-BE49-F238E27FC236}">
                <a16:creationId xmlns:a16="http://schemas.microsoft.com/office/drawing/2014/main" id="{5E654EBB-CA00-D345-FD0C-380B7A59B593}"/>
              </a:ext>
            </a:extLst>
          </p:cNvPr>
          <p:cNvSpPr/>
          <p:nvPr/>
        </p:nvSpPr>
        <p:spPr>
          <a:xfrm>
            <a:off x="1920602" y="5616251"/>
            <a:ext cx="1506223" cy="258793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: Diagonal Corners Snipped 52">
            <a:extLst>
              <a:ext uri="{FF2B5EF4-FFF2-40B4-BE49-F238E27FC236}">
                <a16:creationId xmlns:a16="http://schemas.microsoft.com/office/drawing/2014/main" id="{F040ED5E-873F-9E6F-B6E5-1A8D2415D1F5}"/>
              </a:ext>
            </a:extLst>
          </p:cNvPr>
          <p:cNvSpPr/>
          <p:nvPr/>
        </p:nvSpPr>
        <p:spPr>
          <a:xfrm>
            <a:off x="8787919" y="6019527"/>
            <a:ext cx="1506223" cy="258793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: Diagonal Corners Snipped 53">
            <a:extLst>
              <a:ext uri="{FF2B5EF4-FFF2-40B4-BE49-F238E27FC236}">
                <a16:creationId xmlns:a16="http://schemas.microsoft.com/office/drawing/2014/main" id="{C8195AAB-4A7C-5134-443C-842F24268CEF}"/>
              </a:ext>
            </a:extLst>
          </p:cNvPr>
          <p:cNvSpPr/>
          <p:nvPr/>
        </p:nvSpPr>
        <p:spPr>
          <a:xfrm>
            <a:off x="8765175" y="5658220"/>
            <a:ext cx="1506223" cy="258793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tangle: Diagonal Corners Snipped 54">
            <a:extLst>
              <a:ext uri="{FF2B5EF4-FFF2-40B4-BE49-F238E27FC236}">
                <a16:creationId xmlns:a16="http://schemas.microsoft.com/office/drawing/2014/main" id="{FC516E74-A175-E0DF-7237-540D735C4655}"/>
              </a:ext>
            </a:extLst>
          </p:cNvPr>
          <p:cNvSpPr/>
          <p:nvPr/>
        </p:nvSpPr>
        <p:spPr>
          <a:xfrm>
            <a:off x="8765175" y="5271034"/>
            <a:ext cx="1506223" cy="258793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: Diagonal Corners Snipped 56">
            <a:extLst>
              <a:ext uri="{FF2B5EF4-FFF2-40B4-BE49-F238E27FC236}">
                <a16:creationId xmlns:a16="http://schemas.microsoft.com/office/drawing/2014/main" id="{CF84F9BC-0C66-9A53-3ABA-C749C64437E4}"/>
              </a:ext>
            </a:extLst>
          </p:cNvPr>
          <p:cNvSpPr/>
          <p:nvPr/>
        </p:nvSpPr>
        <p:spPr>
          <a:xfrm>
            <a:off x="10271398" y="3590679"/>
            <a:ext cx="1506223" cy="258793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: Diagonal Corners Snipped 57">
            <a:extLst>
              <a:ext uri="{FF2B5EF4-FFF2-40B4-BE49-F238E27FC236}">
                <a16:creationId xmlns:a16="http://schemas.microsoft.com/office/drawing/2014/main" id="{DD43729F-EC9D-A43B-2C02-B3FA7D6E3B0E}"/>
              </a:ext>
            </a:extLst>
          </p:cNvPr>
          <p:cNvSpPr/>
          <p:nvPr/>
        </p:nvSpPr>
        <p:spPr>
          <a:xfrm>
            <a:off x="10248654" y="3229372"/>
            <a:ext cx="1506223" cy="258793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!!green1">
            <a:extLst>
              <a:ext uri="{FF2B5EF4-FFF2-40B4-BE49-F238E27FC236}">
                <a16:creationId xmlns:a16="http://schemas.microsoft.com/office/drawing/2014/main" id="{43225CE4-807D-0975-DB12-651A6587A68F}"/>
              </a:ext>
            </a:extLst>
          </p:cNvPr>
          <p:cNvSpPr/>
          <p:nvPr/>
        </p:nvSpPr>
        <p:spPr>
          <a:xfrm>
            <a:off x="7112511" y="1334523"/>
            <a:ext cx="1506223" cy="258793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!!red1">
            <a:extLst>
              <a:ext uri="{FF2B5EF4-FFF2-40B4-BE49-F238E27FC236}">
                <a16:creationId xmlns:a16="http://schemas.microsoft.com/office/drawing/2014/main" id="{DD586A06-E5B7-0B97-C8A9-5D00A424DB70}"/>
              </a:ext>
            </a:extLst>
          </p:cNvPr>
          <p:cNvSpPr/>
          <p:nvPr/>
        </p:nvSpPr>
        <p:spPr>
          <a:xfrm>
            <a:off x="7112511" y="984511"/>
            <a:ext cx="1506223" cy="258793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993100D-4B2F-38E6-326A-79A9518B9C32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3634508" y="1723213"/>
            <a:ext cx="2210480" cy="1659821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3032F07-6300-72BE-B2E0-0091EAFA2C0B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5819775" y="1723213"/>
            <a:ext cx="2798959" cy="1812221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BC28779-AA6D-7BCC-4AD8-FB32EA92F23D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634508" y="3383034"/>
            <a:ext cx="471361" cy="193292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4051416-88DF-49D3-B16E-0E5D7D8F5F9A}"/>
              </a:ext>
            </a:extLst>
          </p:cNvPr>
          <p:cNvCxnSpPr>
            <a:cxnSpLocks/>
          </p:cNvCxnSpPr>
          <p:nvPr/>
        </p:nvCxnSpPr>
        <p:spPr>
          <a:xfrm flipV="1">
            <a:off x="4094577" y="1739062"/>
            <a:ext cx="1750411" cy="3576896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12E7A78-383A-9F89-E50F-FE605422E92F}"/>
              </a:ext>
            </a:extLst>
          </p:cNvPr>
          <p:cNvCxnSpPr>
            <a:cxnSpLocks/>
            <a:stCxn id="47" idx="3"/>
            <a:endCxn id="29" idx="1"/>
          </p:cNvCxnSpPr>
          <p:nvPr/>
        </p:nvCxnSpPr>
        <p:spPr>
          <a:xfrm>
            <a:off x="3634508" y="3383034"/>
            <a:ext cx="4984226" cy="15240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2884DCE-3A49-3D24-9406-8DBA35634885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634508" y="3383034"/>
            <a:ext cx="4004542" cy="193292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9B50F9C-6AD1-26D7-5F82-30D3F01D604B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4105869" y="3535434"/>
            <a:ext cx="4512865" cy="178052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CC13C51-DE1D-248E-80C7-2201307AE9AD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7639050" y="3535434"/>
            <a:ext cx="979684" cy="178052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672E4E7-DB16-96E0-07C8-EDA0E04E3AD9}"/>
              </a:ext>
            </a:extLst>
          </p:cNvPr>
          <p:cNvCxnSpPr>
            <a:cxnSpLocks/>
          </p:cNvCxnSpPr>
          <p:nvPr/>
        </p:nvCxnSpPr>
        <p:spPr>
          <a:xfrm>
            <a:off x="5819775" y="1739062"/>
            <a:ext cx="1819275" cy="3576896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0BEDB3-A3B4-9CDC-5D96-CF2B94E02DEF}"/>
              </a:ext>
            </a:extLst>
          </p:cNvPr>
          <p:cNvCxnSpPr>
            <a:cxnSpLocks/>
            <a:stCxn id="3" idx="3"/>
            <a:endCxn id="48" idx="1"/>
          </p:cNvCxnSpPr>
          <p:nvPr/>
        </p:nvCxnSpPr>
        <p:spPr>
          <a:xfrm flipV="1">
            <a:off x="4296250" y="1282753"/>
            <a:ext cx="1046639" cy="332193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6D98D9-CEB8-CC74-1490-B7861E9B9C1B}"/>
              </a:ext>
            </a:extLst>
          </p:cNvPr>
          <p:cNvCxnSpPr>
            <a:cxnSpLocks/>
          </p:cNvCxnSpPr>
          <p:nvPr/>
        </p:nvCxnSpPr>
        <p:spPr>
          <a:xfrm flipV="1">
            <a:off x="2646992" y="2035864"/>
            <a:ext cx="669574" cy="921098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Content Placeholder 4" descr="Computer with solid fill">
            <a:extLst>
              <a:ext uri="{FF2B5EF4-FFF2-40B4-BE49-F238E27FC236}">
                <a16:creationId xmlns:a16="http://schemas.microsoft.com/office/drawing/2014/main" id="{6E9A3F02-E9C0-9270-36C8-688FD8125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889" y="529642"/>
            <a:ext cx="1506222" cy="150622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B2ACDF-FFCD-D3B4-F2E6-77F109931EAF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3316566" y="2035864"/>
            <a:ext cx="5302168" cy="149957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886536-9C68-D2E6-996D-56D1C24DF622}"/>
              </a:ext>
            </a:extLst>
          </p:cNvPr>
          <p:cNvCxnSpPr>
            <a:cxnSpLocks/>
          </p:cNvCxnSpPr>
          <p:nvPr/>
        </p:nvCxnSpPr>
        <p:spPr>
          <a:xfrm flipH="1" flipV="1">
            <a:off x="3316566" y="2035864"/>
            <a:ext cx="4322484" cy="328009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Content Placeholder 4" descr="Computer with solid fill">
            <a:extLst>
              <a:ext uri="{FF2B5EF4-FFF2-40B4-BE49-F238E27FC236}">
                <a16:creationId xmlns:a16="http://schemas.microsoft.com/office/drawing/2014/main" id="{F7D53FBB-B479-3F50-29BF-2AADAE857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8734" y="2782323"/>
            <a:ext cx="1506222" cy="1506222"/>
          </a:xfrm>
          <a:prstGeom prst="rect">
            <a:avLst/>
          </a:prstGeom>
        </p:spPr>
      </p:pic>
      <p:pic>
        <p:nvPicPr>
          <p:cNvPr id="45" name="Content Placeholder 4" descr="Computer with solid fill">
            <a:extLst>
              <a:ext uri="{FF2B5EF4-FFF2-40B4-BE49-F238E27FC236}">
                <a16:creationId xmlns:a16="http://schemas.microsoft.com/office/drawing/2014/main" id="{E1174FAE-C813-889A-3FEB-B371024A1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4508" y="4990981"/>
            <a:ext cx="1506222" cy="1506222"/>
          </a:xfrm>
          <a:prstGeom prst="rect">
            <a:avLst/>
          </a:prstGeom>
        </p:spPr>
      </p:pic>
      <p:pic>
        <p:nvPicPr>
          <p:cNvPr id="46" name="Content Placeholder 4" descr="Computer with solid fill">
            <a:extLst>
              <a:ext uri="{FF2B5EF4-FFF2-40B4-BE49-F238E27FC236}">
                <a16:creationId xmlns:a16="http://schemas.microsoft.com/office/drawing/2014/main" id="{1023A9CB-F431-C25D-C9D1-E584F0576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2512" y="4978676"/>
            <a:ext cx="1506222" cy="1506222"/>
          </a:xfrm>
          <a:prstGeom prst="rect">
            <a:avLst/>
          </a:prstGeom>
        </p:spPr>
      </p:pic>
      <p:pic>
        <p:nvPicPr>
          <p:cNvPr id="47" name="Content Placeholder 4" descr="Computer with solid fill">
            <a:extLst>
              <a:ext uri="{FF2B5EF4-FFF2-40B4-BE49-F238E27FC236}">
                <a16:creationId xmlns:a16="http://schemas.microsoft.com/office/drawing/2014/main" id="{92FC514A-E8AD-46EF-330C-27B4FDF9A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8286" y="2629923"/>
            <a:ext cx="1506222" cy="1506222"/>
          </a:xfrm>
          <a:prstGeom prst="rect">
            <a:avLst/>
          </a:prstGeom>
        </p:spPr>
      </p:pic>
      <p:pic>
        <p:nvPicPr>
          <p:cNvPr id="3" name="Content Placeholder 4" descr="Computer with solid fill">
            <a:extLst>
              <a:ext uri="{FF2B5EF4-FFF2-40B4-BE49-F238E27FC236}">
                <a16:creationId xmlns:a16="http://schemas.microsoft.com/office/drawing/2014/main" id="{781D7D5A-7894-7239-43D9-0E754E379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0028" y="861835"/>
            <a:ext cx="1506222" cy="1506222"/>
          </a:xfrm>
          <a:prstGeom prst="rect">
            <a:avLst/>
          </a:prstGeom>
        </p:spPr>
      </p:pic>
      <p:sp>
        <p:nvSpPr>
          <p:cNvPr id="5" name="!!req_red">
            <a:extLst>
              <a:ext uri="{FF2B5EF4-FFF2-40B4-BE49-F238E27FC236}">
                <a16:creationId xmlns:a16="http://schemas.microsoft.com/office/drawing/2014/main" id="{A3D67793-3B2C-F77E-297E-BEB24C9E9E0A}"/>
              </a:ext>
            </a:extLst>
          </p:cNvPr>
          <p:cNvSpPr/>
          <p:nvPr/>
        </p:nvSpPr>
        <p:spPr>
          <a:xfrm>
            <a:off x="2630385" y="2782966"/>
            <a:ext cx="140224" cy="140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!!req_green">
            <a:extLst>
              <a:ext uri="{FF2B5EF4-FFF2-40B4-BE49-F238E27FC236}">
                <a16:creationId xmlns:a16="http://schemas.microsoft.com/office/drawing/2014/main" id="{C2766487-30F9-9F90-A857-61D9DC27E969}"/>
              </a:ext>
            </a:extLst>
          </p:cNvPr>
          <p:cNvSpPr/>
          <p:nvPr/>
        </p:nvSpPr>
        <p:spPr>
          <a:xfrm>
            <a:off x="6206825" y="4218433"/>
            <a:ext cx="140224" cy="140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!!req_orange">
            <a:extLst>
              <a:ext uri="{FF2B5EF4-FFF2-40B4-BE49-F238E27FC236}">
                <a16:creationId xmlns:a16="http://schemas.microsoft.com/office/drawing/2014/main" id="{C6BF4990-BE3D-2FCE-54DF-0EDAD68C503F}"/>
              </a:ext>
            </a:extLst>
          </p:cNvPr>
          <p:cNvSpPr/>
          <p:nvPr/>
        </p:nvSpPr>
        <p:spPr>
          <a:xfrm>
            <a:off x="6025888" y="4077320"/>
            <a:ext cx="140224" cy="140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4E216-DAC7-40C4-7F62-7350A4CF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305" y="-59656"/>
            <a:ext cx="4073301" cy="1325563"/>
          </a:xfrm>
        </p:spPr>
        <p:txBody>
          <a:bodyPr/>
          <a:lstStyle/>
          <a:p>
            <a:r>
              <a:rPr lang="en-GB" dirty="0" err="1"/>
              <a:t>Arhitectura</a:t>
            </a:r>
            <a:r>
              <a:rPr lang="en-GB" dirty="0"/>
              <a:t> P2P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3BEBC1-46E7-7A79-E549-38800FC8FE2C}"/>
              </a:ext>
            </a:extLst>
          </p:cNvPr>
          <p:cNvCxnSpPr>
            <a:cxnSpLocks/>
          </p:cNvCxnSpPr>
          <p:nvPr/>
        </p:nvCxnSpPr>
        <p:spPr>
          <a:xfrm flipV="1">
            <a:off x="5140730" y="5731787"/>
            <a:ext cx="1953014" cy="12305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308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1E2962-FC5B-815A-C07F-0474612E7B87}"/>
              </a:ext>
            </a:extLst>
          </p:cNvPr>
          <p:cNvCxnSpPr>
            <a:cxnSpLocks/>
          </p:cNvCxnSpPr>
          <p:nvPr/>
        </p:nvCxnSpPr>
        <p:spPr>
          <a:xfrm flipH="1" flipV="1">
            <a:off x="3316566" y="2035864"/>
            <a:ext cx="789303" cy="323517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Diagonal Corners Snipped 33">
            <a:extLst>
              <a:ext uri="{FF2B5EF4-FFF2-40B4-BE49-F238E27FC236}">
                <a16:creationId xmlns:a16="http://schemas.microsoft.com/office/drawing/2014/main" id="{191E990A-CEAC-0486-BE7D-E43D637FDEC7}"/>
              </a:ext>
            </a:extLst>
          </p:cNvPr>
          <p:cNvSpPr/>
          <p:nvPr/>
        </p:nvSpPr>
        <p:spPr>
          <a:xfrm>
            <a:off x="414379" y="3203476"/>
            <a:ext cx="1506223" cy="258793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Diagonal Corners Snipped 50">
            <a:extLst>
              <a:ext uri="{FF2B5EF4-FFF2-40B4-BE49-F238E27FC236}">
                <a16:creationId xmlns:a16="http://schemas.microsoft.com/office/drawing/2014/main" id="{5E654EBB-CA00-D345-FD0C-380B7A59B593}"/>
              </a:ext>
            </a:extLst>
          </p:cNvPr>
          <p:cNvSpPr/>
          <p:nvPr/>
        </p:nvSpPr>
        <p:spPr>
          <a:xfrm>
            <a:off x="1920602" y="5616251"/>
            <a:ext cx="1506223" cy="258793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: Diagonal Corners Snipped 52">
            <a:extLst>
              <a:ext uri="{FF2B5EF4-FFF2-40B4-BE49-F238E27FC236}">
                <a16:creationId xmlns:a16="http://schemas.microsoft.com/office/drawing/2014/main" id="{F040ED5E-873F-9E6F-B6E5-1A8D2415D1F5}"/>
              </a:ext>
            </a:extLst>
          </p:cNvPr>
          <p:cNvSpPr/>
          <p:nvPr/>
        </p:nvSpPr>
        <p:spPr>
          <a:xfrm>
            <a:off x="8787919" y="6019527"/>
            <a:ext cx="1506223" cy="258793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: Diagonal Corners Snipped 53">
            <a:extLst>
              <a:ext uri="{FF2B5EF4-FFF2-40B4-BE49-F238E27FC236}">
                <a16:creationId xmlns:a16="http://schemas.microsoft.com/office/drawing/2014/main" id="{C8195AAB-4A7C-5134-443C-842F24268CEF}"/>
              </a:ext>
            </a:extLst>
          </p:cNvPr>
          <p:cNvSpPr/>
          <p:nvPr/>
        </p:nvSpPr>
        <p:spPr>
          <a:xfrm>
            <a:off x="8765175" y="5658220"/>
            <a:ext cx="1506223" cy="258793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tangle: Diagonal Corners Snipped 54">
            <a:extLst>
              <a:ext uri="{FF2B5EF4-FFF2-40B4-BE49-F238E27FC236}">
                <a16:creationId xmlns:a16="http://schemas.microsoft.com/office/drawing/2014/main" id="{FC516E74-A175-E0DF-7237-540D735C4655}"/>
              </a:ext>
            </a:extLst>
          </p:cNvPr>
          <p:cNvSpPr/>
          <p:nvPr/>
        </p:nvSpPr>
        <p:spPr>
          <a:xfrm>
            <a:off x="8765175" y="5271034"/>
            <a:ext cx="1506223" cy="258793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: Diagonal Corners Snipped 56">
            <a:extLst>
              <a:ext uri="{FF2B5EF4-FFF2-40B4-BE49-F238E27FC236}">
                <a16:creationId xmlns:a16="http://schemas.microsoft.com/office/drawing/2014/main" id="{CF84F9BC-0C66-9A53-3ABA-C749C64437E4}"/>
              </a:ext>
            </a:extLst>
          </p:cNvPr>
          <p:cNvSpPr/>
          <p:nvPr/>
        </p:nvSpPr>
        <p:spPr>
          <a:xfrm>
            <a:off x="10271398" y="3590679"/>
            <a:ext cx="1506223" cy="258793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: Diagonal Corners Snipped 57">
            <a:extLst>
              <a:ext uri="{FF2B5EF4-FFF2-40B4-BE49-F238E27FC236}">
                <a16:creationId xmlns:a16="http://schemas.microsoft.com/office/drawing/2014/main" id="{DD43729F-EC9D-A43B-2C02-B3FA7D6E3B0E}"/>
              </a:ext>
            </a:extLst>
          </p:cNvPr>
          <p:cNvSpPr/>
          <p:nvPr/>
        </p:nvSpPr>
        <p:spPr>
          <a:xfrm>
            <a:off x="10248654" y="3229372"/>
            <a:ext cx="1506223" cy="258793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!!green1">
            <a:extLst>
              <a:ext uri="{FF2B5EF4-FFF2-40B4-BE49-F238E27FC236}">
                <a16:creationId xmlns:a16="http://schemas.microsoft.com/office/drawing/2014/main" id="{43225CE4-807D-0975-DB12-651A6587A68F}"/>
              </a:ext>
            </a:extLst>
          </p:cNvPr>
          <p:cNvSpPr/>
          <p:nvPr/>
        </p:nvSpPr>
        <p:spPr>
          <a:xfrm>
            <a:off x="7112511" y="1334523"/>
            <a:ext cx="1506223" cy="258793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!!red1">
            <a:extLst>
              <a:ext uri="{FF2B5EF4-FFF2-40B4-BE49-F238E27FC236}">
                <a16:creationId xmlns:a16="http://schemas.microsoft.com/office/drawing/2014/main" id="{DD586A06-E5B7-0B97-C8A9-5D00A424DB70}"/>
              </a:ext>
            </a:extLst>
          </p:cNvPr>
          <p:cNvSpPr/>
          <p:nvPr/>
        </p:nvSpPr>
        <p:spPr>
          <a:xfrm>
            <a:off x="7112511" y="984511"/>
            <a:ext cx="1506223" cy="258793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993100D-4B2F-38E6-326A-79A9518B9C32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3634508" y="1723213"/>
            <a:ext cx="2210480" cy="1659821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3032F07-6300-72BE-B2E0-0091EAFA2C0B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5819775" y="1723213"/>
            <a:ext cx="2798959" cy="1812221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BC28779-AA6D-7BCC-4AD8-FB32EA92F23D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634508" y="3383034"/>
            <a:ext cx="471361" cy="193292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4051416-88DF-49D3-B16E-0E5D7D8F5F9A}"/>
              </a:ext>
            </a:extLst>
          </p:cNvPr>
          <p:cNvCxnSpPr>
            <a:cxnSpLocks/>
          </p:cNvCxnSpPr>
          <p:nvPr/>
        </p:nvCxnSpPr>
        <p:spPr>
          <a:xfrm flipV="1">
            <a:off x="4094577" y="1739062"/>
            <a:ext cx="1750411" cy="3576896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12E7A78-383A-9F89-E50F-FE605422E92F}"/>
              </a:ext>
            </a:extLst>
          </p:cNvPr>
          <p:cNvCxnSpPr>
            <a:cxnSpLocks/>
            <a:stCxn id="47" idx="3"/>
            <a:endCxn id="29" idx="1"/>
          </p:cNvCxnSpPr>
          <p:nvPr/>
        </p:nvCxnSpPr>
        <p:spPr>
          <a:xfrm>
            <a:off x="3634508" y="3383034"/>
            <a:ext cx="4984226" cy="15240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2884DCE-3A49-3D24-9406-8DBA35634885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634508" y="3383034"/>
            <a:ext cx="4004542" cy="193292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9B50F9C-6AD1-26D7-5F82-30D3F01D604B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4105869" y="3535434"/>
            <a:ext cx="4512865" cy="178052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CC13C51-DE1D-248E-80C7-2201307AE9AD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7639050" y="3535434"/>
            <a:ext cx="979684" cy="178052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672E4E7-DB16-96E0-07C8-EDA0E04E3AD9}"/>
              </a:ext>
            </a:extLst>
          </p:cNvPr>
          <p:cNvCxnSpPr>
            <a:cxnSpLocks/>
          </p:cNvCxnSpPr>
          <p:nvPr/>
        </p:nvCxnSpPr>
        <p:spPr>
          <a:xfrm>
            <a:off x="5819775" y="1739062"/>
            <a:ext cx="1819275" cy="3576896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0BEDB3-A3B4-9CDC-5D96-CF2B94E02DEF}"/>
              </a:ext>
            </a:extLst>
          </p:cNvPr>
          <p:cNvCxnSpPr>
            <a:cxnSpLocks/>
            <a:stCxn id="3" idx="3"/>
            <a:endCxn id="48" idx="1"/>
          </p:cNvCxnSpPr>
          <p:nvPr/>
        </p:nvCxnSpPr>
        <p:spPr>
          <a:xfrm flipV="1">
            <a:off x="4296250" y="1282753"/>
            <a:ext cx="1046639" cy="332193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6D98D9-CEB8-CC74-1490-B7861E9B9C1B}"/>
              </a:ext>
            </a:extLst>
          </p:cNvPr>
          <p:cNvCxnSpPr>
            <a:cxnSpLocks/>
          </p:cNvCxnSpPr>
          <p:nvPr/>
        </p:nvCxnSpPr>
        <p:spPr>
          <a:xfrm flipV="1">
            <a:off x="2646992" y="2035864"/>
            <a:ext cx="669574" cy="921098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Content Placeholder 4" descr="Computer with solid fill">
            <a:extLst>
              <a:ext uri="{FF2B5EF4-FFF2-40B4-BE49-F238E27FC236}">
                <a16:creationId xmlns:a16="http://schemas.microsoft.com/office/drawing/2014/main" id="{6E9A3F02-E9C0-9270-36C8-688FD8125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889" y="529642"/>
            <a:ext cx="1506222" cy="150622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B2ACDF-FFCD-D3B4-F2E6-77F109931EAF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3316566" y="2035864"/>
            <a:ext cx="5302168" cy="149957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886536-9C68-D2E6-996D-56D1C24DF622}"/>
              </a:ext>
            </a:extLst>
          </p:cNvPr>
          <p:cNvCxnSpPr>
            <a:cxnSpLocks/>
          </p:cNvCxnSpPr>
          <p:nvPr/>
        </p:nvCxnSpPr>
        <p:spPr>
          <a:xfrm flipH="1" flipV="1">
            <a:off x="3316566" y="2035864"/>
            <a:ext cx="4322484" cy="328009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Content Placeholder 4" descr="Computer with solid fill">
            <a:extLst>
              <a:ext uri="{FF2B5EF4-FFF2-40B4-BE49-F238E27FC236}">
                <a16:creationId xmlns:a16="http://schemas.microsoft.com/office/drawing/2014/main" id="{F7D53FBB-B479-3F50-29BF-2AADAE857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8734" y="2782323"/>
            <a:ext cx="1506222" cy="1506222"/>
          </a:xfrm>
          <a:prstGeom prst="rect">
            <a:avLst/>
          </a:prstGeom>
        </p:spPr>
      </p:pic>
      <p:pic>
        <p:nvPicPr>
          <p:cNvPr id="45" name="Content Placeholder 4" descr="Computer with solid fill">
            <a:extLst>
              <a:ext uri="{FF2B5EF4-FFF2-40B4-BE49-F238E27FC236}">
                <a16:creationId xmlns:a16="http://schemas.microsoft.com/office/drawing/2014/main" id="{E1174FAE-C813-889A-3FEB-B371024A1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4508" y="4990981"/>
            <a:ext cx="1506222" cy="1506222"/>
          </a:xfrm>
          <a:prstGeom prst="rect">
            <a:avLst/>
          </a:prstGeom>
        </p:spPr>
      </p:pic>
      <p:pic>
        <p:nvPicPr>
          <p:cNvPr id="46" name="Content Placeholder 4" descr="Computer with solid fill">
            <a:extLst>
              <a:ext uri="{FF2B5EF4-FFF2-40B4-BE49-F238E27FC236}">
                <a16:creationId xmlns:a16="http://schemas.microsoft.com/office/drawing/2014/main" id="{1023A9CB-F431-C25D-C9D1-E584F0576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2512" y="4978676"/>
            <a:ext cx="1506222" cy="1506222"/>
          </a:xfrm>
          <a:prstGeom prst="rect">
            <a:avLst/>
          </a:prstGeom>
        </p:spPr>
      </p:pic>
      <p:pic>
        <p:nvPicPr>
          <p:cNvPr id="47" name="Content Placeholder 4" descr="Computer with solid fill">
            <a:extLst>
              <a:ext uri="{FF2B5EF4-FFF2-40B4-BE49-F238E27FC236}">
                <a16:creationId xmlns:a16="http://schemas.microsoft.com/office/drawing/2014/main" id="{92FC514A-E8AD-46EF-330C-27B4FDF9A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8286" y="2629923"/>
            <a:ext cx="1506222" cy="1506222"/>
          </a:xfrm>
          <a:prstGeom prst="rect">
            <a:avLst/>
          </a:prstGeom>
        </p:spPr>
      </p:pic>
      <p:pic>
        <p:nvPicPr>
          <p:cNvPr id="3" name="Content Placeholder 4" descr="Computer with solid fill">
            <a:extLst>
              <a:ext uri="{FF2B5EF4-FFF2-40B4-BE49-F238E27FC236}">
                <a16:creationId xmlns:a16="http://schemas.microsoft.com/office/drawing/2014/main" id="{781D7D5A-7894-7239-43D9-0E754E379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0028" y="861835"/>
            <a:ext cx="1506222" cy="1506222"/>
          </a:xfrm>
          <a:prstGeom prst="rect">
            <a:avLst/>
          </a:prstGeom>
        </p:spPr>
      </p:pic>
      <p:sp>
        <p:nvSpPr>
          <p:cNvPr id="5" name="!!req_red">
            <a:extLst>
              <a:ext uri="{FF2B5EF4-FFF2-40B4-BE49-F238E27FC236}">
                <a16:creationId xmlns:a16="http://schemas.microsoft.com/office/drawing/2014/main" id="{A3D67793-3B2C-F77E-297E-BEB24C9E9E0A}"/>
              </a:ext>
            </a:extLst>
          </p:cNvPr>
          <p:cNvSpPr/>
          <p:nvPr/>
        </p:nvSpPr>
        <p:spPr>
          <a:xfrm>
            <a:off x="2630385" y="2782966"/>
            <a:ext cx="140224" cy="1402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!!req_green">
            <a:extLst>
              <a:ext uri="{FF2B5EF4-FFF2-40B4-BE49-F238E27FC236}">
                <a16:creationId xmlns:a16="http://schemas.microsoft.com/office/drawing/2014/main" id="{C2766487-30F9-9F90-A857-61D9DC27E969}"/>
              </a:ext>
            </a:extLst>
          </p:cNvPr>
          <p:cNvSpPr/>
          <p:nvPr/>
        </p:nvSpPr>
        <p:spPr>
          <a:xfrm>
            <a:off x="6206825" y="4218433"/>
            <a:ext cx="140224" cy="140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!!req_orange">
            <a:extLst>
              <a:ext uri="{FF2B5EF4-FFF2-40B4-BE49-F238E27FC236}">
                <a16:creationId xmlns:a16="http://schemas.microsoft.com/office/drawing/2014/main" id="{C6BF4990-BE3D-2FCE-54DF-0EDAD68C503F}"/>
              </a:ext>
            </a:extLst>
          </p:cNvPr>
          <p:cNvSpPr/>
          <p:nvPr/>
        </p:nvSpPr>
        <p:spPr>
          <a:xfrm>
            <a:off x="6025888" y="4077320"/>
            <a:ext cx="140224" cy="140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392ED-1DA5-3EC2-719E-2C9A8C5F0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305" y="-59656"/>
            <a:ext cx="4073301" cy="1325563"/>
          </a:xfrm>
        </p:spPr>
        <p:txBody>
          <a:bodyPr/>
          <a:lstStyle/>
          <a:p>
            <a:r>
              <a:rPr lang="en-GB" dirty="0" err="1"/>
              <a:t>Arhitectura</a:t>
            </a:r>
            <a:r>
              <a:rPr lang="en-GB" dirty="0"/>
              <a:t> P2P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57E07A-A275-FBFF-97DA-F8BA3F0AE177}"/>
              </a:ext>
            </a:extLst>
          </p:cNvPr>
          <p:cNvCxnSpPr>
            <a:cxnSpLocks/>
          </p:cNvCxnSpPr>
          <p:nvPr/>
        </p:nvCxnSpPr>
        <p:spPr>
          <a:xfrm flipV="1">
            <a:off x="5140730" y="5731787"/>
            <a:ext cx="1953014" cy="12305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734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1E2962-FC5B-815A-C07F-0474612E7B87}"/>
              </a:ext>
            </a:extLst>
          </p:cNvPr>
          <p:cNvCxnSpPr>
            <a:cxnSpLocks/>
          </p:cNvCxnSpPr>
          <p:nvPr/>
        </p:nvCxnSpPr>
        <p:spPr>
          <a:xfrm flipH="1" flipV="1">
            <a:off x="3316566" y="2035864"/>
            <a:ext cx="789303" cy="323517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Diagonal Corners Snipped 33">
            <a:extLst>
              <a:ext uri="{FF2B5EF4-FFF2-40B4-BE49-F238E27FC236}">
                <a16:creationId xmlns:a16="http://schemas.microsoft.com/office/drawing/2014/main" id="{191E990A-CEAC-0486-BE7D-E43D637FDEC7}"/>
              </a:ext>
            </a:extLst>
          </p:cNvPr>
          <p:cNvSpPr/>
          <p:nvPr/>
        </p:nvSpPr>
        <p:spPr>
          <a:xfrm>
            <a:off x="414379" y="3203476"/>
            <a:ext cx="1506223" cy="258793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Diagonal Corners Snipped 50">
            <a:extLst>
              <a:ext uri="{FF2B5EF4-FFF2-40B4-BE49-F238E27FC236}">
                <a16:creationId xmlns:a16="http://schemas.microsoft.com/office/drawing/2014/main" id="{5E654EBB-CA00-D345-FD0C-380B7A59B593}"/>
              </a:ext>
            </a:extLst>
          </p:cNvPr>
          <p:cNvSpPr/>
          <p:nvPr/>
        </p:nvSpPr>
        <p:spPr>
          <a:xfrm>
            <a:off x="1920602" y="5616251"/>
            <a:ext cx="1506223" cy="258793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: Diagonal Corners Snipped 52">
            <a:extLst>
              <a:ext uri="{FF2B5EF4-FFF2-40B4-BE49-F238E27FC236}">
                <a16:creationId xmlns:a16="http://schemas.microsoft.com/office/drawing/2014/main" id="{F040ED5E-873F-9E6F-B6E5-1A8D2415D1F5}"/>
              </a:ext>
            </a:extLst>
          </p:cNvPr>
          <p:cNvSpPr/>
          <p:nvPr/>
        </p:nvSpPr>
        <p:spPr>
          <a:xfrm>
            <a:off x="8787919" y="6019527"/>
            <a:ext cx="1506223" cy="258793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: Diagonal Corners Snipped 53">
            <a:extLst>
              <a:ext uri="{FF2B5EF4-FFF2-40B4-BE49-F238E27FC236}">
                <a16:creationId xmlns:a16="http://schemas.microsoft.com/office/drawing/2014/main" id="{C8195AAB-4A7C-5134-443C-842F24268CEF}"/>
              </a:ext>
            </a:extLst>
          </p:cNvPr>
          <p:cNvSpPr/>
          <p:nvPr/>
        </p:nvSpPr>
        <p:spPr>
          <a:xfrm>
            <a:off x="8765175" y="5658220"/>
            <a:ext cx="1506223" cy="258793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tangle: Diagonal Corners Snipped 54">
            <a:extLst>
              <a:ext uri="{FF2B5EF4-FFF2-40B4-BE49-F238E27FC236}">
                <a16:creationId xmlns:a16="http://schemas.microsoft.com/office/drawing/2014/main" id="{FC516E74-A175-E0DF-7237-540D735C4655}"/>
              </a:ext>
            </a:extLst>
          </p:cNvPr>
          <p:cNvSpPr/>
          <p:nvPr/>
        </p:nvSpPr>
        <p:spPr>
          <a:xfrm>
            <a:off x="8765175" y="5271034"/>
            <a:ext cx="1506223" cy="258793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: Diagonal Corners Snipped 56">
            <a:extLst>
              <a:ext uri="{FF2B5EF4-FFF2-40B4-BE49-F238E27FC236}">
                <a16:creationId xmlns:a16="http://schemas.microsoft.com/office/drawing/2014/main" id="{CF84F9BC-0C66-9A53-3ABA-C749C64437E4}"/>
              </a:ext>
            </a:extLst>
          </p:cNvPr>
          <p:cNvSpPr/>
          <p:nvPr/>
        </p:nvSpPr>
        <p:spPr>
          <a:xfrm>
            <a:off x="10271398" y="3590679"/>
            <a:ext cx="1506223" cy="258793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: Diagonal Corners Snipped 57">
            <a:extLst>
              <a:ext uri="{FF2B5EF4-FFF2-40B4-BE49-F238E27FC236}">
                <a16:creationId xmlns:a16="http://schemas.microsoft.com/office/drawing/2014/main" id="{DD43729F-EC9D-A43B-2C02-B3FA7D6E3B0E}"/>
              </a:ext>
            </a:extLst>
          </p:cNvPr>
          <p:cNvSpPr/>
          <p:nvPr/>
        </p:nvSpPr>
        <p:spPr>
          <a:xfrm>
            <a:off x="10248654" y="3229372"/>
            <a:ext cx="1506223" cy="258793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!!green1">
            <a:extLst>
              <a:ext uri="{FF2B5EF4-FFF2-40B4-BE49-F238E27FC236}">
                <a16:creationId xmlns:a16="http://schemas.microsoft.com/office/drawing/2014/main" id="{43225CE4-807D-0975-DB12-651A6587A68F}"/>
              </a:ext>
            </a:extLst>
          </p:cNvPr>
          <p:cNvSpPr/>
          <p:nvPr/>
        </p:nvSpPr>
        <p:spPr>
          <a:xfrm>
            <a:off x="7112511" y="1334523"/>
            <a:ext cx="1506223" cy="258793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!!red1">
            <a:extLst>
              <a:ext uri="{FF2B5EF4-FFF2-40B4-BE49-F238E27FC236}">
                <a16:creationId xmlns:a16="http://schemas.microsoft.com/office/drawing/2014/main" id="{DD586A06-E5B7-0B97-C8A9-5D00A424DB70}"/>
              </a:ext>
            </a:extLst>
          </p:cNvPr>
          <p:cNvSpPr/>
          <p:nvPr/>
        </p:nvSpPr>
        <p:spPr>
          <a:xfrm>
            <a:off x="7112511" y="984511"/>
            <a:ext cx="1506223" cy="258793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993100D-4B2F-38E6-326A-79A9518B9C32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3634508" y="1723213"/>
            <a:ext cx="2210480" cy="1659821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3032F07-6300-72BE-B2E0-0091EAFA2C0B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5819775" y="1723213"/>
            <a:ext cx="2798959" cy="1812221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BC28779-AA6D-7BCC-4AD8-FB32EA92F23D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634508" y="3383034"/>
            <a:ext cx="471361" cy="193292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4051416-88DF-49D3-B16E-0E5D7D8F5F9A}"/>
              </a:ext>
            </a:extLst>
          </p:cNvPr>
          <p:cNvCxnSpPr>
            <a:cxnSpLocks/>
          </p:cNvCxnSpPr>
          <p:nvPr/>
        </p:nvCxnSpPr>
        <p:spPr>
          <a:xfrm flipV="1">
            <a:off x="4094577" y="1739062"/>
            <a:ext cx="1750411" cy="3576896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12E7A78-383A-9F89-E50F-FE605422E92F}"/>
              </a:ext>
            </a:extLst>
          </p:cNvPr>
          <p:cNvCxnSpPr>
            <a:cxnSpLocks/>
            <a:stCxn id="47" idx="3"/>
            <a:endCxn id="29" idx="1"/>
          </p:cNvCxnSpPr>
          <p:nvPr/>
        </p:nvCxnSpPr>
        <p:spPr>
          <a:xfrm>
            <a:off x="3634508" y="3383034"/>
            <a:ext cx="4984226" cy="15240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2884DCE-3A49-3D24-9406-8DBA35634885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634508" y="3383034"/>
            <a:ext cx="4004542" cy="193292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9B50F9C-6AD1-26D7-5F82-30D3F01D604B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4105869" y="3535434"/>
            <a:ext cx="4512865" cy="178052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CC13C51-DE1D-248E-80C7-2201307AE9AD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7639050" y="3535434"/>
            <a:ext cx="979684" cy="178052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672E4E7-DB16-96E0-07C8-EDA0E04E3AD9}"/>
              </a:ext>
            </a:extLst>
          </p:cNvPr>
          <p:cNvCxnSpPr>
            <a:cxnSpLocks/>
          </p:cNvCxnSpPr>
          <p:nvPr/>
        </p:nvCxnSpPr>
        <p:spPr>
          <a:xfrm>
            <a:off x="5819775" y="1739062"/>
            <a:ext cx="1819275" cy="3576896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0BEDB3-A3B4-9CDC-5D96-CF2B94E02DEF}"/>
              </a:ext>
            </a:extLst>
          </p:cNvPr>
          <p:cNvCxnSpPr>
            <a:cxnSpLocks/>
            <a:stCxn id="3" idx="3"/>
            <a:endCxn id="48" idx="1"/>
          </p:cNvCxnSpPr>
          <p:nvPr/>
        </p:nvCxnSpPr>
        <p:spPr>
          <a:xfrm flipV="1">
            <a:off x="4296250" y="1282753"/>
            <a:ext cx="1046639" cy="332193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6D98D9-CEB8-CC74-1490-B7861E9B9C1B}"/>
              </a:ext>
            </a:extLst>
          </p:cNvPr>
          <p:cNvCxnSpPr>
            <a:cxnSpLocks/>
          </p:cNvCxnSpPr>
          <p:nvPr/>
        </p:nvCxnSpPr>
        <p:spPr>
          <a:xfrm flipV="1">
            <a:off x="2646992" y="2035864"/>
            <a:ext cx="669574" cy="921098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Content Placeholder 4" descr="Computer with solid fill">
            <a:extLst>
              <a:ext uri="{FF2B5EF4-FFF2-40B4-BE49-F238E27FC236}">
                <a16:creationId xmlns:a16="http://schemas.microsoft.com/office/drawing/2014/main" id="{6E9A3F02-E9C0-9270-36C8-688FD8125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889" y="529642"/>
            <a:ext cx="1506222" cy="150622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B2ACDF-FFCD-D3B4-F2E6-77F109931EAF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3316566" y="2035864"/>
            <a:ext cx="5302168" cy="149957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886536-9C68-D2E6-996D-56D1C24DF622}"/>
              </a:ext>
            </a:extLst>
          </p:cNvPr>
          <p:cNvCxnSpPr>
            <a:cxnSpLocks/>
          </p:cNvCxnSpPr>
          <p:nvPr/>
        </p:nvCxnSpPr>
        <p:spPr>
          <a:xfrm flipH="1" flipV="1">
            <a:off x="3316566" y="2035864"/>
            <a:ext cx="4322484" cy="328009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Content Placeholder 4" descr="Computer with solid fill">
            <a:extLst>
              <a:ext uri="{FF2B5EF4-FFF2-40B4-BE49-F238E27FC236}">
                <a16:creationId xmlns:a16="http://schemas.microsoft.com/office/drawing/2014/main" id="{F7D53FBB-B479-3F50-29BF-2AADAE857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8734" y="2782323"/>
            <a:ext cx="1506222" cy="1506222"/>
          </a:xfrm>
          <a:prstGeom prst="rect">
            <a:avLst/>
          </a:prstGeom>
        </p:spPr>
      </p:pic>
      <p:pic>
        <p:nvPicPr>
          <p:cNvPr id="45" name="Content Placeholder 4" descr="Computer with solid fill">
            <a:extLst>
              <a:ext uri="{FF2B5EF4-FFF2-40B4-BE49-F238E27FC236}">
                <a16:creationId xmlns:a16="http://schemas.microsoft.com/office/drawing/2014/main" id="{E1174FAE-C813-889A-3FEB-B371024A1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4508" y="4990981"/>
            <a:ext cx="1506222" cy="1506222"/>
          </a:xfrm>
          <a:prstGeom prst="rect">
            <a:avLst/>
          </a:prstGeom>
        </p:spPr>
      </p:pic>
      <p:pic>
        <p:nvPicPr>
          <p:cNvPr id="46" name="Content Placeholder 4" descr="Computer with solid fill">
            <a:extLst>
              <a:ext uri="{FF2B5EF4-FFF2-40B4-BE49-F238E27FC236}">
                <a16:creationId xmlns:a16="http://schemas.microsoft.com/office/drawing/2014/main" id="{1023A9CB-F431-C25D-C9D1-E584F0576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2512" y="4978676"/>
            <a:ext cx="1506222" cy="1506222"/>
          </a:xfrm>
          <a:prstGeom prst="rect">
            <a:avLst/>
          </a:prstGeom>
        </p:spPr>
      </p:pic>
      <p:pic>
        <p:nvPicPr>
          <p:cNvPr id="47" name="Content Placeholder 4" descr="Computer with solid fill">
            <a:extLst>
              <a:ext uri="{FF2B5EF4-FFF2-40B4-BE49-F238E27FC236}">
                <a16:creationId xmlns:a16="http://schemas.microsoft.com/office/drawing/2014/main" id="{92FC514A-E8AD-46EF-330C-27B4FDF9A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8286" y="2629923"/>
            <a:ext cx="1506222" cy="1506222"/>
          </a:xfrm>
          <a:prstGeom prst="rect">
            <a:avLst/>
          </a:prstGeom>
        </p:spPr>
      </p:pic>
      <p:pic>
        <p:nvPicPr>
          <p:cNvPr id="3" name="Content Placeholder 4" descr="Computer with solid fill">
            <a:extLst>
              <a:ext uri="{FF2B5EF4-FFF2-40B4-BE49-F238E27FC236}">
                <a16:creationId xmlns:a16="http://schemas.microsoft.com/office/drawing/2014/main" id="{781D7D5A-7894-7239-43D9-0E754E379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0028" y="861835"/>
            <a:ext cx="1506222" cy="1506222"/>
          </a:xfrm>
          <a:prstGeom prst="rect">
            <a:avLst/>
          </a:prstGeom>
        </p:spPr>
      </p:pic>
      <p:sp>
        <p:nvSpPr>
          <p:cNvPr id="5" name="!!req_red">
            <a:extLst>
              <a:ext uri="{FF2B5EF4-FFF2-40B4-BE49-F238E27FC236}">
                <a16:creationId xmlns:a16="http://schemas.microsoft.com/office/drawing/2014/main" id="{A3D67793-3B2C-F77E-297E-BEB24C9E9E0A}"/>
              </a:ext>
            </a:extLst>
          </p:cNvPr>
          <p:cNvSpPr/>
          <p:nvPr/>
        </p:nvSpPr>
        <p:spPr>
          <a:xfrm>
            <a:off x="3161214" y="2073870"/>
            <a:ext cx="140224" cy="1402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!!req_green">
            <a:extLst>
              <a:ext uri="{FF2B5EF4-FFF2-40B4-BE49-F238E27FC236}">
                <a16:creationId xmlns:a16="http://schemas.microsoft.com/office/drawing/2014/main" id="{C2766487-30F9-9F90-A857-61D9DC27E969}"/>
              </a:ext>
            </a:extLst>
          </p:cNvPr>
          <p:cNvSpPr/>
          <p:nvPr/>
        </p:nvSpPr>
        <p:spPr>
          <a:xfrm>
            <a:off x="7358062" y="5071873"/>
            <a:ext cx="140224" cy="140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!!req_orange">
            <a:extLst>
              <a:ext uri="{FF2B5EF4-FFF2-40B4-BE49-F238E27FC236}">
                <a16:creationId xmlns:a16="http://schemas.microsoft.com/office/drawing/2014/main" id="{C6BF4990-BE3D-2FCE-54DF-0EDAD68C503F}"/>
              </a:ext>
            </a:extLst>
          </p:cNvPr>
          <p:cNvSpPr/>
          <p:nvPr/>
        </p:nvSpPr>
        <p:spPr>
          <a:xfrm>
            <a:off x="7197891" y="4978676"/>
            <a:ext cx="140224" cy="140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B055814-58A6-7322-9640-B9F952CD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305" y="-59656"/>
            <a:ext cx="4073301" cy="1325563"/>
          </a:xfrm>
        </p:spPr>
        <p:txBody>
          <a:bodyPr/>
          <a:lstStyle/>
          <a:p>
            <a:r>
              <a:rPr lang="en-GB" dirty="0" err="1"/>
              <a:t>Arhitectura</a:t>
            </a:r>
            <a:r>
              <a:rPr lang="en-GB" dirty="0"/>
              <a:t> P2P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499D93-5E5E-5FEE-0D29-E4EB24CFEA32}"/>
              </a:ext>
            </a:extLst>
          </p:cNvPr>
          <p:cNvCxnSpPr>
            <a:cxnSpLocks/>
          </p:cNvCxnSpPr>
          <p:nvPr/>
        </p:nvCxnSpPr>
        <p:spPr>
          <a:xfrm flipV="1">
            <a:off x="5140730" y="5731787"/>
            <a:ext cx="1953014" cy="12305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61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1E2962-FC5B-815A-C07F-0474612E7B87}"/>
              </a:ext>
            </a:extLst>
          </p:cNvPr>
          <p:cNvCxnSpPr>
            <a:cxnSpLocks/>
          </p:cNvCxnSpPr>
          <p:nvPr/>
        </p:nvCxnSpPr>
        <p:spPr>
          <a:xfrm flipH="1" flipV="1">
            <a:off x="3316566" y="2035864"/>
            <a:ext cx="789303" cy="323517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Diagonal Corners Snipped 33">
            <a:extLst>
              <a:ext uri="{FF2B5EF4-FFF2-40B4-BE49-F238E27FC236}">
                <a16:creationId xmlns:a16="http://schemas.microsoft.com/office/drawing/2014/main" id="{191E990A-CEAC-0486-BE7D-E43D637FDEC7}"/>
              </a:ext>
            </a:extLst>
          </p:cNvPr>
          <p:cNvSpPr/>
          <p:nvPr/>
        </p:nvSpPr>
        <p:spPr>
          <a:xfrm>
            <a:off x="414379" y="3203476"/>
            <a:ext cx="1506223" cy="258793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Diagonal Corners Snipped 50">
            <a:extLst>
              <a:ext uri="{FF2B5EF4-FFF2-40B4-BE49-F238E27FC236}">
                <a16:creationId xmlns:a16="http://schemas.microsoft.com/office/drawing/2014/main" id="{5E654EBB-CA00-D345-FD0C-380B7A59B593}"/>
              </a:ext>
            </a:extLst>
          </p:cNvPr>
          <p:cNvSpPr/>
          <p:nvPr/>
        </p:nvSpPr>
        <p:spPr>
          <a:xfrm>
            <a:off x="1920602" y="5616251"/>
            <a:ext cx="1506223" cy="258793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: Diagonal Corners Snipped 52">
            <a:extLst>
              <a:ext uri="{FF2B5EF4-FFF2-40B4-BE49-F238E27FC236}">
                <a16:creationId xmlns:a16="http://schemas.microsoft.com/office/drawing/2014/main" id="{F040ED5E-873F-9E6F-B6E5-1A8D2415D1F5}"/>
              </a:ext>
            </a:extLst>
          </p:cNvPr>
          <p:cNvSpPr/>
          <p:nvPr/>
        </p:nvSpPr>
        <p:spPr>
          <a:xfrm>
            <a:off x="8787919" y="6019527"/>
            <a:ext cx="1506223" cy="258793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: Diagonal Corners Snipped 53">
            <a:extLst>
              <a:ext uri="{FF2B5EF4-FFF2-40B4-BE49-F238E27FC236}">
                <a16:creationId xmlns:a16="http://schemas.microsoft.com/office/drawing/2014/main" id="{C8195AAB-4A7C-5134-443C-842F24268CEF}"/>
              </a:ext>
            </a:extLst>
          </p:cNvPr>
          <p:cNvSpPr/>
          <p:nvPr/>
        </p:nvSpPr>
        <p:spPr>
          <a:xfrm>
            <a:off x="8765175" y="5658220"/>
            <a:ext cx="1506223" cy="258793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tangle: Diagonal Corners Snipped 54">
            <a:extLst>
              <a:ext uri="{FF2B5EF4-FFF2-40B4-BE49-F238E27FC236}">
                <a16:creationId xmlns:a16="http://schemas.microsoft.com/office/drawing/2014/main" id="{FC516E74-A175-E0DF-7237-540D735C4655}"/>
              </a:ext>
            </a:extLst>
          </p:cNvPr>
          <p:cNvSpPr/>
          <p:nvPr/>
        </p:nvSpPr>
        <p:spPr>
          <a:xfrm>
            <a:off x="8765175" y="5271034"/>
            <a:ext cx="1506223" cy="258793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Rectangle: Diagonal Corners Snipped 56">
            <a:extLst>
              <a:ext uri="{FF2B5EF4-FFF2-40B4-BE49-F238E27FC236}">
                <a16:creationId xmlns:a16="http://schemas.microsoft.com/office/drawing/2014/main" id="{CF84F9BC-0C66-9A53-3ABA-C749C64437E4}"/>
              </a:ext>
            </a:extLst>
          </p:cNvPr>
          <p:cNvSpPr/>
          <p:nvPr/>
        </p:nvSpPr>
        <p:spPr>
          <a:xfrm>
            <a:off x="10271398" y="3590679"/>
            <a:ext cx="1506223" cy="258793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: Diagonal Corners Snipped 57">
            <a:extLst>
              <a:ext uri="{FF2B5EF4-FFF2-40B4-BE49-F238E27FC236}">
                <a16:creationId xmlns:a16="http://schemas.microsoft.com/office/drawing/2014/main" id="{DD43729F-EC9D-A43B-2C02-B3FA7D6E3B0E}"/>
              </a:ext>
            </a:extLst>
          </p:cNvPr>
          <p:cNvSpPr/>
          <p:nvPr/>
        </p:nvSpPr>
        <p:spPr>
          <a:xfrm>
            <a:off x="10248654" y="3229372"/>
            <a:ext cx="1506223" cy="258793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!!green1">
            <a:extLst>
              <a:ext uri="{FF2B5EF4-FFF2-40B4-BE49-F238E27FC236}">
                <a16:creationId xmlns:a16="http://schemas.microsoft.com/office/drawing/2014/main" id="{43225CE4-807D-0975-DB12-651A6587A68F}"/>
              </a:ext>
            </a:extLst>
          </p:cNvPr>
          <p:cNvSpPr/>
          <p:nvPr/>
        </p:nvSpPr>
        <p:spPr>
          <a:xfrm>
            <a:off x="7112511" y="1334523"/>
            <a:ext cx="1506223" cy="258793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!!red1">
            <a:extLst>
              <a:ext uri="{FF2B5EF4-FFF2-40B4-BE49-F238E27FC236}">
                <a16:creationId xmlns:a16="http://schemas.microsoft.com/office/drawing/2014/main" id="{DD586A06-E5B7-0B97-C8A9-5D00A424DB70}"/>
              </a:ext>
            </a:extLst>
          </p:cNvPr>
          <p:cNvSpPr/>
          <p:nvPr/>
        </p:nvSpPr>
        <p:spPr>
          <a:xfrm>
            <a:off x="7112511" y="984511"/>
            <a:ext cx="1506223" cy="258793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993100D-4B2F-38E6-326A-79A9518B9C32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3634508" y="1723213"/>
            <a:ext cx="2210480" cy="1659821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3032F07-6300-72BE-B2E0-0091EAFA2C0B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5819775" y="1723213"/>
            <a:ext cx="2798959" cy="1812221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BC28779-AA6D-7BCC-4AD8-FB32EA92F23D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634508" y="3383034"/>
            <a:ext cx="471361" cy="193292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4051416-88DF-49D3-B16E-0E5D7D8F5F9A}"/>
              </a:ext>
            </a:extLst>
          </p:cNvPr>
          <p:cNvCxnSpPr>
            <a:cxnSpLocks/>
          </p:cNvCxnSpPr>
          <p:nvPr/>
        </p:nvCxnSpPr>
        <p:spPr>
          <a:xfrm flipV="1">
            <a:off x="4094577" y="1739062"/>
            <a:ext cx="1750411" cy="3576896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12E7A78-383A-9F89-E50F-FE605422E92F}"/>
              </a:ext>
            </a:extLst>
          </p:cNvPr>
          <p:cNvCxnSpPr>
            <a:cxnSpLocks/>
            <a:stCxn id="47" idx="3"/>
            <a:endCxn id="29" idx="1"/>
          </p:cNvCxnSpPr>
          <p:nvPr/>
        </p:nvCxnSpPr>
        <p:spPr>
          <a:xfrm>
            <a:off x="3634508" y="3383034"/>
            <a:ext cx="4984226" cy="15240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2884DCE-3A49-3D24-9406-8DBA35634885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634508" y="3383034"/>
            <a:ext cx="4004542" cy="193292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9B50F9C-6AD1-26D7-5F82-30D3F01D604B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4105869" y="3535434"/>
            <a:ext cx="4512865" cy="178052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CC13C51-DE1D-248E-80C7-2201307AE9AD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7639050" y="3535434"/>
            <a:ext cx="979684" cy="178052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672E4E7-DB16-96E0-07C8-EDA0E04E3AD9}"/>
              </a:ext>
            </a:extLst>
          </p:cNvPr>
          <p:cNvCxnSpPr>
            <a:cxnSpLocks/>
          </p:cNvCxnSpPr>
          <p:nvPr/>
        </p:nvCxnSpPr>
        <p:spPr>
          <a:xfrm>
            <a:off x="5819775" y="1739062"/>
            <a:ext cx="1819275" cy="3576896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0BEDB3-A3B4-9CDC-5D96-CF2B94E02DEF}"/>
              </a:ext>
            </a:extLst>
          </p:cNvPr>
          <p:cNvCxnSpPr>
            <a:cxnSpLocks/>
            <a:stCxn id="3" idx="3"/>
            <a:endCxn id="48" idx="1"/>
          </p:cNvCxnSpPr>
          <p:nvPr/>
        </p:nvCxnSpPr>
        <p:spPr>
          <a:xfrm flipV="1">
            <a:off x="4296250" y="1282753"/>
            <a:ext cx="1046639" cy="332193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6D98D9-CEB8-CC74-1490-B7861E9B9C1B}"/>
              </a:ext>
            </a:extLst>
          </p:cNvPr>
          <p:cNvCxnSpPr>
            <a:cxnSpLocks/>
          </p:cNvCxnSpPr>
          <p:nvPr/>
        </p:nvCxnSpPr>
        <p:spPr>
          <a:xfrm flipV="1">
            <a:off x="2646992" y="2035864"/>
            <a:ext cx="669574" cy="921098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Content Placeholder 4" descr="Computer with solid fill">
            <a:extLst>
              <a:ext uri="{FF2B5EF4-FFF2-40B4-BE49-F238E27FC236}">
                <a16:creationId xmlns:a16="http://schemas.microsoft.com/office/drawing/2014/main" id="{6E9A3F02-E9C0-9270-36C8-688FD8125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889" y="529642"/>
            <a:ext cx="1506222" cy="150622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B2ACDF-FFCD-D3B4-F2E6-77F109931EAF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3316566" y="2035864"/>
            <a:ext cx="5302168" cy="149957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886536-9C68-D2E6-996D-56D1C24DF622}"/>
              </a:ext>
            </a:extLst>
          </p:cNvPr>
          <p:cNvCxnSpPr>
            <a:cxnSpLocks/>
          </p:cNvCxnSpPr>
          <p:nvPr/>
        </p:nvCxnSpPr>
        <p:spPr>
          <a:xfrm flipH="1" flipV="1">
            <a:off x="3316566" y="2035864"/>
            <a:ext cx="4322484" cy="328009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Content Placeholder 4" descr="Computer with solid fill">
            <a:extLst>
              <a:ext uri="{FF2B5EF4-FFF2-40B4-BE49-F238E27FC236}">
                <a16:creationId xmlns:a16="http://schemas.microsoft.com/office/drawing/2014/main" id="{F7D53FBB-B479-3F50-29BF-2AADAE857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8734" y="2782323"/>
            <a:ext cx="1506222" cy="1506222"/>
          </a:xfrm>
          <a:prstGeom prst="rect">
            <a:avLst/>
          </a:prstGeom>
        </p:spPr>
      </p:pic>
      <p:pic>
        <p:nvPicPr>
          <p:cNvPr id="45" name="Content Placeholder 4" descr="Computer with solid fill">
            <a:extLst>
              <a:ext uri="{FF2B5EF4-FFF2-40B4-BE49-F238E27FC236}">
                <a16:creationId xmlns:a16="http://schemas.microsoft.com/office/drawing/2014/main" id="{E1174FAE-C813-889A-3FEB-B371024A1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4508" y="4990981"/>
            <a:ext cx="1506222" cy="1506222"/>
          </a:xfrm>
          <a:prstGeom prst="rect">
            <a:avLst/>
          </a:prstGeom>
        </p:spPr>
      </p:pic>
      <p:pic>
        <p:nvPicPr>
          <p:cNvPr id="46" name="Content Placeholder 4" descr="Computer with solid fill">
            <a:extLst>
              <a:ext uri="{FF2B5EF4-FFF2-40B4-BE49-F238E27FC236}">
                <a16:creationId xmlns:a16="http://schemas.microsoft.com/office/drawing/2014/main" id="{1023A9CB-F431-C25D-C9D1-E584F0576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2512" y="4978676"/>
            <a:ext cx="1506222" cy="1506222"/>
          </a:xfrm>
          <a:prstGeom prst="rect">
            <a:avLst/>
          </a:prstGeom>
        </p:spPr>
      </p:pic>
      <p:pic>
        <p:nvPicPr>
          <p:cNvPr id="47" name="Content Placeholder 4" descr="Computer with solid fill">
            <a:extLst>
              <a:ext uri="{FF2B5EF4-FFF2-40B4-BE49-F238E27FC236}">
                <a16:creationId xmlns:a16="http://schemas.microsoft.com/office/drawing/2014/main" id="{92FC514A-E8AD-46EF-330C-27B4FDF9A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8286" y="2629923"/>
            <a:ext cx="1506222" cy="1506222"/>
          </a:xfrm>
          <a:prstGeom prst="rect">
            <a:avLst/>
          </a:prstGeom>
        </p:spPr>
      </p:pic>
      <p:pic>
        <p:nvPicPr>
          <p:cNvPr id="3" name="Content Placeholder 4" descr="Computer with solid fill">
            <a:extLst>
              <a:ext uri="{FF2B5EF4-FFF2-40B4-BE49-F238E27FC236}">
                <a16:creationId xmlns:a16="http://schemas.microsoft.com/office/drawing/2014/main" id="{781D7D5A-7894-7239-43D9-0E754E379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0028" y="861835"/>
            <a:ext cx="1506222" cy="1506222"/>
          </a:xfrm>
          <a:prstGeom prst="rect">
            <a:avLst/>
          </a:prstGeom>
        </p:spPr>
      </p:pic>
      <p:sp>
        <p:nvSpPr>
          <p:cNvPr id="7" name="!!req_orange">
            <a:extLst>
              <a:ext uri="{FF2B5EF4-FFF2-40B4-BE49-F238E27FC236}">
                <a16:creationId xmlns:a16="http://schemas.microsoft.com/office/drawing/2014/main" id="{C2766487-30F9-9F90-A857-61D9DC27E969}"/>
              </a:ext>
            </a:extLst>
          </p:cNvPr>
          <p:cNvSpPr/>
          <p:nvPr/>
        </p:nvSpPr>
        <p:spPr>
          <a:xfrm>
            <a:off x="7358062" y="5071873"/>
            <a:ext cx="140224" cy="14022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!!req_green">
            <a:extLst>
              <a:ext uri="{FF2B5EF4-FFF2-40B4-BE49-F238E27FC236}">
                <a16:creationId xmlns:a16="http://schemas.microsoft.com/office/drawing/2014/main" id="{C6BF4990-BE3D-2FCE-54DF-0EDAD68C503F}"/>
              </a:ext>
            </a:extLst>
          </p:cNvPr>
          <p:cNvSpPr/>
          <p:nvPr/>
        </p:nvSpPr>
        <p:spPr>
          <a:xfrm>
            <a:off x="7197891" y="4978676"/>
            <a:ext cx="140224" cy="1402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!!req_red">
            <a:extLst>
              <a:ext uri="{FF2B5EF4-FFF2-40B4-BE49-F238E27FC236}">
                <a16:creationId xmlns:a16="http://schemas.microsoft.com/office/drawing/2014/main" id="{C4AAA67E-7831-FA8E-4556-E3D898DDF60D}"/>
              </a:ext>
            </a:extLst>
          </p:cNvPr>
          <p:cNvSpPr/>
          <p:nvPr/>
        </p:nvSpPr>
        <p:spPr>
          <a:xfrm>
            <a:off x="1212287" y="1153356"/>
            <a:ext cx="1506223" cy="258793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A1D70F-B169-291B-FB93-99DA8377FE4C}"/>
              </a:ext>
            </a:extLst>
          </p:cNvPr>
          <p:cNvCxnSpPr>
            <a:cxnSpLocks/>
          </p:cNvCxnSpPr>
          <p:nvPr/>
        </p:nvCxnSpPr>
        <p:spPr>
          <a:xfrm flipV="1">
            <a:off x="5140730" y="5722551"/>
            <a:ext cx="1953014" cy="12305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613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1E2962-FC5B-815A-C07F-0474612E7B87}"/>
              </a:ext>
            </a:extLst>
          </p:cNvPr>
          <p:cNvCxnSpPr>
            <a:cxnSpLocks/>
          </p:cNvCxnSpPr>
          <p:nvPr/>
        </p:nvCxnSpPr>
        <p:spPr>
          <a:xfrm flipH="1" flipV="1">
            <a:off x="3316566" y="2035864"/>
            <a:ext cx="789303" cy="323517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Diagonal Corners Snipped 33">
            <a:extLst>
              <a:ext uri="{FF2B5EF4-FFF2-40B4-BE49-F238E27FC236}">
                <a16:creationId xmlns:a16="http://schemas.microsoft.com/office/drawing/2014/main" id="{191E990A-CEAC-0486-BE7D-E43D637FDEC7}"/>
              </a:ext>
            </a:extLst>
          </p:cNvPr>
          <p:cNvSpPr/>
          <p:nvPr/>
        </p:nvSpPr>
        <p:spPr>
          <a:xfrm>
            <a:off x="414379" y="3203476"/>
            <a:ext cx="1506223" cy="258793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Diagonal Corners Snipped 50">
            <a:extLst>
              <a:ext uri="{FF2B5EF4-FFF2-40B4-BE49-F238E27FC236}">
                <a16:creationId xmlns:a16="http://schemas.microsoft.com/office/drawing/2014/main" id="{5E654EBB-CA00-D345-FD0C-380B7A59B593}"/>
              </a:ext>
            </a:extLst>
          </p:cNvPr>
          <p:cNvSpPr/>
          <p:nvPr/>
        </p:nvSpPr>
        <p:spPr>
          <a:xfrm>
            <a:off x="1920602" y="5616251"/>
            <a:ext cx="1506223" cy="258793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: Diagonal Corners Snipped 52">
            <a:extLst>
              <a:ext uri="{FF2B5EF4-FFF2-40B4-BE49-F238E27FC236}">
                <a16:creationId xmlns:a16="http://schemas.microsoft.com/office/drawing/2014/main" id="{F040ED5E-873F-9E6F-B6E5-1A8D2415D1F5}"/>
              </a:ext>
            </a:extLst>
          </p:cNvPr>
          <p:cNvSpPr/>
          <p:nvPr/>
        </p:nvSpPr>
        <p:spPr>
          <a:xfrm>
            <a:off x="8787919" y="6019527"/>
            <a:ext cx="1506223" cy="258793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: Diagonal Corners Snipped 53">
            <a:extLst>
              <a:ext uri="{FF2B5EF4-FFF2-40B4-BE49-F238E27FC236}">
                <a16:creationId xmlns:a16="http://schemas.microsoft.com/office/drawing/2014/main" id="{C8195AAB-4A7C-5134-443C-842F24268CEF}"/>
              </a:ext>
            </a:extLst>
          </p:cNvPr>
          <p:cNvSpPr/>
          <p:nvPr/>
        </p:nvSpPr>
        <p:spPr>
          <a:xfrm>
            <a:off x="8765175" y="5658220"/>
            <a:ext cx="1506223" cy="258793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tangle: Diagonal Corners Snipped 54">
            <a:extLst>
              <a:ext uri="{FF2B5EF4-FFF2-40B4-BE49-F238E27FC236}">
                <a16:creationId xmlns:a16="http://schemas.microsoft.com/office/drawing/2014/main" id="{FC516E74-A175-E0DF-7237-540D735C4655}"/>
              </a:ext>
            </a:extLst>
          </p:cNvPr>
          <p:cNvSpPr/>
          <p:nvPr/>
        </p:nvSpPr>
        <p:spPr>
          <a:xfrm>
            <a:off x="8765175" y="5271034"/>
            <a:ext cx="1506223" cy="258793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Rectangle: Diagonal Corners Snipped 56">
            <a:extLst>
              <a:ext uri="{FF2B5EF4-FFF2-40B4-BE49-F238E27FC236}">
                <a16:creationId xmlns:a16="http://schemas.microsoft.com/office/drawing/2014/main" id="{CF84F9BC-0C66-9A53-3ABA-C749C64437E4}"/>
              </a:ext>
            </a:extLst>
          </p:cNvPr>
          <p:cNvSpPr/>
          <p:nvPr/>
        </p:nvSpPr>
        <p:spPr>
          <a:xfrm>
            <a:off x="10271398" y="3590679"/>
            <a:ext cx="1506223" cy="258793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: Diagonal Corners Snipped 57">
            <a:extLst>
              <a:ext uri="{FF2B5EF4-FFF2-40B4-BE49-F238E27FC236}">
                <a16:creationId xmlns:a16="http://schemas.microsoft.com/office/drawing/2014/main" id="{DD43729F-EC9D-A43B-2C02-B3FA7D6E3B0E}"/>
              </a:ext>
            </a:extLst>
          </p:cNvPr>
          <p:cNvSpPr/>
          <p:nvPr/>
        </p:nvSpPr>
        <p:spPr>
          <a:xfrm>
            <a:off x="10248654" y="3229372"/>
            <a:ext cx="1506223" cy="258793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!!green1">
            <a:extLst>
              <a:ext uri="{FF2B5EF4-FFF2-40B4-BE49-F238E27FC236}">
                <a16:creationId xmlns:a16="http://schemas.microsoft.com/office/drawing/2014/main" id="{43225CE4-807D-0975-DB12-651A6587A68F}"/>
              </a:ext>
            </a:extLst>
          </p:cNvPr>
          <p:cNvSpPr/>
          <p:nvPr/>
        </p:nvSpPr>
        <p:spPr>
          <a:xfrm>
            <a:off x="7112511" y="1334523"/>
            <a:ext cx="1506223" cy="258793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!!red1">
            <a:extLst>
              <a:ext uri="{FF2B5EF4-FFF2-40B4-BE49-F238E27FC236}">
                <a16:creationId xmlns:a16="http://schemas.microsoft.com/office/drawing/2014/main" id="{DD586A06-E5B7-0B97-C8A9-5D00A424DB70}"/>
              </a:ext>
            </a:extLst>
          </p:cNvPr>
          <p:cNvSpPr/>
          <p:nvPr/>
        </p:nvSpPr>
        <p:spPr>
          <a:xfrm>
            <a:off x="7112511" y="984511"/>
            <a:ext cx="1506223" cy="258793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993100D-4B2F-38E6-326A-79A9518B9C32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3634508" y="1723213"/>
            <a:ext cx="2210480" cy="1659821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3032F07-6300-72BE-B2E0-0091EAFA2C0B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5819775" y="1723213"/>
            <a:ext cx="2798959" cy="1812221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BC28779-AA6D-7BCC-4AD8-FB32EA92F23D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634508" y="3383034"/>
            <a:ext cx="471361" cy="193292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4051416-88DF-49D3-B16E-0E5D7D8F5F9A}"/>
              </a:ext>
            </a:extLst>
          </p:cNvPr>
          <p:cNvCxnSpPr>
            <a:cxnSpLocks/>
          </p:cNvCxnSpPr>
          <p:nvPr/>
        </p:nvCxnSpPr>
        <p:spPr>
          <a:xfrm flipV="1">
            <a:off x="4094577" y="1739062"/>
            <a:ext cx="1750411" cy="3576896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12E7A78-383A-9F89-E50F-FE605422E92F}"/>
              </a:ext>
            </a:extLst>
          </p:cNvPr>
          <p:cNvCxnSpPr>
            <a:cxnSpLocks/>
            <a:stCxn id="47" idx="3"/>
            <a:endCxn id="29" idx="1"/>
          </p:cNvCxnSpPr>
          <p:nvPr/>
        </p:nvCxnSpPr>
        <p:spPr>
          <a:xfrm>
            <a:off x="3634508" y="3383034"/>
            <a:ext cx="4984226" cy="15240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2884DCE-3A49-3D24-9406-8DBA35634885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634508" y="3383034"/>
            <a:ext cx="4004542" cy="193292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9B50F9C-6AD1-26D7-5F82-30D3F01D604B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4105869" y="3535434"/>
            <a:ext cx="4512865" cy="178052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CC13C51-DE1D-248E-80C7-2201307AE9AD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7639050" y="3535434"/>
            <a:ext cx="979684" cy="178052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672E4E7-DB16-96E0-07C8-EDA0E04E3AD9}"/>
              </a:ext>
            </a:extLst>
          </p:cNvPr>
          <p:cNvCxnSpPr>
            <a:cxnSpLocks/>
          </p:cNvCxnSpPr>
          <p:nvPr/>
        </p:nvCxnSpPr>
        <p:spPr>
          <a:xfrm>
            <a:off x="5819775" y="1739062"/>
            <a:ext cx="1819275" cy="3576896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0BEDB3-A3B4-9CDC-5D96-CF2B94E02DEF}"/>
              </a:ext>
            </a:extLst>
          </p:cNvPr>
          <p:cNvCxnSpPr>
            <a:cxnSpLocks/>
            <a:stCxn id="3" idx="3"/>
            <a:endCxn id="48" idx="1"/>
          </p:cNvCxnSpPr>
          <p:nvPr/>
        </p:nvCxnSpPr>
        <p:spPr>
          <a:xfrm flipV="1">
            <a:off x="4296250" y="1282753"/>
            <a:ext cx="1046639" cy="332193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6D98D9-CEB8-CC74-1490-B7861E9B9C1B}"/>
              </a:ext>
            </a:extLst>
          </p:cNvPr>
          <p:cNvCxnSpPr>
            <a:cxnSpLocks/>
          </p:cNvCxnSpPr>
          <p:nvPr/>
        </p:nvCxnSpPr>
        <p:spPr>
          <a:xfrm flipV="1">
            <a:off x="2646992" y="2035864"/>
            <a:ext cx="669574" cy="921098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Content Placeholder 4" descr="Computer with solid fill">
            <a:extLst>
              <a:ext uri="{FF2B5EF4-FFF2-40B4-BE49-F238E27FC236}">
                <a16:creationId xmlns:a16="http://schemas.microsoft.com/office/drawing/2014/main" id="{6E9A3F02-E9C0-9270-36C8-688FD8125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889" y="529642"/>
            <a:ext cx="1506222" cy="150622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B2ACDF-FFCD-D3B4-F2E6-77F109931EAF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3316566" y="2035864"/>
            <a:ext cx="5302168" cy="149957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886536-9C68-D2E6-996D-56D1C24DF622}"/>
              </a:ext>
            </a:extLst>
          </p:cNvPr>
          <p:cNvCxnSpPr>
            <a:cxnSpLocks/>
          </p:cNvCxnSpPr>
          <p:nvPr/>
        </p:nvCxnSpPr>
        <p:spPr>
          <a:xfrm flipH="1" flipV="1">
            <a:off x="3316566" y="2035864"/>
            <a:ext cx="4322484" cy="328009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Content Placeholder 4" descr="Computer with solid fill">
            <a:extLst>
              <a:ext uri="{FF2B5EF4-FFF2-40B4-BE49-F238E27FC236}">
                <a16:creationId xmlns:a16="http://schemas.microsoft.com/office/drawing/2014/main" id="{F7D53FBB-B479-3F50-29BF-2AADAE857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8734" y="2782323"/>
            <a:ext cx="1506222" cy="1506222"/>
          </a:xfrm>
          <a:prstGeom prst="rect">
            <a:avLst/>
          </a:prstGeom>
        </p:spPr>
      </p:pic>
      <p:pic>
        <p:nvPicPr>
          <p:cNvPr id="45" name="Content Placeholder 4" descr="Computer with solid fill">
            <a:extLst>
              <a:ext uri="{FF2B5EF4-FFF2-40B4-BE49-F238E27FC236}">
                <a16:creationId xmlns:a16="http://schemas.microsoft.com/office/drawing/2014/main" id="{E1174FAE-C813-889A-3FEB-B371024A1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4508" y="4990981"/>
            <a:ext cx="1506222" cy="1506222"/>
          </a:xfrm>
          <a:prstGeom prst="rect">
            <a:avLst/>
          </a:prstGeom>
        </p:spPr>
      </p:pic>
      <p:pic>
        <p:nvPicPr>
          <p:cNvPr id="46" name="Content Placeholder 4" descr="Computer with solid fill">
            <a:extLst>
              <a:ext uri="{FF2B5EF4-FFF2-40B4-BE49-F238E27FC236}">
                <a16:creationId xmlns:a16="http://schemas.microsoft.com/office/drawing/2014/main" id="{1023A9CB-F431-C25D-C9D1-E584F0576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2512" y="4978676"/>
            <a:ext cx="1506222" cy="1506222"/>
          </a:xfrm>
          <a:prstGeom prst="rect">
            <a:avLst/>
          </a:prstGeom>
        </p:spPr>
      </p:pic>
      <p:pic>
        <p:nvPicPr>
          <p:cNvPr id="47" name="Content Placeholder 4" descr="Computer with solid fill">
            <a:extLst>
              <a:ext uri="{FF2B5EF4-FFF2-40B4-BE49-F238E27FC236}">
                <a16:creationId xmlns:a16="http://schemas.microsoft.com/office/drawing/2014/main" id="{92FC514A-E8AD-46EF-330C-27B4FDF9A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8286" y="2629923"/>
            <a:ext cx="1506222" cy="1506222"/>
          </a:xfrm>
          <a:prstGeom prst="rect">
            <a:avLst/>
          </a:prstGeom>
        </p:spPr>
      </p:pic>
      <p:pic>
        <p:nvPicPr>
          <p:cNvPr id="3" name="Content Placeholder 4" descr="Computer with solid fill">
            <a:extLst>
              <a:ext uri="{FF2B5EF4-FFF2-40B4-BE49-F238E27FC236}">
                <a16:creationId xmlns:a16="http://schemas.microsoft.com/office/drawing/2014/main" id="{781D7D5A-7894-7239-43D9-0E754E379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0028" y="861835"/>
            <a:ext cx="1506222" cy="1506222"/>
          </a:xfrm>
          <a:prstGeom prst="rect">
            <a:avLst/>
          </a:prstGeom>
        </p:spPr>
      </p:pic>
      <p:sp>
        <p:nvSpPr>
          <p:cNvPr id="7" name="!!req_green">
            <a:extLst>
              <a:ext uri="{FF2B5EF4-FFF2-40B4-BE49-F238E27FC236}">
                <a16:creationId xmlns:a16="http://schemas.microsoft.com/office/drawing/2014/main" id="{C2766487-30F9-9F90-A857-61D9DC27E969}"/>
              </a:ext>
            </a:extLst>
          </p:cNvPr>
          <p:cNvSpPr/>
          <p:nvPr/>
        </p:nvSpPr>
        <p:spPr>
          <a:xfrm>
            <a:off x="3402915" y="2073870"/>
            <a:ext cx="140224" cy="14022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!!req_orange">
            <a:extLst>
              <a:ext uri="{FF2B5EF4-FFF2-40B4-BE49-F238E27FC236}">
                <a16:creationId xmlns:a16="http://schemas.microsoft.com/office/drawing/2014/main" id="{C6BF4990-BE3D-2FCE-54DF-0EDAD68C503F}"/>
              </a:ext>
            </a:extLst>
          </p:cNvPr>
          <p:cNvSpPr/>
          <p:nvPr/>
        </p:nvSpPr>
        <p:spPr>
          <a:xfrm>
            <a:off x="3543139" y="2201789"/>
            <a:ext cx="140224" cy="14022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!!req_red">
            <a:extLst>
              <a:ext uri="{FF2B5EF4-FFF2-40B4-BE49-F238E27FC236}">
                <a16:creationId xmlns:a16="http://schemas.microsoft.com/office/drawing/2014/main" id="{C4AAA67E-7831-FA8E-4556-E3D898DDF60D}"/>
              </a:ext>
            </a:extLst>
          </p:cNvPr>
          <p:cNvSpPr/>
          <p:nvPr/>
        </p:nvSpPr>
        <p:spPr>
          <a:xfrm>
            <a:off x="1212287" y="1153356"/>
            <a:ext cx="1506223" cy="258793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8568307-26C9-4381-2235-70E4C74E4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305" y="-59656"/>
            <a:ext cx="4073301" cy="1325563"/>
          </a:xfrm>
        </p:spPr>
        <p:txBody>
          <a:bodyPr/>
          <a:lstStyle/>
          <a:p>
            <a:r>
              <a:rPr lang="en-GB" dirty="0" err="1"/>
              <a:t>Arhitectura</a:t>
            </a:r>
            <a:r>
              <a:rPr lang="en-GB" dirty="0"/>
              <a:t> P2P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65A69A-28FB-F4D8-24F9-766509F85539}"/>
              </a:ext>
            </a:extLst>
          </p:cNvPr>
          <p:cNvCxnSpPr>
            <a:cxnSpLocks/>
          </p:cNvCxnSpPr>
          <p:nvPr/>
        </p:nvCxnSpPr>
        <p:spPr>
          <a:xfrm flipV="1">
            <a:off x="5140730" y="5731787"/>
            <a:ext cx="1953014" cy="12305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588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1E2962-FC5B-815A-C07F-0474612E7B87}"/>
              </a:ext>
            </a:extLst>
          </p:cNvPr>
          <p:cNvCxnSpPr>
            <a:cxnSpLocks/>
          </p:cNvCxnSpPr>
          <p:nvPr/>
        </p:nvCxnSpPr>
        <p:spPr>
          <a:xfrm flipH="1" flipV="1">
            <a:off x="3316566" y="2035864"/>
            <a:ext cx="789303" cy="323517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Diagonal Corners Snipped 33">
            <a:extLst>
              <a:ext uri="{FF2B5EF4-FFF2-40B4-BE49-F238E27FC236}">
                <a16:creationId xmlns:a16="http://schemas.microsoft.com/office/drawing/2014/main" id="{191E990A-CEAC-0486-BE7D-E43D637FDEC7}"/>
              </a:ext>
            </a:extLst>
          </p:cNvPr>
          <p:cNvSpPr/>
          <p:nvPr/>
        </p:nvSpPr>
        <p:spPr>
          <a:xfrm>
            <a:off x="414379" y="3203476"/>
            <a:ext cx="1506223" cy="258793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Diagonal Corners Snipped 50">
            <a:extLst>
              <a:ext uri="{FF2B5EF4-FFF2-40B4-BE49-F238E27FC236}">
                <a16:creationId xmlns:a16="http://schemas.microsoft.com/office/drawing/2014/main" id="{5E654EBB-CA00-D345-FD0C-380B7A59B593}"/>
              </a:ext>
            </a:extLst>
          </p:cNvPr>
          <p:cNvSpPr/>
          <p:nvPr/>
        </p:nvSpPr>
        <p:spPr>
          <a:xfrm>
            <a:off x="1920602" y="5616251"/>
            <a:ext cx="1506223" cy="258793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: Diagonal Corners Snipped 52">
            <a:extLst>
              <a:ext uri="{FF2B5EF4-FFF2-40B4-BE49-F238E27FC236}">
                <a16:creationId xmlns:a16="http://schemas.microsoft.com/office/drawing/2014/main" id="{F040ED5E-873F-9E6F-B6E5-1A8D2415D1F5}"/>
              </a:ext>
            </a:extLst>
          </p:cNvPr>
          <p:cNvSpPr/>
          <p:nvPr/>
        </p:nvSpPr>
        <p:spPr>
          <a:xfrm>
            <a:off x="8787919" y="6019527"/>
            <a:ext cx="1506223" cy="258793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: Diagonal Corners Snipped 53">
            <a:extLst>
              <a:ext uri="{FF2B5EF4-FFF2-40B4-BE49-F238E27FC236}">
                <a16:creationId xmlns:a16="http://schemas.microsoft.com/office/drawing/2014/main" id="{C8195AAB-4A7C-5134-443C-842F24268CEF}"/>
              </a:ext>
            </a:extLst>
          </p:cNvPr>
          <p:cNvSpPr/>
          <p:nvPr/>
        </p:nvSpPr>
        <p:spPr>
          <a:xfrm>
            <a:off x="8765175" y="5658220"/>
            <a:ext cx="1506223" cy="258793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tangle: Diagonal Corners Snipped 54">
            <a:extLst>
              <a:ext uri="{FF2B5EF4-FFF2-40B4-BE49-F238E27FC236}">
                <a16:creationId xmlns:a16="http://schemas.microsoft.com/office/drawing/2014/main" id="{FC516E74-A175-E0DF-7237-540D735C4655}"/>
              </a:ext>
            </a:extLst>
          </p:cNvPr>
          <p:cNvSpPr/>
          <p:nvPr/>
        </p:nvSpPr>
        <p:spPr>
          <a:xfrm>
            <a:off x="8765175" y="5271034"/>
            <a:ext cx="1506223" cy="258793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Rectangle: Diagonal Corners Snipped 56">
            <a:extLst>
              <a:ext uri="{FF2B5EF4-FFF2-40B4-BE49-F238E27FC236}">
                <a16:creationId xmlns:a16="http://schemas.microsoft.com/office/drawing/2014/main" id="{CF84F9BC-0C66-9A53-3ABA-C749C64437E4}"/>
              </a:ext>
            </a:extLst>
          </p:cNvPr>
          <p:cNvSpPr/>
          <p:nvPr/>
        </p:nvSpPr>
        <p:spPr>
          <a:xfrm>
            <a:off x="10271398" y="3590679"/>
            <a:ext cx="1506223" cy="258793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: Diagonal Corners Snipped 57">
            <a:extLst>
              <a:ext uri="{FF2B5EF4-FFF2-40B4-BE49-F238E27FC236}">
                <a16:creationId xmlns:a16="http://schemas.microsoft.com/office/drawing/2014/main" id="{DD43729F-EC9D-A43B-2C02-B3FA7D6E3B0E}"/>
              </a:ext>
            </a:extLst>
          </p:cNvPr>
          <p:cNvSpPr/>
          <p:nvPr/>
        </p:nvSpPr>
        <p:spPr>
          <a:xfrm>
            <a:off x="10248654" y="3229372"/>
            <a:ext cx="1506223" cy="258793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!!green1">
            <a:extLst>
              <a:ext uri="{FF2B5EF4-FFF2-40B4-BE49-F238E27FC236}">
                <a16:creationId xmlns:a16="http://schemas.microsoft.com/office/drawing/2014/main" id="{43225CE4-807D-0975-DB12-651A6587A68F}"/>
              </a:ext>
            </a:extLst>
          </p:cNvPr>
          <p:cNvSpPr/>
          <p:nvPr/>
        </p:nvSpPr>
        <p:spPr>
          <a:xfrm>
            <a:off x="7112511" y="1334523"/>
            <a:ext cx="1506223" cy="258793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!!red1">
            <a:extLst>
              <a:ext uri="{FF2B5EF4-FFF2-40B4-BE49-F238E27FC236}">
                <a16:creationId xmlns:a16="http://schemas.microsoft.com/office/drawing/2014/main" id="{DD586A06-E5B7-0B97-C8A9-5D00A424DB70}"/>
              </a:ext>
            </a:extLst>
          </p:cNvPr>
          <p:cNvSpPr/>
          <p:nvPr/>
        </p:nvSpPr>
        <p:spPr>
          <a:xfrm>
            <a:off x="7112511" y="984511"/>
            <a:ext cx="1506223" cy="258793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993100D-4B2F-38E6-326A-79A9518B9C32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3634508" y="1723213"/>
            <a:ext cx="2210480" cy="1659821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3032F07-6300-72BE-B2E0-0091EAFA2C0B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5819775" y="1723213"/>
            <a:ext cx="2798959" cy="1812221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BC28779-AA6D-7BCC-4AD8-FB32EA92F23D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634508" y="3383034"/>
            <a:ext cx="471361" cy="193292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4051416-88DF-49D3-B16E-0E5D7D8F5F9A}"/>
              </a:ext>
            </a:extLst>
          </p:cNvPr>
          <p:cNvCxnSpPr>
            <a:cxnSpLocks/>
          </p:cNvCxnSpPr>
          <p:nvPr/>
        </p:nvCxnSpPr>
        <p:spPr>
          <a:xfrm flipV="1">
            <a:off x="4094577" y="1739062"/>
            <a:ext cx="1750411" cy="3576896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12E7A78-383A-9F89-E50F-FE605422E92F}"/>
              </a:ext>
            </a:extLst>
          </p:cNvPr>
          <p:cNvCxnSpPr>
            <a:cxnSpLocks/>
            <a:stCxn id="47" idx="3"/>
            <a:endCxn id="29" idx="1"/>
          </p:cNvCxnSpPr>
          <p:nvPr/>
        </p:nvCxnSpPr>
        <p:spPr>
          <a:xfrm>
            <a:off x="3634508" y="3383034"/>
            <a:ext cx="4984226" cy="15240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2884DCE-3A49-3D24-9406-8DBA35634885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634508" y="3383034"/>
            <a:ext cx="4004542" cy="193292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9B50F9C-6AD1-26D7-5F82-30D3F01D604B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4105869" y="3535434"/>
            <a:ext cx="4512865" cy="178052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CC13C51-DE1D-248E-80C7-2201307AE9AD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7639050" y="3535434"/>
            <a:ext cx="979684" cy="178052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672E4E7-DB16-96E0-07C8-EDA0E04E3AD9}"/>
              </a:ext>
            </a:extLst>
          </p:cNvPr>
          <p:cNvCxnSpPr>
            <a:cxnSpLocks/>
          </p:cNvCxnSpPr>
          <p:nvPr/>
        </p:nvCxnSpPr>
        <p:spPr>
          <a:xfrm>
            <a:off x="5819775" y="1739062"/>
            <a:ext cx="1819275" cy="3576896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0BEDB3-A3B4-9CDC-5D96-CF2B94E02DEF}"/>
              </a:ext>
            </a:extLst>
          </p:cNvPr>
          <p:cNvCxnSpPr>
            <a:cxnSpLocks/>
            <a:stCxn id="3" idx="3"/>
            <a:endCxn id="48" idx="1"/>
          </p:cNvCxnSpPr>
          <p:nvPr/>
        </p:nvCxnSpPr>
        <p:spPr>
          <a:xfrm flipV="1">
            <a:off x="4296250" y="1282753"/>
            <a:ext cx="1046639" cy="332193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6D98D9-CEB8-CC74-1490-B7861E9B9C1B}"/>
              </a:ext>
            </a:extLst>
          </p:cNvPr>
          <p:cNvCxnSpPr>
            <a:cxnSpLocks/>
          </p:cNvCxnSpPr>
          <p:nvPr/>
        </p:nvCxnSpPr>
        <p:spPr>
          <a:xfrm flipV="1">
            <a:off x="2646992" y="2035864"/>
            <a:ext cx="669574" cy="921098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Content Placeholder 4" descr="Computer with solid fill">
            <a:extLst>
              <a:ext uri="{FF2B5EF4-FFF2-40B4-BE49-F238E27FC236}">
                <a16:creationId xmlns:a16="http://schemas.microsoft.com/office/drawing/2014/main" id="{6E9A3F02-E9C0-9270-36C8-688FD8125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889" y="529642"/>
            <a:ext cx="1506222" cy="150622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B2ACDF-FFCD-D3B4-F2E6-77F109931EAF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3316566" y="2035864"/>
            <a:ext cx="5302168" cy="149957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886536-9C68-D2E6-996D-56D1C24DF622}"/>
              </a:ext>
            </a:extLst>
          </p:cNvPr>
          <p:cNvCxnSpPr>
            <a:cxnSpLocks/>
          </p:cNvCxnSpPr>
          <p:nvPr/>
        </p:nvCxnSpPr>
        <p:spPr>
          <a:xfrm flipH="1" flipV="1">
            <a:off x="3316566" y="2035864"/>
            <a:ext cx="4322484" cy="328009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Content Placeholder 4" descr="Computer with solid fill">
            <a:extLst>
              <a:ext uri="{FF2B5EF4-FFF2-40B4-BE49-F238E27FC236}">
                <a16:creationId xmlns:a16="http://schemas.microsoft.com/office/drawing/2014/main" id="{F7D53FBB-B479-3F50-29BF-2AADAE857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8734" y="2782323"/>
            <a:ext cx="1506222" cy="1506222"/>
          </a:xfrm>
          <a:prstGeom prst="rect">
            <a:avLst/>
          </a:prstGeom>
        </p:spPr>
      </p:pic>
      <p:pic>
        <p:nvPicPr>
          <p:cNvPr id="45" name="Content Placeholder 4" descr="Computer with solid fill">
            <a:extLst>
              <a:ext uri="{FF2B5EF4-FFF2-40B4-BE49-F238E27FC236}">
                <a16:creationId xmlns:a16="http://schemas.microsoft.com/office/drawing/2014/main" id="{E1174FAE-C813-889A-3FEB-B371024A1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4508" y="4990981"/>
            <a:ext cx="1506222" cy="1506222"/>
          </a:xfrm>
          <a:prstGeom prst="rect">
            <a:avLst/>
          </a:prstGeom>
        </p:spPr>
      </p:pic>
      <p:pic>
        <p:nvPicPr>
          <p:cNvPr id="46" name="Content Placeholder 4" descr="Computer with solid fill">
            <a:extLst>
              <a:ext uri="{FF2B5EF4-FFF2-40B4-BE49-F238E27FC236}">
                <a16:creationId xmlns:a16="http://schemas.microsoft.com/office/drawing/2014/main" id="{1023A9CB-F431-C25D-C9D1-E584F0576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2512" y="4978676"/>
            <a:ext cx="1506222" cy="1506222"/>
          </a:xfrm>
          <a:prstGeom prst="rect">
            <a:avLst/>
          </a:prstGeom>
        </p:spPr>
      </p:pic>
      <p:pic>
        <p:nvPicPr>
          <p:cNvPr id="47" name="Content Placeholder 4" descr="Computer with solid fill">
            <a:extLst>
              <a:ext uri="{FF2B5EF4-FFF2-40B4-BE49-F238E27FC236}">
                <a16:creationId xmlns:a16="http://schemas.microsoft.com/office/drawing/2014/main" id="{92FC514A-E8AD-46EF-330C-27B4FDF9A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8286" y="2629923"/>
            <a:ext cx="1506222" cy="1506222"/>
          </a:xfrm>
          <a:prstGeom prst="rect">
            <a:avLst/>
          </a:prstGeom>
        </p:spPr>
      </p:pic>
      <p:pic>
        <p:nvPicPr>
          <p:cNvPr id="3" name="Content Placeholder 4" descr="Computer with solid fill">
            <a:extLst>
              <a:ext uri="{FF2B5EF4-FFF2-40B4-BE49-F238E27FC236}">
                <a16:creationId xmlns:a16="http://schemas.microsoft.com/office/drawing/2014/main" id="{781D7D5A-7894-7239-43D9-0E754E379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0028" y="861835"/>
            <a:ext cx="1506222" cy="1506222"/>
          </a:xfrm>
          <a:prstGeom prst="rect">
            <a:avLst/>
          </a:prstGeom>
        </p:spPr>
      </p:pic>
      <p:sp>
        <p:nvSpPr>
          <p:cNvPr id="2" name="!!req_red">
            <a:extLst>
              <a:ext uri="{FF2B5EF4-FFF2-40B4-BE49-F238E27FC236}">
                <a16:creationId xmlns:a16="http://schemas.microsoft.com/office/drawing/2014/main" id="{C4AAA67E-7831-FA8E-4556-E3D898DDF60D}"/>
              </a:ext>
            </a:extLst>
          </p:cNvPr>
          <p:cNvSpPr/>
          <p:nvPr/>
        </p:nvSpPr>
        <p:spPr>
          <a:xfrm>
            <a:off x="1212287" y="1153356"/>
            <a:ext cx="1506223" cy="258793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!!req_green">
            <a:extLst>
              <a:ext uri="{FF2B5EF4-FFF2-40B4-BE49-F238E27FC236}">
                <a16:creationId xmlns:a16="http://schemas.microsoft.com/office/drawing/2014/main" id="{B9EF5D97-2536-535F-E9E0-DF0591C5E6DF}"/>
              </a:ext>
            </a:extLst>
          </p:cNvPr>
          <p:cNvSpPr/>
          <p:nvPr/>
        </p:nvSpPr>
        <p:spPr>
          <a:xfrm>
            <a:off x="1212287" y="1497528"/>
            <a:ext cx="1506223" cy="258793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!!req_orange">
            <a:extLst>
              <a:ext uri="{FF2B5EF4-FFF2-40B4-BE49-F238E27FC236}">
                <a16:creationId xmlns:a16="http://schemas.microsoft.com/office/drawing/2014/main" id="{99F276B0-171F-8085-89D5-7BFD4A0836D3}"/>
              </a:ext>
            </a:extLst>
          </p:cNvPr>
          <p:cNvSpPr/>
          <p:nvPr/>
        </p:nvSpPr>
        <p:spPr>
          <a:xfrm>
            <a:off x="1212287" y="1867692"/>
            <a:ext cx="1506223" cy="258793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9192673-4C7F-B0DF-549B-C5178149D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305" y="-59656"/>
            <a:ext cx="4073301" cy="1325563"/>
          </a:xfrm>
        </p:spPr>
        <p:txBody>
          <a:bodyPr/>
          <a:lstStyle/>
          <a:p>
            <a:r>
              <a:rPr lang="en-GB" dirty="0" err="1"/>
              <a:t>Arhitectura</a:t>
            </a:r>
            <a:r>
              <a:rPr lang="en-GB" dirty="0"/>
              <a:t> P2P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FEE201-89FB-37AF-10F5-1F2387A6803E}"/>
              </a:ext>
            </a:extLst>
          </p:cNvPr>
          <p:cNvCxnSpPr>
            <a:cxnSpLocks/>
          </p:cNvCxnSpPr>
          <p:nvPr/>
        </p:nvCxnSpPr>
        <p:spPr>
          <a:xfrm flipV="1">
            <a:off x="5140730" y="5731787"/>
            <a:ext cx="1953014" cy="12305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816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1E2962-FC5B-815A-C07F-0474612E7B87}"/>
              </a:ext>
            </a:extLst>
          </p:cNvPr>
          <p:cNvCxnSpPr>
            <a:cxnSpLocks/>
          </p:cNvCxnSpPr>
          <p:nvPr/>
        </p:nvCxnSpPr>
        <p:spPr>
          <a:xfrm flipH="1" flipV="1">
            <a:off x="3316566" y="2035864"/>
            <a:ext cx="789303" cy="323517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Diagonal Corners Snipped 33">
            <a:extLst>
              <a:ext uri="{FF2B5EF4-FFF2-40B4-BE49-F238E27FC236}">
                <a16:creationId xmlns:a16="http://schemas.microsoft.com/office/drawing/2014/main" id="{191E990A-CEAC-0486-BE7D-E43D637FDEC7}"/>
              </a:ext>
            </a:extLst>
          </p:cNvPr>
          <p:cNvSpPr/>
          <p:nvPr/>
        </p:nvSpPr>
        <p:spPr>
          <a:xfrm>
            <a:off x="414379" y="3203476"/>
            <a:ext cx="1506223" cy="258793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Diagonal Corners Snipped 50">
            <a:extLst>
              <a:ext uri="{FF2B5EF4-FFF2-40B4-BE49-F238E27FC236}">
                <a16:creationId xmlns:a16="http://schemas.microsoft.com/office/drawing/2014/main" id="{5E654EBB-CA00-D345-FD0C-380B7A59B593}"/>
              </a:ext>
            </a:extLst>
          </p:cNvPr>
          <p:cNvSpPr/>
          <p:nvPr/>
        </p:nvSpPr>
        <p:spPr>
          <a:xfrm>
            <a:off x="1920602" y="5616251"/>
            <a:ext cx="1506223" cy="258793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: Diagonal Corners Snipped 52">
            <a:extLst>
              <a:ext uri="{FF2B5EF4-FFF2-40B4-BE49-F238E27FC236}">
                <a16:creationId xmlns:a16="http://schemas.microsoft.com/office/drawing/2014/main" id="{F040ED5E-873F-9E6F-B6E5-1A8D2415D1F5}"/>
              </a:ext>
            </a:extLst>
          </p:cNvPr>
          <p:cNvSpPr/>
          <p:nvPr/>
        </p:nvSpPr>
        <p:spPr>
          <a:xfrm>
            <a:off x="10502737" y="6069829"/>
            <a:ext cx="1506223" cy="258793"/>
          </a:xfrm>
          <a:prstGeom prst="snip2Diag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: Diagonal Corners Snipped 53">
            <a:extLst>
              <a:ext uri="{FF2B5EF4-FFF2-40B4-BE49-F238E27FC236}">
                <a16:creationId xmlns:a16="http://schemas.microsoft.com/office/drawing/2014/main" id="{C8195AAB-4A7C-5134-443C-842F24268CEF}"/>
              </a:ext>
            </a:extLst>
          </p:cNvPr>
          <p:cNvSpPr/>
          <p:nvPr/>
        </p:nvSpPr>
        <p:spPr>
          <a:xfrm>
            <a:off x="10479993" y="5708522"/>
            <a:ext cx="1506223" cy="258793"/>
          </a:xfrm>
          <a:prstGeom prst="snip2Diag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tangle: Diagonal Corners Snipped 54">
            <a:extLst>
              <a:ext uri="{FF2B5EF4-FFF2-40B4-BE49-F238E27FC236}">
                <a16:creationId xmlns:a16="http://schemas.microsoft.com/office/drawing/2014/main" id="{FC516E74-A175-E0DF-7237-540D735C4655}"/>
              </a:ext>
            </a:extLst>
          </p:cNvPr>
          <p:cNvSpPr/>
          <p:nvPr/>
        </p:nvSpPr>
        <p:spPr>
          <a:xfrm>
            <a:off x="10479993" y="5321336"/>
            <a:ext cx="1506223" cy="258793"/>
          </a:xfrm>
          <a:prstGeom prst="snip2Diag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Rectangle: Diagonal Corners Snipped 56">
            <a:extLst>
              <a:ext uri="{FF2B5EF4-FFF2-40B4-BE49-F238E27FC236}">
                <a16:creationId xmlns:a16="http://schemas.microsoft.com/office/drawing/2014/main" id="{CF84F9BC-0C66-9A53-3ABA-C749C64437E4}"/>
              </a:ext>
            </a:extLst>
          </p:cNvPr>
          <p:cNvSpPr/>
          <p:nvPr/>
        </p:nvSpPr>
        <p:spPr>
          <a:xfrm>
            <a:off x="10271398" y="3590679"/>
            <a:ext cx="1506223" cy="258793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: Diagonal Corners Snipped 57">
            <a:extLst>
              <a:ext uri="{FF2B5EF4-FFF2-40B4-BE49-F238E27FC236}">
                <a16:creationId xmlns:a16="http://schemas.microsoft.com/office/drawing/2014/main" id="{DD43729F-EC9D-A43B-2C02-B3FA7D6E3B0E}"/>
              </a:ext>
            </a:extLst>
          </p:cNvPr>
          <p:cNvSpPr/>
          <p:nvPr/>
        </p:nvSpPr>
        <p:spPr>
          <a:xfrm>
            <a:off x="10248654" y="3229372"/>
            <a:ext cx="1506223" cy="258793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!!green1">
            <a:extLst>
              <a:ext uri="{FF2B5EF4-FFF2-40B4-BE49-F238E27FC236}">
                <a16:creationId xmlns:a16="http://schemas.microsoft.com/office/drawing/2014/main" id="{43225CE4-807D-0975-DB12-651A6587A68F}"/>
              </a:ext>
            </a:extLst>
          </p:cNvPr>
          <p:cNvSpPr/>
          <p:nvPr/>
        </p:nvSpPr>
        <p:spPr>
          <a:xfrm>
            <a:off x="7112511" y="1334523"/>
            <a:ext cx="1506223" cy="258793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!!red1">
            <a:extLst>
              <a:ext uri="{FF2B5EF4-FFF2-40B4-BE49-F238E27FC236}">
                <a16:creationId xmlns:a16="http://schemas.microsoft.com/office/drawing/2014/main" id="{DD586A06-E5B7-0B97-C8A9-5D00A424DB70}"/>
              </a:ext>
            </a:extLst>
          </p:cNvPr>
          <p:cNvSpPr/>
          <p:nvPr/>
        </p:nvSpPr>
        <p:spPr>
          <a:xfrm>
            <a:off x="7112511" y="984511"/>
            <a:ext cx="1506223" cy="258793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993100D-4B2F-38E6-326A-79A9518B9C32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3634508" y="1723213"/>
            <a:ext cx="2210480" cy="1659821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3032F07-6300-72BE-B2E0-0091EAFA2C0B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5819775" y="1723213"/>
            <a:ext cx="2798959" cy="1812221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BC28779-AA6D-7BCC-4AD8-FB32EA92F23D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634508" y="3383034"/>
            <a:ext cx="471361" cy="193292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4051416-88DF-49D3-B16E-0E5D7D8F5F9A}"/>
              </a:ext>
            </a:extLst>
          </p:cNvPr>
          <p:cNvCxnSpPr>
            <a:cxnSpLocks/>
          </p:cNvCxnSpPr>
          <p:nvPr/>
        </p:nvCxnSpPr>
        <p:spPr>
          <a:xfrm flipV="1">
            <a:off x="4094577" y="1739062"/>
            <a:ext cx="1750411" cy="3576896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12E7A78-383A-9F89-E50F-FE605422E92F}"/>
              </a:ext>
            </a:extLst>
          </p:cNvPr>
          <p:cNvCxnSpPr>
            <a:cxnSpLocks/>
            <a:stCxn id="47" idx="3"/>
            <a:endCxn id="29" idx="1"/>
          </p:cNvCxnSpPr>
          <p:nvPr/>
        </p:nvCxnSpPr>
        <p:spPr>
          <a:xfrm>
            <a:off x="3634508" y="3383034"/>
            <a:ext cx="4984226" cy="15240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9B50F9C-6AD1-26D7-5F82-30D3F01D604B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4105869" y="3535434"/>
            <a:ext cx="4512865" cy="178052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0BEDB3-A3B4-9CDC-5D96-CF2B94E02DEF}"/>
              </a:ext>
            </a:extLst>
          </p:cNvPr>
          <p:cNvCxnSpPr>
            <a:cxnSpLocks/>
            <a:stCxn id="3" idx="3"/>
            <a:endCxn id="48" idx="1"/>
          </p:cNvCxnSpPr>
          <p:nvPr/>
        </p:nvCxnSpPr>
        <p:spPr>
          <a:xfrm flipV="1">
            <a:off x="4296250" y="1282753"/>
            <a:ext cx="1046639" cy="332193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6D98D9-CEB8-CC74-1490-B7861E9B9C1B}"/>
              </a:ext>
            </a:extLst>
          </p:cNvPr>
          <p:cNvCxnSpPr>
            <a:cxnSpLocks/>
          </p:cNvCxnSpPr>
          <p:nvPr/>
        </p:nvCxnSpPr>
        <p:spPr>
          <a:xfrm flipV="1">
            <a:off x="2646992" y="2035864"/>
            <a:ext cx="669574" cy="921098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Content Placeholder 4" descr="Computer with solid fill">
            <a:extLst>
              <a:ext uri="{FF2B5EF4-FFF2-40B4-BE49-F238E27FC236}">
                <a16:creationId xmlns:a16="http://schemas.microsoft.com/office/drawing/2014/main" id="{6E9A3F02-E9C0-9270-36C8-688FD8125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889" y="529642"/>
            <a:ext cx="1506222" cy="150622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B2ACDF-FFCD-D3B4-F2E6-77F109931EAF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3316566" y="2035864"/>
            <a:ext cx="5302168" cy="149957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Content Placeholder 4" descr="Computer with solid fill">
            <a:extLst>
              <a:ext uri="{FF2B5EF4-FFF2-40B4-BE49-F238E27FC236}">
                <a16:creationId xmlns:a16="http://schemas.microsoft.com/office/drawing/2014/main" id="{F7D53FBB-B479-3F50-29BF-2AADAE857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8734" y="2782323"/>
            <a:ext cx="1506222" cy="1506222"/>
          </a:xfrm>
          <a:prstGeom prst="rect">
            <a:avLst/>
          </a:prstGeom>
        </p:spPr>
      </p:pic>
      <p:pic>
        <p:nvPicPr>
          <p:cNvPr id="45" name="Content Placeholder 4" descr="Computer with solid fill">
            <a:extLst>
              <a:ext uri="{FF2B5EF4-FFF2-40B4-BE49-F238E27FC236}">
                <a16:creationId xmlns:a16="http://schemas.microsoft.com/office/drawing/2014/main" id="{E1174FAE-C813-889A-3FEB-B371024A1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4508" y="4990981"/>
            <a:ext cx="1506222" cy="1506222"/>
          </a:xfrm>
          <a:prstGeom prst="rect">
            <a:avLst/>
          </a:prstGeom>
        </p:spPr>
      </p:pic>
      <p:pic>
        <p:nvPicPr>
          <p:cNvPr id="46" name="Content Placeholder 4" descr="Computer with solid fill">
            <a:extLst>
              <a:ext uri="{FF2B5EF4-FFF2-40B4-BE49-F238E27FC236}">
                <a16:creationId xmlns:a16="http://schemas.microsoft.com/office/drawing/2014/main" id="{1023A9CB-F431-C25D-C9D1-E584F05765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27330" y="5028978"/>
            <a:ext cx="1506222" cy="1506222"/>
          </a:xfrm>
          <a:prstGeom prst="rect">
            <a:avLst/>
          </a:prstGeom>
        </p:spPr>
      </p:pic>
      <p:pic>
        <p:nvPicPr>
          <p:cNvPr id="47" name="Content Placeholder 4" descr="Computer with solid fill">
            <a:extLst>
              <a:ext uri="{FF2B5EF4-FFF2-40B4-BE49-F238E27FC236}">
                <a16:creationId xmlns:a16="http://schemas.microsoft.com/office/drawing/2014/main" id="{92FC514A-E8AD-46EF-330C-27B4FDF9A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8286" y="2629923"/>
            <a:ext cx="1506222" cy="1506222"/>
          </a:xfrm>
          <a:prstGeom prst="rect">
            <a:avLst/>
          </a:prstGeom>
        </p:spPr>
      </p:pic>
      <p:pic>
        <p:nvPicPr>
          <p:cNvPr id="3" name="Content Placeholder 4" descr="Computer with solid fill">
            <a:extLst>
              <a:ext uri="{FF2B5EF4-FFF2-40B4-BE49-F238E27FC236}">
                <a16:creationId xmlns:a16="http://schemas.microsoft.com/office/drawing/2014/main" id="{781D7D5A-7894-7239-43D9-0E754E379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0028" y="861835"/>
            <a:ext cx="1506222" cy="1506222"/>
          </a:xfrm>
          <a:prstGeom prst="rect">
            <a:avLst/>
          </a:prstGeom>
        </p:spPr>
      </p:pic>
      <p:sp>
        <p:nvSpPr>
          <p:cNvPr id="2" name="!!req_red">
            <a:extLst>
              <a:ext uri="{FF2B5EF4-FFF2-40B4-BE49-F238E27FC236}">
                <a16:creationId xmlns:a16="http://schemas.microsoft.com/office/drawing/2014/main" id="{C4AAA67E-7831-FA8E-4556-E3D898DDF60D}"/>
              </a:ext>
            </a:extLst>
          </p:cNvPr>
          <p:cNvSpPr/>
          <p:nvPr/>
        </p:nvSpPr>
        <p:spPr>
          <a:xfrm>
            <a:off x="1212287" y="1153356"/>
            <a:ext cx="1506223" cy="258793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!!req_green">
            <a:extLst>
              <a:ext uri="{FF2B5EF4-FFF2-40B4-BE49-F238E27FC236}">
                <a16:creationId xmlns:a16="http://schemas.microsoft.com/office/drawing/2014/main" id="{B9EF5D97-2536-535F-E9E0-DF0591C5E6DF}"/>
              </a:ext>
            </a:extLst>
          </p:cNvPr>
          <p:cNvSpPr/>
          <p:nvPr/>
        </p:nvSpPr>
        <p:spPr>
          <a:xfrm>
            <a:off x="1212287" y="1497528"/>
            <a:ext cx="1506223" cy="258793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!!req_orange">
            <a:extLst>
              <a:ext uri="{FF2B5EF4-FFF2-40B4-BE49-F238E27FC236}">
                <a16:creationId xmlns:a16="http://schemas.microsoft.com/office/drawing/2014/main" id="{99F276B0-171F-8085-89D5-7BFD4A0836D3}"/>
              </a:ext>
            </a:extLst>
          </p:cNvPr>
          <p:cNvSpPr/>
          <p:nvPr/>
        </p:nvSpPr>
        <p:spPr>
          <a:xfrm>
            <a:off x="1212287" y="1867692"/>
            <a:ext cx="1506223" cy="258793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A61820D-93F2-4892-D3BC-E039160B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305" y="-59656"/>
            <a:ext cx="4073301" cy="1325563"/>
          </a:xfrm>
        </p:spPr>
        <p:txBody>
          <a:bodyPr/>
          <a:lstStyle/>
          <a:p>
            <a:r>
              <a:rPr lang="en-GB" dirty="0" err="1"/>
              <a:t>Arhitectura</a:t>
            </a:r>
            <a:r>
              <a:rPr lang="en-GB" dirty="0"/>
              <a:t> P2P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B2FDDB-1E49-88DB-9ABC-5705A6B10707}"/>
              </a:ext>
            </a:extLst>
          </p:cNvPr>
          <p:cNvSpPr txBox="1"/>
          <p:nvPr/>
        </p:nvSpPr>
        <p:spPr>
          <a:xfrm>
            <a:off x="8618735" y="4376093"/>
            <a:ext cx="347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Parasirea</a:t>
            </a:r>
            <a:r>
              <a:rPr lang="en-GB" dirty="0"/>
              <a:t> </a:t>
            </a:r>
            <a:r>
              <a:rPr lang="en-GB" dirty="0" err="1"/>
              <a:t>unui</a:t>
            </a:r>
            <a:r>
              <a:rPr lang="en-GB" dirty="0"/>
              <a:t> nod din </a:t>
            </a:r>
            <a:r>
              <a:rPr lang="en-GB" dirty="0" err="1"/>
              <a:t>retea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399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22E7F-F3C7-949F-AD37-82DF6248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DHT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928436-D2BA-B216-4301-340AC0A19D93}"/>
              </a:ext>
            </a:extLst>
          </p:cNvPr>
          <p:cNvSpPr txBox="1">
            <a:spLocks/>
          </p:cNvSpPr>
          <p:nvPr/>
        </p:nvSpPr>
        <p:spPr>
          <a:xfrm>
            <a:off x="7779004" y="3595688"/>
            <a:ext cx="3251200" cy="26162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5740" indent="-205740" defTabSz="822960">
              <a:spcBef>
                <a:spcPts val="900"/>
              </a:spcBef>
            </a:pPr>
            <a:endParaRPr lang="en-GB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4DC4E2-94D0-6F90-391D-8C28E0FF8C11}"/>
              </a:ext>
            </a:extLst>
          </p:cNvPr>
          <p:cNvSpPr txBox="1">
            <a:spLocks/>
          </p:cNvSpPr>
          <p:nvPr/>
        </p:nvSpPr>
        <p:spPr>
          <a:xfrm>
            <a:off x="4826039" y="3889575"/>
            <a:ext cx="6545355" cy="1407444"/>
          </a:xfrm>
          <a:prstGeom prst="rect">
            <a:avLst/>
          </a:prstGeom>
        </p:spPr>
        <p:txBody>
          <a:bodyPr vert="horz" wrap="square" lIns="91440" tIns="45720" rIns="91440" bIns="45720" numCol="2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855" indent="-209855" defTabSz="839419">
              <a:spcBef>
                <a:spcPts val="918"/>
              </a:spcBef>
            </a:pPr>
            <a:r>
              <a:rPr lang="en-GB" sz="18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Nodes Joining:</a:t>
            </a:r>
          </a:p>
          <a:p>
            <a:pPr marL="0" indent="0" defTabSz="839419">
              <a:spcBef>
                <a:spcPts val="918"/>
              </a:spcBef>
              <a:buNone/>
            </a:pPr>
            <a:r>
              <a:rPr lang="en-GB" sz="183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Datele</a:t>
            </a:r>
            <a:r>
              <a:rPr lang="en-GB" sz="18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pot fi </a:t>
            </a:r>
            <a:r>
              <a:rPr lang="en-GB" sz="183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redistribuite</a:t>
            </a:r>
            <a:r>
              <a:rPr lang="en-GB" sz="18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83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între</a:t>
            </a:r>
            <a:r>
              <a:rPr lang="en-GB" sz="18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83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nodurile</a:t>
            </a:r>
            <a:r>
              <a:rPr lang="en-GB" sz="18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83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existente</a:t>
            </a:r>
            <a:r>
              <a:rPr lang="en-GB" sz="18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83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și</a:t>
            </a:r>
            <a:r>
              <a:rPr lang="en-GB" sz="18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83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noul</a:t>
            </a:r>
            <a:r>
              <a:rPr lang="en-GB" sz="18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 </a:t>
            </a:r>
            <a:r>
              <a:rPr lang="en-GB" sz="183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pentru</a:t>
            </a:r>
            <a:r>
              <a:rPr lang="en-GB" sz="18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GB" sz="183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menține</a:t>
            </a:r>
            <a:r>
              <a:rPr lang="en-GB" sz="18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83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echilibrul</a:t>
            </a:r>
            <a:r>
              <a:rPr lang="en-GB" sz="18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83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încărcării</a:t>
            </a:r>
            <a:r>
              <a:rPr lang="en-GB" sz="18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indent="0" defTabSz="839419">
              <a:spcBef>
                <a:spcPts val="918"/>
              </a:spcBef>
              <a:buNone/>
            </a:pPr>
            <a:endParaRPr lang="en-GB" sz="183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09855" indent="-209855" defTabSz="839419">
              <a:spcBef>
                <a:spcPts val="918"/>
              </a:spcBef>
            </a:pPr>
            <a:r>
              <a:rPr lang="en-GB" sz="18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Nodes Leaving:</a:t>
            </a:r>
          </a:p>
          <a:p>
            <a:pPr marL="0" indent="0" defTabSz="839419">
              <a:spcBef>
                <a:spcPts val="918"/>
              </a:spcBef>
              <a:buNone/>
            </a:pPr>
            <a:r>
              <a:rPr lang="en-GB" sz="18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Graceful exit  - </a:t>
            </a:r>
            <a:r>
              <a:rPr lang="en-GB" sz="183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Datele</a:t>
            </a:r>
            <a:r>
              <a:rPr lang="en-GB" sz="18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83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stocate</a:t>
            </a:r>
            <a:r>
              <a:rPr lang="en-GB" sz="18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 </a:t>
            </a:r>
            <a:r>
              <a:rPr lang="en-GB" sz="183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nodul</a:t>
            </a:r>
            <a:r>
              <a:rPr lang="en-GB" sz="18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83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respectiv</a:t>
            </a:r>
            <a:r>
              <a:rPr lang="en-GB" sz="18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pot fi  </a:t>
            </a:r>
            <a:r>
              <a:rPr lang="en-GB" sz="183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transferate</a:t>
            </a:r>
            <a:r>
              <a:rPr lang="en-GB" sz="18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83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altor</a:t>
            </a:r>
            <a:r>
              <a:rPr lang="en-GB" sz="18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83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noduri</a:t>
            </a:r>
            <a:r>
              <a:rPr lang="en-GB" sz="18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83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pentru</a:t>
            </a:r>
            <a:r>
              <a:rPr lang="en-GB" sz="18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GB" sz="183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preveni</a:t>
            </a:r>
            <a:r>
              <a:rPr lang="en-GB" sz="18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83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pierderea</a:t>
            </a:r>
            <a:r>
              <a:rPr lang="en-GB" sz="18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83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acestora</a:t>
            </a:r>
            <a:r>
              <a:rPr lang="en-GB" sz="18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indent="0" defTabSz="822960">
              <a:spcBef>
                <a:spcPts val="900"/>
              </a:spcBef>
              <a:buNone/>
            </a:pPr>
            <a:endParaRPr lang="en-GB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CEB29-AA49-51A1-0856-A40EFA6DE449}"/>
              </a:ext>
            </a:extLst>
          </p:cNvPr>
          <p:cNvSpPr>
            <a:spLocks/>
          </p:cNvSpPr>
          <p:nvPr/>
        </p:nvSpPr>
        <p:spPr>
          <a:xfrm>
            <a:off x="7987351" y="676267"/>
            <a:ext cx="3570665" cy="3440468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pPr marL="291465" indent="-291465" defTabSz="839419">
              <a:lnSpc>
                <a:spcPct val="90000"/>
              </a:lnSpc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GB" sz="183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Connectivity:</a:t>
            </a:r>
          </a:p>
          <a:p>
            <a:pPr defTabSz="839419">
              <a:lnSpc>
                <a:spcPct val="90000"/>
              </a:lnSpc>
              <a:spcAft>
                <a:spcPts val="612"/>
              </a:spcAft>
            </a:pPr>
            <a:r>
              <a:rPr lang="en-GB" sz="183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Conectivitate</a:t>
            </a:r>
            <a:r>
              <a:rPr lang="en-GB" sz="183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83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Completa</a:t>
            </a:r>
            <a:r>
              <a:rPr lang="en-GB" sz="183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defTabSz="839419">
              <a:lnSpc>
                <a:spcPct val="90000"/>
              </a:lnSpc>
              <a:spcAft>
                <a:spcPts val="612"/>
              </a:spcAft>
            </a:pPr>
            <a:r>
              <a:rPr lang="en-GB" sz="183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Conectivitate</a:t>
            </a:r>
            <a:r>
              <a:rPr lang="en-GB" sz="183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83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Partiala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33BA6-EEBA-D41C-E356-84FFBD029186}"/>
              </a:ext>
            </a:extLst>
          </p:cNvPr>
          <p:cNvSpPr txBox="1">
            <a:spLocks/>
          </p:cNvSpPr>
          <p:nvPr/>
        </p:nvSpPr>
        <p:spPr>
          <a:xfrm>
            <a:off x="4654296" y="676711"/>
            <a:ext cx="3333055" cy="229798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172" indent="-233172" defTabSz="932688">
              <a:spcBef>
                <a:spcPts val="1020"/>
              </a:spcBef>
            </a:pPr>
            <a:r>
              <a:rPr lang="en-US" sz="183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Replication:</a:t>
            </a:r>
          </a:p>
          <a:p>
            <a:pPr marL="0" indent="0" defTabSz="932688">
              <a:spcBef>
                <a:spcPts val="1020"/>
              </a:spcBef>
              <a:buNone/>
            </a:pPr>
            <a:r>
              <a:rPr lang="en-US" sz="183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Replicare</a:t>
            </a:r>
            <a:r>
              <a:rPr lang="en-US" sz="183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3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Completa</a:t>
            </a:r>
            <a:r>
              <a:rPr lang="en-US" sz="183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83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simpla</a:t>
            </a:r>
            <a:r>
              <a:rPr lang="en-US" sz="183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indent="0" defTabSz="932688">
              <a:spcBef>
                <a:spcPts val="1020"/>
              </a:spcBef>
              <a:buNone/>
            </a:pPr>
            <a:r>
              <a:rPr lang="en-US" sz="183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Fara </a:t>
            </a:r>
            <a:r>
              <a:rPr lang="en-US" sz="183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Replicare</a:t>
            </a:r>
            <a:endParaRPr lang="en-US" sz="183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32688">
              <a:spcBef>
                <a:spcPts val="1020"/>
              </a:spcBef>
              <a:buNone/>
            </a:pPr>
            <a:r>
              <a:rPr lang="en-US" sz="183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Replicare</a:t>
            </a:r>
            <a:r>
              <a:rPr lang="en-US" sz="183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3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Partiala</a:t>
            </a:r>
            <a:endParaRPr lang="en-US" sz="183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32688">
              <a:spcBef>
                <a:spcPts val="1020"/>
              </a:spcBef>
              <a:buNone/>
            </a:pPr>
            <a:r>
              <a:rPr lang="en-US" sz="183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Replicare</a:t>
            </a:r>
            <a:r>
              <a:rPr lang="en-US" sz="183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3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Variabila</a:t>
            </a:r>
            <a:endParaRPr lang="en-US" sz="183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32688">
              <a:spcBef>
                <a:spcPts val="1020"/>
              </a:spcBef>
              <a:buNone/>
            </a:pPr>
            <a:r>
              <a:rPr lang="en-US" sz="183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Replicare</a:t>
            </a:r>
            <a:r>
              <a:rPr lang="en-US" sz="183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3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Geografica</a:t>
            </a:r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D3CB5D-466A-17AD-A08D-ED0C384DAA14}"/>
              </a:ext>
            </a:extLst>
          </p:cNvPr>
          <p:cNvSpPr txBox="1"/>
          <p:nvPr/>
        </p:nvSpPr>
        <p:spPr>
          <a:xfrm>
            <a:off x="5811045" y="5592590"/>
            <a:ext cx="3333055" cy="589143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defTabSz="839419">
              <a:lnSpc>
                <a:spcPct val="90000"/>
              </a:lnSpc>
              <a:spcAft>
                <a:spcPts val="612"/>
              </a:spcAft>
            </a:pPr>
            <a:r>
              <a:rPr lang="en-GB" sz="183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Actualizarea</a:t>
            </a:r>
            <a:r>
              <a:rPr lang="en-GB" sz="183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83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Tabelelor</a:t>
            </a:r>
            <a:r>
              <a:rPr lang="en-GB" sz="183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GB" sz="183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Rutare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1135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D7DA49D-6883-BF0A-1CFE-DA77A5AA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Replication</a:t>
            </a:r>
          </a:p>
        </p:txBody>
      </p:sp>
      <p:pic>
        <p:nvPicPr>
          <p:cNvPr id="66" name="Content Placeholder 4" descr="Computer with solid fill">
            <a:extLst>
              <a:ext uri="{FF2B5EF4-FFF2-40B4-BE49-F238E27FC236}">
                <a16:creationId xmlns:a16="http://schemas.microsoft.com/office/drawing/2014/main" id="{6A096169-D5F1-1280-9FAF-A63C6D760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6099" y="2705391"/>
            <a:ext cx="586684" cy="586684"/>
          </a:xfrm>
          <a:prstGeom prst="rect">
            <a:avLst/>
          </a:prstGeom>
        </p:spPr>
      </p:pic>
      <p:sp>
        <p:nvSpPr>
          <p:cNvPr id="70" name="Rectangle: Diagonal Corners Snipped 69">
            <a:extLst>
              <a:ext uri="{FF2B5EF4-FFF2-40B4-BE49-F238E27FC236}">
                <a16:creationId xmlns:a16="http://schemas.microsoft.com/office/drawing/2014/main" id="{B687244A-81CB-04B4-788A-01C7C6586EEB}"/>
              </a:ext>
            </a:extLst>
          </p:cNvPr>
          <p:cNvSpPr/>
          <p:nvPr/>
        </p:nvSpPr>
        <p:spPr>
          <a:xfrm>
            <a:off x="4317625" y="2897464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2" name="Content Placeholder 4" descr="Computer with solid fill">
            <a:extLst>
              <a:ext uri="{FF2B5EF4-FFF2-40B4-BE49-F238E27FC236}">
                <a16:creationId xmlns:a16="http://schemas.microsoft.com/office/drawing/2014/main" id="{72095762-CEBD-1FAA-9D4A-56A61C645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2049" y="2705391"/>
            <a:ext cx="586684" cy="586684"/>
          </a:xfrm>
          <a:prstGeom prst="rect">
            <a:avLst/>
          </a:prstGeom>
        </p:spPr>
      </p:pic>
      <p:sp>
        <p:nvSpPr>
          <p:cNvPr id="75" name="Rectangle: Diagonal Corners Snipped 74">
            <a:extLst>
              <a:ext uri="{FF2B5EF4-FFF2-40B4-BE49-F238E27FC236}">
                <a16:creationId xmlns:a16="http://schemas.microsoft.com/office/drawing/2014/main" id="{027F55FB-8B95-7C9E-A28E-8531190E9396}"/>
              </a:ext>
            </a:extLst>
          </p:cNvPr>
          <p:cNvSpPr/>
          <p:nvPr/>
        </p:nvSpPr>
        <p:spPr>
          <a:xfrm>
            <a:off x="6203575" y="2897464"/>
            <a:ext cx="231754" cy="67052"/>
          </a:xfrm>
          <a:prstGeom prst="snip2Diag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" name="Content Placeholder 4" descr="Computer with solid fill">
            <a:extLst>
              <a:ext uri="{FF2B5EF4-FFF2-40B4-BE49-F238E27FC236}">
                <a16:creationId xmlns:a16="http://schemas.microsoft.com/office/drawing/2014/main" id="{90E3F194-8069-E581-DC62-66E64E4EC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0024" y="1962110"/>
            <a:ext cx="586684" cy="586684"/>
          </a:xfrm>
          <a:prstGeom prst="rect">
            <a:avLst/>
          </a:prstGeom>
        </p:spPr>
      </p:pic>
      <p:sp>
        <p:nvSpPr>
          <p:cNvPr id="105" name="Rectangle: Diagonal Corners Snipped 104">
            <a:extLst>
              <a:ext uri="{FF2B5EF4-FFF2-40B4-BE49-F238E27FC236}">
                <a16:creationId xmlns:a16="http://schemas.microsoft.com/office/drawing/2014/main" id="{9968B600-C1AA-D3CA-D66F-26A75FA861F0}"/>
              </a:ext>
            </a:extLst>
          </p:cNvPr>
          <p:cNvSpPr/>
          <p:nvPr/>
        </p:nvSpPr>
        <p:spPr>
          <a:xfrm>
            <a:off x="5241550" y="2154183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7" name="Content Placeholder 4" descr="Computer with solid fill">
            <a:extLst>
              <a:ext uri="{FF2B5EF4-FFF2-40B4-BE49-F238E27FC236}">
                <a16:creationId xmlns:a16="http://schemas.microsoft.com/office/drawing/2014/main" id="{81D106B1-B5FE-1ABC-8305-C79B364E4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5458" y="3423663"/>
            <a:ext cx="586684" cy="586684"/>
          </a:xfrm>
          <a:prstGeom prst="rect">
            <a:avLst/>
          </a:prstGeom>
        </p:spPr>
      </p:pic>
      <p:sp>
        <p:nvSpPr>
          <p:cNvPr id="110" name="Rectangle: Diagonal Corners Snipped 109">
            <a:extLst>
              <a:ext uri="{FF2B5EF4-FFF2-40B4-BE49-F238E27FC236}">
                <a16:creationId xmlns:a16="http://schemas.microsoft.com/office/drawing/2014/main" id="{EC4B1AE4-3E08-FB4F-FCC0-CF9B4E302058}"/>
              </a:ext>
            </a:extLst>
          </p:cNvPr>
          <p:cNvSpPr/>
          <p:nvPr/>
        </p:nvSpPr>
        <p:spPr>
          <a:xfrm>
            <a:off x="4476984" y="3615736"/>
            <a:ext cx="231754" cy="67052"/>
          </a:xfrm>
          <a:prstGeom prst="snip2Diag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7" name="Content Placeholder 4" descr="Computer with solid fill">
            <a:extLst>
              <a:ext uri="{FF2B5EF4-FFF2-40B4-BE49-F238E27FC236}">
                <a16:creationId xmlns:a16="http://schemas.microsoft.com/office/drawing/2014/main" id="{FE86A30D-2573-F0F9-44A0-E84F4E93C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3574" y="3423663"/>
            <a:ext cx="586684" cy="586684"/>
          </a:xfrm>
          <a:prstGeom prst="rect">
            <a:avLst/>
          </a:prstGeom>
        </p:spPr>
      </p:pic>
      <p:sp>
        <p:nvSpPr>
          <p:cNvPr id="120" name="Rectangle: Diagonal Corners Snipped 119">
            <a:extLst>
              <a:ext uri="{FF2B5EF4-FFF2-40B4-BE49-F238E27FC236}">
                <a16:creationId xmlns:a16="http://schemas.microsoft.com/office/drawing/2014/main" id="{609CE154-9D79-6D0F-B55A-1C37574FBC5D}"/>
              </a:ext>
            </a:extLst>
          </p:cNvPr>
          <p:cNvSpPr/>
          <p:nvPr/>
        </p:nvSpPr>
        <p:spPr>
          <a:xfrm>
            <a:off x="5945100" y="3615736"/>
            <a:ext cx="231754" cy="67052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2" name="Content Placeholder 4" descr="Computer with solid fill">
            <a:extLst>
              <a:ext uri="{FF2B5EF4-FFF2-40B4-BE49-F238E27FC236}">
                <a16:creationId xmlns:a16="http://schemas.microsoft.com/office/drawing/2014/main" id="{198D03B7-6B6F-1DD1-51CC-FAC37BC7C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7692" y="5446715"/>
            <a:ext cx="586684" cy="586684"/>
          </a:xfrm>
          <a:prstGeom prst="rect">
            <a:avLst/>
          </a:prstGeom>
        </p:spPr>
      </p:pic>
      <p:sp>
        <p:nvSpPr>
          <p:cNvPr id="125" name="Rectangle: Diagonal Corners Snipped 124">
            <a:extLst>
              <a:ext uri="{FF2B5EF4-FFF2-40B4-BE49-F238E27FC236}">
                <a16:creationId xmlns:a16="http://schemas.microsoft.com/office/drawing/2014/main" id="{08625469-C740-5D5B-2C05-63FF0F0B51C6}"/>
              </a:ext>
            </a:extLst>
          </p:cNvPr>
          <p:cNvSpPr/>
          <p:nvPr/>
        </p:nvSpPr>
        <p:spPr>
          <a:xfrm>
            <a:off x="2039218" y="5638788"/>
            <a:ext cx="231754" cy="67052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7" name="Content Placeholder 4" descr="Computer with solid fill">
            <a:extLst>
              <a:ext uri="{FF2B5EF4-FFF2-40B4-BE49-F238E27FC236}">
                <a16:creationId xmlns:a16="http://schemas.microsoft.com/office/drawing/2014/main" id="{D4EF6862-42DF-3A8F-17B7-4F8A30BD0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3642" y="5446715"/>
            <a:ext cx="586684" cy="586684"/>
          </a:xfrm>
          <a:prstGeom prst="rect">
            <a:avLst/>
          </a:prstGeom>
        </p:spPr>
      </p:pic>
      <p:sp>
        <p:nvSpPr>
          <p:cNvPr id="129" name="Rectangle: Diagonal Corners Snipped 128">
            <a:extLst>
              <a:ext uri="{FF2B5EF4-FFF2-40B4-BE49-F238E27FC236}">
                <a16:creationId xmlns:a16="http://schemas.microsoft.com/office/drawing/2014/main" id="{EDA8C177-F900-EDAD-C2C7-219BBC7C035A}"/>
              </a:ext>
            </a:extLst>
          </p:cNvPr>
          <p:cNvSpPr/>
          <p:nvPr/>
        </p:nvSpPr>
        <p:spPr>
          <a:xfrm>
            <a:off x="3925170" y="5738108"/>
            <a:ext cx="231754" cy="67052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0" name="Rectangle: Diagonal Corners Snipped 129">
            <a:extLst>
              <a:ext uri="{FF2B5EF4-FFF2-40B4-BE49-F238E27FC236}">
                <a16:creationId xmlns:a16="http://schemas.microsoft.com/office/drawing/2014/main" id="{D55BD2BD-69DA-97EB-74DC-E0FDC9002943}"/>
              </a:ext>
            </a:extLst>
          </p:cNvPr>
          <p:cNvSpPr/>
          <p:nvPr/>
        </p:nvSpPr>
        <p:spPr>
          <a:xfrm>
            <a:off x="3925168" y="5638788"/>
            <a:ext cx="231754" cy="67052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2" name="Content Placeholder 4" descr="Computer with solid fill">
            <a:extLst>
              <a:ext uri="{FF2B5EF4-FFF2-40B4-BE49-F238E27FC236}">
                <a16:creationId xmlns:a16="http://schemas.microsoft.com/office/drawing/2014/main" id="{C3C294B5-4FF2-3956-EC98-492AFEFDC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1617" y="4703434"/>
            <a:ext cx="586684" cy="586684"/>
          </a:xfrm>
          <a:prstGeom prst="rect">
            <a:avLst/>
          </a:prstGeom>
        </p:spPr>
      </p:pic>
      <p:sp>
        <p:nvSpPr>
          <p:cNvPr id="134" name="Rectangle: Diagonal Corners Snipped 133">
            <a:extLst>
              <a:ext uri="{FF2B5EF4-FFF2-40B4-BE49-F238E27FC236}">
                <a16:creationId xmlns:a16="http://schemas.microsoft.com/office/drawing/2014/main" id="{CF02E350-E7C1-35CC-7D27-1BF753FDE836}"/>
              </a:ext>
            </a:extLst>
          </p:cNvPr>
          <p:cNvSpPr/>
          <p:nvPr/>
        </p:nvSpPr>
        <p:spPr>
          <a:xfrm>
            <a:off x="2963145" y="4994827"/>
            <a:ext cx="231754" cy="67052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5" name="Rectangle: Diagonal Corners Snipped 134">
            <a:extLst>
              <a:ext uri="{FF2B5EF4-FFF2-40B4-BE49-F238E27FC236}">
                <a16:creationId xmlns:a16="http://schemas.microsoft.com/office/drawing/2014/main" id="{260A68AC-0D47-7CE5-78C0-ED8B0D69F531}"/>
              </a:ext>
            </a:extLst>
          </p:cNvPr>
          <p:cNvSpPr/>
          <p:nvPr/>
        </p:nvSpPr>
        <p:spPr>
          <a:xfrm>
            <a:off x="2963143" y="4895507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: Diagonal Corners Snipped 135">
            <a:extLst>
              <a:ext uri="{FF2B5EF4-FFF2-40B4-BE49-F238E27FC236}">
                <a16:creationId xmlns:a16="http://schemas.microsoft.com/office/drawing/2014/main" id="{E9C1359B-49C5-EF4C-6FDC-E998D39EA0A2}"/>
              </a:ext>
            </a:extLst>
          </p:cNvPr>
          <p:cNvSpPr/>
          <p:nvPr/>
        </p:nvSpPr>
        <p:spPr>
          <a:xfrm>
            <a:off x="2963142" y="4796187"/>
            <a:ext cx="231754" cy="67052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7" name="Content Placeholder 4" descr="Computer with solid fill">
            <a:extLst>
              <a:ext uri="{FF2B5EF4-FFF2-40B4-BE49-F238E27FC236}">
                <a16:creationId xmlns:a16="http://schemas.microsoft.com/office/drawing/2014/main" id="{298E4D7C-12CB-824D-4B9B-D9AA57BCF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7051" y="6164987"/>
            <a:ext cx="586684" cy="586684"/>
          </a:xfrm>
          <a:prstGeom prst="rect">
            <a:avLst/>
          </a:prstGeom>
        </p:spPr>
      </p:pic>
      <p:sp>
        <p:nvSpPr>
          <p:cNvPr id="139" name="Rectangle: Diagonal Corners Snipped 138">
            <a:extLst>
              <a:ext uri="{FF2B5EF4-FFF2-40B4-BE49-F238E27FC236}">
                <a16:creationId xmlns:a16="http://schemas.microsoft.com/office/drawing/2014/main" id="{1A72FD19-1E16-6296-0817-B837FA843361}"/>
              </a:ext>
            </a:extLst>
          </p:cNvPr>
          <p:cNvSpPr/>
          <p:nvPr/>
        </p:nvSpPr>
        <p:spPr>
          <a:xfrm>
            <a:off x="2198579" y="6456380"/>
            <a:ext cx="231754" cy="67052"/>
          </a:xfrm>
          <a:prstGeom prst="snip2Diag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0" name="Rectangle: Diagonal Corners Snipped 139">
            <a:extLst>
              <a:ext uri="{FF2B5EF4-FFF2-40B4-BE49-F238E27FC236}">
                <a16:creationId xmlns:a16="http://schemas.microsoft.com/office/drawing/2014/main" id="{9E11DB9F-7C09-FE35-5DAA-59FE3B51CE8F}"/>
              </a:ext>
            </a:extLst>
          </p:cNvPr>
          <p:cNvSpPr/>
          <p:nvPr/>
        </p:nvSpPr>
        <p:spPr>
          <a:xfrm>
            <a:off x="2198577" y="6357060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2" name="Content Placeholder 4" descr="Computer with solid fill">
            <a:extLst>
              <a:ext uri="{FF2B5EF4-FFF2-40B4-BE49-F238E27FC236}">
                <a16:creationId xmlns:a16="http://schemas.microsoft.com/office/drawing/2014/main" id="{1DE91992-1C00-5324-19E6-E668FEC63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5167" y="6164987"/>
            <a:ext cx="586684" cy="586684"/>
          </a:xfrm>
          <a:prstGeom prst="rect">
            <a:avLst/>
          </a:prstGeom>
        </p:spPr>
      </p:pic>
      <p:sp>
        <p:nvSpPr>
          <p:cNvPr id="143" name="Rectangle: Diagonal Corners Snipped 142">
            <a:extLst>
              <a:ext uri="{FF2B5EF4-FFF2-40B4-BE49-F238E27FC236}">
                <a16:creationId xmlns:a16="http://schemas.microsoft.com/office/drawing/2014/main" id="{073642E0-69FA-2DF4-E4AB-067F8641823D}"/>
              </a:ext>
            </a:extLst>
          </p:cNvPr>
          <p:cNvSpPr/>
          <p:nvPr/>
        </p:nvSpPr>
        <p:spPr>
          <a:xfrm>
            <a:off x="3666694" y="6555700"/>
            <a:ext cx="231754" cy="67052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: Diagonal Corners Snipped 143">
            <a:extLst>
              <a:ext uri="{FF2B5EF4-FFF2-40B4-BE49-F238E27FC236}">
                <a16:creationId xmlns:a16="http://schemas.microsoft.com/office/drawing/2014/main" id="{5B13D1A7-FE43-719E-23EC-0DDF593BFFD1}"/>
              </a:ext>
            </a:extLst>
          </p:cNvPr>
          <p:cNvSpPr/>
          <p:nvPr/>
        </p:nvSpPr>
        <p:spPr>
          <a:xfrm>
            <a:off x="3666695" y="6456380"/>
            <a:ext cx="231754" cy="67052"/>
          </a:xfrm>
          <a:prstGeom prst="snip2Diag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5" name="Rectangle: Diagonal Corners Snipped 144">
            <a:extLst>
              <a:ext uri="{FF2B5EF4-FFF2-40B4-BE49-F238E27FC236}">
                <a16:creationId xmlns:a16="http://schemas.microsoft.com/office/drawing/2014/main" id="{853F669D-F7F2-F468-A00F-D47A3F894E2C}"/>
              </a:ext>
            </a:extLst>
          </p:cNvPr>
          <p:cNvSpPr/>
          <p:nvPr/>
        </p:nvSpPr>
        <p:spPr>
          <a:xfrm>
            <a:off x="3666693" y="6357060"/>
            <a:ext cx="231754" cy="67052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7" name="Content Placeholder 4" descr="Computer with solid fill">
            <a:extLst>
              <a:ext uri="{FF2B5EF4-FFF2-40B4-BE49-F238E27FC236}">
                <a16:creationId xmlns:a16="http://schemas.microsoft.com/office/drawing/2014/main" id="{B12C7E7D-EF26-2CCB-EFFE-5ED36A37B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017" y="2707340"/>
            <a:ext cx="586684" cy="586684"/>
          </a:xfrm>
          <a:prstGeom prst="rect">
            <a:avLst/>
          </a:prstGeom>
        </p:spPr>
      </p:pic>
      <p:sp>
        <p:nvSpPr>
          <p:cNvPr id="148" name="Rectangle: Diagonal Corners Snipped 147">
            <a:extLst>
              <a:ext uri="{FF2B5EF4-FFF2-40B4-BE49-F238E27FC236}">
                <a16:creationId xmlns:a16="http://schemas.microsoft.com/office/drawing/2014/main" id="{F43354F0-3776-4B76-9F53-48D23B30EDA0}"/>
              </a:ext>
            </a:extLst>
          </p:cNvPr>
          <p:cNvSpPr/>
          <p:nvPr/>
        </p:nvSpPr>
        <p:spPr>
          <a:xfrm>
            <a:off x="127544" y="3098053"/>
            <a:ext cx="231754" cy="67052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Rectangle: Diagonal Corners Snipped 148">
            <a:extLst>
              <a:ext uri="{FF2B5EF4-FFF2-40B4-BE49-F238E27FC236}">
                <a16:creationId xmlns:a16="http://schemas.microsoft.com/office/drawing/2014/main" id="{13A7EF22-8627-400F-1062-4F138B41D41F}"/>
              </a:ext>
            </a:extLst>
          </p:cNvPr>
          <p:cNvSpPr/>
          <p:nvPr/>
        </p:nvSpPr>
        <p:spPr>
          <a:xfrm>
            <a:off x="127545" y="2998733"/>
            <a:ext cx="231754" cy="67052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0" name="Rectangle: Diagonal Corners Snipped 149">
            <a:extLst>
              <a:ext uri="{FF2B5EF4-FFF2-40B4-BE49-F238E27FC236}">
                <a16:creationId xmlns:a16="http://schemas.microsoft.com/office/drawing/2014/main" id="{35825A0B-A6DB-7015-8376-B787B1B51049}"/>
              </a:ext>
            </a:extLst>
          </p:cNvPr>
          <p:cNvSpPr/>
          <p:nvPr/>
        </p:nvSpPr>
        <p:spPr>
          <a:xfrm>
            <a:off x="127543" y="2899413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Rectangle: Diagonal Corners Snipped 150">
            <a:extLst>
              <a:ext uri="{FF2B5EF4-FFF2-40B4-BE49-F238E27FC236}">
                <a16:creationId xmlns:a16="http://schemas.microsoft.com/office/drawing/2014/main" id="{C3602E48-FA66-46B2-898E-A6DB32100247}"/>
              </a:ext>
            </a:extLst>
          </p:cNvPr>
          <p:cNvSpPr/>
          <p:nvPr/>
        </p:nvSpPr>
        <p:spPr>
          <a:xfrm>
            <a:off x="127542" y="2800093"/>
            <a:ext cx="231754" cy="67052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2" name="Content Placeholder 4" descr="Computer with solid fill">
            <a:extLst>
              <a:ext uri="{FF2B5EF4-FFF2-40B4-BE49-F238E27FC236}">
                <a16:creationId xmlns:a16="http://schemas.microsoft.com/office/drawing/2014/main" id="{D98EE0E9-BDAA-7362-8D3F-24EC4E29F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71967" y="2707340"/>
            <a:ext cx="586684" cy="586684"/>
          </a:xfrm>
          <a:prstGeom prst="rect">
            <a:avLst/>
          </a:prstGeom>
        </p:spPr>
      </p:pic>
      <p:sp>
        <p:nvSpPr>
          <p:cNvPr id="153" name="Rectangle: Diagonal Corners Snipped 152">
            <a:extLst>
              <a:ext uri="{FF2B5EF4-FFF2-40B4-BE49-F238E27FC236}">
                <a16:creationId xmlns:a16="http://schemas.microsoft.com/office/drawing/2014/main" id="{32D54371-48F3-320F-D92A-1232FD5471A8}"/>
              </a:ext>
            </a:extLst>
          </p:cNvPr>
          <p:cNvSpPr/>
          <p:nvPr/>
        </p:nvSpPr>
        <p:spPr>
          <a:xfrm>
            <a:off x="2013494" y="3098053"/>
            <a:ext cx="231754" cy="67052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: Diagonal Corners Snipped 153">
            <a:extLst>
              <a:ext uri="{FF2B5EF4-FFF2-40B4-BE49-F238E27FC236}">
                <a16:creationId xmlns:a16="http://schemas.microsoft.com/office/drawing/2014/main" id="{975B9C91-B8FE-9887-DAC5-39EFC2B58922}"/>
              </a:ext>
            </a:extLst>
          </p:cNvPr>
          <p:cNvSpPr/>
          <p:nvPr/>
        </p:nvSpPr>
        <p:spPr>
          <a:xfrm>
            <a:off x="2013495" y="2998733"/>
            <a:ext cx="231754" cy="67052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5" name="Rectangle: Diagonal Corners Snipped 154">
            <a:extLst>
              <a:ext uri="{FF2B5EF4-FFF2-40B4-BE49-F238E27FC236}">
                <a16:creationId xmlns:a16="http://schemas.microsoft.com/office/drawing/2014/main" id="{7AC45D3B-E3FB-1D09-07EE-52743979333A}"/>
              </a:ext>
            </a:extLst>
          </p:cNvPr>
          <p:cNvSpPr/>
          <p:nvPr/>
        </p:nvSpPr>
        <p:spPr>
          <a:xfrm>
            <a:off x="2013493" y="2899413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: Diagonal Corners Snipped 155">
            <a:extLst>
              <a:ext uri="{FF2B5EF4-FFF2-40B4-BE49-F238E27FC236}">
                <a16:creationId xmlns:a16="http://schemas.microsoft.com/office/drawing/2014/main" id="{FDF1CA9D-1C6B-8DF9-C8DC-D7B2455DCBBE}"/>
              </a:ext>
            </a:extLst>
          </p:cNvPr>
          <p:cNvSpPr/>
          <p:nvPr/>
        </p:nvSpPr>
        <p:spPr>
          <a:xfrm>
            <a:off x="2013492" y="2800093"/>
            <a:ext cx="231754" cy="67052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7" name="Content Placeholder 4" descr="Computer with solid fill">
            <a:extLst>
              <a:ext uri="{FF2B5EF4-FFF2-40B4-BE49-F238E27FC236}">
                <a16:creationId xmlns:a16="http://schemas.microsoft.com/office/drawing/2014/main" id="{9224156B-1531-E1A0-16CA-8B7746A4E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9942" y="1964059"/>
            <a:ext cx="586684" cy="586684"/>
          </a:xfrm>
          <a:prstGeom prst="rect">
            <a:avLst/>
          </a:prstGeom>
        </p:spPr>
      </p:pic>
      <p:sp>
        <p:nvSpPr>
          <p:cNvPr id="158" name="Rectangle: Diagonal Corners Snipped 157">
            <a:extLst>
              <a:ext uri="{FF2B5EF4-FFF2-40B4-BE49-F238E27FC236}">
                <a16:creationId xmlns:a16="http://schemas.microsoft.com/office/drawing/2014/main" id="{F0DD6612-AE3F-61E3-570F-BD049C1F547C}"/>
              </a:ext>
            </a:extLst>
          </p:cNvPr>
          <p:cNvSpPr/>
          <p:nvPr/>
        </p:nvSpPr>
        <p:spPr>
          <a:xfrm>
            <a:off x="1051469" y="2354772"/>
            <a:ext cx="231754" cy="67052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Rectangle: Diagonal Corners Snipped 158">
            <a:extLst>
              <a:ext uri="{FF2B5EF4-FFF2-40B4-BE49-F238E27FC236}">
                <a16:creationId xmlns:a16="http://schemas.microsoft.com/office/drawing/2014/main" id="{BF086F4E-7933-5D16-3DDF-8B3FC170BB67}"/>
              </a:ext>
            </a:extLst>
          </p:cNvPr>
          <p:cNvSpPr/>
          <p:nvPr/>
        </p:nvSpPr>
        <p:spPr>
          <a:xfrm>
            <a:off x="1051470" y="2255452"/>
            <a:ext cx="231754" cy="67052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0" name="Rectangle: Diagonal Corners Snipped 159">
            <a:extLst>
              <a:ext uri="{FF2B5EF4-FFF2-40B4-BE49-F238E27FC236}">
                <a16:creationId xmlns:a16="http://schemas.microsoft.com/office/drawing/2014/main" id="{C2718C99-14FE-AD9B-0F98-7BC1BF494769}"/>
              </a:ext>
            </a:extLst>
          </p:cNvPr>
          <p:cNvSpPr/>
          <p:nvPr/>
        </p:nvSpPr>
        <p:spPr>
          <a:xfrm>
            <a:off x="1051468" y="2156132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: Diagonal Corners Snipped 160">
            <a:extLst>
              <a:ext uri="{FF2B5EF4-FFF2-40B4-BE49-F238E27FC236}">
                <a16:creationId xmlns:a16="http://schemas.microsoft.com/office/drawing/2014/main" id="{2EA24582-FC90-398C-AFFC-36DADAF4B314}"/>
              </a:ext>
            </a:extLst>
          </p:cNvPr>
          <p:cNvSpPr/>
          <p:nvPr/>
        </p:nvSpPr>
        <p:spPr>
          <a:xfrm>
            <a:off x="1051467" y="2056812"/>
            <a:ext cx="231754" cy="67052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2" name="Content Placeholder 4" descr="Computer with solid fill">
            <a:extLst>
              <a:ext uri="{FF2B5EF4-FFF2-40B4-BE49-F238E27FC236}">
                <a16:creationId xmlns:a16="http://schemas.microsoft.com/office/drawing/2014/main" id="{006CC626-C8E5-6A76-E57B-D16EABD1D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376" y="3425612"/>
            <a:ext cx="586684" cy="586684"/>
          </a:xfrm>
          <a:prstGeom prst="rect">
            <a:avLst/>
          </a:prstGeom>
        </p:spPr>
      </p:pic>
      <p:sp>
        <p:nvSpPr>
          <p:cNvPr id="163" name="Rectangle: Diagonal Corners Snipped 162">
            <a:extLst>
              <a:ext uri="{FF2B5EF4-FFF2-40B4-BE49-F238E27FC236}">
                <a16:creationId xmlns:a16="http://schemas.microsoft.com/office/drawing/2014/main" id="{D53E60DF-1BB8-1C31-5095-79355BBE49AB}"/>
              </a:ext>
            </a:extLst>
          </p:cNvPr>
          <p:cNvSpPr/>
          <p:nvPr/>
        </p:nvSpPr>
        <p:spPr>
          <a:xfrm>
            <a:off x="286903" y="3816325"/>
            <a:ext cx="231754" cy="67052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: Diagonal Corners Snipped 163">
            <a:extLst>
              <a:ext uri="{FF2B5EF4-FFF2-40B4-BE49-F238E27FC236}">
                <a16:creationId xmlns:a16="http://schemas.microsoft.com/office/drawing/2014/main" id="{8AA553D4-18FB-9B9D-214A-0619F9F1A8F5}"/>
              </a:ext>
            </a:extLst>
          </p:cNvPr>
          <p:cNvSpPr/>
          <p:nvPr/>
        </p:nvSpPr>
        <p:spPr>
          <a:xfrm>
            <a:off x="286904" y="3717005"/>
            <a:ext cx="231754" cy="67052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5" name="Rectangle: Diagonal Corners Snipped 164">
            <a:extLst>
              <a:ext uri="{FF2B5EF4-FFF2-40B4-BE49-F238E27FC236}">
                <a16:creationId xmlns:a16="http://schemas.microsoft.com/office/drawing/2014/main" id="{6B8E5E55-05CE-6D3D-7EB8-EC20F190A137}"/>
              </a:ext>
            </a:extLst>
          </p:cNvPr>
          <p:cNvSpPr/>
          <p:nvPr/>
        </p:nvSpPr>
        <p:spPr>
          <a:xfrm>
            <a:off x="286902" y="3617685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: Diagonal Corners Snipped 165">
            <a:extLst>
              <a:ext uri="{FF2B5EF4-FFF2-40B4-BE49-F238E27FC236}">
                <a16:creationId xmlns:a16="http://schemas.microsoft.com/office/drawing/2014/main" id="{ECDFB0A2-940B-EE42-2F77-1A6DCF4242EF}"/>
              </a:ext>
            </a:extLst>
          </p:cNvPr>
          <p:cNvSpPr/>
          <p:nvPr/>
        </p:nvSpPr>
        <p:spPr>
          <a:xfrm>
            <a:off x="286901" y="3518365"/>
            <a:ext cx="231754" cy="67052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7" name="Content Placeholder 4" descr="Computer with solid fill">
            <a:extLst>
              <a:ext uri="{FF2B5EF4-FFF2-40B4-BE49-F238E27FC236}">
                <a16:creationId xmlns:a16="http://schemas.microsoft.com/office/drawing/2014/main" id="{2B04C641-8377-F9C2-D020-99E58ADED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3492" y="3425612"/>
            <a:ext cx="586684" cy="586684"/>
          </a:xfrm>
          <a:prstGeom prst="rect">
            <a:avLst/>
          </a:prstGeom>
        </p:spPr>
      </p:pic>
      <p:sp>
        <p:nvSpPr>
          <p:cNvPr id="168" name="Rectangle: Diagonal Corners Snipped 167">
            <a:extLst>
              <a:ext uri="{FF2B5EF4-FFF2-40B4-BE49-F238E27FC236}">
                <a16:creationId xmlns:a16="http://schemas.microsoft.com/office/drawing/2014/main" id="{77CEB4CF-6D19-2690-9183-F9E2E152E797}"/>
              </a:ext>
            </a:extLst>
          </p:cNvPr>
          <p:cNvSpPr/>
          <p:nvPr/>
        </p:nvSpPr>
        <p:spPr>
          <a:xfrm>
            <a:off x="1755019" y="3816325"/>
            <a:ext cx="231754" cy="67052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Rectangle: Diagonal Corners Snipped 168">
            <a:extLst>
              <a:ext uri="{FF2B5EF4-FFF2-40B4-BE49-F238E27FC236}">
                <a16:creationId xmlns:a16="http://schemas.microsoft.com/office/drawing/2014/main" id="{99E5B990-D94D-7F30-ED48-E803655219FE}"/>
              </a:ext>
            </a:extLst>
          </p:cNvPr>
          <p:cNvSpPr/>
          <p:nvPr/>
        </p:nvSpPr>
        <p:spPr>
          <a:xfrm>
            <a:off x="1755020" y="3717005"/>
            <a:ext cx="231754" cy="67052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0" name="Rectangle: Diagonal Corners Snipped 169">
            <a:extLst>
              <a:ext uri="{FF2B5EF4-FFF2-40B4-BE49-F238E27FC236}">
                <a16:creationId xmlns:a16="http://schemas.microsoft.com/office/drawing/2014/main" id="{26FD99FD-CF46-10DA-2616-49C72A3226B4}"/>
              </a:ext>
            </a:extLst>
          </p:cNvPr>
          <p:cNvSpPr/>
          <p:nvPr/>
        </p:nvSpPr>
        <p:spPr>
          <a:xfrm>
            <a:off x="1755018" y="3617685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ectangle: Diagonal Corners Snipped 170">
            <a:extLst>
              <a:ext uri="{FF2B5EF4-FFF2-40B4-BE49-F238E27FC236}">
                <a16:creationId xmlns:a16="http://schemas.microsoft.com/office/drawing/2014/main" id="{C5E855D5-7C2D-06B3-F68D-90107DA394CA}"/>
              </a:ext>
            </a:extLst>
          </p:cNvPr>
          <p:cNvSpPr/>
          <p:nvPr/>
        </p:nvSpPr>
        <p:spPr>
          <a:xfrm>
            <a:off x="1755017" y="3518365"/>
            <a:ext cx="231754" cy="67052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7" name="Content Placeholder 4" descr="Computer with solid fill">
            <a:extLst>
              <a:ext uri="{FF2B5EF4-FFF2-40B4-BE49-F238E27FC236}">
                <a16:creationId xmlns:a16="http://schemas.microsoft.com/office/drawing/2014/main" id="{DEDACDEF-2845-B340-C1C2-DBFF1AC91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0023" y="5607836"/>
            <a:ext cx="586684" cy="586684"/>
          </a:xfrm>
          <a:prstGeom prst="rect">
            <a:avLst/>
          </a:prstGeom>
        </p:spPr>
      </p:pic>
      <p:sp>
        <p:nvSpPr>
          <p:cNvPr id="179" name="Rectangle: Diagonal Corners Snipped 178">
            <a:extLst>
              <a:ext uri="{FF2B5EF4-FFF2-40B4-BE49-F238E27FC236}">
                <a16:creationId xmlns:a16="http://schemas.microsoft.com/office/drawing/2014/main" id="{C2C00855-360B-2EE3-24C2-6325C71E2532}"/>
              </a:ext>
            </a:extLst>
          </p:cNvPr>
          <p:cNvSpPr/>
          <p:nvPr/>
        </p:nvSpPr>
        <p:spPr>
          <a:xfrm>
            <a:off x="8971551" y="5899229"/>
            <a:ext cx="231754" cy="67052"/>
          </a:xfrm>
          <a:prstGeom prst="snip2Diag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0" name="Rectangle: Diagonal Corners Snipped 179">
            <a:extLst>
              <a:ext uri="{FF2B5EF4-FFF2-40B4-BE49-F238E27FC236}">
                <a16:creationId xmlns:a16="http://schemas.microsoft.com/office/drawing/2014/main" id="{6C28BE78-4068-542A-378A-CA90BDC54DB1}"/>
              </a:ext>
            </a:extLst>
          </p:cNvPr>
          <p:cNvSpPr/>
          <p:nvPr/>
        </p:nvSpPr>
        <p:spPr>
          <a:xfrm>
            <a:off x="8971549" y="5799909"/>
            <a:ext cx="231754" cy="67052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7" name="Content Placeholder 4" descr="Computer with solid fill">
            <a:extLst>
              <a:ext uri="{FF2B5EF4-FFF2-40B4-BE49-F238E27FC236}">
                <a16:creationId xmlns:a16="http://schemas.microsoft.com/office/drawing/2014/main" id="{C31C8462-42F7-4CFF-1747-54805820B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7332" y="2705391"/>
            <a:ext cx="586684" cy="586684"/>
          </a:xfrm>
          <a:prstGeom prst="rect">
            <a:avLst/>
          </a:prstGeom>
        </p:spPr>
      </p:pic>
      <p:sp>
        <p:nvSpPr>
          <p:cNvPr id="199" name="Rectangle: Diagonal Corners Snipped 198">
            <a:extLst>
              <a:ext uri="{FF2B5EF4-FFF2-40B4-BE49-F238E27FC236}">
                <a16:creationId xmlns:a16="http://schemas.microsoft.com/office/drawing/2014/main" id="{97B336B8-85F1-845E-8C0C-4D5769246264}"/>
              </a:ext>
            </a:extLst>
          </p:cNvPr>
          <p:cNvSpPr/>
          <p:nvPr/>
        </p:nvSpPr>
        <p:spPr>
          <a:xfrm>
            <a:off x="9208860" y="2996784"/>
            <a:ext cx="231754" cy="67052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0" name="Rectangle: Diagonal Corners Snipped 199">
            <a:extLst>
              <a:ext uri="{FF2B5EF4-FFF2-40B4-BE49-F238E27FC236}">
                <a16:creationId xmlns:a16="http://schemas.microsoft.com/office/drawing/2014/main" id="{BA451B80-89AB-6D6A-1D57-6DAD2212285C}"/>
              </a:ext>
            </a:extLst>
          </p:cNvPr>
          <p:cNvSpPr/>
          <p:nvPr/>
        </p:nvSpPr>
        <p:spPr>
          <a:xfrm>
            <a:off x="9208858" y="2897464"/>
            <a:ext cx="231754" cy="67052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2" name="Content Placeholder 4" descr="Computer with solid fill">
            <a:extLst>
              <a:ext uri="{FF2B5EF4-FFF2-40B4-BE49-F238E27FC236}">
                <a16:creationId xmlns:a16="http://schemas.microsoft.com/office/drawing/2014/main" id="{CD6670AE-8909-5FBC-5A6B-69317C03C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282" y="2705391"/>
            <a:ext cx="586684" cy="586684"/>
          </a:xfrm>
          <a:prstGeom prst="rect">
            <a:avLst/>
          </a:prstGeom>
        </p:spPr>
      </p:pic>
      <p:sp>
        <p:nvSpPr>
          <p:cNvPr id="204" name="Rectangle: Diagonal Corners Snipped 203">
            <a:extLst>
              <a:ext uri="{FF2B5EF4-FFF2-40B4-BE49-F238E27FC236}">
                <a16:creationId xmlns:a16="http://schemas.microsoft.com/office/drawing/2014/main" id="{AC039474-6005-F486-725C-F0FCA89DBF2A}"/>
              </a:ext>
            </a:extLst>
          </p:cNvPr>
          <p:cNvSpPr/>
          <p:nvPr/>
        </p:nvSpPr>
        <p:spPr>
          <a:xfrm>
            <a:off x="11094810" y="2996784"/>
            <a:ext cx="231754" cy="67052"/>
          </a:xfrm>
          <a:prstGeom prst="snip2Diag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5" name="Rectangle: Diagonal Corners Snipped 204">
            <a:extLst>
              <a:ext uri="{FF2B5EF4-FFF2-40B4-BE49-F238E27FC236}">
                <a16:creationId xmlns:a16="http://schemas.microsoft.com/office/drawing/2014/main" id="{7635286F-BD7D-8681-8EA8-3C8A66D44E99}"/>
              </a:ext>
            </a:extLst>
          </p:cNvPr>
          <p:cNvSpPr/>
          <p:nvPr/>
        </p:nvSpPr>
        <p:spPr>
          <a:xfrm>
            <a:off x="11094808" y="2897464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7" name="Content Placeholder 4" descr="Computer with solid fill">
            <a:extLst>
              <a:ext uri="{FF2B5EF4-FFF2-40B4-BE49-F238E27FC236}">
                <a16:creationId xmlns:a16="http://schemas.microsoft.com/office/drawing/2014/main" id="{3A5E1E8E-98E8-AF18-A3A0-A3CA1FAC9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1257" y="1962110"/>
            <a:ext cx="586684" cy="586684"/>
          </a:xfrm>
          <a:prstGeom prst="rect">
            <a:avLst/>
          </a:prstGeom>
        </p:spPr>
      </p:pic>
      <p:sp>
        <p:nvSpPr>
          <p:cNvPr id="209" name="Rectangle: Diagonal Corners Snipped 208">
            <a:extLst>
              <a:ext uri="{FF2B5EF4-FFF2-40B4-BE49-F238E27FC236}">
                <a16:creationId xmlns:a16="http://schemas.microsoft.com/office/drawing/2014/main" id="{AEEE564E-FDCC-F59A-A142-7F42E740CD3B}"/>
              </a:ext>
            </a:extLst>
          </p:cNvPr>
          <p:cNvSpPr/>
          <p:nvPr/>
        </p:nvSpPr>
        <p:spPr>
          <a:xfrm>
            <a:off x="10132785" y="2253503"/>
            <a:ext cx="231754" cy="67052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0" name="Rectangle: Diagonal Corners Snipped 209">
            <a:extLst>
              <a:ext uri="{FF2B5EF4-FFF2-40B4-BE49-F238E27FC236}">
                <a16:creationId xmlns:a16="http://schemas.microsoft.com/office/drawing/2014/main" id="{F765B792-3C42-B55A-E346-9DB26D7CD03B}"/>
              </a:ext>
            </a:extLst>
          </p:cNvPr>
          <p:cNvSpPr/>
          <p:nvPr/>
        </p:nvSpPr>
        <p:spPr>
          <a:xfrm>
            <a:off x="10132783" y="2154183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2" name="Content Placeholder 4" descr="Computer with solid fill">
            <a:extLst>
              <a:ext uri="{FF2B5EF4-FFF2-40B4-BE49-F238E27FC236}">
                <a16:creationId xmlns:a16="http://schemas.microsoft.com/office/drawing/2014/main" id="{E3A8E2AA-56AE-15EC-81BA-D7D1B8F37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6691" y="3423663"/>
            <a:ext cx="586684" cy="586684"/>
          </a:xfrm>
          <a:prstGeom prst="rect">
            <a:avLst/>
          </a:prstGeom>
        </p:spPr>
      </p:pic>
      <p:sp>
        <p:nvSpPr>
          <p:cNvPr id="214" name="Rectangle: Diagonal Corners Snipped 213">
            <a:extLst>
              <a:ext uri="{FF2B5EF4-FFF2-40B4-BE49-F238E27FC236}">
                <a16:creationId xmlns:a16="http://schemas.microsoft.com/office/drawing/2014/main" id="{83600514-9CB7-C2AA-EB86-78197EAFBB02}"/>
              </a:ext>
            </a:extLst>
          </p:cNvPr>
          <p:cNvSpPr/>
          <p:nvPr/>
        </p:nvSpPr>
        <p:spPr>
          <a:xfrm>
            <a:off x="9368219" y="3715056"/>
            <a:ext cx="231754" cy="67052"/>
          </a:xfrm>
          <a:prstGeom prst="snip2Diag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5" name="Rectangle: Diagonal Corners Snipped 214">
            <a:extLst>
              <a:ext uri="{FF2B5EF4-FFF2-40B4-BE49-F238E27FC236}">
                <a16:creationId xmlns:a16="http://schemas.microsoft.com/office/drawing/2014/main" id="{BE8B1921-D92D-41DA-6553-384BD1FB2523}"/>
              </a:ext>
            </a:extLst>
          </p:cNvPr>
          <p:cNvSpPr/>
          <p:nvPr/>
        </p:nvSpPr>
        <p:spPr>
          <a:xfrm>
            <a:off x="9368217" y="3615736"/>
            <a:ext cx="231754" cy="67052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7" name="Content Placeholder 4" descr="Computer with solid fill">
            <a:extLst>
              <a:ext uri="{FF2B5EF4-FFF2-40B4-BE49-F238E27FC236}">
                <a16:creationId xmlns:a16="http://schemas.microsoft.com/office/drawing/2014/main" id="{72B3F2DC-0486-B30D-9E24-F417F6070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4807" y="3423663"/>
            <a:ext cx="586684" cy="586684"/>
          </a:xfrm>
          <a:prstGeom prst="rect">
            <a:avLst/>
          </a:prstGeom>
        </p:spPr>
      </p:pic>
      <p:sp>
        <p:nvSpPr>
          <p:cNvPr id="219" name="Rectangle: Diagonal Corners Snipped 218">
            <a:extLst>
              <a:ext uri="{FF2B5EF4-FFF2-40B4-BE49-F238E27FC236}">
                <a16:creationId xmlns:a16="http://schemas.microsoft.com/office/drawing/2014/main" id="{9BA9E370-70EF-C91E-06EC-A712CCA1092F}"/>
              </a:ext>
            </a:extLst>
          </p:cNvPr>
          <p:cNvSpPr/>
          <p:nvPr/>
        </p:nvSpPr>
        <p:spPr>
          <a:xfrm>
            <a:off x="10836335" y="3715056"/>
            <a:ext cx="231754" cy="67052"/>
          </a:xfrm>
          <a:prstGeom prst="snip2Diag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0" name="Rectangle: Diagonal Corners Snipped 219">
            <a:extLst>
              <a:ext uri="{FF2B5EF4-FFF2-40B4-BE49-F238E27FC236}">
                <a16:creationId xmlns:a16="http://schemas.microsoft.com/office/drawing/2014/main" id="{8AE78ADD-11CA-BE54-FFD2-8E44B7C85E9B}"/>
              </a:ext>
            </a:extLst>
          </p:cNvPr>
          <p:cNvSpPr/>
          <p:nvPr/>
        </p:nvSpPr>
        <p:spPr>
          <a:xfrm>
            <a:off x="10836333" y="3615736"/>
            <a:ext cx="231754" cy="67052"/>
          </a:xfrm>
          <a:prstGeom prst="snip2Diag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75D6E4E-64DC-44CA-2D91-150C5160B121}"/>
              </a:ext>
            </a:extLst>
          </p:cNvPr>
          <p:cNvSpPr txBox="1"/>
          <p:nvPr/>
        </p:nvSpPr>
        <p:spPr>
          <a:xfrm>
            <a:off x="208910" y="1620589"/>
            <a:ext cx="2834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Replicare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Completa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simpla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GB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700D043C-F604-26A9-4A5A-5340F125DAB6}"/>
              </a:ext>
            </a:extLst>
          </p:cNvPr>
          <p:cNvSpPr txBox="1"/>
          <p:nvPr/>
        </p:nvSpPr>
        <p:spPr>
          <a:xfrm>
            <a:off x="4975037" y="1549610"/>
            <a:ext cx="163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defTabSz="932688">
              <a:spcBef>
                <a:spcPts val="1020"/>
              </a:spcBef>
              <a:buNone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Fara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Replicare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9130660D-F32E-CB70-E9F3-2D1EB243563F}"/>
              </a:ext>
            </a:extLst>
          </p:cNvPr>
          <p:cNvSpPr txBox="1"/>
          <p:nvPr/>
        </p:nvSpPr>
        <p:spPr>
          <a:xfrm>
            <a:off x="9723662" y="1595510"/>
            <a:ext cx="1931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defTabSz="932688">
              <a:spcBef>
                <a:spcPts val="1020"/>
              </a:spcBef>
              <a:buNone/>
            </a:pP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Replicare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Partiala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49ED7079-6F6E-DE5A-DA31-3BCBA276628A}"/>
              </a:ext>
            </a:extLst>
          </p:cNvPr>
          <p:cNvSpPr txBox="1"/>
          <p:nvPr/>
        </p:nvSpPr>
        <p:spPr>
          <a:xfrm>
            <a:off x="2580577" y="4211657"/>
            <a:ext cx="1931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defTabSz="932688">
              <a:spcBef>
                <a:spcPts val="1020"/>
              </a:spcBef>
              <a:buNone/>
            </a:pP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Replicare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Variabila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pic>
        <p:nvPicPr>
          <p:cNvPr id="231" name="Content Placeholder 4" descr="Computer with solid fill">
            <a:extLst>
              <a:ext uri="{FF2B5EF4-FFF2-40B4-BE49-F238E27FC236}">
                <a16:creationId xmlns:a16="http://schemas.microsoft.com/office/drawing/2014/main" id="{4168B779-EA92-A4BA-81C6-999BC9180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678" y="6177145"/>
            <a:ext cx="586684" cy="586684"/>
          </a:xfrm>
          <a:prstGeom prst="rect">
            <a:avLst/>
          </a:prstGeom>
        </p:spPr>
      </p:pic>
      <p:sp>
        <p:nvSpPr>
          <p:cNvPr id="232" name="Rectangle: Diagonal Corners Snipped 231">
            <a:extLst>
              <a:ext uri="{FF2B5EF4-FFF2-40B4-BE49-F238E27FC236}">
                <a16:creationId xmlns:a16="http://schemas.microsoft.com/office/drawing/2014/main" id="{20A9AEB0-F7EA-D728-42D3-DAA622D4F412}"/>
              </a:ext>
            </a:extLst>
          </p:cNvPr>
          <p:cNvSpPr/>
          <p:nvPr/>
        </p:nvSpPr>
        <p:spPr>
          <a:xfrm>
            <a:off x="6690205" y="6567858"/>
            <a:ext cx="231754" cy="67052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Rectangle: Diagonal Corners Snipped 232">
            <a:extLst>
              <a:ext uri="{FF2B5EF4-FFF2-40B4-BE49-F238E27FC236}">
                <a16:creationId xmlns:a16="http://schemas.microsoft.com/office/drawing/2014/main" id="{25239013-B1E0-605D-556D-7B3F8076E73E}"/>
              </a:ext>
            </a:extLst>
          </p:cNvPr>
          <p:cNvSpPr/>
          <p:nvPr/>
        </p:nvSpPr>
        <p:spPr>
          <a:xfrm>
            <a:off x="6690206" y="6468538"/>
            <a:ext cx="231754" cy="67052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4" name="Rectangle: Diagonal Corners Snipped 233">
            <a:extLst>
              <a:ext uri="{FF2B5EF4-FFF2-40B4-BE49-F238E27FC236}">
                <a16:creationId xmlns:a16="http://schemas.microsoft.com/office/drawing/2014/main" id="{5E4FE19F-7BC9-5B08-26D2-92C4EFB11944}"/>
              </a:ext>
            </a:extLst>
          </p:cNvPr>
          <p:cNvSpPr/>
          <p:nvPr/>
        </p:nvSpPr>
        <p:spPr>
          <a:xfrm>
            <a:off x="6690204" y="6369218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tangle: Diagonal Corners Snipped 234">
            <a:extLst>
              <a:ext uri="{FF2B5EF4-FFF2-40B4-BE49-F238E27FC236}">
                <a16:creationId xmlns:a16="http://schemas.microsoft.com/office/drawing/2014/main" id="{9A9A26FE-9D2B-F596-FBB1-9E6EF35DC8F9}"/>
              </a:ext>
            </a:extLst>
          </p:cNvPr>
          <p:cNvSpPr/>
          <p:nvPr/>
        </p:nvSpPr>
        <p:spPr>
          <a:xfrm>
            <a:off x="6690203" y="6269898"/>
            <a:ext cx="231754" cy="67052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6" name="Content Placeholder 4" descr="Computer with solid fill">
            <a:extLst>
              <a:ext uri="{FF2B5EF4-FFF2-40B4-BE49-F238E27FC236}">
                <a16:creationId xmlns:a16="http://schemas.microsoft.com/office/drawing/2014/main" id="{A67C2BBD-9B95-ACC4-DC19-2A31A6C91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30197" y="6062133"/>
            <a:ext cx="586684" cy="586684"/>
          </a:xfrm>
          <a:prstGeom prst="rect">
            <a:avLst/>
          </a:prstGeom>
        </p:spPr>
      </p:pic>
      <p:sp>
        <p:nvSpPr>
          <p:cNvPr id="237" name="Rectangle: Diagonal Corners Snipped 236">
            <a:extLst>
              <a:ext uri="{FF2B5EF4-FFF2-40B4-BE49-F238E27FC236}">
                <a16:creationId xmlns:a16="http://schemas.microsoft.com/office/drawing/2014/main" id="{5639DEB3-E4AD-3879-70CF-DA401B42F60B}"/>
              </a:ext>
            </a:extLst>
          </p:cNvPr>
          <p:cNvSpPr/>
          <p:nvPr/>
        </p:nvSpPr>
        <p:spPr>
          <a:xfrm>
            <a:off x="8771725" y="6353526"/>
            <a:ext cx="231754" cy="67052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8" name="Rectangle: Diagonal Corners Snipped 237">
            <a:extLst>
              <a:ext uri="{FF2B5EF4-FFF2-40B4-BE49-F238E27FC236}">
                <a16:creationId xmlns:a16="http://schemas.microsoft.com/office/drawing/2014/main" id="{7A4AB961-B843-BE28-9E22-5984BCD4A0DF}"/>
              </a:ext>
            </a:extLst>
          </p:cNvPr>
          <p:cNvSpPr/>
          <p:nvPr/>
        </p:nvSpPr>
        <p:spPr>
          <a:xfrm>
            <a:off x="8771723" y="6254206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9" name="Content Placeholder 4" descr="Computer with solid fill">
            <a:extLst>
              <a:ext uri="{FF2B5EF4-FFF2-40B4-BE49-F238E27FC236}">
                <a16:creationId xmlns:a16="http://schemas.microsoft.com/office/drawing/2014/main" id="{DD7C1967-2DD9-C7DA-2E9F-E671C1BCC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9977" y="4540530"/>
            <a:ext cx="586684" cy="586684"/>
          </a:xfrm>
          <a:prstGeom prst="rect">
            <a:avLst/>
          </a:prstGeom>
        </p:spPr>
      </p:pic>
      <p:sp>
        <p:nvSpPr>
          <p:cNvPr id="240" name="Rectangle: Diagonal Corners Snipped 239">
            <a:extLst>
              <a:ext uri="{FF2B5EF4-FFF2-40B4-BE49-F238E27FC236}">
                <a16:creationId xmlns:a16="http://schemas.microsoft.com/office/drawing/2014/main" id="{C578C749-2A05-6B9F-E2CE-D17594F24E61}"/>
              </a:ext>
            </a:extLst>
          </p:cNvPr>
          <p:cNvSpPr/>
          <p:nvPr/>
        </p:nvSpPr>
        <p:spPr>
          <a:xfrm>
            <a:off x="7621505" y="4831923"/>
            <a:ext cx="231754" cy="67052"/>
          </a:xfrm>
          <a:prstGeom prst="snip2Diag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1" name="Rectangle: Diagonal Corners Snipped 240">
            <a:extLst>
              <a:ext uri="{FF2B5EF4-FFF2-40B4-BE49-F238E27FC236}">
                <a16:creationId xmlns:a16="http://schemas.microsoft.com/office/drawing/2014/main" id="{36FC0FF0-0C0C-69E1-7D02-5177E7104E5A}"/>
              </a:ext>
            </a:extLst>
          </p:cNvPr>
          <p:cNvSpPr/>
          <p:nvPr/>
        </p:nvSpPr>
        <p:spPr>
          <a:xfrm>
            <a:off x="7621503" y="4732603"/>
            <a:ext cx="231754" cy="67052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2" name="Content Placeholder 4" descr="Computer with solid fill">
            <a:extLst>
              <a:ext uri="{FF2B5EF4-FFF2-40B4-BE49-F238E27FC236}">
                <a16:creationId xmlns:a16="http://schemas.microsoft.com/office/drawing/2014/main" id="{22BB698A-F108-CCA8-FBD1-15CB58DCF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0151" y="4994827"/>
            <a:ext cx="586684" cy="586684"/>
          </a:xfrm>
          <a:prstGeom prst="rect">
            <a:avLst/>
          </a:prstGeom>
        </p:spPr>
      </p:pic>
      <p:sp>
        <p:nvSpPr>
          <p:cNvPr id="243" name="Rectangle: Diagonal Corners Snipped 242">
            <a:extLst>
              <a:ext uri="{FF2B5EF4-FFF2-40B4-BE49-F238E27FC236}">
                <a16:creationId xmlns:a16="http://schemas.microsoft.com/office/drawing/2014/main" id="{247A36D7-F04C-E3BE-20C7-C2060A8D7C72}"/>
              </a:ext>
            </a:extLst>
          </p:cNvPr>
          <p:cNvSpPr/>
          <p:nvPr/>
        </p:nvSpPr>
        <p:spPr>
          <a:xfrm>
            <a:off x="7421679" y="5286220"/>
            <a:ext cx="231754" cy="67052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4" name="Rectangle: Diagonal Corners Snipped 243">
            <a:extLst>
              <a:ext uri="{FF2B5EF4-FFF2-40B4-BE49-F238E27FC236}">
                <a16:creationId xmlns:a16="http://schemas.microsoft.com/office/drawing/2014/main" id="{A7827661-1074-C300-D330-A116B1EC76EF}"/>
              </a:ext>
            </a:extLst>
          </p:cNvPr>
          <p:cNvSpPr/>
          <p:nvPr/>
        </p:nvSpPr>
        <p:spPr>
          <a:xfrm>
            <a:off x="7421677" y="5186900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DFE57AB6-B8FD-3424-E6FD-D854B4794C06}"/>
              </a:ext>
            </a:extLst>
          </p:cNvPr>
          <p:cNvSpPr txBox="1"/>
          <p:nvPr/>
        </p:nvSpPr>
        <p:spPr>
          <a:xfrm>
            <a:off x="6884238" y="4210107"/>
            <a:ext cx="281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defTabSz="932688">
              <a:spcBef>
                <a:spcPts val="1020"/>
              </a:spcBef>
              <a:buNone/>
            </a:pP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Replicare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Geografica</a:t>
            </a:r>
            <a:endParaRPr lang="en-US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9284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5A3134F9-C1C4-19F1-6711-06E9E498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GB" sz="4000"/>
              <a:t>Single Server</a:t>
            </a:r>
          </a:p>
        </p:txBody>
      </p:sp>
      <p:pic>
        <p:nvPicPr>
          <p:cNvPr id="5" name="Content Placeholder 4" descr="Computer with solid fill">
            <a:extLst>
              <a:ext uri="{FF2B5EF4-FFF2-40B4-BE49-F238E27FC236}">
                <a16:creationId xmlns:a16="http://schemas.microsoft.com/office/drawing/2014/main" id="{0C40638A-1FE3-F0A8-25A9-54695B1ED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6232" y="4966048"/>
            <a:ext cx="1306736" cy="1306736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50E20026-6E9A-CCC0-CF45-5AF2EE222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06232" y="3003832"/>
            <a:ext cx="1306736" cy="1306736"/>
          </a:xfrm>
          <a:prstGeom prst="rect">
            <a:avLst/>
          </a:prstGeom>
        </p:spPr>
      </p:pic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04600F0F-A326-4C1C-8B94-A591B334849A}"/>
              </a:ext>
            </a:extLst>
          </p:cNvPr>
          <p:cNvSpPr/>
          <p:nvPr/>
        </p:nvSpPr>
        <p:spPr>
          <a:xfrm>
            <a:off x="3906231" y="2690377"/>
            <a:ext cx="1306737" cy="224518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CFCED644-467F-2D60-8F03-02E1BE7E8CD2}"/>
              </a:ext>
            </a:extLst>
          </p:cNvPr>
          <p:cNvSpPr/>
          <p:nvPr/>
        </p:nvSpPr>
        <p:spPr>
          <a:xfrm>
            <a:off x="3886499" y="2376923"/>
            <a:ext cx="1306737" cy="224518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7145CA6B-607B-D32B-C622-8E043734A0BC}"/>
              </a:ext>
            </a:extLst>
          </p:cNvPr>
          <p:cNvSpPr/>
          <p:nvPr/>
        </p:nvSpPr>
        <p:spPr>
          <a:xfrm>
            <a:off x="3886499" y="2041016"/>
            <a:ext cx="1306737" cy="224518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B062F821-43D8-ECFA-34DE-9E14AE07E29C}"/>
              </a:ext>
            </a:extLst>
          </p:cNvPr>
          <p:cNvSpPr/>
          <p:nvPr/>
        </p:nvSpPr>
        <p:spPr>
          <a:xfrm>
            <a:off x="3886499" y="1737360"/>
            <a:ext cx="1306737" cy="224518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!!Arrow: Up 15">
            <a:extLst>
              <a:ext uri="{FF2B5EF4-FFF2-40B4-BE49-F238E27FC236}">
                <a16:creationId xmlns:a16="http://schemas.microsoft.com/office/drawing/2014/main" id="{BA3F4E32-104D-2522-0F6E-BF29D9B240DD}"/>
              </a:ext>
            </a:extLst>
          </p:cNvPr>
          <p:cNvSpPr/>
          <p:nvPr/>
        </p:nvSpPr>
        <p:spPr>
          <a:xfrm>
            <a:off x="4363994" y="4310568"/>
            <a:ext cx="351745" cy="714792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13FC9C-BDC6-7F2B-3731-3985D7091A0E}"/>
              </a:ext>
            </a:extLst>
          </p:cNvPr>
          <p:cNvSpPr txBox="1"/>
          <p:nvPr/>
        </p:nvSpPr>
        <p:spPr>
          <a:xfrm>
            <a:off x="5818205" y="2914895"/>
            <a:ext cx="295814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7298">
              <a:spcAft>
                <a:spcPts val="630"/>
              </a:spcAft>
            </a:pPr>
            <a:r>
              <a:rPr lang="en-GB" sz="155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rPr>
              <a:t>Toate datele stocate pe un singur sistem fizic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4137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B44D53-2541-4C1D-CC30-B13F3AF4EBBC}"/>
              </a:ext>
            </a:extLst>
          </p:cNvPr>
          <p:cNvCxnSpPr>
            <a:cxnSpLocks/>
            <a:stCxn id="167" idx="1"/>
            <a:endCxn id="162" idx="3"/>
          </p:cNvCxnSpPr>
          <p:nvPr/>
        </p:nvCxnSpPr>
        <p:spPr>
          <a:xfrm flipH="1">
            <a:off x="1795384" y="5493148"/>
            <a:ext cx="88143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5D1118E-AD45-C0CB-B825-9588B2EF7635}"/>
              </a:ext>
            </a:extLst>
          </p:cNvPr>
          <p:cNvCxnSpPr>
            <a:cxnSpLocks/>
            <a:stCxn id="167" idx="1"/>
          </p:cNvCxnSpPr>
          <p:nvPr/>
        </p:nvCxnSpPr>
        <p:spPr>
          <a:xfrm flipH="1" flipV="1">
            <a:off x="2267574" y="4196018"/>
            <a:ext cx="409242" cy="129713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95B0D06-7DC7-CF35-D8B8-557FCD12E3FE}"/>
              </a:ext>
            </a:extLst>
          </p:cNvPr>
          <p:cNvCxnSpPr>
            <a:cxnSpLocks/>
            <a:stCxn id="147" idx="3"/>
            <a:endCxn id="167" idx="1"/>
          </p:cNvCxnSpPr>
          <p:nvPr/>
        </p:nvCxnSpPr>
        <p:spPr>
          <a:xfrm>
            <a:off x="1636025" y="4774876"/>
            <a:ext cx="1040791" cy="71827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83204E-2892-E77F-FBA7-F97BC345257E}"/>
              </a:ext>
            </a:extLst>
          </p:cNvPr>
          <p:cNvCxnSpPr>
            <a:cxnSpLocks/>
            <a:stCxn id="152" idx="1"/>
          </p:cNvCxnSpPr>
          <p:nvPr/>
        </p:nvCxnSpPr>
        <p:spPr>
          <a:xfrm flipH="1">
            <a:off x="2676816" y="4774876"/>
            <a:ext cx="258475" cy="71632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3D0C891-846D-F99A-BD20-F875DD971548}"/>
              </a:ext>
            </a:extLst>
          </p:cNvPr>
          <p:cNvCxnSpPr>
            <a:cxnSpLocks/>
            <a:stCxn id="147" idx="3"/>
          </p:cNvCxnSpPr>
          <p:nvPr/>
        </p:nvCxnSpPr>
        <p:spPr>
          <a:xfrm flipV="1">
            <a:off x="1636025" y="4196018"/>
            <a:ext cx="621125" cy="57885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1E3419-8C79-F5A6-7138-5E558FEFCD92}"/>
              </a:ext>
            </a:extLst>
          </p:cNvPr>
          <p:cNvCxnSpPr>
            <a:cxnSpLocks/>
            <a:stCxn id="152" idx="1"/>
          </p:cNvCxnSpPr>
          <p:nvPr/>
        </p:nvCxnSpPr>
        <p:spPr>
          <a:xfrm flipH="1" flipV="1">
            <a:off x="2267574" y="4207368"/>
            <a:ext cx="667717" cy="56750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A58AB0B-8908-297A-84CA-BC899F36ED52}"/>
              </a:ext>
            </a:extLst>
          </p:cNvPr>
          <p:cNvCxnSpPr>
            <a:cxnSpLocks/>
            <a:stCxn id="152" idx="1"/>
            <a:endCxn id="147" idx="3"/>
          </p:cNvCxnSpPr>
          <p:nvPr/>
        </p:nvCxnSpPr>
        <p:spPr>
          <a:xfrm flipH="1">
            <a:off x="1636025" y="4774876"/>
            <a:ext cx="1299266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B184EDF-E9EA-CDB2-B433-5E608A1EB6B8}"/>
              </a:ext>
            </a:extLst>
          </p:cNvPr>
          <p:cNvCxnSpPr>
            <a:cxnSpLocks/>
            <a:stCxn id="152" idx="1"/>
            <a:endCxn id="162" idx="3"/>
          </p:cNvCxnSpPr>
          <p:nvPr/>
        </p:nvCxnSpPr>
        <p:spPr>
          <a:xfrm flipH="1">
            <a:off x="1795384" y="4774876"/>
            <a:ext cx="1139907" cy="71827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7EDF55F-539C-7B05-82A2-5417185F7995}"/>
              </a:ext>
            </a:extLst>
          </p:cNvPr>
          <p:cNvCxnSpPr>
            <a:cxnSpLocks/>
            <a:endCxn id="147" idx="3"/>
          </p:cNvCxnSpPr>
          <p:nvPr/>
        </p:nvCxnSpPr>
        <p:spPr>
          <a:xfrm flipH="1" flipV="1">
            <a:off x="1636025" y="4774876"/>
            <a:ext cx="159359" cy="71632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E59CFD-A010-1F72-7DB8-FB576DE78DBB}"/>
              </a:ext>
            </a:extLst>
          </p:cNvPr>
          <p:cNvCxnSpPr>
            <a:cxnSpLocks/>
            <a:stCxn id="162" idx="3"/>
          </p:cNvCxnSpPr>
          <p:nvPr/>
        </p:nvCxnSpPr>
        <p:spPr>
          <a:xfrm flipV="1">
            <a:off x="1795384" y="4207368"/>
            <a:ext cx="472190" cy="128578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CD7DA49D-6883-BF0A-1CFE-DA77A5AA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91465" indent="-291465" defTabSz="839419">
              <a:lnSpc>
                <a:spcPct val="90000"/>
              </a:lnSpc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GB" sz="4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Connectivity:</a:t>
            </a:r>
          </a:p>
        </p:txBody>
      </p:sp>
      <p:sp>
        <p:nvSpPr>
          <p:cNvPr id="148" name="Rectangle: Diagonal Corners Snipped 147">
            <a:extLst>
              <a:ext uri="{FF2B5EF4-FFF2-40B4-BE49-F238E27FC236}">
                <a16:creationId xmlns:a16="http://schemas.microsoft.com/office/drawing/2014/main" id="{F43354F0-3776-4B76-9F53-48D23B30EDA0}"/>
              </a:ext>
            </a:extLst>
          </p:cNvPr>
          <p:cNvSpPr/>
          <p:nvPr/>
        </p:nvSpPr>
        <p:spPr>
          <a:xfrm>
            <a:off x="790868" y="4872247"/>
            <a:ext cx="231754" cy="67052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Rectangle: Diagonal Corners Snipped 148">
            <a:extLst>
              <a:ext uri="{FF2B5EF4-FFF2-40B4-BE49-F238E27FC236}">
                <a16:creationId xmlns:a16="http://schemas.microsoft.com/office/drawing/2014/main" id="{13A7EF22-8627-400F-1062-4F138B41D41F}"/>
              </a:ext>
            </a:extLst>
          </p:cNvPr>
          <p:cNvSpPr/>
          <p:nvPr/>
        </p:nvSpPr>
        <p:spPr>
          <a:xfrm>
            <a:off x="790869" y="4772927"/>
            <a:ext cx="231754" cy="67052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0" name="Rectangle: Diagonal Corners Snipped 149">
            <a:extLst>
              <a:ext uri="{FF2B5EF4-FFF2-40B4-BE49-F238E27FC236}">
                <a16:creationId xmlns:a16="http://schemas.microsoft.com/office/drawing/2014/main" id="{35825A0B-A6DB-7015-8376-B787B1B51049}"/>
              </a:ext>
            </a:extLst>
          </p:cNvPr>
          <p:cNvSpPr/>
          <p:nvPr/>
        </p:nvSpPr>
        <p:spPr>
          <a:xfrm>
            <a:off x="790867" y="4673607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Rectangle: Diagonal Corners Snipped 150">
            <a:extLst>
              <a:ext uri="{FF2B5EF4-FFF2-40B4-BE49-F238E27FC236}">
                <a16:creationId xmlns:a16="http://schemas.microsoft.com/office/drawing/2014/main" id="{C3602E48-FA66-46B2-898E-A6DB32100247}"/>
              </a:ext>
            </a:extLst>
          </p:cNvPr>
          <p:cNvSpPr/>
          <p:nvPr/>
        </p:nvSpPr>
        <p:spPr>
          <a:xfrm>
            <a:off x="790866" y="4574287"/>
            <a:ext cx="231754" cy="67052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: Diagonal Corners Snipped 152">
            <a:extLst>
              <a:ext uri="{FF2B5EF4-FFF2-40B4-BE49-F238E27FC236}">
                <a16:creationId xmlns:a16="http://schemas.microsoft.com/office/drawing/2014/main" id="{32D54371-48F3-320F-D92A-1232FD5471A8}"/>
              </a:ext>
            </a:extLst>
          </p:cNvPr>
          <p:cNvSpPr/>
          <p:nvPr/>
        </p:nvSpPr>
        <p:spPr>
          <a:xfrm>
            <a:off x="3577794" y="4872247"/>
            <a:ext cx="231754" cy="67052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: Diagonal Corners Snipped 153">
            <a:extLst>
              <a:ext uri="{FF2B5EF4-FFF2-40B4-BE49-F238E27FC236}">
                <a16:creationId xmlns:a16="http://schemas.microsoft.com/office/drawing/2014/main" id="{975B9C91-B8FE-9887-DAC5-39EFC2B58922}"/>
              </a:ext>
            </a:extLst>
          </p:cNvPr>
          <p:cNvSpPr/>
          <p:nvPr/>
        </p:nvSpPr>
        <p:spPr>
          <a:xfrm>
            <a:off x="3577795" y="4772927"/>
            <a:ext cx="231754" cy="67052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5" name="Rectangle: Diagonal Corners Snipped 154">
            <a:extLst>
              <a:ext uri="{FF2B5EF4-FFF2-40B4-BE49-F238E27FC236}">
                <a16:creationId xmlns:a16="http://schemas.microsoft.com/office/drawing/2014/main" id="{7AC45D3B-E3FB-1D09-07EE-52743979333A}"/>
              </a:ext>
            </a:extLst>
          </p:cNvPr>
          <p:cNvSpPr/>
          <p:nvPr/>
        </p:nvSpPr>
        <p:spPr>
          <a:xfrm>
            <a:off x="3577793" y="4673607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: Diagonal Corners Snipped 155">
            <a:extLst>
              <a:ext uri="{FF2B5EF4-FFF2-40B4-BE49-F238E27FC236}">
                <a16:creationId xmlns:a16="http://schemas.microsoft.com/office/drawing/2014/main" id="{FDF1CA9D-1C6B-8DF9-C8DC-D7B2455DCBBE}"/>
              </a:ext>
            </a:extLst>
          </p:cNvPr>
          <p:cNvSpPr/>
          <p:nvPr/>
        </p:nvSpPr>
        <p:spPr>
          <a:xfrm>
            <a:off x="3577792" y="4574287"/>
            <a:ext cx="231754" cy="67052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ctangle: Diagonal Corners Snipped 157">
            <a:extLst>
              <a:ext uri="{FF2B5EF4-FFF2-40B4-BE49-F238E27FC236}">
                <a16:creationId xmlns:a16="http://schemas.microsoft.com/office/drawing/2014/main" id="{F0DD6612-AE3F-61E3-570F-BD049C1F547C}"/>
              </a:ext>
            </a:extLst>
          </p:cNvPr>
          <p:cNvSpPr/>
          <p:nvPr/>
        </p:nvSpPr>
        <p:spPr>
          <a:xfrm>
            <a:off x="1737290" y="4128966"/>
            <a:ext cx="231754" cy="67052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Rectangle: Diagonal Corners Snipped 158">
            <a:extLst>
              <a:ext uri="{FF2B5EF4-FFF2-40B4-BE49-F238E27FC236}">
                <a16:creationId xmlns:a16="http://schemas.microsoft.com/office/drawing/2014/main" id="{BF086F4E-7933-5D16-3DDF-8B3FC170BB67}"/>
              </a:ext>
            </a:extLst>
          </p:cNvPr>
          <p:cNvSpPr/>
          <p:nvPr/>
        </p:nvSpPr>
        <p:spPr>
          <a:xfrm>
            <a:off x="1737291" y="4029646"/>
            <a:ext cx="231754" cy="67052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0" name="Rectangle: Diagonal Corners Snipped 159">
            <a:extLst>
              <a:ext uri="{FF2B5EF4-FFF2-40B4-BE49-F238E27FC236}">
                <a16:creationId xmlns:a16="http://schemas.microsoft.com/office/drawing/2014/main" id="{C2718C99-14FE-AD9B-0F98-7BC1BF494769}"/>
              </a:ext>
            </a:extLst>
          </p:cNvPr>
          <p:cNvSpPr/>
          <p:nvPr/>
        </p:nvSpPr>
        <p:spPr>
          <a:xfrm>
            <a:off x="1737289" y="3930326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: Diagonal Corners Snipped 160">
            <a:extLst>
              <a:ext uri="{FF2B5EF4-FFF2-40B4-BE49-F238E27FC236}">
                <a16:creationId xmlns:a16="http://schemas.microsoft.com/office/drawing/2014/main" id="{2EA24582-FC90-398C-AFFC-36DADAF4B314}"/>
              </a:ext>
            </a:extLst>
          </p:cNvPr>
          <p:cNvSpPr/>
          <p:nvPr/>
        </p:nvSpPr>
        <p:spPr>
          <a:xfrm>
            <a:off x="1737288" y="3831006"/>
            <a:ext cx="231754" cy="67052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: Diagonal Corners Snipped 162">
            <a:extLst>
              <a:ext uri="{FF2B5EF4-FFF2-40B4-BE49-F238E27FC236}">
                <a16:creationId xmlns:a16="http://schemas.microsoft.com/office/drawing/2014/main" id="{D53E60DF-1BB8-1C31-5095-79355BBE49AB}"/>
              </a:ext>
            </a:extLst>
          </p:cNvPr>
          <p:cNvSpPr/>
          <p:nvPr/>
        </p:nvSpPr>
        <p:spPr>
          <a:xfrm>
            <a:off x="950227" y="5590519"/>
            <a:ext cx="231754" cy="67052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: Diagonal Corners Snipped 163">
            <a:extLst>
              <a:ext uri="{FF2B5EF4-FFF2-40B4-BE49-F238E27FC236}">
                <a16:creationId xmlns:a16="http://schemas.microsoft.com/office/drawing/2014/main" id="{8AA553D4-18FB-9B9D-214A-0619F9F1A8F5}"/>
              </a:ext>
            </a:extLst>
          </p:cNvPr>
          <p:cNvSpPr/>
          <p:nvPr/>
        </p:nvSpPr>
        <p:spPr>
          <a:xfrm>
            <a:off x="950228" y="5491199"/>
            <a:ext cx="231754" cy="67052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5" name="Rectangle: Diagonal Corners Snipped 164">
            <a:extLst>
              <a:ext uri="{FF2B5EF4-FFF2-40B4-BE49-F238E27FC236}">
                <a16:creationId xmlns:a16="http://schemas.microsoft.com/office/drawing/2014/main" id="{6B8E5E55-05CE-6D3D-7EB8-EC20F190A137}"/>
              </a:ext>
            </a:extLst>
          </p:cNvPr>
          <p:cNvSpPr/>
          <p:nvPr/>
        </p:nvSpPr>
        <p:spPr>
          <a:xfrm>
            <a:off x="950226" y="5391879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: Diagonal Corners Snipped 165">
            <a:extLst>
              <a:ext uri="{FF2B5EF4-FFF2-40B4-BE49-F238E27FC236}">
                <a16:creationId xmlns:a16="http://schemas.microsoft.com/office/drawing/2014/main" id="{ECDFB0A2-940B-EE42-2F77-1A6DCF4242EF}"/>
              </a:ext>
            </a:extLst>
          </p:cNvPr>
          <p:cNvSpPr/>
          <p:nvPr/>
        </p:nvSpPr>
        <p:spPr>
          <a:xfrm>
            <a:off x="950225" y="5292559"/>
            <a:ext cx="231754" cy="67052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Rectangle: Diagonal Corners Snipped 167">
            <a:extLst>
              <a:ext uri="{FF2B5EF4-FFF2-40B4-BE49-F238E27FC236}">
                <a16:creationId xmlns:a16="http://schemas.microsoft.com/office/drawing/2014/main" id="{77CEB4CF-6D19-2690-9183-F9E2E152E797}"/>
              </a:ext>
            </a:extLst>
          </p:cNvPr>
          <p:cNvSpPr/>
          <p:nvPr/>
        </p:nvSpPr>
        <p:spPr>
          <a:xfrm>
            <a:off x="3343222" y="5590519"/>
            <a:ext cx="231754" cy="67052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Rectangle: Diagonal Corners Snipped 168">
            <a:extLst>
              <a:ext uri="{FF2B5EF4-FFF2-40B4-BE49-F238E27FC236}">
                <a16:creationId xmlns:a16="http://schemas.microsoft.com/office/drawing/2014/main" id="{99E5B990-D94D-7F30-ED48-E803655219FE}"/>
              </a:ext>
            </a:extLst>
          </p:cNvPr>
          <p:cNvSpPr/>
          <p:nvPr/>
        </p:nvSpPr>
        <p:spPr>
          <a:xfrm>
            <a:off x="3343223" y="5491199"/>
            <a:ext cx="231754" cy="67052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0" name="Rectangle: Diagonal Corners Snipped 169">
            <a:extLst>
              <a:ext uri="{FF2B5EF4-FFF2-40B4-BE49-F238E27FC236}">
                <a16:creationId xmlns:a16="http://schemas.microsoft.com/office/drawing/2014/main" id="{26FD99FD-CF46-10DA-2616-49C72A3226B4}"/>
              </a:ext>
            </a:extLst>
          </p:cNvPr>
          <p:cNvSpPr/>
          <p:nvPr/>
        </p:nvSpPr>
        <p:spPr>
          <a:xfrm>
            <a:off x="3343221" y="5391879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ectangle: Diagonal Corners Snipped 170">
            <a:extLst>
              <a:ext uri="{FF2B5EF4-FFF2-40B4-BE49-F238E27FC236}">
                <a16:creationId xmlns:a16="http://schemas.microsoft.com/office/drawing/2014/main" id="{C5E855D5-7C2D-06B3-F68D-90107DA394CA}"/>
              </a:ext>
            </a:extLst>
          </p:cNvPr>
          <p:cNvSpPr/>
          <p:nvPr/>
        </p:nvSpPr>
        <p:spPr>
          <a:xfrm>
            <a:off x="3343220" y="5292559"/>
            <a:ext cx="231754" cy="67052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75D6E4E-64DC-44CA-2D91-150C5160B121}"/>
              </a:ext>
            </a:extLst>
          </p:cNvPr>
          <p:cNvSpPr txBox="1"/>
          <p:nvPr/>
        </p:nvSpPr>
        <p:spPr>
          <a:xfrm>
            <a:off x="286901" y="2382207"/>
            <a:ext cx="4174011" cy="102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39419">
              <a:lnSpc>
                <a:spcPct val="90000"/>
              </a:lnSpc>
              <a:spcAft>
                <a:spcPts val="612"/>
              </a:spcAft>
            </a:pPr>
            <a:r>
              <a:rPr lang="en-GB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Conectivitate</a:t>
            </a:r>
            <a:r>
              <a: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Completa</a:t>
            </a:r>
            <a:r>
              <a: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(</a:t>
            </a:r>
            <a:r>
              <a:rPr lang="en-GB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graf</a:t>
            </a:r>
            <a:r>
              <a: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</a:t>
            </a:r>
            <a:r>
              <a: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</a:p>
          <a:p>
            <a:pPr defTabSz="839419">
              <a:lnSpc>
                <a:spcPct val="90000"/>
              </a:lnSpc>
              <a:spcAft>
                <a:spcPts val="612"/>
              </a:spcAft>
            </a:pPr>
            <a:r>
              <a:rPr lang="en-GB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Rutare</a:t>
            </a:r>
            <a:r>
              <a: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directa</a:t>
            </a:r>
            <a:r>
              <a: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</a:t>
            </a:r>
            <a:r>
              <a: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consuma</a:t>
            </a:r>
            <a:r>
              <a: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multe</a:t>
            </a:r>
            <a:r>
              <a: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resurse</a:t>
            </a:r>
            <a:endParaRPr lang="en-GB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90B0A5-A7E5-C6F6-F911-D8BD33EE6201}"/>
              </a:ext>
            </a:extLst>
          </p:cNvPr>
          <p:cNvSpPr txBox="1"/>
          <p:nvPr/>
        </p:nvSpPr>
        <p:spPr>
          <a:xfrm>
            <a:off x="6573328" y="2362058"/>
            <a:ext cx="5113093" cy="91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39419">
              <a:lnSpc>
                <a:spcPct val="90000"/>
              </a:lnSpc>
              <a:spcAft>
                <a:spcPts val="612"/>
              </a:spcAft>
            </a:pPr>
            <a:r>
              <a:rPr lang="en-GB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Conectivitate</a:t>
            </a:r>
            <a:r>
              <a: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Partiala</a:t>
            </a:r>
            <a:r>
              <a: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[de </a:t>
            </a:r>
            <a:r>
              <a:rPr lang="en-GB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obicei</a:t>
            </a:r>
            <a:r>
              <a: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rute</a:t>
            </a:r>
            <a:r>
              <a: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 O(log(n))]</a:t>
            </a:r>
          </a:p>
          <a:p>
            <a:pPr defTabSz="839419">
              <a:lnSpc>
                <a:spcPct val="90000"/>
              </a:lnSpc>
              <a:spcAft>
                <a:spcPts val="612"/>
              </a:spcAft>
            </a:pPr>
            <a:r>
              <a:rPr lang="en-GB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Scaleaza</a:t>
            </a:r>
            <a:r>
              <a: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foarte</a:t>
            </a:r>
            <a:r>
              <a: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bine in </a:t>
            </a:r>
            <a:r>
              <a:rPr lang="en-GB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retele</a:t>
            </a:r>
            <a:r>
              <a: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mari</a:t>
            </a:r>
            <a:r>
              <a: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 </a:t>
            </a:r>
            <a:r>
              <a:rPr lang="en-GB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mici</a:t>
            </a:r>
            <a:r>
              <a: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cresteri</a:t>
            </a:r>
            <a:r>
              <a: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GB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latenta</a:t>
            </a:r>
            <a:endParaRPr lang="en-GB" dirty="0"/>
          </a:p>
        </p:txBody>
      </p:sp>
      <p:pic>
        <p:nvPicPr>
          <p:cNvPr id="147" name="Content Placeholder 4" descr="Computer with solid fill">
            <a:extLst>
              <a:ext uri="{FF2B5EF4-FFF2-40B4-BE49-F238E27FC236}">
                <a16:creationId xmlns:a16="http://schemas.microsoft.com/office/drawing/2014/main" id="{B12C7E7D-EF26-2CCB-EFFE-5ED36A37B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341" y="4481534"/>
            <a:ext cx="586684" cy="586684"/>
          </a:xfrm>
          <a:prstGeom prst="rect">
            <a:avLst/>
          </a:prstGeom>
        </p:spPr>
      </p:pic>
      <p:pic>
        <p:nvPicPr>
          <p:cNvPr id="152" name="Content Placeholder 4" descr="Computer with solid fill">
            <a:extLst>
              <a:ext uri="{FF2B5EF4-FFF2-40B4-BE49-F238E27FC236}">
                <a16:creationId xmlns:a16="http://schemas.microsoft.com/office/drawing/2014/main" id="{D98EE0E9-BDAA-7362-8D3F-24EC4E29F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5291" y="4481534"/>
            <a:ext cx="586684" cy="586684"/>
          </a:xfrm>
          <a:prstGeom prst="rect">
            <a:avLst/>
          </a:prstGeom>
        </p:spPr>
      </p:pic>
      <p:pic>
        <p:nvPicPr>
          <p:cNvPr id="157" name="Content Placeholder 4" descr="Computer with solid fill">
            <a:extLst>
              <a:ext uri="{FF2B5EF4-FFF2-40B4-BE49-F238E27FC236}">
                <a16:creationId xmlns:a16="http://schemas.microsoft.com/office/drawing/2014/main" id="{9224156B-1531-E1A0-16CA-8B7746A4E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5073" y="3739037"/>
            <a:ext cx="586684" cy="586684"/>
          </a:xfrm>
          <a:prstGeom prst="rect">
            <a:avLst/>
          </a:prstGeom>
        </p:spPr>
      </p:pic>
      <p:pic>
        <p:nvPicPr>
          <p:cNvPr id="162" name="Content Placeholder 4" descr="Computer with solid fill">
            <a:extLst>
              <a:ext uri="{FF2B5EF4-FFF2-40B4-BE49-F238E27FC236}">
                <a16:creationId xmlns:a16="http://schemas.microsoft.com/office/drawing/2014/main" id="{006CC626-C8E5-6A76-E57B-D16EABD1D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8700" y="5199806"/>
            <a:ext cx="586684" cy="586684"/>
          </a:xfrm>
          <a:prstGeom prst="rect">
            <a:avLst/>
          </a:prstGeom>
        </p:spPr>
      </p:pic>
      <p:pic>
        <p:nvPicPr>
          <p:cNvPr id="167" name="Content Placeholder 4" descr="Computer with solid fill">
            <a:extLst>
              <a:ext uri="{FF2B5EF4-FFF2-40B4-BE49-F238E27FC236}">
                <a16:creationId xmlns:a16="http://schemas.microsoft.com/office/drawing/2014/main" id="{2B04C641-8377-F9C2-D020-99E58ADED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816" y="5199806"/>
            <a:ext cx="586684" cy="586684"/>
          </a:xfrm>
          <a:prstGeom prst="rect">
            <a:avLst/>
          </a:prstGeom>
        </p:spPr>
      </p:pic>
      <p:sp>
        <p:nvSpPr>
          <p:cNvPr id="98" name="Rectangle: Diagonal Corners Snipped 97">
            <a:extLst>
              <a:ext uri="{FF2B5EF4-FFF2-40B4-BE49-F238E27FC236}">
                <a16:creationId xmlns:a16="http://schemas.microsoft.com/office/drawing/2014/main" id="{5DC7303A-DE24-8D50-4812-BD24F05E5481}"/>
              </a:ext>
            </a:extLst>
          </p:cNvPr>
          <p:cNvSpPr/>
          <p:nvPr/>
        </p:nvSpPr>
        <p:spPr>
          <a:xfrm>
            <a:off x="7530820" y="4872247"/>
            <a:ext cx="231754" cy="67052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: Diagonal Corners Snipped 98">
            <a:extLst>
              <a:ext uri="{FF2B5EF4-FFF2-40B4-BE49-F238E27FC236}">
                <a16:creationId xmlns:a16="http://schemas.microsoft.com/office/drawing/2014/main" id="{0A0BE450-271A-C971-7A75-CA6D6B4BA32C}"/>
              </a:ext>
            </a:extLst>
          </p:cNvPr>
          <p:cNvSpPr/>
          <p:nvPr/>
        </p:nvSpPr>
        <p:spPr>
          <a:xfrm>
            <a:off x="7530821" y="4772927"/>
            <a:ext cx="231754" cy="67052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Rectangle: Diagonal Corners Snipped 99">
            <a:extLst>
              <a:ext uri="{FF2B5EF4-FFF2-40B4-BE49-F238E27FC236}">
                <a16:creationId xmlns:a16="http://schemas.microsoft.com/office/drawing/2014/main" id="{93A75A3A-0FA5-69B5-45C8-F29DC5CC88D5}"/>
              </a:ext>
            </a:extLst>
          </p:cNvPr>
          <p:cNvSpPr/>
          <p:nvPr/>
        </p:nvSpPr>
        <p:spPr>
          <a:xfrm>
            <a:off x="7530819" y="4673607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: Diagonal Corners Snipped 100">
            <a:extLst>
              <a:ext uri="{FF2B5EF4-FFF2-40B4-BE49-F238E27FC236}">
                <a16:creationId xmlns:a16="http://schemas.microsoft.com/office/drawing/2014/main" id="{D0A34A33-7017-6562-A183-25F95F44294C}"/>
              </a:ext>
            </a:extLst>
          </p:cNvPr>
          <p:cNvSpPr/>
          <p:nvPr/>
        </p:nvSpPr>
        <p:spPr>
          <a:xfrm>
            <a:off x="7530818" y="4574287"/>
            <a:ext cx="231754" cy="67052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: Diagonal Corners Snipped 102">
            <a:extLst>
              <a:ext uri="{FF2B5EF4-FFF2-40B4-BE49-F238E27FC236}">
                <a16:creationId xmlns:a16="http://schemas.microsoft.com/office/drawing/2014/main" id="{AC627172-0FF4-0C7F-8464-10873E728067}"/>
              </a:ext>
            </a:extLst>
          </p:cNvPr>
          <p:cNvSpPr/>
          <p:nvPr/>
        </p:nvSpPr>
        <p:spPr>
          <a:xfrm>
            <a:off x="10317746" y="4872247"/>
            <a:ext cx="231754" cy="67052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: Diagonal Corners Snipped 103">
            <a:extLst>
              <a:ext uri="{FF2B5EF4-FFF2-40B4-BE49-F238E27FC236}">
                <a16:creationId xmlns:a16="http://schemas.microsoft.com/office/drawing/2014/main" id="{B3260F56-076A-7D84-9E78-C7E6F4AB7C09}"/>
              </a:ext>
            </a:extLst>
          </p:cNvPr>
          <p:cNvSpPr/>
          <p:nvPr/>
        </p:nvSpPr>
        <p:spPr>
          <a:xfrm>
            <a:off x="10317747" y="4772927"/>
            <a:ext cx="231754" cy="67052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6" name="Rectangle: Diagonal Corners Snipped 105">
            <a:extLst>
              <a:ext uri="{FF2B5EF4-FFF2-40B4-BE49-F238E27FC236}">
                <a16:creationId xmlns:a16="http://schemas.microsoft.com/office/drawing/2014/main" id="{FB9115CA-9486-47CB-97A8-4E0F44545625}"/>
              </a:ext>
            </a:extLst>
          </p:cNvPr>
          <p:cNvSpPr/>
          <p:nvPr/>
        </p:nvSpPr>
        <p:spPr>
          <a:xfrm>
            <a:off x="10317745" y="4673607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: Diagonal Corners Snipped 107">
            <a:extLst>
              <a:ext uri="{FF2B5EF4-FFF2-40B4-BE49-F238E27FC236}">
                <a16:creationId xmlns:a16="http://schemas.microsoft.com/office/drawing/2014/main" id="{2812AE35-B72C-BB59-80DD-EC7FE88DB0C9}"/>
              </a:ext>
            </a:extLst>
          </p:cNvPr>
          <p:cNvSpPr/>
          <p:nvPr/>
        </p:nvSpPr>
        <p:spPr>
          <a:xfrm>
            <a:off x="10317744" y="4574287"/>
            <a:ext cx="231754" cy="67052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: Diagonal Corners Snipped 108">
            <a:extLst>
              <a:ext uri="{FF2B5EF4-FFF2-40B4-BE49-F238E27FC236}">
                <a16:creationId xmlns:a16="http://schemas.microsoft.com/office/drawing/2014/main" id="{BDEB9A18-A2E5-EF4A-E1B3-F90EE6B35F78}"/>
              </a:ext>
            </a:extLst>
          </p:cNvPr>
          <p:cNvSpPr/>
          <p:nvPr/>
        </p:nvSpPr>
        <p:spPr>
          <a:xfrm>
            <a:off x="8477242" y="4128966"/>
            <a:ext cx="231754" cy="67052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: Diagonal Corners Snipped 110">
            <a:extLst>
              <a:ext uri="{FF2B5EF4-FFF2-40B4-BE49-F238E27FC236}">
                <a16:creationId xmlns:a16="http://schemas.microsoft.com/office/drawing/2014/main" id="{1645D969-18C7-8DFF-DDED-6FAB11239344}"/>
              </a:ext>
            </a:extLst>
          </p:cNvPr>
          <p:cNvSpPr/>
          <p:nvPr/>
        </p:nvSpPr>
        <p:spPr>
          <a:xfrm>
            <a:off x="8477243" y="4029646"/>
            <a:ext cx="231754" cy="67052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2" name="Rectangle: Diagonal Corners Snipped 111">
            <a:extLst>
              <a:ext uri="{FF2B5EF4-FFF2-40B4-BE49-F238E27FC236}">
                <a16:creationId xmlns:a16="http://schemas.microsoft.com/office/drawing/2014/main" id="{D75A1D90-E35F-E5F4-AAEF-C9C9CC2E54AD}"/>
              </a:ext>
            </a:extLst>
          </p:cNvPr>
          <p:cNvSpPr/>
          <p:nvPr/>
        </p:nvSpPr>
        <p:spPr>
          <a:xfrm>
            <a:off x="8477241" y="3930326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: Diagonal Corners Snipped 112">
            <a:extLst>
              <a:ext uri="{FF2B5EF4-FFF2-40B4-BE49-F238E27FC236}">
                <a16:creationId xmlns:a16="http://schemas.microsoft.com/office/drawing/2014/main" id="{226177D5-C832-8007-CC21-054705DE1E81}"/>
              </a:ext>
            </a:extLst>
          </p:cNvPr>
          <p:cNvSpPr/>
          <p:nvPr/>
        </p:nvSpPr>
        <p:spPr>
          <a:xfrm>
            <a:off x="8477240" y="3831006"/>
            <a:ext cx="231754" cy="67052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: Diagonal Corners Snipped 113">
            <a:extLst>
              <a:ext uri="{FF2B5EF4-FFF2-40B4-BE49-F238E27FC236}">
                <a16:creationId xmlns:a16="http://schemas.microsoft.com/office/drawing/2014/main" id="{275CD7B2-D0DF-CE4B-103D-75253BD203D7}"/>
              </a:ext>
            </a:extLst>
          </p:cNvPr>
          <p:cNvSpPr/>
          <p:nvPr/>
        </p:nvSpPr>
        <p:spPr>
          <a:xfrm>
            <a:off x="7690179" y="5590519"/>
            <a:ext cx="231754" cy="67052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: Diagonal Corners Snipped 114">
            <a:extLst>
              <a:ext uri="{FF2B5EF4-FFF2-40B4-BE49-F238E27FC236}">
                <a16:creationId xmlns:a16="http://schemas.microsoft.com/office/drawing/2014/main" id="{5A13ACF8-42DC-09A4-1AF6-F3A0191D218A}"/>
              </a:ext>
            </a:extLst>
          </p:cNvPr>
          <p:cNvSpPr/>
          <p:nvPr/>
        </p:nvSpPr>
        <p:spPr>
          <a:xfrm>
            <a:off x="7690180" y="5491199"/>
            <a:ext cx="231754" cy="67052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6" name="Rectangle: Diagonal Corners Snipped 115">
            <a:extLst>
              <a:ext uri="{FF2B5EF4-FFF2-40B4-BE49-F238E27FC236}">
                <a16:creationId xmlns:a16="http://schemas.microsoft.com/office/drawing/2014/main" id="{7E4217D8-1F9B-6657-14C8-50A9D9762729}"/>
              </a:ext>
            </a:extLst>
          </p:cNvPr>
          <p:cNvSpPr/>
          <p:nvPr/>
        </p:nvSpPr>
        <p:spPr>
          <a:xfrm>
            <a:off x="7690178" y="5391879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: Diagonal Corners Snipped 117">
            <a:extLst>
              <a:ext uri="{FF2B5EF4-FFF2-40B4-BE49-F238E27FC236}">
                <a16:creationId xmlns:a16="http://schemas.microsoft.com/office/drawing/2014/main" id="{2B7741D4-B727-689B-426B-7EAE33B32E59}"/>
              </a:ext>
            </a:extLst>
          </p:cNvPr>
          <p:cNvSpPr/>
          <p:nvPr/>
        </p:nvSpPr>
        <p:spPr>
          <a:xfrm>
            <a:off x="7690177" y="5292559"/>
            <a:ext cx="231754" cy="67052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: Diagonal Corners Snipped 118">
            <a:extLst>
              <a:ext uri="{FF2B5EF4-FFF2-40B4-BE49-F238E27FC236}">
                <a16:creationId xmlns:a16="http://schemas.microsoft.com/office/drawing/2014/main" id="{F1409ED5-AD2A-5304-BA3F-98B7F57A1150}"/>
              </a:ext>
            </a:extLst>
          </p:cNvPr>
          <p:cNvSpPr/>
          <p:nvPr/>
        </p:nvSpPr>
        <p:spPr>
          <a:xfrm>
            <a:off x="10083174" y="5590519"/>
            <a:ext cx="231754" cy="67052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: Diagonal Corners Snipped 120">
            <a:extLst>
              <a:ext uri="{FF2B5EF4-FFF2-40B4-BE49-F238E27FC236}">
                <a16:creationId xmlns:a16="http://schemas.microsoft.com/office/drawing/2014/main" id="{CB276991-EC01-A44C-39BC-A3E103259FD0}"/>
              </a:ext>
            </a:extLst>
          </p:cNvPr>
          <p:cNvSpPr/>
          <p:nvPr/>
        </p:nvSpPr>
        <p:spPr>
          <a:xfrm>
            <a:off x="10083175" y="5491199"/>
            <a:ext cx="231754" cy="67052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3" name="Rectangle: Diagonal Corners Snipped 122">
            <a:extLst>
              <a:ext uri="{FF2B5EF4-FFF2-40B4-BE49-F238E27FC236}">
                <a16:creationId xmlns:a16="http://schemas.microsoft.com/office/drawing/2014/main" id="{CEC2F188-2EFE-7BDB-862F-2F043F1F2433}"/>
              </a:ext>
            </a:extLst>
          </p:cNvPr>
          <p:cNvSpPr/>
          <p:nvPr/>
        </p:nvSpPr>
        <p:spPr>
          <a:xfrm>
            <a:off x="10083173" y="5391879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: Diagonal Corners Snipped 123">
            <a:extLst>
              <a:ext uri="{FF2B5EF4-FFF2-40B4-BE49-F238E27FC236}">
                <a16:creationId xmlns:a16="http://schemas.microsoft.com/office/drawing/2014/main" id="{B4EBE838-4FCC-1F62-584E-2091CBA371C3}"/>
              </a:ext>
            </a:extLst>
          </p:cNvPr>
          <p:cNvSpPr/>
          <p:nvPr/>
        </p:nvSpPr>
        <p:spPr>
          <a:xfrm>
            <a:off x="10083172" y="5292559"/>
            <a:ext cx="231754" cy="67052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7B009AC-E6C2-74D7-A3F6-8FAD4D80ABA6}"/>
              </a:ext>
            </a:extLst>
          </p:cNvPr>
          <p:cNvCxnSpPr>
            <a:cxnSpLocks/>
            <a:stCxn id="175" idx="3"/>
          </p:cNvCxnSpPr>
          <p:nvPr/>
        </p:nvCxnSpPr>
        <p:spPr>
          <a:xfrm flipV="1">
            <a:off x="8375977" y="4196018"/>
            <a:ext cx="621125" cy="57885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B89F002-B4D8-BEE3-0FE5-E848F739F3A0}"/>
              </a:ext>
            </a:extLst>
          </p:cNvPr>
          <p:cNvCxnSpPr>
            <a:cxnSpLocks/>
            <a:stCxn id="176" idx="1"/>
          </p:cNvCxnSpPr>
          <p:nvPr/>
        </p:nvCxnSpPr>
        <p:spPr>
          <a:xfrm flipH="1" flipV="1">
            <a:off x="9007526" y="4207368"/>
            <a:ext cx="667717" cy="56750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511CBB6-573E-239D-3C05-70E5180E52DA}"/>
              </a:ext>
            </a:extLst>
          </p:cNvPr>
          <p:cNvCxnSpPr>
            <a:cxnSpLocks/>
            <a:stCxn id="181" idx="3"/>
            <a:endCxn id="175" idx="3"/>
          </p:cNvCxnSpPr>
          <p:nvPr/>
        </p:nvCxnSpPr>
        <p:spPr>
          <a:xfrm flipH="1" flipV="1">
            <a:off x="8375977" y="4774876"/>
            <a:ext cx="159359" cy="71827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A6C3650-15EF-761F-4E36-C76E9535609D}"/>
              </a:ext>
            </a:extLst>
          </p:cNvPr>
          <p:cNvCxnSpPr>
            <a:cxnSpLocks/>
            <a:stCxn id="182" idx="1"/>
          </p:cNvCxnSpPr>
          <p:nvPr/>
        </p:nvCxnSpPr>
        <p:spPr>
          <a:xfrm flipH="1" flipV="1">
            <a:off x="8535336" y="5491199"/>
            <a:ext cx="881432" cy="194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73EDC02E-011A-53DC-2DC0-B39903305DC8}"/>
              </a:ext>
            </a:extLst>
          </p:cNvPr>
          <p:cNvCxnSpPr>
            <a:cxnSpLocks/>
            <a:endCxn id="182" idx="1"/>
          </p:cNvCxnSpPr>
          <p:nvPr/>
        </p:nvCxnSpPr>
        <p:spPr>
          <a:xfrm flipH="1">
            <a:off x="9416768" y="4772927"/>
            <a:ext cx="250816" cy="72022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Content Placeholder 4" descr="Computer with solid fill">
            <a:extLst>
              <a:ext uri="{FF2B5EF4-FFF2-40B4-BE49-F238E27FC236}">
                <a16:creationId xmlns:a16="http://schemas.microsoft.com/office/drawing/2014/main" id="{F89EC85F-1739-B1DD-30A1-67DB22720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9293" y="4481534"/>
            <a:ext cx="586684" cy="586684"/>
          </a:xfrm>
          <a:prstGeom prst="rect">
            <a:avLst/>
          </a:prstGeom>
        </p:spPr>
      </p:pic>
      <p:pic>
        <p:nvPicPr>
          <p:cNvPr id="176" name="Content Placeholder 4" descr="Computer with solid fill">
            <a:extLst>
              <a:ext uri="{FF2B5EF4-FFF2-40B4-BE49-F238E27FC236}">
                <a16:creationId xmlns:a16="http://schemas.microsoft.com/office/drawing/2014/main" id="{944C3BAC-6B90-A7C4-DD90-FA78719C1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5243" y="4481534"/>
            <a:ext cx="586684" cy="586684"/>
          </a:xfrm>
          <a:prstGeom prst="rect">
            <a:avLst/>
          </a:prstGeom>
        </p:spPr>
      </p:pic>
      <p:pic>
        <p:nvPicPr>
          <p:cNvPr id="178" name="Content Placeholder 4" descr="Computer with solid fill">
            <a:extLst>
              <a:ext uri="{FF2B5EF4-FFF2-40B4-BE49-F238E27FC236}">
                <a16:creationId xmlns:a16="http://schemas.microsoft.com/office/drawing/2014/main" id="{5338AB11-B7BA-B135-2FEF-68FC6CC5F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05025" y="3739037"/>
            <a:ext cx="586684" cy="586684"/>
          </a:xfrm>
          <a:prstGeom prst="rect">
            <a:avLst/>
          </a:prstGeom>
        </p:spPr>
      </p:pic>
      <p:pic>
        <p:nvPicPr>
          <p:cNvPr id="181" name="Content Placeholder 4" descr="Computer with solid fill">
            <a:extLst>
              <a:ext uri="{FF2B5EF4-FFF2-40B4-BE49-F238E27FC236}">
                <a16:creationId xmlns:a16="http://schemas.microsoft.com/office/drawing/2014/main" id="{9C0C4B26-6091-E840-8667-520DFC859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8652" y="5199806"/>
            <a:ext cx="586684" cy="586684"/>
          </a:xfrm>
          <a:prstGeom prst="rect">
            <a:avLst/>
          </a:prstGeom>
        </p:spPr>
      </p:pic>
      <p:pic>
        <p:nvPicPr>
          <p:cNvPr id="182" name="Content Placeholder 4" descr="Computer with solid fill">
            <a:extLst>
              <a:ext uri="{FF2B5EF4-FFF2-40B4-BE49-F238E27FC236}">
                <a16:creationId xmlns:a16="http://schemas.microsoft.com/office/drawing/2014/main" id="{BF7EDC89-B82F-8B85-2155-148A949AF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6768" y="5199806"/>
            <a:ext cx="586684" cy="58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8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rrow: Notched Right 118">
            <a:extLst>
              <a:ext uri="{FF2B5EF4-FFF2-40B4-BE49-F238E27FC236}">
                <a16:creationId xmlns:a16="http://schemas.microsoft.com/office/drawing/2014/main" id="{7B154DAE-E372-969A-3570-2DC770C91849}"/>
              </a:ext>
            </a:extLst>
          </p:cNvPr>
          <p:cNvSpPr/>
          <p:nvPr/>
        </p:nvSpPr>
        <p:spPr>
          <a:xfrm>
            <a:off x="8448669" y="2365437"/>
            <a:ext cx="1651292" cy="696019"/>
          </a:xfrm>
          <a:prstGeom prst="notched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d01b7ce9?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1CA8D-3282-D2DF-3367-0A5B1D30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err="1"/>
              <a:t>Tabele</a:t>
            </a:r>
            <a:r>
              <a:rPr lang="en-GB" sz="4400" dirty="0"/>
              <a:t> Hash </a:t>
            </a:r>
            <a:r>
              <a:rPr lang="en-GB" sz="4400" dirty="0" err="1"/>
              <a:t>Distribuite</a:t>
            </a:r>
            <a:r>
              <a:rPr lang="en-GB" sz="4400" dirty="0"/>
              <a:t> (DHT)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81993-EC30-CC2E-2A83-9FC60A203A61}"/>
              </a:ext>
            </a:extLst>
          </p:cNvPr>
          <p:cNvSpPr txBox="1"/>
          <p:nvPr/>
        </p:nvSpPr>
        <p:spPr>
          <a:xfrm>
            <a:off x="838200" y="4775199"/>
            <a:ext cx="2900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case-</a:t>
            </a:r>
            <a:r>
              <a:rPr lang="en-GB" dirty="0" err="1"/>
              <a:t>uri</a:t>
            </a:r>
            <a:r>
              <a:rPr lang="en-GB" dirty="0"/>
              <a:t> </a:t>
            </a:r>
            <a:r>
              <a:rPr lang="en-GB" dirty="0" err="1"/>
              <a:t>reale</a:t>
            </a:r>
            <a:r>
              <a:rPr lang="en-GB" dirty="0"/>
              <a:t>:</a:t>
            </a:r>
          </a:p>
          <a:p>
            <a:r>
              <a:rPr lang="en-GB" dirty="0"/>
              <a:t>BitTorrent</a:t>
            </a:r>
          </a:p>
          <a:p>
            <a:r>
              <a:rPr lang="en-GB" dirty="0"/>
              <a:t>Interplanetary File System</a:t>
            </a:r>
          </a:p>
          <a:p>
            <a:r>
              <a:rPr lang="en-GB" dirty="0" err="1"/>
              <a:t>Distribuirea</a:t>
            </a:r>
            <a:r>
              <a:rPr lang="en-GB" dirty="0"/>
              <a:t> </a:t>
            </a:r>
            <a:r>
              <a:rPr lang="en-GB" dirty="0" err="1"/>
              <a:t>Bazelor</a:t>
            </a:r>
            <a:r>
              <a:rPr lang="en-GB" dirty="0"/>
              <a:t> de Date</a:t>
            </a:r>
          </a:p>
          <a:p>
            <a:r>
              <a:rPr lang="en-GB" dirty="0"/>
              <a:t>IoT Networks</a:t>
            </a:r>
          </a:p>
        </p:txBody>
      </p:sp>
      <p:pic>
        <p:nvPicPr>
          <p:cNvPr id="8" name="Content Placeholder 4" descr="Computer with solid fill">
            <a:extLst>
              <a:ext uri="{FF2B5EF4-FFF2-40B4-BE49-F238E27FC236}">
                <a16:creationId xmlns:a16="http://schemas.microsoft.com/office/drawing/2014/main" id="{E50D4146-8ED0-C321-54C2-BBF540EA4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664" y="2751936"/>
            <a:ext cx="1506222" cy="1506222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63FCC35-E1BD-4E77-B1DA-2F813DC2BC86}"/>
              </a:ext>
            </a:extLst>
          </p:cNvPr>
          <p:cNvSpPr/>
          <p:nvPr/>
        </p:nvSpPr>
        <p:spPr>
          <a:xfrm flipH="1">
            <a:off x="612647" y="1884430"/>
            <a:ext cx="1353532" cy="962014"/>
          </a:xfrm>
          <a:prstGeom prst="wedgeRound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975BBA-A58C-6E64-0374-14318E4AC6E7}"/>
              </a:ext>
            </a:extLst>
          </p:cNvPr>
          <p:cNvSpPr txBox="1"/>
          <p:nvPr/>
        </p:nvSpPr>
        <p:spPr>
          <a:xfrm>
            <a:off x="629148" y="2170397"/>
            <a:ext cx="115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Vreau</a:t>
            </a:r>
            <a:r>
              <a:rPr lang="en-GB" dirty="0"/>
              <a:t>:</a:t>
            </a:r>
          </a:p>
        </p:txBody>
      </p:sp>
      <p:sp>
        <p:nvSpPr>
          <p:cNvPr id="11" name="!!req_blue">
            <a:extLst>
              <a:ext uri="{FF2B5EF4-FFF2-40B4-BE49-F238E27FC236}">
                <a16:creationId xmlns:a16="http://schemas.microsoft.com/office/drawing/2014/main" id="{9660DB44-BE02-655C-5D8B-76829433907E}"/>
              </a:ext>
            </a:extLst>
          </p:cNvPr>
          <p:cNvSpPr/>
          <p:nvPr/>
        </p:nvSpPr>
        <p:spPr>
          <a:xfrm flipV="1">
            <a:off x="1359831" y="2309267"/>
            <a:ext cx="549154" cy="94353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4124C8A2-E9E1-AF20-0387-4DDF37E9008C}"/>
              </a:ext>
            </a:extLst>
          </p:cNvPr>
          <p:cNvSpPr/>
          <p:nvPr/>
        </p:nvSpPr>
        <p:spPr>
          <a:xfrm>
            <a:off x="2650903" y="3299603"/>
            <a:ext cx="1506223" cy="258793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9263F4-08D5-49CB-0D59-6204BD2B72F5}"/>
              </a:ext>
            </a:extLst>
          </p:cNvPr>
          <p:cNvSpPr/>
          <p:nvPr/>
        </p:nvSpPr>
        <p:spPr>
          <a:xfrm>
            <a:off x="4418011" y="3168073"/>
            <a:ext cx="825347" cy="508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46D46-4FD4-9126-498C-3D8CCCC4900A}"/>
              </a:ext>
            </a:extLst>
          </p:cNvPr>
          <p:cNvSpPr txBox="1"/>
          <p:nvPr/>
        </p:nvSpPr>
        <p:spPr>
          <a:xfrm>
            <a:off x="2981319" y="2788638"/>
            <a:ext cx="845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49D915-F8A4-B6EF-C452-E859C5354D70}"/>
              </a:ext>
            </a:extLst>
          </p:cNvPr>
          <p:cNvSpPr txBox="1"/>
          <p:nvPr/>
        </p:nvSpPr>
        <p:spPr>
          <a:xfrm>
            <a:off x="4370690" y="2613703"/>
            <a:ext cx="1009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Hash </a:t>
            </a:r>
          </a:p>
          <a:p>
            <a:pPr algn="ctr"/>
            <a:r>
              <a:rPr lang="en-GB" dirty="0"/>
              <a:t>function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7330B8-93BE-2F7A-064E-9CDF884DF17E}"/>
              </a:ext>
            </a:extLst>
          </p:cNvPr>
          <p:cNvSpPr txBox="1"/>
          <p:nvPr/>
        </p:nvSpPr>
        <p:spPr>
          <a:xfrm>
            <a:off x="5713187" y="2837545"/>
            <a:ext cx="845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Key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76EFA3-4356-3861-6D47-4B36DB74A602}"/>
              </a:ext>
            </a:extLst>
          </p:cNvPr>
          <p:cNvSpPr txBox="1"/>
          <p:nvPr/>
        </p:nvSpPr>
        <p:spPr>
          <a:xfrm>
            <a:off x="5424507" y="3233342"/>
            <a:ext cx="117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d01b7ce9</a:t>
            </a:r>
          </a:p>
        </p:txBody>
      </p:sp>
      <p:sp>
        <p:nvSpPr>
          <p:cNvPr id="78" name="Rectangle: Diagonal Corners Snipped 77">
            <a:extLst>
              <a:ext uri="{FF2B5EF4-FFF2-40B4-BE49-F238E27FC236}">
                <a16:creationId xmlns:a16="http://schemas.microsoft.com/office/drawing/2014/main" id="{A347B6B2-2AD8-BCAF-19CF-0E2FE037B726}"/>
              </a:ext>
            </a:extLst>
          </p:cNvPr>
          <p:cNvSpPr/>
          <p:nvPr/>
        </p:nvSpPr>
        <p:spPr>
          <a:xfrm>
            <a:off x="7441835" y="4906569"/>
            <a:ext cx="231754" cy="67052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Rectangle: Diagonal Corners Snipped 78">
            <a:extLst>
              <a:ext uri="{FF2B5EF4-FFF2-40B4-BE49-F238E27FC236}">
                <a16:creationId xmlns:a16="http://schemas.microsoft.com/office/drawing/2014/main" id="{6D3FAEFD-C4F4-E3A8-5E1C-F6F9C6D6375C}"/>
              </a:ext>
            </a:extLst>
          </p:cNvPr>
          <p:cNvSpPr/>
          <p:nvPr/>
        </p:nvSpPr>
        <p:spPr>
          <a:xfrm>
            <a:off x="7441833" y="4807249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: Diagonal Corners Snipped 79">
            <a:extLst>
              <a:ext uri="{FF2B5EF4-FFF2-40B4-BE49-F238E27FC236}">
                <a16:creationId xmlns:a16="http://schemas.microsoft.com/office/drawing/2014/main" id="{193EDE3E-621F-CEC2-4CDA-422C89EC6FDE}"/>
              </a:ext>
            </a:extLst>
          </p:cNvPr>
          <p:cNvSpPr/>
          <p:nvPr/>
        </p:nvSpPr>
        <p:spPr>
          <a:xfrm>
            <a:off x="7441832" y="4707929"/>
            <a:ext cx="231754" cy="67052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: Diagonal Corners Snipped 81">
            <a:extLst>
              <a:ext uri="{FF2B5EF4-FFF2-40B4-BE49-F238E27FC236}">
                <a16:creationId xmlns:a16="http://schemas.microsoft.com/office/drawing/2014/main" id="{116C9764-312B-90AA-1F3B-89F63599677E}"/>
              </a:ext>
            </a:extLst>
          </p:cNvPr>
          <p:cNvSpPr/>
          <p:nvPr/>
        </p:nvSpPr>
        <p:spPr>
          <a:xfrm>
            <a:off x="10228761" y="4906569"/>
            <a:ext cx="231754" cy="67052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3" name="Rectangle: Diagonal Corners Snipped 82">
            <a:extLst>
              <a:ext uri="{FF2B5EF4-FFF2-40B4-BE49-F238E27FC236}">
                <a16:creationId xmlns:a16="http://schemas.microsoft.com/office/drawing/2014/main" id="{DEF00661-FC4E-05F4-C4D5-408EF424E3FF}"/>
              </a:ext>
            </a:extLst>
          </p:cNvPr>
          <p:cNvSpPr/>
          <p:nvPr/>
        </p:nvSpPr>
        <p:spPr>
          <a:xfrm>
            <a:off x="10228759" y="4807249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: Diagonal Corners Snipped 83">
            <a:extLst>
              <a:ext uri="{FF2B5EF4-FFF2-40B4-BE49-F238E27FC236}">
                <a16:creationId xmlns:a16="http://schemas.microsoft.com/office/drawing/2014/main" id="{D6DEEB1F-7045-8D12-BA89-D638D3B15D4D}"/>
              </a:ext>
            </a:extLst>
          </p:cNvPr>
          <p:cNvSpPr/>
          <p:nvPr/>
        </p:nvSpPr>
        <p:spPr>
          <a:xfrm>
            <a:off x="10228758" y="4707929"/>
            <a:ext cx="231754" cy="67052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: Diagonal Corners Snipped 89">
            <a:extLst>
              <a:ext uri="{FF2B5EF4-FFF2-40B4-BE49-F238E27FC236}">
                <a16:creationId xmlns:a16="http://schemas.microsoft.com/office/drawing/2014/main" id="{5B6E39B8-98FF-3340-BE76-74E399DC6699}"/>
              </a:ext>
            </a:extLst>
          </p:cNvPr>
          <p:cNvSpPr/>
          <p:nvPr/>
        </p:nvSpPr>
        <p:spPr>
          <a:xfrm>
            <a:off x="10228758" y="5643976"/>
            <a:ext cx="231754" cy="67052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1" name="Rectangle: Diagonal Corners Snipped 90">
            <a:extLst>
              <a:ext uri="{FF2B5EF4-FFF2-40B4-BE49-F238E27FC236}">
                <a16:creationId xmlns:a16="http://schemas.microsoft.com/office/drawing/2014/main" id="{0273E35D-F617-21ED-EEFC-61BC8099DF14}"/>
              </a:ext>
            </a:extLst>
          </p:cNvPr>
          <p:cNvSpPr/>
          <p:nvPr/>
        </p:nvSpPr>
        <p:spPr>
          <a:xfrm>
            <a:off x="7441833" y="5523032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: Diagonal Corners Snipped 92">
            <a:extLst>
              <a:ext uri="{FF2B5EF4-FFF2-40B4-BE49-F238E27FC236}">
                <a16:creationId xmlns:a16="http://schemas.microsoft.com/office/drawing/2014/main" id="{3D0E1059-AC5C-EB84-B97D-ADE3AEB13F90}"/>
              </a:ext>
            </a:extLst>
          </p:cNvPr>
          <p:cNvSpPr/>
          <p:nvPr/>
        </p:nvSpPr>
        <p:spPr>
          <a:xfrm>
            <a:off x="7444157" y="5622352"/>
            <a:ext cx="231754" cy="67052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: Diagonal Corners Snipped 119">
            <a:extLst>
              <a:ext uri="{FF2B5EF4-FFF2-40B4-BE49-F238E27FC236}">
                <a16:creationId xmlns:a16="http://schemas.microsoft.com/office/drawing/2014/main" id="{50469A28-918B-2FD2-34B7-C07F8383DFE6}"/>
              </a:ext>
            </a:extLst>
          </p:cNvPr>
          <p:cNvSpPr/>
          <p:nvPr/>
        </p:nvSpPr>
        <p:spPr>
          <a:xfrm>
            <a:off x="8448669" y="6296864"/>
            <a:ext cx="231754" cy="67052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9AF8BC2-8F7E-74E8-39A8-41CCE20DE225}"/>
              </a:ext>
            </a:extLst>
          </p:cNvPr>
          <p:cNvCxnSpPr>
            <a:cxnSpLocks/>
          </p:cNvCxnSpPr>
          <p:nvPr/>
        </p:nvCxnSpPr>
        <p:spPr>
          <a:xfrm flipV="1">
            <a:off x="7899400" y="4330700"/>
            <a:ext cx="1022350" cy="44428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3654DF9-7D0C-6916-381D-75BEAF29C0D7}"/>
              </a:ext>
            </a:extLst>
          </p:cNvPr>
          <p:cNvCxnSpPr>
            <a:cxnSpLocks/>
          </p:cNvCxnSpPr>
          <p:nvPr/>
        </p:nvCxnSpPr>
        <p:spPr>
          <a:xfrm flipH="1" flipV="1">
            <a:off x="8921750" y="4330700"/>
            <a:ext cx="869950" cy="37722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B23325A-BB8E-A914-6FB0-1C92D83B97F7}"/>
              </a:ext>
            </a:extLst>
          </p:cNvPr>
          <p:cNvCxnSpPr>
            <a:cxnSpLocks/>
          </p:cNvCxnSpPr>
          <p:nvPr/>
        </p:nvCxnSpPr>
        <p:spPr>
          <a:xfrm flipV="1">
            <a:off x="7899400" y="5086350"/>
            <a:ext cx="0" cy="36195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5B26F3D-C412-C479-A591-230C264FBF4A}"/>
              </a:ext>
            </a:extLst>
          </p:cNvPr>
          <p:cNvCxnSpPr>
            <a:cxnSpLocks/>
          </p:cNvCxnSpPr>
          <p:nvPr/>
        </p:nvCxnSpPr>
        <p:spPr>
          <a:xfrm>
            <a:off x="7899400" y="5791213"/>
            <a:ext cx="1052098" cy="42687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85936D0-846E-41D8-260C-73B24FC45A42}"/>
              </a:ext>
            </a:extLst>
          </p:cNvPr>
          <p:cNvCxnSpPr>
            <a:cxnSpLocks/>
          </p:cNvCxnSpPr>
          <p:nvPr/>
        </p:nvCxnSpPr>
        <p:spPr>
          <a:xfrm flipV="1">
            <a:off x="8921750" y="5791213"/>
            <a:ext cx="869950" cy="42687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7AD23DA-F419-2AF5-1996-CE5FF7276C03}"/>
              </a:ext>
            </a:extLst>
          </p:cNvPr>
          <p:cNvCxnSpPr>
            <a:cxnSpLocks/>
          </p:cNvCxnSpPr>
          <p:nvPr/>
        </p:nvCxnSpPr>
        <p:spPr>
          <a:xfrm flipV="1">
            <a:off x="9791700" y="5086350"/>
            <a:ext cx="0" cy="36195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C7C7BEC-A18D-1363-757E-061C2FB642E8}"/>
              </a:ext>
            </a:extLst>
          </p:cNvPr>
          <p:cNvCxnSpPr>
            <a:cxnSpLocks/>
          </p:cNvCxnSpPr>
          <p:nvPr/>
        </p:nvCxnSpPr>
        <p:spPr>
          <a:xfrm flipV="1">
            <a:off x="8921750" y="4330700"/>
            <a:ext cx="0" cy="188739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F312E5E-69E7-97D6-6C55-C118983D3109}"/>
              </a:ext>
            </a:extLst>
          </p:cNvPr>
          <p:cNvCxnSpPr>
            <a:cxnSpLocks/>
            <a:endCxn id="108" idx="1"/>
          </p:cNvCxnSpPr>
          <p:nvPr/>
        </p:nvCxnSpPr>
        <p:spPr>
          <a:xfrm flipV="1">
            <a:off x="8286991" y="4908518"/>
            <a:ext cx="1299266" cy="71383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52B28D9-CFAE-FFFE-9E76-FDE80568B396}"/>
              </a:ext>
            </a:extLst>
          </p:cNvPr>
          <p:cNvCxnSpPr>
            <a:cxnSpLocks/>
            <a:stCxn id="107" idx="3"/>
            <a:endCxn id="111" idx="1"/>
          </p:cNvCxnSpPr>
          <p:nvPr/>
        </p:nvCxnSpPr>
        <p:spPr>
          <a:xfrm>
            <a:off x="8286991" y="4908518"/>
            <a:ext cx="1299266" cy="71827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Content Placeholder 4" descr="Computer with solid fill">
            <a:extLst>
              <a:ext uri="{FF2B5EF4-FFF2-40B4-BE49-F238E27FC236}">
                <a16:creationId xmlns:a16="http://schemas.microsoft.com/office/drawing/2014/main" id="{2688BE16-99F2-1020-EBE2-B3BEA7285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0307" y="4615176"/>
            <a:ext cx="586684" cy="586684"/>
          </a:xfrm>
          <a:prstGeom prst="rect">
            <a:avLst/>
          </a:prstGeom>
        </p:spPr>
      </p:pic>
      <p:pic>
        <p:nvPicPr>
          <p:cNvPr id="108" name="Content Placeholder 4" descr="Computer with solid fill">
            <a:extLst>
              <a:ext uri="{FF2B5EF4-FFF2-40B4-BE49-F238E27FC236}">
                <a16:creationId xmlns:a16="http://schemas.microsoft.com/office/drawing/2014/main" id="{FCC8BF96-EB96-51A4-96ED-0C51ACFAA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6257" y="4615176"/>
            <a:ext cx="586684" cy="586684"/>
          </a:xfrm>
          <a:prstGeom prst="rect">
            <a:avLst/>
          </a:prstGeom>
        </p:spPr>
      </p:pic>
      <p:pic>
        <p:nvPicPr>
          <p:cNvPr id="109" name="Content Placeholder 4" descr="Computer with solid fill">
            <a:extLst>
              <a:ext uri="{FF2B5EF4-FFF2-40B4-BE49-F238E27FC236}">
                <a16:creationId xmlns:a16="http://schemas.microsoft.com/office/drawing/2014/main" id="{4F98FB4B-53E2-9D4F-969B-086238E91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16039" y="3872679"/>
            <a:ext cx="586684" cy="586684"/>
          </a:xfrm>
          <a:prstGeom prst="rect">
            <a:avLst/>
          </a:prstGeom>
        </p:spPr>
      </p:pic>
      <p:pic>
        <p:nvPicPr>
          <p:cNvPr id="110" name="Content Placeholder 4" descr="Computer with solid fill">
            <a:extLst>
              <a:ext uri="{FF2B5EF4-FFF2-40B4-BE49-F238E27FC236}">
                <a16:creationId xmlns:a16="http://schemas.microsoft.com/office/drawing/2014/main" id="{EC01F8E8-20B3-CE9E-ABCE-BE686EBE6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0307" y="5330959"/>
            <a:ext cx="586684" cy="586684"/>
          </a:xfrm>
          <a:prstGeom prst="rect">
            <a:avLst/>
          </a:prstGeom>
        </p:spPr>
      </p:pic>
      <p:pic>
        <p:nvPicPr>
          <p:cNvPr id="111" name="Content Placeholder 4" descr="Computer with solid fill">
            <a:extLst>
              <a:ext uri="{FF2B5EF4-FFF2-40B4-BE49-F238E27FC236}">
                <a16:creationId xmlns:a16="http://schemas.microsoft.com/office/drawing/2014/main" id="{88A8A0CC-FAC1-6810-6ADC-631EB130CF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6257" y="5333448"/>
            <a:ext cx="586684" cy="586684"/>
          </a:xfrm>
          <a:prstGeom prst="rect">
            <a:avLst/>
          </a:prstGeom>
        </p:spPr>
      </p:pic>
      <p:pic>
        <p:nvPicPr>
          <p:cNvPr id="121" name="Content Placeholder 4" descr="Computer with solid fill">
            <a:extLst>
              <a:ext uri="{FF2B5EF4-FFF2-40B4-BE49-F238E27FC236}">
                <a16:creationId xmlns:a16="http://schemas.microsoft.com/office/drawing/2014/main" id="{502E9522-EAFA-0FA7-4CC3-524BE27C5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16039" y="6095987"/>
            <a:ext cx="586684" cy="586684"/>
          </a:xfrm>
          <a:prstGeom prst="rect">
            <a:avLst/>
          </a:prstGeom>
        </p:spPr>
      </p:pic>
      <p:sp>
        <p:nvSpPr>
          <p:cNvPr id="171" name="Thought Bubble: Cloud 170">
            <a:extLst>
              <a:ext uri="{FF2B5EF4-FFF2-40B4-BE49-F238E27FC236}">
                <a16:creationId xmlns:a16="http://schemas.microsoft.com/office/drawing/2014/main" id="{3F1A59BE-0231-32A7-FF3B-592173BF3EFE}"/>
              </a:ext>
            </a:extLst>
          </p:cNvPr>
          <p:cNvSpPr/>
          <p:nvPr/>
        </p:nvSpPr>
        <p:spPr>
          <a:xfrm>
            <a:off x="8785780" y="3119877"/>
            <a:ext cx="2113935" cy="784851"/>
          </a:xfrm>
          <a:prstGeom prst="cloud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Am </a:t>
            </a:r>
            <a:r>
              <a:rPr lang="en-GB" sz="1400" dirty="0" err="1"/>
              <a:t>sau</a:t>
            </a:r>
            <a:r>
              <a:rPr lang="en-GB" sz="1400" dirty="0"/>
              <a:t> </a:t>
            </a:r>
            <a:r>
              <a:rPr lang="en-GB" sz="1400" dirty="0" err="1"/>
              <a:t>cunosc</a:t>
            </a:r>
            <a:r>
              <a:rPr lang="en-GB" sz="1400" dirty="0"/>
              <a:t> cine are d01b7ce9?</a:t>
            </a:r>
          </a:p>
        </p:txBody>
      </p:sp>
    </p:spTree>
    <p:extLst>
      <p:ext uri="{BB962C8B-B14F-4D97-AF65-F5344CB8AC3E}">
        <p14:creationId xmlns:p14="http://schemas.microsoft.com/office/powerpoint/2010/main" val="3622836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CA8D-3282-D2DF-3367-0A5B1D30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err="1"/>
              <a:t>Tabele</a:t>
            </a:r>
            <a:r>
              <a:rPr lang="en-GB" sz="4400" dirty="0"/>
              <a:t> Hash </a:t>
            </a:r>
            <a:r>
              <a:rPr lang="en-GB" sz="4400" dirty="0" err="1"/>
              <a:t>Distribuite</a:t>
            </a:r>
            <a:r>
              <a:rPr lang="en-GB" sz="4400" dirty="0"/>
              <a:t> (DHT)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81993-EC30-CC2E-2A83-9FC60A203A61}"/>
              </a:ext>
            </a:extLst>
          </p:cNvPr>
          <p:cNvSpPr txBox="1"/>
          <p:nvPr/>
        </p:nvSpPr>
        <p:spPr>
          <a:xfrm>
            <a:off x="838200" y="4775199"/>
            <a:ext cx="2900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case-</a:t>
            </a:r>
            <a:r>
              <a:rPr lang="en-GB" dirty="0" err="1"/>
              <a:t>uri</a:t>
            </a:r>
            <a:r>
              <a:rPr lang="en-GB" dirty="0"/>
              <a:t> </a:t>
            </a:r>
            <a:r>
              <a:rPr lang="en-GB" dirty="0" err="1"/>
              <a:t>reale</a:t>
            </a:r>
            <a:r>
              <a:rPr lang="en-GB" dirty="0"/>
              <a:t>:</a:t>
            </a:r>
          </a:p>
          <a:p>
            <a:r>
              <a:rPr lang="en-GB" dirty="0"/>
              <a:t>BitTorrent</a:t>
            </a:r>
          </a:p>
          <a:p>
            <a:r>
              <a:rPr lang="en-GB" dirty="0"/>
              <a:t>Interplanetary File System</a:t>
            </a:r>
          </a:p>
          <a:p>
            <a:r>
              <a:rPr lang="en-GB" dirty="0" err="1"/>
              <a:t>Distribuirea</a:t>
            </a:r>
            <a:r>
              <a:rPr lang="en-GB" dirty="0"/>
              <a:t> </a:t>
            </a:r>
            <a:r>
              <a:rPr lang="en-GB" dirty="0" err="1"/>
              <a:t>Bazelor</a:t>
            </a:r>
            <a:r>
              <a:rPr lang="en-GB" dirty="0"/>
              <a:t> de Date</a:t>
            </a:r>
          </a:p>
          <a:p>
            <a:r>
              <a:rPr lang="en-GB" dirty="0"/>
              <a:t>IoT Networks</a:t>
            </a:r>
          </a:p>
        </p:txBody>
      </p:sp>
      <p:pic>
        <p:nvPicPr>
          <p:cNvPr id="8" name="Content Placeholder 4" descr="Computer with solid fill">
            <a:extLst>
              <a:ext uri="{FF2B5EF4-FFF2-40B4-BE49-F238E27FC236}">
                <a16:creationId xmlns:a16="http://schemas.microsoft.com/office/drawing/2014/main" id="{E50D4146-8ED0-C321-54C2-BBF540EA4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664" y="2751936"/>
            <a:ext cx="1506222" cy="1506222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63FCC35-E1BD-4E77-B1DA-2F813DC2BC86}"/>
              </a:ext>
            </a:extLst>
          </p:cNvPr>
          <p:cNvSpPr/>
          <p:nvPr/>
        </p:nvSpPr>
        <p:spPr>
          <a:xfrm flipH="1">
            <a:off x="612647" y="1884430"/>
            <a:ext cx="1353532" cy="962014"/>
          </a:xfrm>
          <a:prstGeom prst="wedgeRound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975BBA-A58C-6E64-0374-14318E4AC6E7}"/>
              </a:ext>
            </a:extLst>
          </p:cNvPr>
          <p:cNvSpPr txBox="1"/>
          <p:nvPr/>
        </p:nvSpPr>
        <p:spPr>
          <a:xfrm>
            <a:off x="629148" y="2170397"/>
            <a:ext cx="115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Vreau</a:t>
            </a:r>
            <a:r>
              <a:rPr lang="en-GB" dirty="0"/>
              <a:t>:</a:t>
            </a:r>
          </a:p>
        </p:txBody>
      </p:sp>
      <p:sp>
        <p:nvSpPr>
          <p:cNvPr id="11" name="!!req_blue">
            <a:extLst>
              <a:ext uri="{FF2B5EF4-FFF2-40B4-BE49-F238E27FC236}">
                <a16:creationId xmlns:a16="http://schemas.microsoft.com/office/drawing/2014/main" id="{9660DB44-BE02-655C-5D8B-76829433907E}"/>
              </a:ext>
            </a:extLst>
          </p:cNvPr>
          <p:cNvSpPr/>
          <p:nvPr/>
        </p:nvSpPr>
        <p:spPr>
          <a:xfrm flipV="1">
            <a:off x="1359831" y="2309267"/>
            <a:ext cx="549154" cy="94353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4124C8A2-E9E1-AF20-0387-4DDF37E9008C}"/>
              </a:ext>
            </a:extLst>
          </p:cNvPr>
          <p:cNvSpPr/>
          <p:nvPr/>
        </p:nvSpPr>
        <p:spPr>
          <a:xfrm>
            <a:off x="2650903" y="3299603"/>
            <a:ext cx="1506223" cy="258793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9263F4-08D5-49CB-0D59-6204BD2B72F5}"/>
              </a:ext>
            </a:extLst>
          </p:cNvPr>
          <p:cNvSpPr/>
          <p:nvPr/>
        </p:nvSpPr>
        <p:spPr>
          <a:xfrm>
            <a:off x="4418011" y="3168073"/>
            <a:ext cx="825347" cy="508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46D46-4FD4-9126-498C-3D8CCCC4900A}"/>
              </a:ext>
            </a:extLst>
          </p:cNvPr>
          <p:cNvSpPr txBox="1"/>
          <p:nvPr/>
        </p:nvSpPr>
        <p:spPr>
          <a:xfrm>
            <a:off x="2981319" y="2788638"/>
            <a:ext cx="845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49D915-F8A4-B6EF-C452-E859C5354D70}"/>
              </a:ext>
            </a:extLst>
          </p:cNvPr>
          <p:cNvSpPr txBox="1"/>
          <p:nvPr/>
        </p:nvSpPr>
        <p:spPr>
          <a:xfrm>
            <a:off x="4370690" y="2613703"/>
            <a:ext cx="1009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Hash </a:t>
            </a:r>
          </a:p>
          <a:p>
            <a:pPr algn="ctr"/>
            <a:r>
              <a:rPr lang="en-GB" dirty="0"/>
              <a:t>function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7330B8-93BE-2F7A-064E-9CDF884DF17E}"/>
              </a:ext>
            </a:extLst>
          </p:cNvPr>
          <p:cNvSpPr txBox="1"/>
          <p:nvPr/>
        </p:nvSpPr>
        <p:spPr>
          <a:xfrm>
            <a:off x="5713187" y="2837545"/>
            <a:ext cx="845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Key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76EFA3-4356-3861-6D47-4B36DB74A602}"/>
              </a:ext>
            </a:extLst>
          </p:cNvPr>
          <p:cNvSpPr txBox="1"/>
          <p:nvPr/>
        </p:nvSpPr>
        <p:spPr>
          <a:xfrm>
            <a:off x="5424507" y="3233342"/>
            <a:ext cx="117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d01b7ce9</a:t>
            </a:r>
          </a:p>
        </p:txBody>
      </p:sp>
      <p:sp>
        <p:nvSpPr>
          <p:cNvPr id="78" name="Rectangle: Diagonal Corners Snipped 77">
            <a:extLst>
              <a:ext uri="{FF2B5EF4-FFF2-40B4-BE49-F238E27FC236}">
                <a16:creationId xmlns:a16="http://schemas.microsoft.com/office/drawing/2014/main" id="{A347B6B2-2AD8-BCAF-19CF-0E2FE037B726}"/>
              </a:ext>
            </a:extLst>
          </p:cNvPr>
          <p:cNvSpPr/>
          <p:nvPr/>
        </p:nvSpPr>
        <p:spPr>
          <a:xfrm>
            <a:off x="7441835" y="4906569"/>
            <a:ext cx="231754" cy="67052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Rectangle: Diagonal Corners Snipped 78">
            <a:extLst>
              <a:ext uri="{FF2B5EF4-FFF2-40B4-BE49-F238E27FC236}">
                <a16:creationId xmlns:a16="http://schemas.microsoft.com/office/drawing/2014/main" id="{6D3FAEFD-C4F4-E3A8-5E1C-F6F9C6D6375C}"/>
              </a:ext>
            </a:extLst>
          </p:cNvPr>
          <p:cNvSpPr/>
          <p:nvPr/>
        </p:nvSpPr>
        <p:spPr>
          <a:xfrm>
            <a:off x="7441833" y="4807249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: Diagonal Corners Snipped 79">
            <a:extLst>
              <a:ext uri="{FF2B5EF4-FFF2-40B4-BE49-F238E27FC236}">
                <a16:creationId xmlns:a16="http://schemas.microsoft.com/office/drawing/2014/main" id="{193EDE3E-621F-CEC2-4CDA-422C89EC6FDE}"/>
              </a:ext>
            </a:extLst>
          </p:cNvPr>
          <p:cNvSpPr/>
          <p:nvPr/>
        </p:nvSpPr>
        <p:spPr>
          <a:xfrm>
            <a:off x="7441832" y="4707929"/>
            <a:ext cx="231754" cy="67052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: Diagonal Corners Snipped 81">
            <a:extLst>
              <a:ext uri="{FF2B5EF4-FFF2-40B4-BE49-F238E27FC236}">
                <a16:creationId xmlns:a16="http://schemas.microsoft.com/office/drawing/2014/main" id="{116C9764-312B-90AA-1F3B-89F63599677E}"/>
              </a:ext>
            </a:extLst>
          </p:cNvPr>
          <p:cNvSpPr/>
          <p:nvPr/>
        </p:nvSpPr>
        <p:spPr>
          <a:xfrm>
            <a:off x="10228761" y="4906569"/>
            <a:ext cx="231754" cy="67052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3" name="Rectangle: Diagonal Corners Snipped 82">
            <a:extLst>
              <a:ext uri="{FF2B5EF4-FFF2-40B4-BE49-F238E27FC236}">
                <a16:creationId xmlns:a16="http://schemas.microsoft.com/office/drawing/2014/main" id="{DEF00661-FC4E-05F4-C4D5-408EF424E3FF}"/>
              </a:ext>
            </a:extLst>
          </p:cNvPr>
          <p:cNvSpPr/>
          <p:nvPr/>
        </p:nvSpPr>
        <p:spPr>
          <a:xfrm>
            <a:off x="10228759" y="4807249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: Diagonal Corners Snipped 83">
            <a:extLst>
              <a:ext uri="{FF2B5EF4-FFF2-40B4-BE49-F238E27FC236}">
                <a16:creationId xmlns:a16="http://schemas.microsoft.com/office/drawing/2014/main" id="{D6DEEB1F-7045-8D12-BA89-D638D3B15D4D}"/>
              </a:ext>
            </a:extLst>
          </p:cNvPr>
          <p:cNvSpPr/>
          <p:nvPr/>
        </p:nvSpPr>
        <p:spPr>
          <a:xfrm>
            <a:off x="10228758" y="4707929"/>
            <a:ext cx="231754" cy="67052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: Diagonal Corners Snipped 89">
            <a:extLst>
              <a:ext uri="{FF2B5EF4-FFF2-40B4-BE49-F238E27FC236}">
                <a16:creationId xmlns:a16="http://schemas.microsoft.com/office/drawing/2014/main" id="{5B6E39B8-98FF-3340-BE76-74E399DC6699}"/>
              </a:ext>
            </a:extLst>
          </p:cNvPr>
          <p:cNvSpPr/>
          <p:nvPr/>
        </p:nvSpPr>
        <p:spPr>
          <a:xfrm>
            <a:off x="10228758" y="5643976"/>
            <a:ext cx="231754" cy="67052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1" name="Rectangle: Diagonal Corners Snipped 90">
            <a:extLst>
              <a:ext uri="{FF2B5EF4-FFF2-40B4-BE49-F238E27FC236}">
                <a16:creationId xmlns:a16="http://schemas.microsoft.com/office/drawing/2014/main" id="{0273E35D-F617-21ED-EEFC-61BC8099DF14}"/>
              </a:ext>
            </a:extLst>
          </p:cNvPr>
          <p:cNvSpPr/>
          <p:nvPr/>
        </p:nvSpPr>
        <p:spPr>
          <a:xfrm>
            <a:off x="7441833" y="5523032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: Diagonal Corners Snipped 92">
            <a:extLst>
              <a:ext uri="{FF2B5EF4-FFF2-40B4-BE49-F238E27FC236}">
                <a16:creationId xmlns:a16="http://schemas.microsoft.com/office/drawing/2014/main" id="{3D0E1059-AC5C-EB84-B97D-ADE3AEB13F90}"/>
              </a:ext>
            </a:extLst>
          </p:cNvPr>
          <p:cNvSpPr/>
          <p:nvPr/>
        </p:nvSpPr>
        <p:spPr>
          <a:xfrm>
            <a:off x="7444157" y="5622352"/>
            <a:ext cx="231754" cy="67052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: Diagonal Corners Snipped 119">
            <a:extLst>
              <a:ext uri="{FF2B5EF4-FFF2-40B4-BE49-F238E27FC236}">
                <a16:creationId xmlns:a16="http://schemas.microsoft.com/office/drawing/2014/main" id="{50469A28-918B-2FD2-34B7-C07F8383DFE6}"/>
              </a:ext>
            </a:extLst>
          </p:cNvPr>
          <p:cNvSpPr/>
          <p:nvPr/>
        </p:nvSpPr>
        <p:spPr>
          <a:xfrm>
            <a:off x="8448669" y="6296864"/>
            <a:ext cx="231754" cy="67052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9AF8BC2-8F7E-74E8-39A8-41CCE20DE225}"/>
              </a:ext>
            </a:extLst>
          </p:cNvPr>
          <p:cNvCxnSpPr>
            <a:cxnSpLocks/>
          </p:cNvCxnSpPr>
          <p:nvPr/>
        </p:nvCxnSpPr>
        <p:spPr>
          <a:xfrm flipV="1">
            <a:off x="7899400" y="4330700"/>
            <a:ext cx="1022350" cy="44428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3654DF9-7D0C-6916-381D-75BEAF29C0D7}"/>
              </a:ext>
            </a:extLst>
          </p:cNvPr>
          <p:cNvCxnSpPr>
            <a:cxnSpLocks/>
          </p:cNvCxnSpPr>
          <p:nvPr/>
        </p:nvCxnSpPr>
        <p:spPr>
          <a:xfrm flipH="1" flipV="1">
            <a:off x="8921750" y="4330700"/>
            <a:ext cx="869950" cy="37722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B23325A-BB8E-A914-6FB0-1C92D83B97F7}"/>
              </a:ext>
            </a:extLst>
          </p:cNvPr>
          <p:cNvCxnSpPr>
            <a:cxnSpLocks/>
          </p:cNvCxnSpPr>
          <p:nvPr/>
        </p:nvCxnSpPr>
        <p:spPr>
          <a:xfrm flipV="1">
            <a:off x="7899400" y="5086350"/>
            <a:ext cx="0" cy="36195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5B26F3D-C412-C479-A591-230C264FBF4A}"/>
              </a:ext>
            </a:extLst>
          </p:cNvPr>
          <p:cNvCxnSpPr>
            <a:cxnSpLocks/>
          </p:cNvCxnSpPr>
          <p:nvPr/>
        </p:nvCxnSpPr>
        <p:spPr>
          <a:xfrm>
            <a:off x="7899400" y="5791213"/>
            <a:ext cx="1052098" cy="42687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85936D0-846E-41D8-260C-73B24FC45A42}"/>
              </a:ext>
            </a:extLst>
          </p:cNvPr>
          <p:cNvCxnSpPr>
            <a:cxnSpLocks/>
          </p:cNvCxnSpPr>
          <p:nvPr/>
        </p:nvCxnSpPr>
        <p:spPr>
          <a:xfrm flipV="1">
            <a:off x="8921750" y="5791213"/>
            <a:ext cx="869950" cy="42687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7AD23DA-F419-2AF5-1996-CE5FF7276C03}"/>
              </a:ext>
            </a:extLst>
          </p:cNvPr>
          <p:cNvCxnSpPr>
            <a:cxnSpLocks/>
          </p:cNvCxnSpPr>
          <p:nvPr/>
        </p:nvCxnSpPr>
        <p:spPr>
          <a:xfrm flipV="1">
            <a:off x="9791700" y="5086350"/>
            <a:ext cx="0" cy="36195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C7C7BEC-A18D-1363-757E-061C2FB642E8}"/>
              </a:ext>
            </a:extLst>
          </p:cNvPr>
          <p:cNvCxnSpPr>
            <a:cxnSpLocks/>
          </p:cNvCxnSpPr>
          <p:nvPr/>
        </p:nvCxnSpPr>
        <p:spPr>
          <a:xfrm flipV="1">
            <a:off x="8921750" y="4330700"/>
            <a:ext cx="0" cy="188739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F312E5E-69E7-97D6-6C55-C118983D3109}"/>
              </a:ext>
            </a:extLst>
          </p:cNvPr>
          <p:cNvCxnSpPr>
            <a:cxnSpLocks/>
            <a:endCxn id="108" idx="1"/>
          </p:cNvCxnSpPr>
          <p:nvPr/>
        </p:nvCxnSpPr>
        <p:spPr>
          <a:xfrm flipV="1">
            <a:off x="8286991" y="4908518"/>
            <a:ext cx="1299266" cy="71383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52B28D9-CFAE-FFFE-9E76-FDE80568B396}"/>
              </a:ext>
            </a:extLst>
          </p:cNvPr>
          <p:cNvCxnSpPr>
            <a:cxnSpLocks/>
            <a:stCxn id="107" idx="3"/>
            <a:endCxn id="111" idx="1"/>
          </p:cNvCxnSpPr>
          <p:nvPr/>
        </p:nvCxnSpPr>
        <p:spPr>
          <a:xfrm>
            <a:off x="8286991" y="4908518"/>
            <a:ext cx="1299266" cy="71827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Content Placeholder 4" descr="Computer with solid fill">
            <a:extLst>
              <a:ext uri="{FF2B5EF4-FFF2-40B4-BE49-F238E27FC236}">
                <a16:creationId xmlns:a16="http://schemas.microsoft.com/office/drawing/2014/main" id="{2688BE16-99F2-1020-EBE2-B3BEA7285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0307" y="4615176"/>
            <a:ext cx="586684" cy="586684"/>
          </a:xfrm>
          <a:prstGeom prst="rect">
            <a:avLst/>
          </a:prstGeom>
        </p:spPr>
      </p:pic>
      <p:pic>
        <p:nvPicPr>
          <p:cNvPr id="108" name="Content Placeholder 4" descr="Computer with solid fill">
            <a:extLst>
              <a:ext uri="{FF2B5EF4-FFF2-40B4-BE49-F238E27FC236}">
                <a16:creationId xmlns:a16="http://schemas.microsoft.com/office/drawing/2014/main" id="{FCC8BF96-EB96-51A4-96ED-0C51ACFAA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6257" y="4615176"/>
            <a:ext cx="586684" cy="586684"/>
          </a:xfrm>
          <a:prstGeom prst="rect">
            <a:avLst/>
          </a:prstGeom>
        </p:spPr>
      </p:pic>
      <p:pic>
        <p:nvPicPr>
          <p:cNvPr id="109" name="Content Placeholder 4" descr="Computer with solid fill">
            <a:extLst>
              <a:ext uri="{FF2B5EF4-FFF2-40B4-BE49-F238E27FC236}">
                <a16:creationId xmlns:a16="http://schemas.microsoft.com/office/drawing/2014/main" id="{4F98FB4B-53E2-9D4F-969B-086238E91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6039" y="3872679"/>
            <a:ext cx="586684" cy="586684"/>
          </a:xfrm>
          <a:prstGeom prst="rect">
            <a:avLst/>
          </a:prstGeom>
        </p:spPr>
      </p:pic>
      <p:pic>
        <p:nvPicPr>
          <p:cNvPr id="110" name="Content Placeholder 4" descr="Computer with solid fill">
            <a:extLst>
              <a:ext uri="{FF2B5EF4-FFF2-40B4-BE49-F238E27FC236}">
                <a16:creationId xmlns:a16="http://schemas.microsoft.com/office/drawing/2014/main" id="{EC01F8E8-20B3-CE9E-ABCE-BE686EBE6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0307" y="5330959"/>
            <a:ext cx="586684" cy="586684"/>
          </a:xfrm>
          <a:prstGeom prst="rect">
            <a:avLst/>
          </a:prstGeom>
        </p:spPr>
      </p:pic>
      <p:pic>
        <p:nvPicPr>
          <p:cNvPr id="111" name="Content Placeholder 4" descr="Computer with solid fill">
            <a:extLst>
              <a:ext uri="{FF2B5EF4-FFF2-40B4-BE49-F238E27FC236}">
                <a16:creationId xmlns:a16="http://schemas.microsoft.com/office/drawing/2014/main" id="{88A8A0CC-FAC1-6810-6ADC-631EB130CF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6257" y="5333448"/>
            <a:ext cx="586684" cy="586684"/>
          </a:xfrm>
          <a:prstGeom prst="rect">
            <a:avLst/>
          </a:prstGeom>
        </p:spPr>
      </p:pic>
      <p:pic>
        <p:nvPicPr>
          <p:cNvPr id="121" name="Content Placeholder 4" descr="Computer with solid fill">
            <a:extLst>
              <a:ext uri="{FF2B5EF4-FFF2-40B4-BE49-F238E27FC236}">
                <a16:creationId xmlns:a16="http://schemas.microsoft.com/office/drawing/2014/main" id="{502E9522-EAFA-0FA7-4CC3-524BE27C5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16039" y="6095987"/>
            <a:ext cx="586684" cy="586684"/>
          </a:xfrm>
          <a:prstGeom prst="rect">
            <a:avLst/>
          </a:prstGeom>
        </p:spPr>
      </p:pic>
      <p:sp>
        <p:nvSpPr>
          <p:cNvPr id="171" name="Thought Bubble: Cloud 170">
            <a:extLst>
              <a:ext uri="{FF2B5EF4-FFF2-40B4-BE49-F238E27FC236}">
                <a16:creationId xmlns:a16="http://schemas.microsoft.com/office/drawing/2014/main" id="{3F1A59BE-0231-32A7-FF3B-592173BF3EFE}"/>
              </a:ext>
            </a:extLst>
          </p:cNvPr>
          <p:cNvSpPr/>
          <p:nvPr/>
        </p:nvSpPr>
        <p:spPr>
          <a:xfrm>
            <a:off x="8785780" y="3119877"/>
            <a:ext cx="2113935" cy="784851"/>
          </a:xfrm>
          <a:prstGeom prst="cloud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Hmm… nu</a:t>
            </a:r>
          </a:p>
        </p:txBody>
      </p:sp>
      <p:sp>
        <p:nvSpPr>
          <p:cNvPr id="3" name="Arrow: Notched Right 2">
            <a:extLst>
              <a:ext uri="{FF2B5EF4-FFF2-40B4-BE49-F238E27FC236}">
                <a16:creationId xmlns:a16="http://schemas.microsoft.com/office/drawing/2014/main" id="{0C9D7671-1A9E-0133-BE5F-CA26A8916386}"/>
              </a:ext>
            </a:extLst>
          </p:cNvPr>
          <p:cNvSpPr/>
          <p:nvPr/>
        </p:nvSpPr>
        <p:spPr>
          <a:xfrm>
            <a:off x="8448669" y="2365437"/>
            <a:ext cx="1651292" cy="696019"/>
          </a:xfrm>
          <a:prstGeom prst="notched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d01b7ce9?</a:t>
            </a:r>
          </a:p>
        </p:txBody>
      </p:sp>
    </p:spTree>
    <p:extLst>
      <p:ext uri="{BB962C8B-B14F-4D97-AF65-F5344CB8AC3E}">
        <p14:creationId xmlns:p14="http://schemas.microsoft.com/office/powerpoint/2010/main" val="534264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CA8D-3282-D2DF-3367-0A5B1D30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err="1"/>
              <a:t>Tabele</a:t>
            </a:r>
            <a:r>
              <a:rPr lang="en-GB" sz="4400" dirty="0"/>
              <a:t> Hash </a:t>
            </a:r>
            <a:r>
              <a:rPr lang="en-GB" sz="4400" dirty="0" err="1"/>
              <a:t>Distribuite</a:t>
            </a:r>
            <a:r>
              <a:rPr lang="en-GB" sz="4400" dirty="0"/>
              <a:t> (DHT)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81993-EC30-CC2E-2A83-9FC60A203A61}"/>
              </a:ext>
            </a:extLst>
          </p:cNvPr>
          <p:cNvSpPr txBox="1"/>
          <p:nvPr/>
        </p:nvSpPr>
        <p:spPr>
          <a:xfrm>
            <a:off x="838200" y="4775199"/>
            <a:ext cx="2900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case-</a:t>
            </a:r>
            <a:r>
              <a:rPr lang="en-GB" dirty="0" err="1"/>
              <a:t>uri</a:t>
            </a:r>
            <a:r>
              <a:rPr lang="en-GB" dirty="0"/>
              <a:t> </a:t>
            </a:r>
            <a:r>
              <a:rPr lang="en-GB" dirty="0" err="1"/>
              <a:t>reale</a:t>
            </a:r>
            <a:r>
              <a:rPr lang="en-GB" dirty="0"/>
              <a:t>:</a:t>
            </a:r>
          </a:p>
          <a:p>
            <a:r>
              <a:rPr lang="en-GB" dirty="0"/>
              <a:t>BitTorrent</a:t>
            </a:r>
          </a:p>
          <a:p>
            <a:r>
              <a:rPr lang="en-GB" dirty="0"/>
              <a:t>Interplanetary File System</a:t>
            </a:r>
          </a:p>
          <a:p>
            <a:r>
              <a:rPr lang="en-GB" dirty="0" err="1"/>
              <a:t>Distribuirea</a:t>
            </a:r>
            <a:r>
              <a:rPr lang="en-GB" dirty="0"/>
              <a:t> </a:t>
            </a:r>
            <a:r>
              <a:rPr lang="en-GB" dirty="0" err="1"/>
              <a:t>Bazelor</a:t>
            </a:r>
            <a:r>
              <a:rPr lang="en-GB" dirty="0"/>
              <a:t> de Date</a:t>
            </a:r>
          </a:p>
          <a:p>
            <a:r>
              <a:rPr lang="en-GB" dirty="0"/>
              <a:t>IoT Networks</a:t>
            </a:r>
          </a:p>
        </p:txBody>
      </p:sp>
      <p:pic>
        <p:nvPicPr>
          <p:cNvPr id="8" name="Content Placeholder 4" descr="Computer with solid fill">
            <a:extLst>
              <a:ext uri="{FF2B5EF4-FFF2-40B4-BE49-F238E27FC236}">
                <a16:creationId xmlns:a16="http://schemas.microsoft.com/office/drawing/2014/main" id="{E50D4146-8ED0-C321-54C2-BBF540EA4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664" y="2751936"/>
            <a:ext cx="1506222" cy="1506222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63FCC35-E1BD-4E77-B1DA-2F813DC2BC86}"/>
              </a:ext>
            </a:extLst>
          </p:cNvPr>
          <p:cNvSpPr/>
          <p:nvPr/>
        </p:nvSpPr>
        <p:spPr>
          <a:xfrm flipH="1">
            <a:off x="612647" y="1884430"/>
            <a:ext cx="1353532" cy="962014"/>
          </a:xfrm>
          <a:prstGeom prst="wedgeRound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975BBA-A58C-6E64-0374-14318E4AC6E7}"/>
              </a:ext>
            </a:extLst>
          </p:cNvPr>
          <p:cNvSpPr txBox="1"/>
          <p:nvPr/>
        </p:nvSpPr>
        <p:spPr>
          <a:xfrm>
            <a:off x="629148" y="2170397"/>
            <a:ext cx="115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Vreau</a:t>
            </a:r>
            <a:r>
              <a:rPr lang="en-GB" dirty="0"/>
              <a:t>:</a:t>
            </a:r>
          </a:p>
        </p:txBody>
      </p:sp>
      <p:sp>
        <p:nvSpPr>
          <p:cNvPr id="11" name="!!req_blue">
            <a:extLst>
              <a:ext uri="{FF2B5EF4-FFF2-40B4-BE49-F238E27FC236}">
                <a16:creationId xmlns:a16="http://schemas.microsoft.com/office/drawing/2014/main" id="{9660DB44-BE02-655C-5D8B-76829433907E}"/>
              </a:ext>
            </a:extLst>
          </p:cNvPr>
          <p:cNvSpPr/>
          <p:nvPr/>
        </p:nvSpPr>
        <p:spPr>
          <a:xfrm flipV="1">
            <a:off x="1359831" y="2309267"/>
            <a:ext cx="549154" cy="94353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4124C8A2-E9E1-AF20-0387-4DDF37E9008C}"/>
              </a:ext>
            </a:extLst>
          </p:cNvPr>
          <p:cNvSpPr/>
          <p:nvPr/>
        </p:nvSpPr>
        <p:spPr>
          <a:xfrm>
            <a:off x="2650903" y="3299603"/>
            <a:ext cx="1506223" cy="258793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9263F4-08D5-49CB-0D59-6204BD2B72F5}"/>
              </a:ext>
            </a:extLst>
          </p:cNvPr>
          <p:cNvSpPr/>
          <p:nvPr/>
        </p:nvSpPr>
        <p:spPr>
          <a:xfrm>
            <a:off x="4418011" y="3168073"/>
            <a:ext cx="825347" cy="508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46D46-4FD4-9126-498C-3D8CCCC4900A}"/>
              </a:ext>
            </a:extLst>
          </p:cNvPr>
          <p:cNvSpPr txBox="1"/>
          <p:nvPr/>
        </p:nvSpPr>
        <p:spPr>
          <a:xfrm>
            <a:off x="2981319" y="2788638"/>
            <a:ext cx="845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49D915-F8A4-B6EF-C452-E859C5354D70}"/>
              </a:ext>
            </a:extLst>
          </p:cNvPr>
          <p:cNvSpPr txBox="1"/>
          <p:nvPr/>
        </p:nvSpPr>
        <p:spPr>
          <a:xfrm>
            <a:off x="4370690" y="2613703"/>
            <a:ext cx="1009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Hash </a:t>
            </a:r>
          </a:p>
          <a:p>
            <a:pPr algn="ctr"/>
            <a:r>
              <a:rPr lang="en-GB" dirty="0"/>
              <a:t>function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7330B8-93BE-2F7A-064E-9CDF884DF17E}"/>
              </a:ext>
            </a:extLst>
          </p:cNvPr>
          <p:cNvSpPr txBox="1"/>
          <p:nvPr/>
        </p:nvSpPr>
        <p:spPr>
          <a:xfrm>
            <a:off x="5713187" y="2837545"/>
            <a:ext cx="845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Key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76EFA3-4356-3861-6D47-4B36DB74A602}"/>
              </a:ext>
            </a:extLst>
          </p:cNvPr>
          <p:cNvSpPr txBox="1"/>
          <p:nvPr/>
        </p:nvSpPr>
        <p:spPr>
          <a:xfrm>
            <a:off x="5424507" y="3233342"/>
            <a:ext cx="117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d01b7ce9</a:t>
            </a:r>
          </a:p>
        </p:txBody>
      </p:sp>
      <p:sp>
        <p:nvSpPr>
          <p:cNvPr id="78" name="Rectangle: Diagonal Corners Snipped 77">
            <a:extLst>
              <a:ext uri="{FF2B5EF4-FFF2-40B4-BE49-F238E27FC236}">
                <a16:creationId xmlns:a16="http://schemas.microsoft.com/office/drawing/2014/main" id="{A347B6B2-2AD8-BCAF-19CF-0E2FE037B726}"/>
              </a:ext>
            </a:extLst>
          </p:cNvPr>
          <p:cNvSpPr/>
          <p:nvPr/>
        </p:nvSpPr>
        <p:spPr>
          <a:xfrm>
            <a:off x="7441835" y="4906569"/>
            <a:ext cx="231754" cy="67052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Rectangle: Diagonal Corners Snipped 78">
            <a:extLst>
              <a:ext uri="{FF2B5EF4-FFF2-40B4-BE49-F238E27FC236}">
                <a16:creationId xmlns:a16="http://schemas.microsoft.com/office/drawing/2014/main" id="{6D3FAEFD-C4F4-E3A8-5E1C-F6F9C6D6375C}"/>
              </a:ext>
            </a:extLst>
          </p:cNvPr>
          <p:cNvSpPr/>
          <p:nvPr/>
        </p:nvSpPr>
        <p:spPr>
          <a:xfrm>
            <a:off x="7441833" y="4807249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: Diagonal Corners Snipped 79">
            <a:extLst>
              <a:ext uri="{FF2B5EF4-FFF2-40B4-BE49-F238E27FC236}">
                <a16:creationId xmlns:a16="http://schemas.microsoft.com/office/drawing/2014/main" id="{193EDE3E-621F-CEC2-4CDA-422C89EC6FDE}"/>
              </a:ext>
            </a:extLst>
          </p:cNvPr>
          <p:cNvSpPr/>
          <p:nvPr/>
        </p:nvSpPr>
        <p:spPr>
          <a:xfrm>
            <a:off x="7441832" y="4707929"/>
            <a:ext cx="231754" cy="67052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: Diagonal Corners Snipped 81">
            <a:extLst>
              <a:ext uri="{FF2B5EF4-FFF2-40B4-BE49-F238E27FC236}">
                <a16:creationId xmlns:a16="http://schemas.microsoft.com/office/drawing/2014/main" id="{116C9764-312B-90AA-1F3B-89F63599677E}"/>
              </a:ext>
            </a:extLst>
          </p:cNvPr>
          <p:cNvSpPr/>
          <p:nvPr/>
        </p:nvSpPr>
        <p:spPr>
          <a:xfrm>
            <a:off x="10228761" y="4906569"/>
            <a:ext cx="231754" cy="67052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3" name="Rectangle: Diagonal Corners Snipped 82">
            <a:extLst>
              <a:ext uri="{FF2B5EF4-FFF2-40B4-BE49-F238E27FC236}">
                <a16:creationId xmlns:a16="http://schemas.microsoft.com/office/drawing/2014/main" id="{DEF00661-FC4E-05F4-C4D5-408EF424E3FF}"/>
              </a:ext>
            </a:extLst>
          </p:cNvPr>
          <p:cNvSpPr/>
          <p:nvPr/>
        </p:nvSpPr>
        <p:spPr>
          <a:xfrm>
            <a:off x="10228759" y="4807249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: Diagonal Corners Snipped 83">
            <a:extLst>
              <a:ext uri="{FF2B5EF4-FFF2-40B4-BE49-F238E27FC236}">
                <a16:creationId xmlns:a16="http://schemas.microsoft.com/office/drawing/2014/main" id="{D6DEEB1F-7045-8D12-BA89-D638D3B15D4D}"/>
              </a:ext>
            </a:extLst>
          </p:cNvPr>
          <p:cNvSpPr/>
          <p:nvPr/>
        </p:nvSpPr>
        <p:spPr>
          <a:xfrm>
            <a:off x="10228758" y="4707929"/>
            <a:ext cx="231754" cy="67052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: Diagonal Corners Snipped 89">
            <a:extLst>
              <a:ext uri="{FF2B5EF4-FFF2-40B4-BE49-F238E27FC236}">
                <a16:creationId xmlns:a16="http://schemas.microsoft.com/office/drawing/2014/main" id="{5B6E39B8-98FF-3340-BE76-74E399DC6699}"/>
              </a:ext>
            </a:extLst>
          </p:cNvPr>
          <p:cNvSpPr/>
          <p:nvPr/>
        </p:nvSpPr>
        <p:spPr>
          <a:xfrm>
            <a:off x="10228758" y="5643976"/>
            <a:ext cx="231754" cy="67052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1" name="Rectangle: Diagonal Corners Snipped 90">
            <a:extLst>
              <a:ext uri="{FF2B5EF4-FFF2-40B4-BE49-F238E27FC236}">
                <a16:creationId xmlns:a16="http://schemas.microsoft.com/office/drawing/2014/main" id="{0273E35D-F617-21ED-EEFC-61BC8099DF14}"/>
              </a:ext>
            </a:extLst>
          </p:cNvPr>
          <p:cNvSpPr/>
          <p:nvPr/>
        </p:nvSpPr>
        <p:spPr>
          <a:xfrm>
            <a:off x="7441833" y="5523032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: Diagonal Corners Snipped 92">
            <a:extLst>
              <a:ext uri="{FF2B5EF4-FFF2-40B4-BE49-F238E27FC236}">
                <a16:creationId xmlns:a16="http://schemas.microsoft.com/office/drawing/2014/main" id="{3D0E1059-AC5C-EB84-B97D-ADE3AEB13F90}"/>
              </a:ext>
            </a:extLst>
          </p:cNvPr>
          <p:cNvSpPr/>
          <p:nvPr/>
        </p:nvSpPr>
        <p:spPr>
          <a:xfrm>
            <a:off x="7444157" y="5622352"/>
            <a:ext cx="231754" cy="67052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: Diagonal Corners Snipped 119">
            <a:extLst>
              <a:ext uri="{FF2B5EF4-FFF2-40B4-BE49-F238E27FC236}">
                <a16:creationId xmlns:a16="http://schemas.microsoft.com/office/drawing/2014/main" id="{50469A28-918B-2FD2-34B7-C07F8383DFE6}"/>
              </a:ext>
            </a:extLst>
          </p:cNvPr>
          <p:cNvSpPr/>
          <p:nvPr/>
        </p:nvSpPr>
        <p:spPr>
          <a:xfrm>
            <a:off x="8448669" y="6296864"/>
            <a:ext cx="231754" cy="67052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9AF8BC2-8F7E-74E8-39A8-41CCE20DE225}"/>
              </a:ext>
            </a:extLst>
          </p:cNvPr>
          <p:cNvCxnSpPr>
            <a:cxnSpLocks/>
          </p:cNvCxnSpPr>
          <p:nvPr/>
        </p:nvCxnSpPr>
        <p:spPr>
          <a:xfrm flipV="1">
            <a:off x="7899400" y="4330700"/>
            <a:ext cx="1022350" cy="44428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3654DF9-7D0C-6916-381D-75BEAF29C0D7}"/>
              </a:ext>
            </a:extLst>
          </p:cNvPr>
          <p:cNvCxnSpPr>
            <a:cxnSpLocks/>
          </p:cNvCxnSpPr>
          <p:nvPr/>
        </p:nvCxnSpPr>
        <p:spPr>
          <a:xfrm flipH="1" flipV="1">
            <a:off x="8921750" y="4330700"/>
            <a:ext cx="869950" cy="37722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B23325A-BB8E-A914-6FB0-1C92D83B97F7}"/>
              </a:ext>
            </a:extLst>
          </p:cNvPr>
          <p:cNvCxnSpPr>
            <a:cxnSpLocks/>
          </p:cNvCxnSpPr>
          <p:nvPr/>
        </p:nvCxnSpPr>
        <p:spPr>
          <a:xfrm flipV="1">
            <a:off x="7899400" y="5086350"/>
            <a:ext cx="0" cy="36195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5B26F3D-C412-C479-A591-230C264FBF4A}"/>
              </a:ext>
            </a:extLst>
          </p:cNvPr>
          <p:cNvCxnSpPr>
            <a:cxnSpLocks/>
          </p:cNvCxnSpPr>
          <p:nvPr/>
        </p:nvCxnSpPr>
        <p:spPr>
          <a:xfrm>
            <a:off x="7899400" y="5791213"/>
            <a:ext cx="1052098" cy="42687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85936D0-846E-41D8-260C-73B24FC45A42}"/>
              </a:ext>
            </a:extLst>
          </p:cNvPr>
          <p:cNvCxnSpPr>
            <a:cxnSpLocks/>
          </p:cNvCxnSpPr>
          <p:nvPr/>
        </p:nvCxnSpPr>
        <p:spPr>
          <a:xfrm flipV="1">
            <a:off x="8921750" y="5791213"/>
            <a:ext cx="869950" cy="42687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7AD23DA-F419-2AF5-1996-CE5FF7276C03}"/>
              </a:ext>
            </a:extLst>
          </p:cNvPr>
          <p:cNvCxnSpPr>
            <a:cxnSpLocks/>
          </p:cNvCxnSpPr>
          <p:nvPr/>
        </p:nvCxnSpPr>
        <p:spPr>
          <a:xfrm flipV="1">
            <a:off x="9791700" y="5086350"/>
            <a:ext cx="0" cy="36195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C7C7BEC-A18D-1363-757E-061C2FB642E8}"/>
              </a:ext>
            </a:extLst>
          </p:cNvPr>
          <p:cNvCxnSpPr>
            <a:cxnSpLocks/>
          </p:cNvCxnSpPr>
          <p:nvPr/>
        </p:nvCxnSpPr>
        <p:spPr>
          <a:xfrm flipV="1">
            <a:off x="8921750" y="4330700"/>
            <a:ext cx="0" cy="188739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F312E5E-69E7-97D6-6C55-C118983D3109}"/>
              </a:ext>
            </a:extLst>
          </p:cNvPr>
          <p:cNvCxnSpPr>
            <a:cxnSpLocks/>
            <a:endCxn id="108" idx="1"/>
          </p:cNvCxnSpPr>
          <p:nvPr/>
        </p:nvCxnSpPr>
        <p:spPr>
          <a:xfrm flipV="1">
            <a:off x="8286991" y="4908518"/>
            <a:ext cx="1299266" cy="71383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52B28D9-CFAE-FFFE-9E76-FDE80568B396}"/>
              </a:ext>
            </a:extLst>
          </p:cNvPr>
          <p:cNvCxnSpPr>
            <a:cxnSpLocks/>
            <a:stCxn id="107" idx="3"/>
            <a:endCxn id="111" idx="1"/>
          </p:cNvCxnSpPr>
          <p:nvPr/>
        </p:nvCxnSpPr>
        <p:spPr>
          <a:xfrm>
            <a:off x="8286991" y="4908518"/>
            <a:ext cx="1299266" cy="71827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Content Placeholder 4" descr="Computer with solid fill">
            <a:extLst>
              <a:ext uri="{FF2B5EF4-FFF2-40B4-BE49-F238E27FC236}">
                <a16:creationId xmlns:a16="http://schemas.microsoft.com/office/drawing/2014/main" id="{2688BE16-99F2-1020-EBE2-B3BEA7285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0307" y="4615176"/>
            <a:ext cx="586684" cy="586684"/>
          </a:xfrm>
          <a:prstGeom prst="rect">
            <a:avLst/>
          </a:prstGeom>
        </p:spPr>
      </p:pic>
      <p:pic>
        <p:nvPicPr>
          <p:cNvPr id="108" name="Content Placeholder 4" descr="Computer with solid fill">
            <a:extLst>
              <a:ext uri="{FF2B5EF4-FFF2-40B4-BE49-F238E27FC236}">
                <a16:creationId xmlns:a16="http://schemas.microsoft.com/office/drawing/2014/main" id="{FCC8BF96-EB96-51A4-96ED-0C51ACFAA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6257" y="4615176"/>
            <a:ext cx="586684" cy="586684"/>
          </a:xfrm>
          <a:prstGeom prst="rect">
            <a:avLst/>
          </a:prstGeom>
        </p:spPr>
      </p:pic>
      <p:pic>
        <p:nvPicPr>
          <p:cNvPr id="109" name="Content Placeholder 4" descr="Computer with solid fill">
            <a:extLst>
              <a:ext uri="{FF2B5EF4-FFF2-40B4-BE49-F238E27FC236}">
                <a16:creationId xmlns:a16="http://schemas.microsoft.com/office/drawing/2014/main" id="{4F98FB4B-53E2-9D4F-969B-086238E91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6039" y="3872679"/>
            <a:ext cx="586684" cy="586684"/>
          </a:xfrm>
          <a:prstGeom prst="rect">
            <a:avLst/>
          </a:prstGeom>
        </p:spPr>
      </p:pic>
      <p:pic>
        <p:nvPicPr>
          <p:cNvPr id="110" name="Content Placeholder 4" descr="Computer with solid fill">
            <a:extLst>
              <a:ext uri="{FF2B5EF4-FFF2-40B4-BE49-F238E27FC236}">
                <a16:creationId xmlns:a16="http://schemas.microsoft.com/office/drawing/2014/main" id="{EC01F8E8-20B3-CE9E-ABCE-BE686EBE6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0307" y="5330959"/>
            <a:ext cx="586684" cy="586684"/>
          </a:xfrm>
          <a:prstGeom prst="rect">
            <a:avLst/>
          </a:prstGeom>
        </p:spPr>
      </p:pic>
      <p:pic>
        <p:nvPicPr>
          <p:cNvPr id="111" name="Content Placeholder 4" descr="Computer with solid fill">
            <a:extLst>
              <a:ext uri="{FF2B5EF4-FFF2-40B4-BE49-F238E27FC236}">
                <a16:creationId xmlns:a16="http://schemas.microsoft.com/office/drawing/2014/main" id="{88A8A0CC-FAC1-6810-6ADC-631EB130CF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6257" y="5333448"/>
            <a:ext cx="586684" cy="586684"/>
          </a:xfrm>
          <a:prstGeom prst="rect">
            <a:avLst/>
          </a:prstGeom>
        </p:spPr>
      </p:pic>
      <p:pic>
        <p:nvPicPr>
          <p:cNvPr id="121" name="Content Placeholder 4" descr="Computer with solid fill">
            <a:extLst>
              <a:ext uri="{FF2B5EF4-FFF2-40B4-BE49-F238E27FC236}">
                <a16:creationId xmlns:a16="http://schemas.microsoft.com/office/drawing/2014/main" id="{502E9522-EAFA-0FA7-4CC3-524BE27C5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16039" y="6095987"/>
            <a:ext cx="586684" cy="586684"/>
          </a:xfrm>
          <a:prstGeom prst="rect">
            <a:avLst/>
          </a:prstGeom>
        </p:spPr>
      </p:pic>
      <p:sp>
        <p:nvSpPr>
          <p:cNvPr id="172" name="Arrow: Notched Right 171">
            <a:extLst>
              <a:ext uri="{FF2B5EF4-FFF2-40B4-BE49-F238E27FC236}">
                <a16:creationId xmlns:a16="http://schemas.microsoft.com/office/drawing/2014/main" id="{D46D55AD-8EB6-38A0-DF5A-2F6AC8FF83B1}"/>
              </a:ext>
            </a:extLst>
          </p:cNvPr>
          <p:cNvSpPr/>
          <p:nvPr/>
        </p:nvSpPr>
        <p:spPr>
          <a:xfrm rot="5400000">
            <a:off x="8698881" y="4744411"/>
            <a:ext cx="417914" cy="210947"/>
          </a:xfrm>
          <a:prstGeom prst="notched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F04F33FB-D45A-0533-AD6D-15CC635A5557}"/>
              </a:ext>
            </a:extLst>
          </p:cNvPr>
          <p:cNvSpPr/>
          <p:nvPr/>
        </p:nvSpPr>
        <p:spPr>
          <a:xfrm>
            <a:off x="8448669" y="2365437"/>
            <a:ext cx="1651292" cy="696019"/>
          </a:xfrm>
          <a:prstGeom prst="notched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d01b7ce9?</a:t>
            </a:r>
          </a:p>
        </p:txBody>
      </p:sp>
    </p:spTree>
    <p:extLst>
      <p:ext uri="{BB962C8B-B14F-4D97-AF65-F5344CB8AC3E}">
        <p14:creationId xmlns:p14="http://schemas.microsoft.com/office/powerpoint/2010/main" val="3840546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B23325A-BB8E-A914-6FB0-1C92D83B97F7}"/>
              </a:ext>
            </a:extLst>
          </p:cNvPr>
          <p:cNvCxnSpPr>
            <a:cxnSpLocks/>
          </p:cNvCxnSpPr>
          <p:nvPr/>
        </p:nvCxnSpPr>
        <p:spPr>
          <a:xfrm flipV="1">
            <a:off x="7899400" y="5086350"/>
            <a:ext cx="0" cy="36195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3E1CA8D-3282-D2DF-3367-0A5B1D30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err="1"/>
              <a:t>Tabele</a:t>
            </a:r>
            <a:r>
              <a:rPr lang="en-GB" sz="4400" dirty="0"/>
              <a:t> Hash </a:t>
            </a:r>
            <a:r>
              <a:rPr lang="en-GB" sz="4400" dirty="0" err="1"/>
              <a:t>Distribuite</a:t>
            </a:r>
            <a:r>
              <a:rPr lang="en-GB" sz="4400" dirty="0"/>
              <a:t> (DHT)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81993-EC30-CC2E-2A83-9FC60A203A61}"/>
              </a:ext>
            </a:extLst>
          </p:cNvPr>
          <p:cNvSpPr txBox="1"/>
          <p:nvPr/>
        </p:nvSpPr>
        <p:spPr>
          <a:xfrm>
            <a:off x="838200" y="4775199"/>
            <a:ext cx="2900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case-</a:t>
            </a:r>
            <a:r>
              <a:rPr lang="en-GB" dirty="0" err="1"/>
              <a:t>uri</a:t>
            </a:r>
            <a:r>
              <a:rPr lang="en-GB" dirty="0"/>
              <a:t> </a:t>
            </a:r>
            <a:r>
              <a:rPr lang="en-GB" dirty="0" err="1"/>
              <a:t>reale</a:t>
            </a:r>
            <a:r>
              <a:rPr lang="en-GB" dirty="0"/>
              <a:t>:</a:t>
            </a:r>
          </a:p>
          <a:p>
            <a:r>
              <a:rPr lang="en-GB" dirty="0"/>
              <a:t>BitTorrent</a:t>
            </a:r>
          </a:p>
          <a:p>
            <a:r>
              <a:rPr lang="en-GB" dirty="0"/>
              <a:t>Interplanetary File System</a:t>
            </a:r>
          </a:p>
          <a:p>
            <a:r>
              <a:rPr lang="en-GB" dirty="0" err="1"/>
              <a:t>Distribuirea</a:t>
            </a:r>
            <a:r>
              <a:rPr lang="en-GB" dirty="0"/>
              <a:t> </a:t>
            </a:r>
            <a:r>
              <a:rPr lang="en-GB" dirty="0" err="1"/>
              <a:t>Bazelor</a:t>
            </a:r>
            <a:r>
              <a:rPr lang="en-GB" dirty="0"/>
              <a:t> de Date</a:t>
            </a:r>
          </a:p>
          <a:p>
            <a:r>
              <a:rPr lang="en-GB" dirty="0"/>
              <a:t>IoT Networks</a:t>
            </a:r>
          </a:p>
        </p:txBody>
      </p:sp>
      <p:pic>
        <p:nvPicPr>
          <p:cNvPr id="8" name="Content Placeholder 4" descr="Computer with solid fill">
            <a:extLst>
              <a:ext uri="{FF2B5EF4-FFF2-40B4-BE49-F238E27FC236}">
                <a16:creationId xmlns:a16="http://schemas.microsoft.com/office/drawing/2014/main" id="{E50D4146-8ED0-C321-54C2-BBF540EA4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664" y="2751936"/>
            <a:ext cx="1506222" cy="1506222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63FCC35-E1BD-4E77-B1DA-2F813DC2BC86}"/>
              </a:ext>
            </a:extLst>
          </p:cNvPr>
          <p:cNvSpPr/>
          <p:nvPr/>
        </p:nvSpPr>
        <p:spPr>
          <a:xfrm flipH="1">
            <a:off x="612647" y="1884430"/>
            <a:ext cx="1353532" cy="962014"/>
          </a:xfrm>
          <a:prstGeom prst="wedgeRound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975BBA-A58C-6E64-0374-14318E4AC6E7}"/>
              </a:ext>
            </a:extLst>
          </p:cNvPr>
          <p:cNvSpPr txBox="1"/>
          <p:nvPr/>
        </p:nvSpPr>
        <p:spPr>
          <a:xfrm>
            <a:off x="629148" y="2170397"/>
            <a:ext cx="115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Vreau</a:t>
            </a:r>
            <a:r>
              <a:rPr lang="en-GB" dirty="0"/>
              <a:t>:</a:t>
            </a:r>
          </a:p>
        </p:txBody>
      </p:sp>
      <p:sp>
        <p:nvSpPr>
          <p:cNvPr id="11" name="!!req_blue">
            <a:extLst>
              <a:ext uri="{FF2B5EF4-FFF2-40B4-BE49-F238E27FC236}">
                <a16:creationId xmlns:a16="http://schemas.microsoft.com/office/drawing/2014/main" id="{9660DB44-BE02-655C-5D8B-76829433907E}"/>
              </a:ext>
            </a:extLst>
          </p:cNvPr>
          <p:cNvSpPr/>
          <p:nvPr/>
        </p:nvSpPr>
        <p:spPr>
          <a:xfrm flipV="1">
            <a:off x="1359831" y="2309267"/>
            <a:ext cx="549154" cy="94353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4124C8A2-E9E1-AF20-0387-4DDF37E9008C}"/>
              </a:ext>
            </a:extLst>
          </p:cNvPr>
          <p:cNvSpPr/>
          <p:nvPr/>
        </p:nvSpPr>
        <p:spPr>
          <a:xfrm>
            <a:off x="2650903" y="3299603"/>
            <a:ext cx="1506223" cy="258793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9263F4-08D5-49CB-0D59-6204BD2B72F5}"/>
              </a:ext>
            </a:extLst>
          </p:cNvPr>
          <p:cNvSpPr/>
          <p:nvPr/>
        </p:nvSpPr>
        <p:spPr>
          <a:xfrm>
            <a:off x="4418011" y="3168073"/>
            <a:ext cx="825347" cy="508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46D46-4FD4-9126-498C-3D8CCCC4900A}"/>
              </a:ext>
            </a:extLst>
          </p:cNvPr>
          <p:cNvSpPr txBox="1"/>
          <p:nvPr/>
        </p:nvSpPr>
        <p:spPr>
          <a:xfrm>
            <a:off x="2981319" y="2788638"/>
            <a:ext cx="845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49D915-F8A4-B6EF-C452-E859C5354D70}"/>
              </a:ext>
            </a:extLst>
          </p:cNvPr>
          <p:cNvSpPr txBox="1"/>
          <p:nvPr/>
        </p:nvSpPr>
        <p:spPr>
          <a:xfrm>
            <a:off x="4370690" y="2613703"/>
            <a:ext cx="1009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Hash </a:t>
            </a:r>
          </a:p>
          <a:p>
            <a:pPr algn="ctr"/>
            <a:r>
              <a:rPr lang="en-GB" dirty="0"/>
              <a:t>function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7330B8-93BE-2F7A-064E-9CDF884DF17E}"/>
              </a:ext>
            </a:extLst>
          </p:cNvPr>
          <p:cNvSpPr txBox="1"/>
          <p:nvPr/>
        </p:nvSpPr>
        <p:spPr>
          <a:xfrm>
            <a:off x="5713187" y="2837545"/>
            <a:ext cx="845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Key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76EFA3-4356-3861-6D47-4B36DB74A602}"/>
              </a:ext>
            </a:extLst>
          </p:cNvPr>
          <p:cNvSpPr txBox="1"/>
          <p:nvPr/>
        </p:nvSpPr>
        <p:spPr>
          <a:xfrm>
            <a:off x="5424507" y="3233342"/>
            <a:ext cx="117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d01b7ce9</a:t>
            </a:r>
          </a:p>
        </p:txBody>
      </p:sp>
      <p:sp>
        <p:nvSpPr>
          <p:cNvPr id="78" name="Rectangle: Diagonal Corners Snipped 77">
            <a:extLst>
              <a:ext uri="{FF2B5EF4-FFF2-40B4-BE49-F238E27FC236}">
                <a16:creationId xmlns:a16="http://schemas.microsoft.com/office/drawing/2014/main" id="{A347B6B2-2AD8-BCAF-19CF-0E2FE037B726}"/>
              </a:ext>
            </a:extLst>
          </p:cNvPr>
          <p:cNvSpPr/>
          <p:nvPr/>
        </p:nvSpPr>
        <p:spPr>
          <a:xfrm>
            <a:off x="7441835" y="4906569"/>
            <a:ext cx="231754" cy="67052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Rectangle: Diagonal Corners Snipped 78">
            <a:extLst>
              <a:ext uri="{FF2B5EF4-FFF2-40B4-BE49-F238E27FC236}">
                <a16:creationId xmlns:a16="http://schemas.microsoft.com/office/drawing/2014/main" id="{6D3FAEFD-C4F4-E3A8-5E1C-F6F9C6D6375C}"/>
              </a:ext>
            </a:extLst>
          </p:cNvPr>
          <p:cNvSpPr/>
          <p:nvPr/>
        </p:nvSpPr>
        <p:spPr>
          <a:xfrm>
            <a:off x="7441833" y="4807249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: Diagonal Corners Snipped 79">
            <a:extLst>
              <a:ext uri="{FF2B5EF4-FFF2-40B4-BE49-F238E27FC236}">
                <a16:creationId xmlns:a16="http://schemas.microsoft.com/office/drawing/2014/main" id="{193EDE3E-621F-CEC2-4CDA-422C89EC6FDE}"/>
              </a:ext>
            </a:extLst>
          </p:cNvPr>
          <p:cNvSpPr/>
          <p:nvPr/>
        </p:nvSpPr>
        <p:spPr>
          <a:xfrm>
            <a:off x="7441832" y="4707929"/>
            <a:ext cx="231754" cy="67052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: Diagonal Corners Snipped 81">
            <a:extLst>
              <a:ext uri="{FF2B5EF4-FFF2-40B4-BE49-F238E27FC236}">
                <a16:creationId xmlns:a16="http://schemas.microsoft.com/office/drawing/2014/main" id="{116C9764-312B-90AA-1F3B-89F63599677E}"/>
              </a:ext>
            </a:extLst>
          </p:cNvPr>
          <p:cNvSpPr/>
          <p:nvPr/>
        </p:nvSpPr>
        <p:spPr>
          <a:xfrm>
            <a:off x="10228761" y="4906569"/>
            <a:ext cx="231754" cy="67052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3" name="Rectangle: Diagonal Corners Snipped 82">
            <a:extLst>
              <a:ext uri="{FF2B5EF4-FFF2-40B4-BE49-F238E27FC236}">
                <a16:creationId xmlns:a16="http://schemas.microsoft.com/office/drawing/2014/main" id="{DEF00661-FC4E-05F4-C4D5-408EF424E3FF}"/>
              </a:ext>
            </a:extLst>
          </p:cNvPr>
          <p:cNvSpPr/>
          <p:nvPr/>
        </p:nvSpPr>
        <p:spPr>
          <a:xfrm>
            <a:off x="10228759" y="4807249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: Diagonal Corners Snipped 83">
            <a:extLst>
              <a:ext uri="{FF2B5EF4-FFF2-40B4-BE49-F238E27FC236}">
                <a16:creationId xmlns:a16="http://schemas.microsoft.com/office/drawing/2014/main" id="{D6DEEB1F-7045-8D12-BA89-D638D3B15D4D}"/>
              </a:ext>
            </a:extLst>
          </p:cNvPr>
          <p:cNvSpPr/>
          <p:nvPr/>
        </p:nvSpPr>
        <p:spPr>
          <a:xfrm>
            <a:off x="10228758" y="4707929"/>
            <a:ext cx="231754" cy="67052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: Diagonal Corners Snipped 89">
            <a:extLst>
              <a:ext uri="{FF2B5EF4-FFF2-40B4-BE49-F238E27FC236}">
                <a16:creationId xmlns:a16="http://schemas.microsoft.com/office/drawing/2014/main" id="{5B6E39B8-98FF-3340-BE76-74E399DC6699}"/>
              </a:ext>
            </a:extLst>
          </p:cNvPr>
          <p:cNvSpPr/>
          <p:nvPr/>
        </p:nvSpPr>
        <p:spPr>
          <a:xfrm>
            <a:off x="10228758" y="5643976"/>
            <a:ext cx="231754" cy="67052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1" name="Rectangle: Diagonal Corners Snipped 90">
            <a:extLst>
              <a:ext uri="{FF2B5EF4-FFF2-40B4-BE49-F238E27FC236}">
                <a16:creationId xmlns:a16="http://schemas.microsoft.com/office/drawing/2014/main" id="{0273E35D-F617-21ED-EEFC-61BC8099DF14}"/>
              </a:ext>
            </a:extLst>
          </p:cNvPr>
          <p:cNvSpPr/>
          <p:nvPr/>
        </p:nvSpPr>
        <p:spPr>
          <a:xfrm>
            <a:off x="7441833" y="5523032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: Diagonal Corners Snipped 92">
            <a:extLst>
              <a:ext uri="{FF2B5EF4-FFF2-40B4-BE49-F238E27FC236}">
                <a16:creationId xmlns:a16="http://schemas.microsoft.com/office/drawing/2014/main" id="{3D0E1059-AC5C-EB84-B97D-ADE3AEB13F90}"/>
              </a:ext>
            </a:extLst>
          </p:cNvPr>
          <p:cNvSpPr/>
          <p:nvPr/>
        </p:nvSpPr>
        <p:spPr>
          <a:xfrm>
            <a:off x="7444157" y="5622352"/>
            <a:ext cx="231754" cy="67052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: Diagonal Corners Snipped 119">
            <a:extLst>
              <a:ext uri="{FF2B5EF4-FFF2-40B4-BE49-F238E27FC236}">
                <a16:creationId xmlns:a16="http://schemas.microsoft.com/office/drawing/2014/main" id="{50469A28-918B-2FD2-34B7-C07F8383DFE6}"/>
              </a:ext>
            </a:extLst>
          </p:cNvPr>
          <p:cNvSpPr/>
          <p:nvPr/>
        </p:nvSpPr>
        <p:spPr>
          <a:xfrm>
            <a:off x="8448669" y="6296864"/>
            <a:ext cx="231754" cy="67052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9AF8BC2-8F7E-74E8-39A8-41CCE20DE225}"/>
              </a:ext>
            </a:extLst>
          </p:cNvPr>
          <p:cNvCxnSpPr>
            <a:cxnSpLocks/>
          </p:cNvCxnSpPr>
          <p:nvPr/>
        </p:nvCxnSpPr>
        <p:spPr>
          <a:xfrm flipV="1">
            <a:off x="7899400" y="4330700"/>
            <a:ext cx="1022350" cy="44428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3654DF9-7D0C-6916-381D-75BEAF29C0D7}"/>
              </a:ext>
            </a:extLst>
          </p:cNvPr>
          <p:cNvCxnSpPr>
            <a:cxnSpLocks/>
          </p:cNvCxnSpPr>
          <p:nvPr/>
        </p:nvCxnSpPr>
        <p:spPr>
          <a:xfrm flipH="1" flipV="1">
            <a:off x="8921750" y="4330700"/>
            <a:ext cx="869950" cy="37722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5B26F3D-C412-C479-A591-230C264FBF4A}"/>
              </a:ext>
            </a:extLst>
          </p:cNvPr>
          <p:cNvCxnSpPr>
            <a:cxnSpLocks/>
          </p:cNvCxnSpPr>
          <p:nvPr/>
        </p:nvCxnSpPr>
        <p:spPr>
          <a:xfrm>
            <a:off x="7899400" y="5791213"/>
            <a:ext cx="1052098" cy="42687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85936D0-846E-41D8-260C-73B24FC45A42}"/>
              </a:ext>
            </a:extLst>
          </p:cNvPr>
          <p:cNvCxnSpPr>
            <a:cxnSpLocks/>
          </p:cNvCxnSpPr>
          <p:nvPr/>
        </p:nvCxnSpPr>
        <p:spPr>
          <a:xfrm flipV="1">
            <a:off x="8921750" y="5791213"/>
            <a:ext cx="869950" cy="42687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7AD23DA-F419-2AF5-1996-CE5FF7276C03}"/>
              </a:ext>
            </a:extLst>
          </p:cNvPr>
          <p:cNvCxnSpPr>
            <a:cxnSpLocks/>
          </p:cNvCxnSpPr>
          <p:nvPr/>
        </p:nvCxnSpPr>
        <p:spPr>
          <a:xfrm flipV="1">
            <a:off x="9791700" y="5086350"/>
            <a:ext cx="0" cy="36195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C7C7BEC-A18D-1363-757E-061C2FB642E8}"/>
              </a:ext>
            </a:extLst>
          </p:cNvPr>
          <p:cNvCxnSpPr>
            <a:cxnSpLocks/>
          </p:cNvCxnSpPr>
          <p:nvPr/>
        </p:nvCxnSpPr>
        <p:spPr>
          <a:xfrm flipV="1">
            <a:off x="8921750" y="4330700"/>
            <a:ext cx="0" cy="188739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F312E5E-69E7-97D6-6C55-C118983D3109}"/>
              </a:ext>
            </a:extLst>
          </p:cNvPr>
          <p:cNvCxnSpPr>
            <a:cxnSpLocks/>
            <a:endCxn id="108" idx="1"/>
          </p:cNvCxnSpPr>
          <p:nvPr/>
        </p:nvCxnSpPr>
        <p:spPr>
          <a:xfrm flipV="1">
            <a:off x="8286991" y="4908518"/>
            <a:ext cx="1299266" cy="71383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52B28D9-CFAE-FFFE-9E76-FDE80568B396}"/>
              </a:ext>
            </a:extLst>
          </p:cNvPr>
          <p:cNvCxnSpPr>
            <a:cxnSpLocks/>
            <a:stCxn id="107" idx="3"/>
            <a:endCxn id="111" idx="1"/>
          </p:cNvCxnSpPr>
          <p:nvPr/>
        </p:nvCxnSpPr>
        <p:spPr>
          <a:xfrm>
            <a:off x="8286991" y="4908518"/>
            <a:ext cx="1299266" cy="71827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Content Placeholder 4" descr="Computer with solid fill">
            <a:extLst>
              <a:ext uri="{FF2B5EF4-FFF2-40B4-BE49-F238E27FC236}">
                <a16:creationId xmlns:a16="http://schemas.microsoft.com/office/drawing/2014/main" id="{2688BE16-99F2-1020-EBE2-B3BEA7285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0307" y="4615176"/>
            <a:ext cx="586684" cy="586684"/>
          </a:xfrm>
          <a:prstGeom prst="rect">
            <a:avLst/>
          </a:prstGeom>
        </p:spPr>
      </p:pic>
      <p:pic>
        <p:nvPicPr>
          <p:cNvPr id="108" name="Content Placeholder 4" descr="Computer with solid fill">
            <a:extLst>
              <a:ext uri="{FF2B5EF4-FFF2-40B4-BE49-F238E27FC236}">
                <a16:creationId xmlns:a16="http://schemas.microsoft.com/office/drawing/2014/main" id="{FCC8BF96-EB96-51A4-96ED-0C51ACFAA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6257" y="4615176"/>
            <a:ext cx="586684" cy="586684"/>
          </a:xfrm>
          <a:prstGeom prst="rect">
            <a:avLst/>
          </a:prstGeom>
        </p:spPr>
      </p:pic>
      <p:pic>
        <p:nvPicPr>
          <p:cNvPr id="109" name="Content Placeholder 4" descr="Computer with solid fill">
            <a:extLst>
              <a:ext uri="{FF2B5EF4-FFF2-40B4-BE49-F238E27FC236}">
                <a16:creationId xmlns:a16="http://schemas.microsoft.com/office/drawing/2014/main" id="{4F98FB4B-53E2-9D4F-969B-086238E91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6039" y="3872679"/>
            <a:ext cx="586684" cy="586684"/>
          </a:xfrm>
          <a:prstGeom prst="rect">
            <a:avLst/>
          </a:prstGeom>
        </p:spPr>
      </p:pic>
      <p:pic>
        <p:nvPicPr>
          <p:cNvPr id="110" name="Content Placeholder 4" descr="Computer with solid fill">
            <a:extLst>
              <a:ext uri="{FF2B5EF4-FFF2-40B4-BE49-F238E27FC236}">
                <a16:creationId xmlns:a16="http://schemas.microsoft.com/office/drawing/2014/main" id="{EC01F8E8-20B3-CE9E-ABCE-BE686EBE6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0307" y="5330959"/>
            <a:ext cx="586684" cy="586684"/>
          </a:xfrm>
          <a:prstGeom prst="rect">
            <a:avLst/>
          </a:prstGeom>
        </p:spPr>
      </p:pic>
      <p:pic>
        <p:nvPicPr>
          <p:cNvPr id="111" name="Content Placeholder 4" descr="Computer with solid fill">
            <a:extLst>
              <a:ext uri="{FF2B5EF4-FFF2-40B4-BE49-F238E27FC236}">
                <a16:creationId xmlns:a16="http://schemas.microsoft.com/office/drawing/2014/main" id="{88A8A0CC-FAC1-6810-6ADC-631EB130CF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6257" y="5333448"/>
            <a:ext cx="586684" cy="586684"/>
          </a:xfrm>
          <a:prstGeom prst="rect">
            <a:avLst/>
          </a:prstGeom>
        </p:spPr>
      </p:pic>
      <p:pic>
        <p:nvPicPr>
          <p:cNvPr id="121" name="Content Placeholder 4" descr="Computer with solid fill">
            <a:extLst>
              <a:ext uri="{FF2B5EF4-FFF2-40B4-BE49-F238E27FC236}">
                <a16:creationId xmlns:a16="http://schemas.microsoft.com/office/drawing/2014/main" id="{502E9522-EAFA-0FA7-4CC3-524BE27C5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16039" y="6095987"/>
            <a:ext cx="586684" cy="586684"/>
          </a:xfrm>
          <a:prstGeom prst="rect">
            <a:avLst/>
          </a:prstGeom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FE471634-7752-E0A8-BDBF-88B0567BD3DF}"/>
              </a:ext>
            </a:extLst>
          </p:cNvPr>
          <p:cNvSpPr/>
          <p:nvPr/>
        </p:nvSpPr>
        <p:spPr>
          <a:xfrm>
            <a:off x="9997411" y="5771018"/>
            <a:ext cx="2113935" cy="784851"/>
          </a:xfrm>
          <a:prstGeom prst="cloudCallout">
            <a:avLst>
              <a:gd name="adj1" fmla="val -79818"/>
              <a:gd name="adj2" fmla="val 24841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Am </a:t>
            </a:r>
            <a:r>
              <a:rPr lang="en-GB" sz="1400" dirty="0" err="1"/>
              <a:t>sau</a:t>
            </a:r>
            <a:r>
              <a:rPr lang="en-GB" sz="1400" dirty="0"/>
              <a:t> </a:t>
            </a:r>
            <a:r>
              <a:rPr lang="en-GB" sz="1400" dirty="0" err="1"/>
              <a:t>cunosc</a:t>
            </a:r>
            <a:r>
              <a:rPr lang="en-GB" sz="1400" dirty="0"/>
              <a:t> cine are d01b7ce9? Da!</a:t>
            </a:r>
          </a:p>
        </p:txBody>
      </p:sp>
      <p:sp>
        <p:nvSpPr>
          <p:cNvPr id="18" name="Arrow: Notched Right 17">
            <a:extLst>
              <a:ext uri="{FF2B5EF4-FFF2-40B4-BE49-F238E27FC236}">
                <a16:creationId xmlns:a16="http://schemas.microsoft.com/office/drawing/2014/main" id="{C1CA8DC3-EC6A-3CC8-2A09-085D3E4D791B}"/>
              </a:ext>
            </a:extLst>
          </p:cNvPr>
          <p:cNvSpPr/>
          <p:nvPr/>
        </p:nvSpPr>
        <p:spPr>
          <a:xfrm rot="12089619">
            <a:off x="8135360" y="5876182"/>
            <a:ext cx="417914" cy="210947"/>
          </a:xfrm>
          <a:prstGeom prst="notched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9" name="Arrow: Notched Right 18">
            <a:extLst>
              <a:ext uri="{FF2B5EF4-FFF2-40B4-BE49-F238E27FC236}">
                <a16:creationId xmlns:a16="http://schemas.microsoft.com/office/drawing/2014/main" id="{583A3462-83B1-1AB9-E0D7-CE8ABE605F9E}"/>
              </a:ext>
            </a:extLst>
          </p:cNvPr>
          <p:cNvSpPr/>
          <p:nvPr/>
        </p:nvSpPr>
        <p:spPr>
          <a:xfrm>
            <a:off x="8448669" y="2365437"/>
            <a:ext cx="1651292" cy="696019"/>
          </a:xfrm>
          <a:prstGeom prst="notched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d01b7ce9?</a:t>
            </a:r>
          </a:p>
        </p:txBody>
      </p:sp>
    </p:spTree>
    <p:extLst>
      <p:ext uri="{BB962C8B-B14F-4D97-AF65-F5344CB8AC3E}">
        <p14:creationId xmlns:p14="http://schemas.microsoft.com/office/powerpoint/2010/main" val="3001138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CA8D-3282-D2DF-3367-0A5B1D30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err="1"/>
              <a:t>Tabele</a:t>
            </a:r>
            <a:r>
              <a:rPr lang="en-GB" sz="4400" dirty="0"/>
              <a:t> Hash </a:t>
            </a:r>
            <a:r>
              <a:rPr lang="en-GB" sz="4400" dirty="0" err="1"/>
              <a:t>Distribuite</a:t>
            </a:r>
            <a:r>
              <a:rPr lang="en-GB" sz="4400" dirty="0"/>
              <a:t> (DHT)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81993-EC30-CC2E-2A83-9FC60A203A61}"/>
              </a:ext>
            </a:extLst>
          </p:cNvPr>
          <p:cNvSpPr txBox="1"/>
          <p:nvPr/>
        </p:nvSpPr>
        <p:spPr>
          <a:xfrm>
            <a:off x="838200" y="4775199"/>
            <a:ext cx="2900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case-</a:t>
            </a:r>
            <a:r>
              <a:rPr lang="en-GB" dirty="0" err="1"/>
              <a:t>uri</a:t>
            </a:r>
            <a:r>
              <a:rPr lang="en-GB" dirty="0"/>
              <a:t> </a:t>
            </a:r>
            <a:r>
              <a:rPr lang="en-GB" dirty="0" err="1"/>
              <a:t>reale</a:t>
            </a:r>
            <a:r>
              <a:rPr lang="en-GB" dirty="0"/>
              <a:t>:</a:t>
            </a:r>
          </a:p>
          <a:p>
            <a:r>
              <a:rPr lang="en-GB" dirty="0"/>
              <a:t>BitTorrent</a:t>
            </a:r>
          </a:p>
          <a:p>
            <a:r>
              <a:rPr lang="en-GB" dirty="0"/>
              <a:t>Interplanetary File System</a:t>
            </a:r>
          </a:p>
          <a:p>
            <a:r>
              <a:rPr lang="en-GB" dirty="0" err="1"/>
              <a:t>Distribuirea</a:t>
            </a:r>
            <a:r>
              <a:rPr lang="en-GB" dirty="0"/>
              <a:t> </a:t>
            </a:r>
            <a:r>
              <a:rPr lang="en-GB" dirty="0" err="1"/>
              <a:t>Bazelor</a:t>
            </a:r>
            <a:r>
              <a:rPr lang="en-GB" dirty="0"/>
              <a:t> de Date</a:t>
            </a:r>
          </a:p>
          <a:p>
            <a:r>
              <a:rPr lang="en-GB" dirty="0"/>
              <a:t>IoT Networks</a:t>
            </a:r>
          </a:p>
        </p:txBody>
      </p:sp>
      <p:pic>
        <p:nvPicPr>
          <p:cNvPr id="8" name="Content Placeholder 4" descr="Computer with solid fill">
            <a:extLst>
              <a:ext uri="{FF2B5EF4-FFF2-40B4-BE49-F238E27FC236}">
                <a16:creationId xmlns:a16="http://schemas.microsoft.com/office/drawing/2014/main" id="{E50D4146-8ED0-C321-54C2-BBF540EA4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664" y="2751936"/>
            <a:ext cx="1506222" cy="1506222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63FCC35-E1BD-4E77-B1DA-2F813DC2BC86}"/>
              </a:ext>
            </a:extLst>
          </p:cNvPr>
          <p:cNvSpPr/>
          <p:nvPr/>
        </p:nvSpPr>
        <p:spPr>
          <a:xfrm flipH="1">
            <a:off x="612647" y="1884430"/>
            <a:ext cx="1353532" cy="962014"/>
          </a:xfrm>
          <a:prstGeom prst="wedgeRound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975BBA-A58C-6E64-0374-14318E4AC6E7}"/>
              </a:ext>
            </a:extLst>
          </p:cNvPr>
          <p:cNvSpPr txBox="1"/>
          <p:nvPr/>
        </p:nvSpPr>
        <p:spPr>
          <a:xfrm>
            <a:off x="629148" y="2170397"/>
            <a:ext cx="115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Vreau</a:t>
            </a:r>
            <a:r>
              <a:rPr lang="en-GB" dirty="0"/>
              <a:t>:</a:t>
            </a:r>
          </a:p>
        </p:txBody>
      </p:sp>
      <p:sp>
        <p:nvSpPr>
          <p:cNvPr id="11" name="!!req_blue">
            <a:extLst>
              <a:ext uri="{FF2B5EF4-FFF2-40B4-BE49-F238E27FC236}">
                <a16:creationId xmlns:a16="http://schemas.microsoft.com/office/drawing/2014/main" id="{9660DB44-BE02-655C-5D8B-76829433907E}"/>
              </a:ext>
            </a:extLst>
          </p:cNvPr>
          <p:cNvSpPr/>
          <p:nvPr/>
        </p:nvSpPr>
        <p:spPr>
          <a:xfrm flipV="1">
            <a:off x="1359831" y="2309267"/>
            <a:ext cx="549154" cy="94353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4124C8A2-E9E1-AF20-0387-4DDF37E9008C}"/>
              </a:ext>
            </a:extLst>
          </p:cNvPr>
          <p:cNvSpPr/>
          <p:nvPr/>
        </p:nvSpPr>
        <p:spPr>
          <a:xfrm>
            <a:off x="2650903" y="3299603"/>
            <a:ext cx="1506223" cy="258793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9263F4-08D5-49CB-0D59-6204BD2B72F5}"/>
              </a:ext>
            </a:extLst>
          </p:cNvPr>
          <p:cNvSpPr/>
          <p:nvPr/>
        </p:nvSpPr>
        <p:spPr>
          <a:xfrm>
            <a:off x="4418011" y="3168073"/>
            <a:ext cx="825347" cy="508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46D46-4FD4-9126-498C-3D8CCCC4900A}"/>
              </a:ext>
            </a:extLst>
          </p:cNvPr>
          <p:cNvSpPr txBox="1"/>
          <p:nvPr/>
        </p:nvSpPr>
        <p:spPr>
          <a:xfrm>
            <a:off x="2981319" y="2788638"/>
            <a:ext cx="845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49D915-F8A4-B6EF-C452-E859C5354D70}"/>
              </a:ext>
            </a:extLst>
          </p:cNvPr>
          <p:cNvSpPr txBox="1"/>
          <p:nvPr/>
        </p:nvSpPr>
        <p:spPr>
          <a:xfrm>
            <a:off x="4370690" y="2613703"/>
            <a:ext cx="1009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Hash </a:t>
            </a:r>
          </a:p>
          <a:p>
            <a:pPr algn="ctr"/>
            <a:r>
              <a:rPr lang="en-GB" dirty="0"/>
              <a:t>function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7330B8-93BE-2F7A-064E-9CDF884DF17E}"/>
              </a:ext>
            </a:extLst>
          </p:cNvPr>
          <p:cNvSpPr txBox="1"/>
          <p:nvPr/>
        </p:nvSpPr>
        <p:spPr>
          <a:xfrm>
            <a:off x="5713187" y="2837545"/>
            <a:ext cx="845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Key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76EFA3-4356-3861-6D47-4B36DB74A602}"/>
              </a:ext>
            </a:extLst>
          </p:cNvPr>
          <p:cNvSpPr txBox="1"/>
          <p:nvPr/>
        </p:nvSpPr>
        <p:spPr>
          <a:xfrm>
            <a:off x="5424507" y="3233342"/>
            <a:ext cx="117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d01b7ce9</a:t>
            </a:r>
          </a:p>
        </p:txBody>
      </p:sp>
      <p:sp>
        <p:nvSpPr>
          <p:cNvPr id="78" name="Rectangle: Diagonal Corners Snipped 77">
            <a:extLst>
              <a:ext uri="{FF2B5EF4-FFF2-40B4-BE49-F238E27FC236}">
                <a16:creationId xmlns:a16="http://schemas.microsoft.com/office/drawing/2014/main" id="{A347B6B2-2AD8-BCAF-19CF-0E2FE037B726}"/>
              </a:ext>
            </a:extLst>
          </p:cNvPr>
          <p:cNvSpPr/>
          <p:nvPr/>
        </p:nvSpPr>
        <p:spPr>
          <a:xfrm>
            <a:off x="7441835" y="4906569"/>
            <a:ext cx="231754" cy="67052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Rectangle: Diagonal Corners Snipped 78">
            <a:extLst>
              <a:ext uri="{FF2B5EF4-FFF2-40B4-BE49-F238E27FC236}">
                <a16:creationId xmlns:a16="http://schemas.microsoft.com/office/drawing/2014/main" id="{6D3FAEFD-C4F4-E3A8-5E1C-F6F9C6D6375C}"/>
              </a:ext>
            </a:extLst>
          </p:cNvPr>
          <p:cNvSpPr/>
          <p:nvPr/>
        </p:nvSpPr>
        <p:spPr>
          <a:xfrm>
            <a:off x="7441833" y="4807249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: Diagonal Corners Snipped 79">
            <a:extLst>
              <a:ext uri="{FF2B5EF4-FFF2-40B4-BE49-F238E27FC236}">
                <a16:creationId xmlns:a16="http://schemas.microsoft.com/office/drawing/2014/main" id="{193EDE3E-621F-CEC2-4CDA-422C89EC6FDE}"/>
              </a:ext>
            </a:extLst>
          </p:cNvPr>
          <p:cNvSpPr/>
          <p:nvPr/>
        </p:nvSpPr>
        <p:spPr>
          <a:xfrm>
            <a:off x="7441832" y="4707929"/>
            <a:ext cx="231754" cy="67052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: Diagonal Corners Snipped 81">
            <a:extLst>
              <a:ext uri="{FF2B5EF4-FFF2-40B4-BE49-F238E27FC236}">
                <a16:creationId xmlns:a16="http://schemas.microsoft.com/office/drawing/2014/main" id="{116C9764-312B-90AA-1F3B-89F63599677E}"/>
              </a:ext>
            </a:extLst>
          </p:cNvPr>
          <p:cNvSpPr/>
          <p:nvPr/>
        </p:nvSpPr>
        <p:spPr>
          <a:xfrm>
            <a:off x="10228761" y="4906569"/>
            <a:ext cx="231754" cy="67052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3" name="Rectangle: Diagonal Corners Snipped 82">
            <a:extLst>
              <a:ext uri="{FF2B5EF4-FFF2-40B4-BE49-F238E27FC236}">
                <a16:creationId xmlns:a16="http://schemas.microsoft.com/office/drawing/2014/main" id="{DEF00661-FC4E-05F4-C4D5-408EF424E3FF}"/>
              </a:ext>
            </a:extLst>
          </p:cNvPr>
          <p:cNvSpPr/>
          <p:nvPr/>
        </p:nvSpPr>
        <p:spPr>
          <a:xfrm>
            <a:off x="10228759" y="4807249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: Diagonal Corners Snipped 83">
            <a:extLst>
              <a:ext uri="{FF2B5EF4-FFF2-40B4-BE49-F238E27FC236}">
                <a16:creationId xmlns:a16="http://schemas.microsoft.com/office/drawing/2014/main" id="{D6DEEB1F-7045-8D12-BA89-D638D3B15D4D}"/>
              </a:ext>
            </a:extLst>
          </p:cNvPr>
          <p:cNvSpPr/>
          <p:nvPr/>
        </p:nvSpPr>
        <p:spPr>
          <a:xfrm>
            <a:off x="10228758" y="4707929"/>
            <a:ext cx="231754" cy="67052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: Diagonal Corners Snipped 89">
            <a:extLst>
              <a:ext uri="{FF2B5EF4-FFF2-40B4-BE49-F238E27FC236}">
                <a16:creationId xmlns:a16="http://schemas.microsoft.com/office/drawing/2014/main" id="{5B6E39B8-98FF-3340-BE76-74E399DC6699}"/>
              </a:ext>
            </a:extLst>
          </p:cNvPr>
          <p:cNvSpPr/>
          <p:nvPr/>
        </p:nvSpPr>
        <p:spPr>
          <a:xfrm>
            <a:off x="10228758" y="5643976"/>
            <a:ext cx="231754" cy="67052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1" name="Rectangle: Diagonal Corners Snipped 90">
            <a:extLst>
              <a:ext uri="{FF2B5EF4-FFF2-40B4-BE49-F238E27FC236}">
                <a16:creationId xmlns:a16="http://schemas.microsoft.com/office/drawing/2014/main" id="{0273E35D-F617-21ED-EEFC-61BC8099DF14}"/>
              </a:ext>
            </a:extLst>
          </p:cNvPr>
          <p:cNvSpPr/>
          <p:nvPr/>
        </p:nvSpPr>
        <p:spPr>
          <a:xfrm>
            <a:off x="7441833" y="5523032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: Diagonal Corners Snipped 92">
            <a:extLst>
              <a:ext uri="{FF2B5EF4-FFF2-40B4-BE49-F238E27FC236}">
                <a16:creationId xmlns:a16="http://schemas.microsoft.com/office/drawing/2014/main" id="{3D0E1059-AC5C-EB84-B97D-ADE3AEB13F90}"/>
              </a:ext>
            </a:extLst>
          </p:cNvPr>
          <p:cNvSpPr/>
          <p:nvPr/>
        </p:nvSpPr>
        <p:spPr>
          <a:xfrm>
            <a:off x="7444157" y="5622352"/>
            <a:ext cx="231754" cy="67052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: Diagonal Corners Snipped 119">
            <a:extLst>
              <a:ext uri="{FF2B5EF4-FFF2-40B4-BE49-F238E27FC236}">
                <a16:creationId xmlns:a16="http://schemas.microsoft.com/office/drawing/2014/main" id="{50469A28-918B-2FD2-34B7-C07F8383DFE6}"/>
              </a:ext>
            </a:extLst>
          </p:cNvPr>
          <p:cNvSpPr/>
          <p:nvPr/>
        </p:nvSpPr>
        <p:spPr>
          <a:xfrm>
            <a:off x="8448669" y="6296864"/>
            <a:ext cx="231754" cy="67052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9AF8BC2-8F7E-74E8-39A8-41CCE20DE225}"/>
              </a:ext>
            </a:extLst>
          </p:cNvPr>
          <p:cNvCxnSpPr>
            <a:cxnSpLocks/>
          </p:cNvCxnSpPr>
          <p:nvPr/>
        </p:nvCxnSpPr>
        <p:spPr>
          <a:xfrm flipV="1">
            <a:off x="7899400" y="4330700"/>
            <a:ext cx="1022350" cy="44428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3654DF9-7D0C-6916-381D-75BEAF29C0D7}"/>
              </a:ext>
            </a:extLst>
          </p:cNvPr>
          <p:cNvCxnSpPr>
            <a:cxnSpLocks/>
          </p:cNvCxnSpPr>
          <p:nvPr/>
        </p:nvCxnSpPr>
        <p:spPr>
          <a:xfrm flipH="1" flipV="1">
            <a:off x="8921750" y="4330700"/>
            <a:ext cx="869950" cy="37722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B23325A-BB8E-A914-6FB0-1C92D83B97F7}"/>
              </a:ext>
            </a:extLst>
          </p:cNvPr>
          <p:cNvCxnSpPr>
            <a:cxnSpLocks/>
          </p:cNvCxnSpPr>
          <p:nvPr/>
        </p:nvCxnSpPr>
        <p:spPr>
          <a:xfrm flipV="1">
            <a:off x="7899400" y="5086350"/>
            <a:ext cx="0" cy="36195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5B26F3D-C412-C479-A591-230C264FBF4A}"/>
              </a:ext>
            </a:extLst>
          </p:cNvPr>
          <p:cNvCxnSpPr>
            <a:cxnSpLocks/>
          </p:cNvCxnSpPr>
          <p:nvPr/>
        </p:nvCxnSpPr>
        <p:spPr>
          <a:xfrm>
            <a:off x="7899400" y="5791213"/>
            <a:ext cx="1052098" cy="42687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85936D0-846E-41D8-260C-73B24FC45A42}"/>
              </a:ext>
            </a:extLst>
          </p:cNvPr>
          <p:cNvCxnSpPr>
            <a:cxnSpLocks/>
          </p:cNvCxnSpPr>
          <p:nvPr/>
        </p:nvCxnSpPr>
        <p:spPr>
          <a:xfrm flipV="1">
            <a:off x="8921750" y="5791213"/>
            <a:ext cx="869950" cy="42687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7AD23DA-F419-2AF5-1996-CE5FF7276C03}"/>
              </a:ext>
            </a:extLst>
          </p:cNvPr>
          <p:cNvCxnSpPr>
            <a:cxnSpLocks/>
          </p:cNvCxnSpPr>
          <p:nvPr/>
        </p:nvCxnSpPr>
        <p:spPr>
          <a:xfrm flipV="1">
            <a:off x="9791700" y="5086350"/>
            <a:ext cx="0" cy="36195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C7C7BEC-A18D-1363-757E-061C2FB642E8}"/>
              </a:ext>
            </a:extLst>
          </p:cNvPr>
          <p:cNvCxnSpPr>
            <a:cxnSpLocks/>
          </p:cNvCxnSpPr>
          <p:nvPr/>
        </p:nvCxnSpPr>
        <p:spPr>
          <a:xfrm flipV="1">
            <a:off x="8921750" y="4330700"/>
            <a:ext cx="0" cy="188739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F312E5E-69E7-97D6-6C55-C118983D3109}"/>
              </a:ext>
            </a:extLst>
          </p:cNvPr>
          <p:cNvCxnSpPr>
            <a:cxnSpLocks/>
            <a:endCxn id="108" idx="1"/>
          </p:cNvCxnSpPr>
          <p:nvPr/>
        </p:nvCxnSpPr>
        <p:spPr>
          <a:xfrm flipV="1">
            <a:off x="8286991" y="4908518"/>
            <a:ext cx="1299266" cy="71383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52B28D9-CFAE-FFFE-9E76-FDE80568B396}"/>
              </a:ext>
            </a:extLst>
          </p:cNvPr>
          <p:cNvCxnSpPr>
            <a:cxnSpLocks/>
            <a:stCxn id="107" idx="3"/>
            <a:endCxn id="111" idx="1"/>
          </p:cNvCxnSpPr>
          <p:nvPr/>
        </p:nvCxnSpPr>
        <p:spPr>
          <a:xfrm>
            <a:off x="8286991" y="4908518"/>
            <a:ext cx="1299266" cy="71827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Content Placeholder 4" descr="Computer with solid fill">
            <a:extLst>
              <a:ext uri="{FF2B5EF4-FFF2-40B4-BE49-F238E27FC236}">
                <a16:creationId xmlns:a16="http://schemas.microsoft.com/office/drawing/2014/main" id="{2688BE16-99F2-1020-EBE2-B3BEA7285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0307" y="4615176"/>
            <a:ext cx="586684" cy="586684"/>
          </a:xfrm>
          <a:prstGeom prst="rect">
            <a:avLst/>
          </a:prstGeom>
        </p:spPr>
      </p:pic>
      <p:pic>
        <p:nvPicPr>
          <p:cNvPr id="108" name="Content Placeholder 4" descr="Computer with solid fill">
            <a:extLst>
              <a:ext uri="{FF2B5EF4-FFF2-40B4-BE49-F238E27FC236}">
                <a16:creationId xmlns:a16="http://schemas.microsoft.com/office/drawing/2014/main" id="{FCC8BF96-EB96-51A4-96ED-0C51ACFAA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6257" y="4615176"/>
            <a:ext cx="586684" cy="586684"/>
          </a:xfrm>
          <a:prstGeom prst="rect">
            <a:avLst/>
          </a:prstGeom>
        </p:spPr>
      </p:pic>
      <p:pic>
        <p:nvPicPr>
          <p:cNvPr id="109" name="Content Placeholder 4" descr="Computer with solid fill">
            <a:extLst>
              <a:ext uri="{FF2B5EF4-FFF2-40B4-BE49-F238E27FC236}">
                <a16:creationId xmlns:a16="http://schemas.microsoft.com/office/drawing/2014/main" id="{4F98FB4B-53E2-9D4F-969B-086238E91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6039" y="3872679"/>
            <a:ext cx="586684" cy="586684"/>
          </a:xfrm>
          <a:prstGeom prst="rect">
            <a:avLst/>
          </a:prstGeom>
        </p:spPr>
      </p:pic>
      <p:pic>
        <p:nvPicPr>
          <p:cNvPr id="110" name="Content Placeholder 4" descr="Computer with solid fill">
            <a:extLst>
              <a:ext uri="{FF2B5EF4-FFF2-40B4-BE49-F238E27FC236}">
                <a16:creationId xmlns:a16="http://schemas.microsoft.com/office/drawing/2014/main" id="{EC01F8E8-20B3-CE9E-ABCE-BE686EBE6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0307" y="5330959"/>
            <a:ext cx="586684" cy="586684"/>
          </a:xfrm>
          <a:prstGeom prst="rect">
            <a:avLst/>
          </a:prstGeom>
        </p:spPr>
      </p:pic>
      <p:pic>
        <p:nvPicPr>
          <p:cNvPr id="111" name="Content Placeholder 4" descr="Computer with solid fill">
            <a:extLst>
              <a:ext uri="{FF2B5EF4-FFF2-40B4-BE49-F238E27FC236}">
                <a16:creationId xmlns:a16="http://schemas.microsoft.com/office/drawing/2014/main" id="{88A8A0CC-FAC1-6810-6ADC-631EB130CF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6257" y="5333448"/>
            <a:ext cx="586684" cy="586684"/>
          </a:xfrm>
          <a:prstGeom prst="rect">
            <a:avLst/>
          </a:prstGeom>
        </p:spPr>
      </p:pic>
      <p:pic>
        <p:nvPicPr>
          <p:cNvPr id="121" name="Content Placeholder 4" descr="Computer with solid fill">
            <a:extLst>
              <a:ext uri="{FF2B5EF4-FFF2-40B4-BE49-F238E27FC236}">
                <a16:creationId xmlns:a16="http://schemas.microsoft.com/office/drawing/2014/main" id="{502E9522-EAFA-0FA7-4CC3-524BE27C5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16039" y="6095987"/>
            <a:ext cx="586684" cy="586684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8A84C16-CAD6-6560-D0E8-EC2C7684D88E}"/>
              </a:ext>
            </a:extLst>
          </p:cNvPr>
          <p:cNvSpPr/>
          <p:nvPr/>
        </p:nvSpPr>
        <p:spPr>
          <a:xfrm>
            <a:off x="6653338" y="4114800"/>
            <a:ext cx="2025842" cy="1470660"/>
          </a:xfrm>
          <a:custGeom>
            <a:avLst/>
            <a:gdLst>
              <a:gd name="connsiteX0" fmla="*/ 699962 w 2025842"/>
              <a:gd name="connsiteY0" fmla="*/ 1470660 h 1470660"/>
              <a:gd name="connsiteX1" fmla="*/ 59882 w 2025842"/>
              <a:gd name="connsiteY1" fmla="*/ 358140 h 1470660"/>
              <a:gd name="connsiteX2" fmla="*/ 2025842 w 2025842"/>
              <a:gd name="connsiteY2" fmla="*/ 0 h 147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5842" h="1470660" extrusionOk="0">
                <a:moveTo>
                  <a:pt x="699962" y="1470660"/>
                </a:moveTo>
                <a:cubicBezTo>
                  <a:pt x="263287" y="1033164"/>
                  <a:pt x="-209940" y="621581"/>
                  <a:pt x="59882" y="358140"/>
                </a:cubicBezTo>
                <a:cubicBezTo>
                  <a:pt x="331024" y="123590"/>
                  <a:pt x="1706849" y="105619"/>
                  <a:pt x="2025842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699962 w 2025842"/>
                      <a:gd name="connsiteY0" fmla="*/ 1470660 h 1470660"/>
                      <a:gd name="connsiteX1" fmla="*/ 59882 w 2025842"/>
                      <a:gd name="connsiteY1" fmla="*/ 358140 h 1470660"/>
                      <a:gd name="connsiteX2" fmla="*/ 2025842 w 2025842"/>
                      <a:gd name="connsiteY2" fmla="*/ 0 h 1470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25842" h="1470660">
                        <a:moveTo>
                          <a:pt x="699962" y="1470660"/>
                        </a:moveTo>
                        <a:cubicBezTo>
                          <a:pt x="269432" y="1036955"/>
                          <a:pt x="-161098" y="603250"/>
                          <a:pt x="59882" y="358140"/>
                        </a:cubicBezTo>
                        <a:cubicBezTo>
                          <a:pt x="280862" y="113030"/>
                          <a:pt x="1713422" y="105410"/>
                          <a:pt x="2025842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!!req_orange">
            <a:extLst>
              <a:ext uri="{FF2B5EF4-FFF2-40B4-BE49-F238E27FC236}">
                <a16:creationId xmlns:a16="http://schemas.microsoft.com/office/drawing/2014/main" id="{AB928A9E-1D8A-2F1D-0E42-3EDBF4BDBCA6}"/>
              </a:ext>
            </a:extLst>
          </p:cNvPr>
          <p:cNvSpPr/>
          <p:nvPr/>
        </p:nvSpPr>
        <p:spPr>
          <a:xfrm>
            <a:off x="7199263" y="5448300"/>
            <a:ext cx="114825" cy="11482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683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CA8D-3282-D2DF-3367-0A5B1D30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err="1"/>
              <a:t>Tabele</a:t>
            </a:r>
            <a:r>
              <a:rPr lang="en-GB" sz="4400" dirty="0"/>
              <a:t> Hash </a:t>
            </a:r>
            <a:r>
              <a:rPr lang="en-GB" sz="4400" dirty="0" err="1"/>
              <a:t>Distribuite</a:t>
            </a:r>
            <a:r>
              <a:rPr lang="en-GB" sz="4400" dirty="0"/>
              <a:t> (DHT)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81993-EC30-CC2E-2A83-9FC60A203A61}"/>
              </a:ext>
            </a:extLst>
          </p:cNvPr>
          <p:cNvSpPr txBox="1"/>
          <p:nvPr/>
        </p:nvSpPr>
        <p:spPr>
          <a:xfrm>
            <a:off x="838200" y="4775199"/>
            <a:ext cx="2900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case-</a:t>
            </a:r>
            <a:r>
              <a:rPr lang="en-GB" dirty="0" err="1"/>
              <a:t>uri</a:t>
            </a:r>
            <a:r>
              <a:rPr lang="en-GB" dirty="0"/>
              <a:t> </a:t>
            </a:r>
            <a:r>
              <a:rPr lang="en-GB" dirty="0" err="1"/>
              <a:t>reale</a:t>
            </a:r>
            <a:r>
              <a:rPr lang="en-GB" dirty="0"/>
              <a:t>:</a:t>
            </a:r>
          </a:p>
          <a:p>
            <a:r>
              <a:rPr lang="en-GB" dirty="0"/>
              <a:t>BitTorrent</a:t>
            </a:r>
          </a:p>
          <a:p>
            <a:r>
              <a:rPr lang="en-GB" dirty="0"/>
              <a:t>Interplanetary File System</a:t>
            </a:r>
          </a:p>
          <a:p>
            <a:r>
              <a:rPr lang="en-GB" dirty="0" err="1"/>
              <a:t>Distribuirea</a:t>
            </a:r>
            <a:r>
              <a:rPr lang="en-GB" dirty="0"/>
              <a:t> </a:t>
            </a:r>
            <a:r>
              <a:rPr lang="en-GB" dirty="0" err="1"/>
              <a:t>Bazelor</a:t>
            </a:r>
            <a:r>
              <a:rPr lang="en-GB" dirty="0"/>
              <a:t> de Date</a:t>
            </a:r>
          </a:p>
          <a:p>
            <a:r>
              <a:rPr lang="en-GB" dirty="0"/>
              <a:t>IoT Networks</a:t>
            </a:r>
          </a:p>
        </p:txBody>
      </p:sp>
      <p:pic>
        <p:nvPicPr>
          <p:cNvPr id="8" name="Content Placeholder 4" descr="Computer with solid fill">
            <a:extLst>
              <a:ext uri="{FF2B5EF4-FFF2-40B4-BE49-F238E27FC236}">
                <a16:creationId xmlns:a16="http://schemas.microsoft.com/office/drawing/2014/main" id="{E50D4146-8ED0-C321-54C2-BBF540EA4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664" y="2751936"/>
            <a:ext cx="1506222" cy="1506222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63FCC35-E1BD-4E77-B1DA-2F813DC2BC86}"/>
              </a:ext>
            </a:extLst>
          </p:cNvPr>
          <p:cNvSpPr/>
          <p:nvPr/>
        </p:nvSpPr>
        <p:spPr>
          <a:xfrm flipH="1">
            <a:off x="612647" y="1884430"/>
            <a:ext cx="1353532" cy="962014"/>
          </a:xfrm>
          <a:prstGeom prst="wedgeRound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975BBA-A58C-6E64-0374-14318E4AC6E7}"/>
              </a:ext>
            </a:extLst>
          </p:cNvPr>
          <p:cNvSpPr txBox="1"/>
          <p:nvPr/>
        </p:nvSpPr>
        <p:spPr>
          <a:xfrm>
            <a:off x="629148" y="2170397"/>
            <a:ext cx="115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Vreau</a:t>
            </a:r>
            <a:r>
              <a:rPr lang="en-GB" dirty="0"/>
              <a:t>:</a:t>
            </a:r>
          </a:p>
        </p:txBody>
      </p:sp>
      <p:sp>
        <p:nvSpPr>
          <p:cNvPr id="11" name="!!req_blue">
            <a:extLst>
              <a:ext uri="{FF2B5EF4-FFF2-40B4-BE49-F238E27FC236}">
                <a16:creationId xmlns:a16="http://schemas.microsoft.com/office/drawing/2014/main" id="{9660DB44-BE02-655C-5D8B-76829433907E}"/>
              </a:ext>
            </a:extLst>
          </p:cNvPr>
          <p:cNvSpPr/>
          <p:nvPr/>
        </p:nvSpPr>
        <p:spPr>
          <a:xfrm flipV="1">
            <a:off x="1359831" y="2309267"/>
            <a:ext cx="549154" cy="94353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4124C8A2-E9E1-AF20-0387-4DDF37E9008C}"/>
              </a:ext>
            </a:extLst>
          </p:cNvPr>
          <p:cNvSpPr/>
          <p:nvPr/>
        </p:nvSpPr>
        <p:spPr>
          <a:xfrm>
            <a:off x="2650903" y="3299603"/>
            <a:ext cx="1506223" cy="258793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9263F4-08D5-49CB-0D59-6204BD2B72F5}"/>
              </a:ext>
            </a:extLst>
          </p:cNvPr>
          <p:cNvSpPr/>
          <p:nvPr/>
        </p:nvSpPr>
        <p:spPr>
          <a:xfrm>
            <a:off x="4418011" y="3168073"/>
            <a:ext cx="825347" cy="508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46D46-4FD4-9126-498C-3D8CCCC4900A}"/>
              </a:ext>
            </a:extLst>
          </p:cNvPr>
          <p:cNvSpPr txBox="1"/>
          <p:nvPr/>
        </p:nvSpPr>
        <p:spPr>
          <a:xfrm>
            <a:off x="2981319" y="2788638"/>
            <a:ext cx="845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49D915-F8A4-B6EF-C452-E859C5354D70}"/>
              </a:ext>
            </a:extLst>
          </p:cNvPr>
          <p:cNvSpPr txBox="1"/>
          <p:nvPr/>
        </p:nvSpPr>
        <p:spPr>
          <a:xfrm>
            <a:off x="4370690" y="2613703"/>
            <a:ext cx="1009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Hash </a:t>
            </a:r>
          </a:p>
          <a:p>
            <a:pPr algn="ctr"/>
            <a:r>
              <a:rPr lang="en-GB" dirty="0"/>
              <a:t>function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7330B8-93BE-2F7A-064E-9CDF884DF17E}"/>
              </a:ext>
            </a:extLst>
          </p:cNvPr>
          <p:cNvSpPr txBox="1"/>
          <p:nvPr/>
        </p:nvSpPr>
        <p:spPr>
          <a:xfrm>
            <a:off x="5713187" y="2837545"/>
            <a:ext cx="845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Key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76EFA3-4356-3861-6D47-4B36DB74A602}"/>
              </a:ext>
            </a:extLst>
          </p:cNvPr>
          <p:cNvSpPr txBox="1"/>
          <p:nvPr/>
        </p:nvSpPr>
        <p:spPr>
          <a:xfrm>
            <a:off x="5424507" y="3233342"/>
            <a:ext cx="117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d01b7ce9</a:t>
            </a:r>
          </a:p>
        </p:txBody>
      </p:sp>
      <p:sp>
        <p:nvSpPr>
          <p:cNvPr id="78" name="Rectangle: Diagonal Corners Snipped 77">
            <a:extLst>
              <a:ext uri="{FF2B5EF4-FFF2-40B4-BE49-F238E27FC236}">
                <a16:creationId xmlns:a16="http://schemas.microsoft.com/office/drawing/2014/main" id="{A347B6B2-2AD8-BCAF-19CF-0E2FE037B726}"/>
              </a:ext>
            </a:extLst>
          </p:cNvPr>
          <p:cNvSpPr/>
          <p:nvPr/>
        </p:nvSpPr>
        <p:spPr>
          <a:xfrm>
            <a:off x="7441835" y="4906569"/>
            <a:ext cx="231754" cy="67052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Rectangle: Diagonal Corners Snipped 78">
            <a:extLst>
              <a:ext uri="{FF2B5EF4-FFF2-40B4-BE49-F238E27FC236}">
                <a16:creationId xmlns:a16="http://schemas.microsoft.com/office/drawing/2014/main" id="{6D3FAEFD-C4F4-E3A8-5E1C-F6F9C6D6375C}"/>
              </a:ext>
            </a:extLst>
          </p:cNvPr>
          <p:cNvSpPr/>
          <p:nvPr/>
        </p:nvSpPr>
        <p:spPr>
          <a:xfrm>
            <a:off x="7441833" y="4807249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: Diagonal Corners Snipped 79">
            <a:extLst>
              <a:ext uri="{FF2B5EF4-FFF2-40B4-BE49-F238E27FC236}">
                <a16:creationId xmlns:a16="http://schemas.microsoft.com/office/drawing/2014/main" id="{193EDE3E-621F-CEC2-4CDA-422C89EC6FDE}"/>
              </a:ext>
            </a:extLst>
          </p:cNvPr>
          <p:cNvSpPr/>
          <p:nvPr/>
        </p:nvSpPr>
        <p:spPr>
          <a:xfrm>
            <a:off x="7441832" y="4707929"/>
            <a:ext cx="231754" cy="67052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: Diagonal Corners Snipped 81">
            <a:extLst>
              <a:ext uri="{FF2B5EF4-FFF2-40B4-BE49-F238E27FC236}">
                <a16:creationId xmlns:a16="http://schemas.microsoft.com/office/drawing/2014/main" id="{116C9764-312B-90AA-1F3B-89F63599677E}"/>
              </a:ext>
            </a:extLst>
          </p:cNvPr>
          <p:cNvSpPr/>
          <p:nvPr/>
        </p:nvSpPr>
        <p:spPr>
          <a:xfrm>
            <a:off x="10228761" y="4906569"/>
            <a:ext cx="231754" cy="67052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3" name="Rectangle: Diagonal Corners Snipped 82">
            <a:extLst>
              <a:ext uri="{FF2B5EF4-FFF2-40B4-BE49-F238E27FC236}">
                <a16:creationId xmlns:a16="http://schemas.microsoft.com/office/drawing/2014/main" id="{DEF00661-FC4E-05F4-C4D5-408EF424E3FF}"/>
              </a:ext>
            </a:extLst>
          </p:cNvPr>
          <p:cNvSpPr/>
          <p:nvPr/>
        </p:nvSpPr>
        <p:spPr>
          <a:xfrm>
            <a:off x="10228759" y="4807249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: Diagonal Corners Snipped 83">
            <a:extLst>
              <a:ext uri="{FF2B5EF4-FFF2-40B4-BE49-F238E27FC236}">
                <a16:creationId xmlns:a16="http://schemas.microsoft.com/office/drawing/2014/main" id="{D6DEEB1F-7045-8D12-BA89-D638D3B15D4D}"/>
              </a:ext>
            </a:extLst>
          </p:cNvPr>
          <p:cNvSpPr/>
          <p:nvPr/>
        </p:nvSpPr>
        <p:spPr>
          <a:xfrm>
            <a:off x="10228758" y="4707929"/>
            <a:ext cx="231754" cy="67052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: Diagonal Corners Snipped 89">
            <a:extLst>
              <a:ext uri="{FF2B5EF4-FFF2-40B4-BE49-F238E27FC236}">
                <a16:creationId xmlns:a16="http://schemas.microsoft.com/office/drawing/2014/main" id="{5B6E39B8-98FF-3340-BE76-74E399DC6699}"/>
              </a:ext>
            </a:extLst>
          </p:cNvPr>
          <p:cNvSpPr/>
          <p:nvPr/>
        </p:nvSpPr>
        <p:spPr>
          <a:xfrm>
            <a:off x="10228758" y="5643976"/>
            <a:ext cx="231754" cy="67052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1" name="Rectangle: Diagonal Corners Snipped 90">
            <a:extLst>
              <a:ext uri="{FF2B5EF4-FFF2-40B4-BE49-F238E27FC236}">
                <a16:creationId xmlns:a16="http://schemas.microsoft.com/office/drawing/2014/main" id="{0273E35D-F617-21ED-EEFC-61BC8099DF14}"/>
              </a:ext>
            </a:extLst>
          </p:cNvPr>
          <p:cNvSpPr/>
          <p:nvPr/>
        </p:nvSpPr>
        <p:spPr>
          <a:xfrm>
            <a:off x="7441833" y="5523032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: Diagonal Corners Snipped 92">
            <a:extLst>
              <a:ext uri="{FF2B5EF4-FFF2-40B4-BE49-F238E27FC236}">
                <a16:creationId xmlns:a16="http://schemas.microsoft.com/office/drawing/2014/main" id="{3D0E1059-AC5C-EB84-B97D-ADE3AEB13F90}"/>
              </a:ext>
            </a:extLst>
          </p:cNvPr>
          <p:cNvSpPr/>
          <p:nvPr/>
        </p:nvSpPr>
        <p:spPr>
          <a:xfrm>
            <a:off x="7444157" y="5622352"/>
            <a:ext cx="231754" cy="67052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: Diagonal Corners Snipped 119">
            <a:extLst>
              <a:ext uri="{FF2B5EF4-FFF2-40B4-BE49-F238E27FC236}">
                <a16:creationId xmlns:a16="http://schemas.microsoft.com/office/drawing/2014/main" id="{50469A28-918B-2FD2-34B7-C07F8383DFE6}"/>
              </a:ext>
            </a:extLst>
          </p:cNvPr>
          <p:cNvSpPr/>
          <p:nvPr/>
        </p:nvSpPr>
        <p:spPr>
          <a:xfrm>
            <a:off x="8448669" y="6296864"/>
            <a:ext cx="231754" cy="67052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9AF8BC2-8F7E-74E8-39A8-41CCE20DE225}"/>
              </a:ext>
            </a:extLst>
          </p:cNvPr>
          <p:cNvCxnSpPr>
            <a:cxnSpLocks/>
          </p:cNvCxnSpPr>
          <p:nvPr/>
        </p:nvCxnSpPr>
        <p:spPr>
          <a:xfrm flipV="1">
            <a:off x="7899400" y="4330700"/>
            <a:ext cx="1022350" cy="44428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3654DF9-7D0C-6916-381D-75BEAF29C0D7}"/>
              </a:ext>
            </a:extLst>
          </p:cNvPr>
          <p:cNvCxnSpPr>
            <a:cxnSpLocks/>
          </p:cNvCxnSpPr>
          <p:nvPr/>
        </p:nvCxnSpPr>
        <p:spPr>
          <a:xfrm flipH="1" flipV="1">
            <a:off x="8921750" y="4330700"/>
            <a:ext cx="869950" cy="37722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B23325A-BB8E-A914-6FB0-1C92D83B97F7}"/>
              </a:ext>
            </a:extLst>
          </p:cNvPr>
          <p:cNvCxnSpPr>
            <a:cxnSpLocks/>
          </p:cNvCxnSpPr>
          <p:nvPr/>
        </p:nvCxnSpPr>
        <p:spPr>
          <a:xfrm flipV="1">
            <a:off x="7899400" y="5086350"/>
            <a:ext cx="0" cy="36195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5B26F3D-C412-C479-A591-230C264FBF4A}"/>
              </a:ext>
            </a:extLst>
          </p:cNvPr>
          <p:cNvCxnSpPr>
            <a:cxnSpLocks/>
          </p:cNvCxnSpPr>
          <p:nvPr/>
        </p:nvCxnSpPr>
        <p:spPr>
          <a:xfrm>
            <a:off x="7899400" y="5791213"/>
            <a:ext cx="1052098" cy="42687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85936D0-846E-41D8-260C-73B24FC45A42}"/>
              </a:ext>
            </a:extLst>
          </p:cNvPr>
          <p:cNvCxnSpPr>
            <a:cxnSpLocks/>
          </p:cNvCxnSpPr>
          <p:nvPr/>
        </p:nvCxnSpPr>
        <p:spPr>
          <a:xfrm flipV="1">
            <a:off x="8921750" y="5791213"/>
            <a:ext cx="869950" cy="42687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7AD23DA-F419-2AF5-1996-CE5FF7276C03}"/>
              </a:ext>
            </a:extLst>
          </p:cNvPr>
          <p:cNvCxnSpPr>
            <a:cxnSpLocks/>
          </p:cNvCxnSpPr>
          <p:nvPr/>
        </p:nvCxnSpPr>
        <p:spPr>
          <a:xfrm flipV="1">
            <a:off x="9791700" y="5086350"/>
            <a:ext cx="0" cy="36195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C7C7BEC-A18D-1363-757E-061C2FB642E8}"/>
              </a:ext>
            </a:extLst>
          </p:cNvPr>
          <p:cNvCxnSpPr>
            <a:cxnSpLocks/>
          </p:cNvCxnSpPr>
          <p:nvPr/>
        </p:nvCxnSpPr>
        <p:spPr>
          <a:xfrm flipV="1">
            <a:off x="8921750" y="4330700"/>
            <a:ext cx="0" cy="188739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F312E5E-69E7-97D6-6C55-C118983D3109}"/>
              </a:ext>
            </a:extLst>
          </p:cNvPr>
          <p:cNvCxnSpPr>
            <a:cxnSpLocks/>
            <a:endCxn id="108" idx="1"/>
          </p:cNvCxnSpPr>
          <p:nvPr/>
        </p:nvCxnSpPr>
        <p:spPr>
          <a:xfrm flipV="1">
            <a:off x="8286991" y="4908518"/>
            <a:ext cx="1299266" cy="71383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52B28D9-CFAE-FFFE-9E76-FDE80568B396}"/>
              </a:ext>
            </a:extLst>
          </p:cNvPr>
          <p:cNvCxnSpPr>
            <a:cxnSpLocks/>
            <a:stCxn id="107" idx="3"/>
            <a:endCxn id="111" idx="1"/>
          </p:cNvCxnSpPr>
          <p:nvPr/>
        </p:nvCxnSpPr>
        <p:spPr>
          <a:xfrm>
            <a:off x="8286991" y="4908518"/>
            <a:ext cx="1299266" cy="71827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Content Placeholder 4" descr="Computer with solid fill">
            <a:extLst>
              <a:ext uri="{FF2B5EF4-FFF2-40B4-BE49-F238E27FC236}">
                <a16:creationId xmlns:a16="http://schemas.microsoft.com/office/drawing/2014/main" id="{2688BE16-99F2-1020-EBE2-B3BEA7285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0307" y="4615176"/>
            <a:ext cx="586684" cy="586684"/>
          </a:xfrm>
          <a:prstGeom prst="rect">
            <a:avLst/>
          </a:prstGeom>
        </p:spPr>
      </p:pic>
      <p:pic>
        <p:nvPicPr>
          <p:cNvPr id="108" name="Content Placeholder 4" descr="Computer with solid fill">
            <a:extLst>
              <a:ext uri="{FF2B5EF4-FFF2-40B4-BE49-F238E27FC236}">
                <a16:creationId xmlns:a16="http://schemas.microsoft.com/office/drawing/2014/main" id="{FCC8BF96-EB96-51A4-96ED-0C51ACFAA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6257" y="4615176"/>
            <a:ext cx="586684" cy="586684"/>
          </a:xfrm>
          <a:prstGeom prst="rect">
            <a:avLst/>
          </a:prstGeom>
        </p:spPr>
      </p:pic>
      <p:pic>
        <p:nvPicPr>
          <p:cNvPr id="109" name="Content Placeholder 4" descr="Computer with solid fill">
            <a:extLst>
              <a:ext uri="{FF2B5EF4-FFF2-40B4-BE49-F238E27FC236}">
                <a16:creationId xmlns:a16="http://schemas.microsoft.com/office/drawing/2014/main" id="{4F98FB4B-53E2-9D4F-969B-086238E91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6039" y="3872679"/>
            <a:ext cx="586684" cy="586684"/>
          </a:xfrm>
          <a:prstGeom prst="rect">
            <a:avLst/>
          </a:prstGeom>
        </p:spPr>
      </p:pic>
      <p:pic>
        <p:nvPicPr>
          <p:cNvPr id="110" name="Content Placeholder 4" descr="Computer with solid fill">
            <a:extLst>
              <a:ext uri="{FF2B5EF4-FFF2-40B4-BE49-F238E27FC236}">
                <a16:creationId xmlns:a16="http://schemas.microsoft.com/office/drawing/2014/main" id="{EC01F8E8-20B3-CE9E-ABCE-BE686EBE6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0307" y="5330959"/>
            <a:ext cx="586684" cy="586684"/>
          </a:xfrm>
          <a:prstGeom prst="rect">
            <a:avLst/>
          </a:prstGeom>
        </p:spPr>
      </p:pic>
      <p:pic>
        <p:nvPicPr>
          <p:cNvPr id="111" name="Content Placeholder 4" descr="Computer with solid fill">
            <a:extLst>
              <a:ext uri="{FF2B5EF4-FFF2-40B4-BE49-F238E27FC236}">
                <a16:creationId xmlns:a16="http://schemas.microsoft.com/office/drawing/2014/main" id="{88A8A0CC-FAC1-6810-6ADC-631EB130CF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6257" y="5333448"/>
            <a:ext cx="586684" cy="586684"/>
          </a:xfrm>
          <a:prstGeom prst="rect">
            <a:avLst/>
          </a:prstGeom>
        </p:spPr>
      </p:pic>
      <p:pic>
        <p:nvPicPr>
          <p:cNvPr id="121" name="Content Placeholder 4" descr="Computer with solid fill">
            <a:extLst>
              <a:ext uri="{FF2B5EF4-FFF2-40B4-BE49-F238E27FC236}">
                <a16:creationId xmlns:a16="http://schemas.microsoft.com/office/drawing/2014/main" id="{502E9522-EAFA-0FA7-4CC3-524BE27C5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16039" y="6095987"/>
            <a:ext cx="586684" cy="586684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8A84C16-CAD6-6560-D0E8-EC2C7684D88E}"/>
              </a:ext>
            </a:extLst>
          </p:cNvPr>
          <p:cNvSpPr/>
          <p:nvPr/>
        </p:nvSpPr>
        <p:spPr>
          <a:xfrm>
            <a:off x="6653338" y="4114800"/>
            <a:ext cx="2025842" cy="1470660"/>
          </a:xfrm>
          <a:custGeom>
            <a:avLst/>
            <a:gdLst>
              <a:gd name="connsiteX0" fmla="*/ 699962 w 2025842"/>
              <a:gd name="connsiteY0" fmla="*/ 1470660 h 1470660"/>
              <a:gd name="connsiteX1" fmla="*/ 59882 w 2025842"/>
              <a:gd name="connsiteY1" fmla="*/ 358140 h 1470660"/>
              <a:gd name="connsiteX2" fmla="*/ 2025842 w 2025842"/>
              <a:gd name="connsiteY2" fmla="*/ 0 h 147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5842" h="1470660" extrusionOk="0">
                <a:moveTo>
                  <a:pt x="699962" y="1470660"/>
                </a:moveTo>
                <a:cubicBezTo>
                  <a:pt x="263287" y="1033164"/>
                  <a:pt x="-209940" y="621581"/>
                  <a:pt x="59882" y="358140"/>
                </a:cubicBezTo>
                <a:cubicBezTo>
                  <a:pt x="331024" y="123590"/>
                  <a:pt x="1706849" y="105619"/>
                  <a:pt x="2025842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699962 w 2025842"/>
                      <a:gd name="connsiteY0" fmla="*/ 1470660 h 1470660"/>
                      <a:gd name="connsiteX1" fmla="*/ 59882 w 2025842"/>
                      <a:gd name="connsiteY1" fmla="*/ 358140 h 1470660"/>
                      <a:gd name="connsiteX2" fmla="*/ 2025842 w 2025842"/>
                      <a:gd name="connsiteY2" fmla="*/ 0 h 1470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25842" h="1470660">
                        <a:moveTo>
                          <a:pt x="699962" y="1470660"/>
                        </a:moveTo>
                        <a:cubicBezTo>
                          <a:pt x="269432" y="1036955"/>
                          <a:pt x="-161098" y="603250"/>
                          <a:pt x="59882" y="358140"/>
                        </a:cubicBezTo>
                        <a:cubicBezTo>
                          <a:pt x="280862" y="113030"/>
                          <a:pt x="1713422" y="105410"/>
                          <a:pt x="2025842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!!req_orange">
            <a:extLst>
              <a:ext uri="{FF2B5EF4-FFF2-40B4-BE49-F238E27FC236}">
                <a16:creationId xmlns:a16="http://schemas.microsoft.com/office/drawing/2014/main" id="{AB928A9E-1D8A-2F1D-0E42-3EDBF4BDBCA6}"/>
              </a:ext>
            </a:extLst>
          </p:cNvPr>
          <p:cNvSpPr/>
          <p:nvPr/>
        </p:nvSpPr>
        <p:spPr>
          <a:xfrm>
            <a:off x="6568017" y="4593104"/>
            <a:ext cx="114825" cy="11482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9599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CA8D-3282-D2DF-3367-0A5B1D30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err="1"/>
              <a:t>Tabele</a:t>
            </a:r>
            <a:r>
              <a:rPr lang="en-GB" sz="4400" dirty="0"/>
              <a:t> Hash </a:t>
            </a:r>
            <a:r>
              <a:rPr lang="en-GB" sz="4400" dirty="0" err="1"/>
              <a:t>Distribuite</a:t>
            </a:r>
            <a:r>
              <a:rPr lang="en-GB" sz="4400" dirty="0"/>
              <a:t> (DHT)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81993-EC30-CC2E-2A83-9FC60A203A61}"/>
              </a:ext>
            </a:extLst>
          </p:cNvPr>
          <p:cNvSpPr txBox="1"/>
          <p:nvPr/>
        </p:nvSpPr>
        <p:spPr>
          <a:xfrm>
            <a:off x="838200" y="4775199"/>
            <a:ext cx="2900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case-</a:t>
            </a:r>
            <a:r>
              <a:rPr lang="en-GB" dirty="0" err="1"/>
              <a:t>uri</a:t>
            </a:r>
            <a:r>
              <a:rPr lang="en-GB" dirty="0"/>
              <a:t> </a:t>
            </a:r>
            <a:r>
              <a:rPr lang="en-GB" dirty="0" err="1"/>
              <a:t>reale</a:t>
            </a:r>
            <a:r>
              <a:rPr lang="en-GB" dirty="0"/>
              <a:t>:</a:t>
            </a:r>
          </a:p>
          <a:p>
            <a:r>
              <a:rPr lang="en-GB" dirty="0"/>
              <a:t>BitTorrent</a:t>
            </a:r>
          </a:p>
          <a:p>
            <a:r>
              <a:rPr lang="en-GB" dirty="0"/>
              <a:t>Interplanetary File System</a:t>
            </a:r>
          </a:p>
          <a:p>
            <a:r>
              <a:rPr lang="en-GB" dirty="0" err="1"/>
              <a:t>Distribuirea</a:t>
            </a:r>
            <a:r>
              <a:rPr lang="en-GB" dirty="0"/>
              <a:t> </a:t>
            </a:r>
            <a:r>
              <a:rPr lang="en-GB" dirty="0" err="1"/>
              <a:t>Bazelor</a:t>
            </a:r>
            <a:r>
              <a:rPr lang="en-GB" dirty="0"/>
              <a:t> de Date</a:t>
            </a:r>
          </a:p>
          <a:p>
            <a:r>
              <a:rPr lang="en-GB" dirty="0"/>
              <a:t>IoT Networks</a:t>
            </a:r>
          </a:p>
        </p:txBody>
      </p:sp>
      <p:pic>
        <p:nvPicPr>
          <p:cNvPr id="8" name="Content Placeholder 4" descr="Computer with solid fill">
            <a:extLst>
              <a:ext uri="{FF2B5EF4-FFF2-40B4-BE49-F238E27FC236}">
                <a16:creationId xmlns:a16="http://schemas.microsoft.com/office/drawing/2014/main" id="{E50D4146-8ED0-C321-54C2-BBF540EA4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664" y="2751936"/>
            <a:ext cx="1506222" cy="1506222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63FCC35-E1BD-4E77-B1DA-2F813DC2BC86}"/>
              </a:ext>
            </a:extLst>
          </p:cNvPr>
          <p:cNvSpPr/>
          <p:nvPr/>
        </p:nvSpPr>
        <p:spPr>
          <a:xfrm flipH="1">
            <a:off x="612647" y="1884430"/>
            <a:ext cx="1353532" cy="962014"/>
          </a:xfrm>
          <a:prstGeom prst="wedgeRound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975BBA-A58C-6E64-0374-14318E4AC6E7}"/>
              </a:ext>
            </a:extLst>
          </p:cNvPr>
          <p:cNvSpPr txBox="1"/>
          <p:nvPr/>
        </p:nvSpPr>
        <p:spPr>
          <a:xfrm>
            <a:off x="629148" y="2170397"/>
            <a:ext cx="115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Vreau</a:t>
            </a:r>
            <a:r>
              <a:rPr lang="en-GB" dirty="0"/>
              <a:t>:</a:t>
            </a:r>
          </a:p>
        </p:txBody>
      </p:sp>
      <p:sp>
        <p:nvSpPr>
          <p:cNvPr id="11" name="!!req_blue">
            <a:extLst>
              <a:ext uri="{FF2B5EF4-FFF2-40B4-BE49-F238E27FC236}">
                <a16:creationId xmlns:a16="http://schemas.microsoft.com/office/drawing/2014/main" id="{9660DB44-BE02-655C-5D8B-76829433907E}"/>
              </a:ext>
            </a:extLst>
          </p:cNvPr>
          <p:cNvSpPr/>
          <p:nvPr/>
        </p:nvSpPr>
        <p:spPr>
          <a:xfrm flipV="1">
            <a:off x="1359831" y="2309267"/>
            <a:ext cx="549154" cy="94353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4124C8A2-E9E1-AF20-0387-4DDF37E9008C}"/>
              </a:ext>
            </a:extLst>
          </p:cNvPr>
          <p:cNvSpPr/>
          <p:nvPr/>
        </p:nvSpPr>
        <p:spPr>
          <a:xfrm>
            <a:off x="2650903" y="3299603"/>
            <a:ext cx="1506223" cy="258793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9263F4-08D5-49CB-0D59-6204BD2B72F5}"/>
              </a:ext>
            </a:extLst>
          </p:cNvPr>
          <p:cNvSpPr/>
          <p:nvPr/>
        </p:nvSpPr>
        <p:spPr>
          <a:xfrm>
            <a:off x="4418011" y="3168073"/>
            <a:ext cx="825347" cy="508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46D46-4FD4-9126-498C-3D8CCCC4900A}"/>
              </a:ext>
            </a:extLst>
          </p:cNvPr>
          <p:cNvSpPr txBox="1"/>
          <p:nvPr/>
        </p:nvSpPr>
        <p:spPr>
          <a:xfrm>
            <a:off x="2981319" y="2788638"/>
            <a:ext cx="845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49D915-F8A4-B6EF-C452-E859C5354D70}"/>
              </a:ext>
            </a:extLst>
          </p:cNvPr>
          <p:cNvSpPr txBox="1"/>
          <p:nvPr/>
        </p:nvSpPr>
        <p:spPr>
          <a:xfrm>
            <a:off x="4370690" y="2613703"/>
            <a:ext cx="1009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Hash </a:t>
            </a:r>
          </a:p>
          <a:p>
            <a:pPr algn="ctr"/>
            <a:r>
              <a:rPr lang="en-GB" dirty="0"/>
              <a:t>function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7330B8-93BE-2F7A-064E-9CDF884DF17E}"/>
              </a:ext>
            </a:extLst>
          </p:cNvPr>
          <p:cNvSpPr txBox="1"/>
          <p:nvPr/>
        </p:nvSpPr>
        <p:spPr>
          <a:xfrm>
            <a:off x="5713187" y="2837545"/>
            <a:ext cx="845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Key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76EFA3-4356-3861-6D47-4B36DB74A602}"/>
              </a:ext>
            </a:extLst>
          </p:cNvPr>
          <p:cNvSpPr txBox="1"/>
          <p:nvPr/>
        </p:nvSpPr>
        <p:spPr>
          <a:xfrm>
            <a:off x="5424507" y="3233342"/>
            <a:ext cx="117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d01b7ce9</a:t>
            </a:r>
          </a:p>
        </p:txBody>
      </p:sp>
      <p:sp>
        <p:nvSpPr>
          <p:cNvPr id="78" name="Rectangle: Diagonal Corners Snipped 77">
            <a:extLst>
              <a:ext uri="{FF2B5EF4-FFF2-40B4-BE49-F238E27FC236}">
                <a16:creationId xmlns:a16="http://schemas.microsoft.com/office/drawing/2014/main" id="{A347B6B2-2AD8-BCAF-19CF-0E2FE037B726}"/>
              </a:ext>
            </a:extLst>
          </p:cNvPr>
          <p:cNvSpPr/>
          <p:nvPr/>
        </p:nvSpPr>
        <p:spPr>
          <a:xfrm>
            <a:off x="7441835" y="4906569"/>
            <a:ext cx="231754" cy="67052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Rectangle: Diagonal Corners Snipped 78">
            <a:extLst>
              <a:ext uri="{FF2B5EF4-FFF2-40B4-BE49-F238E27FC236}">
                <a16:creationId xmlns:a16="http://schemas.microsoft.com/office/drawing/2014/main" id="{6D3FAEFD-C4F4-E3A8-5E1C-F6F9C6D6375C}"/>
              </a:ext>
            </a:extLst>
          </p:cNvPr>
          <p:cNvSpPr/>
          <p:nvPr/>
        </p:nvSpPr>
        <p:spPr>
          <a:xfrm>
            <a:off x="7441833" y="4807249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: Diagonal Corners Snipped 79">
            <a:extLst>
              <a:ext uri="{FF2B5EF4-FFF2-40B4-BE49-F238E27FC236}">
                <a16:creationId xmlns:a16="http://schemas.microsoft.com/office/drawing/2014/main" id="{193EDE3E-621F-CEC2-4CDA-422C89EC6FDE}"/>
              </a:ext>
            </a:extLst>
          </p:cNvPr>
          <p:cNvSpPr/>
          <p:nvPr/>
        </p:nvSpPr>
        <p:spPr>
          <a:xfrm>
            <a:off x="7441832" y="4707929"/>
            <a:ext cx="231754" cy="67052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: Diagonal Corners Snipped 81">
            <a:extLst>
              <a:ext uri="{FF2B5EF4-FFF2-40B4-BE49-F238E27FC236}">
                <a16:creationId xmlns:a16="http://schemas.microsoft.com/office/drawing/2014/main" id="{116C9764-312B-90AA-1F3B-89F63599677E}"/>
              </a:ext>
            </a:extLst>
          </p:cNvPr>
          <p:cNvSpPr/>
          <p:nvPr/>
        </p:nvSpPr>
        <p:spPr>
          <a:xfrm>
            <a:off x="10228761" y="4906569"/>
            <a:ext cx="231754" cy="67052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3" name="Rectangle: Diagonal Corners Snipped 82">
            <a:extLst>
              <a:ext uri="{FF2B5EF4-FFF2-40B4-BE49-F238E27FC236}">
                <a16:creationId xmlns:a16="http://schemas.microsoft.com/office/drawing/2014/main" id="{DEF00661-FC4E-05F4-C4D5-408EF424E3FF}"/>
              </a:ext>
            </a:extLst>
          </p:cNvPr>
          <p:cNvSpPr/>
          <p:nvPr/>
        </p:nvSpPr>
        <p:spPr>
          <a:xfrm>
            <a:off x="10228759" y="4807249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: Diagonal Corners Snipped 83">
            <a:extLst>
              <a:ext uri="{FF2B5EF4-FFF2-40B4-BE49-F238E27FC236}">
                <a16:creationId xmlns:a16="http://schemas.microsoft.com/office/drawing/2014/main" id="{D6DEEB1F-7045-8D12-BA89-D638D3B15D4D}"/>
              </a:ext>
            </a:extLst>
          </p:cNvPr>
          <p:cNvSpPr/>
          <p:nvPr/>
        </p:nvSpPr>
        <p:spPr>
          <a:xfrm>
            <a:off x="10228758" y="4707929"/>
            <a:ext cx="231754" cy="67052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: Diagonal Corners Snipped 89">
            <a:extLst>
              <a:ext uri="{FF2B5EF4-FFF2-40B4-BE49-F238E27FC236}">
                <a16:creationId xmlns:a16="http://schemas.microsoft.com/office/drawing/2014/main" id="{5B6E39B8-98FF-3340-BE76-74E399DC6699}"/>
              </a:ext>
            </a:extLst>
          </p:cNvPr>
          <p:cNvSpPr/>
          <p:nvPr/>
        </p:nvSpPr>
        <p:spPr>
          <a:xfrm>
            <a:off x="10228758" y="5643976"/>
            <a:ext cx="231754" cy="67052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1" name="Rectangle: Diagonal Corners Snipped 90">
            <a:extLst>
              <a:ext uri="{FF2B5EF4-FFF2-40B4-BE49-F238E27FC236}">
                <a16:creationId xmlns:a16="http://schemas.microsoft.com/office/drawing/2014/main" id="{0273E35D-F617-21ED-EEFC-61BC8099DF14}"/>
              </a:ext>
            </a:extLst>
          </p:cNvPr>
          <p:cNvSpPr/>
          <p:nvPr/>
        </p:nvSpPr>
        <p:spPr>
          <a:xfrm>
            <a:off x="7441833" y="5523032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: Diagonal Corners Snipped 92">
            <a:extLst>
              <a:ext uri="{FF2B5EF4-FFF2-40B4-BE49-F238E27FC236}">
                <a16:creationId xmlns:a16="http://schemas.microsoft.com/office/drawing/2014/main" id="{3D0E1059-AC5C-EB84-B97D-ADE3AEB13F90}"/>
              </a:ext>
            </a:extLst>
          </p:cNvPr>
          <p:cNvSpPr/>
          <p:nvPr/>
        </p:nvSpPr>
        <p:spPr>
          <a:xfrm>
            <a:off x="7444157" y="5622352"/>
            <a:ext cx="231754" cy="67052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: Diagonal Corners Snipped 119">
            <a:extLst>
              <a:ext uri="{FF2B5EF4-FFF2-40B4-BE49-F238E27FC236}">
                <a16:creationId xmlns:a16="http://schemas.microsoft.com/office/drawing/2014/main" id="{50469A28-918B-2FD2-34B7-C07F8383DFE6}"/>
              </a:ext>
            </a:extLst>
          </p:cNvPr>
          <p:cNvSpPr/>
          <p:nvPr/>
        </p:nvSpPr>
        <p:spPr>
          <a:xfrm>
            <a:off x="8448669" y="6296864"/>
            <a:ext cx="231754" cy="67052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9AF8BC2-8F7E-74E8-39A8-41CCE20DE225}"/>
              </a:ext>
            </a:extLst>
          </p:cNvPr>
          <p:cNvCxnSpPr>
            <a:cxnSpLocks/>
          </p:cNvCxnSpPr>
          <p:nvPr/>
        </p:nvCxnSpPr>
        <p:spPr>
          <a:xfrm flipV="1">
            <a:off x="7899400" y="4330700"/>
            <a:ext cx="1022350" cy="44428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3654DF9-7D0C-6916-381D-75BEAF29C0D7}"/>
              </a:ext>
            </a:extLst>
          </p:cNvPr>
          <p:cNvCxnSpPr>
            <a:cxnSpLocks/>
          </p:cNvCxnSpPr>
          <p:nvPr/>
        </p:nvCxnSpPr>
        <p:spPr>
          <a:xfrm flipH="1" flipV="1">
            <a:off x="8921750" y="4330700"/>
            <a:ext cx="869950" cy="37722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B23325A-BB8E-A914-6FB0-1C92D83B97F7}"/>
              </a:ext>
            </a:extLst>
          </p:cNvPr>
          <p:cNvCxnSpPr>
            <a:cxnSpLocks/>
          </p:cNvCxnSpPr>
          <p:nvPr/>
        </p:nvCxnSpPr>
        <p:spPr>
          <a:xfrm flipV="1">
            <a:off x="7899400" y="5086350"/>
            <a:ext cx="0" cy="36195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5B26F3D-C412-C479-A591-230C264FBF4A}"/>
              </a:ext>
            </a:extLst>
          </p:cNvPr>
          <p:cNvCxnSpPr>
            <a:cxnSpLocks/>
          </p:cNvCxnSpPr>
          <p:nvPr/>
        </p:nvCxnSpPr>
        <p:spPr>
          <a:xfrm>
            <a:off x="7899400" y="5791213"/>
            <a:ext cx="1052098" cy="42687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85936D0-846E-41D8-260C-73B24FC45A42}"/>
              </a:ext>
            </a:extLst>
          </p:cNvPr>
          <p:cNvCxnSpPr>
            <a:cxnSpLocks/>
          </p:cNvCxnSpPr>
          <p:nvPr/>
        </p:nvCxnSpPr>
        <p:spPr>
          <a:xfrm flipV="1">
            <a:off x="8921750" y="5791213"/>
            <a:ext cx="869950" cy="42687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7AD23DA-F419-2AF5-1996-CE5FF7276C03}"/>
              </a:ext>
            </a:extLst>
          </p:cNvPr>
          <p:cNvCxnSpPr>
            <a:cxnSpLocks/>
          </p:cNvCxnSpPr>
          <p:nvPr/>
        </p:nvCxnSpPr>
        <p:spPr>
          <a:xfrm flipV="1">
            <a:off x="9791700" y="5086350"/>
            <a:ext cx="0" cy="36195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C7C7BEC-A18D-1363-757E-061C2FB642E8}"/>
              </a:ext>
            </a:extLst>
          </p:cNvPr>
          <p:cNvCxnSpPr>
            <a:cxnSpLocks/>
          </p:cNvCxnSpPr>
          <p:nvPr/>
        </p:nvCxnSpPr>
        <p:spPr>
          <a:xfrm flipV="1">
            <a:off x="8921750" y="4330700"/>
            <a:ext cx="0" cy="188739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F312E5E-69E7-97D6-6C55-C118983D3109}"/>
              </a:ext>
            </a:extLst>
          </p:cNvPr>
          <p:cNvCxnSpPr>
            <a:cxnSpLocks/>
            <a:endCxn id="108" idx="1"/>
          </p:cNvCxnSpPr>
          <p:nvPr/>
        </p:nvCxnSpPr>
        <p:spPr>
          <a:xfrm flipV="1">
            <a:off x="8286991" y="4908518"/>
            <a:ext cx="1299266" cy="71383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52B28D9-CFAE-FFFE-9E76-FDE80568B396}"/>
              </a:ext>
            </a:extLst>
          </p:cNvPr>
          <p:cNvCxnSpPr>
            <a:cxnSpLocks/>
            <a:stCxn id="107" idx="3"/>
            <a:endCxn id="111" idx="1"/>
          </p:cNvCxnSpPr>
          <p:nvPr/>
        </p:nvCxnSpPr>
        <p:spPr>
          <a:xfrm>
            <a:off x="8286991" y="4908518"/>
            <a:ext cx="1299266" cy="71827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Content Placeholder 4" descr="Computer with solid fill">
            <a:extLst>
              <a:ext uri="{FF2B5EF4-FFF2-40B4-BE49-F238E27FC236}">
                <a16:creationId xmlns:a16="http://schemas.microsoft.com/office/drawing/2014/main" id="{2688BE16-99F2-1020-EBE2-B3BEA7285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0307" y="4615176"/>
            <a:ext cx="586684" cy="586684"/>
          </a:xfrm>
          <a:prstGeom prst="rect">
            <a:avLst/>
          </a:prstGeom>
        </p:spPr>
      </p:pic>
      <p:pic>
        <p:nvPicPr>
          <p:cNvPr id="108" name="Content Placeholder 4" descr="Computer with solid fill">
            <a:extLst>
              <a:ext uri="{FF2B5EF4-FFF2-40B4-BE49-F238E27FC236}">
                <a16:creationId xmlns:a16="http://schemas.microsoft.com/office/drawing/2014/main" id="{FCC8BF96-EB96-51A4-96ED-0C51ACFAA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6257" y="4615176"/>
            <a:ext cx="586684" cy="586684"/>
          </a:xfrm>
          <a:prstGeom prst="rect">
            <a:avLst/>
          </a:prstGeom>
        </p:spPr>
      </p:pic>
      <p:pic>
        <p:nvPicPr>
          <p:cNvPr id="109" name="Content Placeholder 4" descr="Computer with solid fill">
            <a:extLst>
              <a:ext uri="{FF2B5EF4-FFF2-40B4-BE49-F238E27FC236}">
                <a16:creationId xmlns:a16="http://schemas.microsoft.com/office/drawing/2014/main" id="{4F98FB4B-53E2-9D4F-969B-086238E91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6039" y="3872679"/>
            <a:ext cx="586684" cy="586684"/>
          </a:xfrm>
          <a:prstGeom prst="rect">
            <a:avLst/>
          </a:prstGeom>
        </p:spPr>
      </p:pic>
      <p:pic>
        <p:nvPicPr>
          <p:cNvPr id="110" name="Content Placeholder 4" descr="Computer with solid fill">
            <a:extLst>
              <a:ext uri="{FF2B5EF4-FFF2-40B4-BE49-F238E27FC236}">
                <a16:creationId xmlns:a16="http://schemas.microsoft.com/office/drawing/2014/main" id="{EC01F8E8-20B3-CE9E-ABCE-BE686EBE6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0307" y="5330959"/>
            <a:ext cx="586684" cy="586684"/>
          </a:xfrm>
          <a:prstGeom prst="rect">
            <a:avLst/>
          </a:prstGeom>
        </p:spPr>
      </p:pic>
      <p:pic>
        <p:nvPicPr>
          <p:cNvPr id="111" name="Content Placeholder 4" descr="Computer with solid fill">
            <a:extLst>
              <a:ext uri="{FF2B5EF4-FFF2-40B4-BE49-F238E27FC236}">
                <a16:creationId xmlns:a16="http://schemas.microsoft.com/office/drawing/2014/main" id="{88A8A0CC-FAC1-6810-6ADC-631EB130CF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6257" y="5333448"/>
            <a:ext cx="586684" cy="586684"/>
          </a:xfrm>
          <a:prstGeom prst="rect">
            <a:avLst/>
          </a:prstGeom>
        </p:spPr>
      </p:pic>
      <p:pic>
        <p:nvPicPr>
          <p:cNvPr id="121" name="Content Placeholder 4" descr="Computer with solid fill">
            <a:extLst>
              <a:ext uri="{FF2B5EF4-FFF2-40B4-BE49-F238E27FC236}">
                <a16:creationId xmlns:a16="http://schemas.microsoft.com/office/drawing/2014/main" id="{502E9522-EAFA-0FA7-4CC3-524BE27C5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16039" y="6095987"/>
            <a:ext cx="586684" cy="586684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8A84C16-CAD6-6560-D0E8-EC2C7684D88E}"/>
              </a:ext>
            </a:extLst>
          </p:cNvPr>
          <p:cNvSpPr/>
          <p:nvPr/>
        </p:nvSpPr>
        <p:spPr>
          <a:xfrm>
            <a:off x="6653338" y="4114800"/>
            <a:ext cx="2025842" cy="1470660"/>
          </a:xfrm>
          <a:custGeom>
            <a:avLst/>
            <a:gdLst>
              <a:gd name="connsiteX0" fmla="*/ 699962 w 2025842"/>
              <a:gd name="connsiteY0" fmla="*/ 1470660 h 1470660"/>
              <a:gd name="connsiteX1" fmla="*/ 59882 w 2025842"/>
              <a:gd name="connsiteY1" fmla="*/ 358140 h 1470660"/>
              <a:gd name="connsiteX2" fmla="*/ 2025842 w 2025842"/>
              <a:gd name="connsiteY2" fmla="*/ 0 h 147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5842" h="1470660" extrusionOk="0">
                <a:moveTo>
                  <a:pt x="699962" y="1470660"/>
                </a:moveTo>
                <a:cubicBezTo>
                  <a:pt x="263287" y="1033164"/>
                  <a:pt x="-209940" y="621581"/>
                  <a:pt x="59882" y="358140"/>
                </a:cubicBezTo>
                <a:cubicBezTo>
                  <a:pt x="331024" y="123590"/>
                  <a:pt x="1706849" y="105619"/>
                  <a:pt x="2025842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699962 w 2025842"/>
                      <a:gd name="connsiteY0" fmla="*/ 1470660 h 1470660"/>
                      <a:gd name="connsiteX1" fmla="*/ 59882 w 2025842"/>
                      <a:gd name="connsiteY1" fmla="*/ 358140 h 1470660"/>
                      <a:gd name="connsiteX2" fmla="*/ 2025842 w 2025842"/>
                      <a:gd name="connsiteY2" fmla="*/ 0 h 1470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25842" h="1470660">
                        <a:moveTo>
                          <a:pt x="699962" y="1470660"/>
                        </a:moveTo>
                        <a:cubicBezTo>
                          <a:pt x="269432" y="1036955"/>
                          <a:pt x="-161098" y="603250"/>
                          <a:pt x="59882" y="358140"/>
                        </a:cubicBezTo>
                        <a:cubicBezTo>
                          <a:pt x="280862" y="113030"/>
                          <a:pt x="1713422" y="105410"/>
                          <a:pt x="2025842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!!req_orange">
            <a:extLst>
              <a:ext uri="{FF2B5EF4-FFF2-40B4-BE49-F238E27FC236}">
                <a16:creationId xmlns:a16="http://schemas.microsoft.com/office/drawing/2014/main" id="{AB928A9E-1D8A-2F1D-0E42-3EDBF4BDBCA6}"/>
              </a:ext>
            </a:extLst>
          </p:cNvPr>
          <p:cNvSpPr/>
          <p:nvPr/>
        </p:nvSpPr>
        <p:spPr>
          <a:xfrm>
            <a:off x="8350162" y="4114783"/>
            <a:ext cx="114825" cy="11482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0191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CA8D-3282-D2DF-3367-0A5B1D30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err="1"/>
              <a:t>Tabele</a:t>
            </a:r>
            <a:r>
              <a:rPr lang="en-GB" sz="4400" dirty="0"/>
              <a:t> Hash </a:t>
            </a:r>
            <a:r>
              <a:rPr lang="en-GB" sz="4400" dirty="0" err="1"/>
              <a:t>Distribuite</a:t>
            </a:r>
            <a:r>
              <a:rPr lang="en-GB" sz="4400" dirty="0"/>
              <a:t> (DHT)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81993-EC30-CC2E-2A83-9FC60A203A61}"/>
              </a:ext>
            </a:extLst>
          </p:cNvPr>
          <p:cNvSpPr txBox="1"/>
          <p:nvPr/>
        </p:nvSpPr>
        <p:spPr>
          <a:xfrm>
            <a:off x="838200" y="4775199"/>
            <a:ext cx="2900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case-</a:t>
            </a:r>
            <a:r>
              <a:rPr lang="en-GB" dirty="0" err="1"/>
              <a:t>uri</a:t>
            </a:r>
            <a:r>
              <a:rPr lang="en-GB" dirty="0"/>
              <a:t> </a:t>
            </a:r>
            <a:r>
              <a:rPr lang="en-GB" dirty="0" err="1"/>
              <a:t>reale</a:t>
            </a:r>
            <a:r>
              <a:rPr lang="en-GB" dirty="0"/>
              <a:t>:</a:t>
            </a:r>
          </a:p>
          <a:p>
            <a:r>
              <a:rPr lang="en-GB" dirty="0"/>
              <a:t>BitTorrent</a:t>
            </a:r>
          </a:p>
          <a:p>
            <a:r>
              <a:rPr lang="en-GB" dirty="0"/>
              <a:t>Interplanetary File System</a:t>
            </a:r>
          </a:p>
          <a:p>
            <a:r>
              <a:rPr lang="en-GB" dirty="0" err="1"/>
              <a:t>Distribuirea</a:t>
            </a:r>
            <a:r>
              <a:rPr lang="en-GB" dirty="0"/>
              <a:t> </a:t>
            </a:r>
            <a:r>
              <a:rPr lang="en-GB" dirty="0" err="1"/>
              <a:t>Bazelor</a:t>
            </a:r>
            <a:r>
              <a:rPr lang="en-GB" dirty="0"/>
              <a:t> de Date</a:t>
            </a:r>
          </a:p>
          <a:p>
            <a:r>
              <a:rPr lang="en-GB" dirty="0"/>
              <a:t>IoT Networks</a:t>
            </a:r>
          </a:p>
        </p:txBody>
      </p:sp>
      <p:pic>
        <p:nvPicPr>
          <p:cNvPr id="8" name="Content Placeholder 4" descr="Computer with solid fill">
            <a:extLst>
              <a:ext uri="{FF2B5EF4-FFF2-40B4-BE49-F238E27FC236}">
                <a16:creationId xmlns:a16="http://schemas.microsoft.com/office/drawing/2014/main" id="{E50D4146-8ED0-C321-54C2-BBF540EA4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664" y="2751936"/>
            <a:ext cx="1506222" cy="1506222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63FCC35-E1BD-4E77-B1DA-2F813DC2BC86}"/>
              </a:ext>
            </a:extLst>
          </p:cNvPr>
          <p:cNvSpPr/>
          <p:nvPr/>
        </p:nvSpPr>
        <p:spPr>
          <a:xfrm flipH="1">
            <a:off x="612647" y="1884430"/>
            <a:ext cx="1353532" cy="962014"/>
          </a:xfrm>
          <a:prstGeom prst="wedgeRound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975BBA-A58C-6E64-0374-14318E4AC6E7}"/>
              </a:ext>
            </a:extLst>
          </p:cNvPr>
          <p:cNvSpPr txBox="1"/>
          <p:nvPr/>
        </p:nvSpPr>
        <p:spPr>
          <a:xfrm>
            <a:off x="629148" y="2170397"/>
            <a:ext cx="115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Vreau</a:t>
            </a:r>
            <a:r>
              <a:rPr lang="en-GB" dirty="0"/>
              <a:t>:</a:t>
            </a:r>
          </a:p>
        </p:txBody>
      </p:sp>
      <p:sp>
        <p:nvSpPr>
          <p:cNvPr id="11" name="!!req_blue">
            <a:extLst>
              <a:ext uri="{FF2B5EF4-FFF2-40B4-BE49-F238E27FC236}">
                <a16:creationId xmlns:a16="http://schemas.microsoft.com/office/drawing/2014/main" id="{9660DB44-BE02-655C-5D8B-76829433907E}"/>
              </a:ext>
            </a:extLst>
          </p:cNvPr>
          <p:cNvSpPr/>
          <p:nvPr/>
        </p:nvSpPr>
        <p:spPr>
          <a:xfrm flipV="1">
            <a:off x="1359831" y="2309267"/>
            <a:ext cx="549154" cy="94353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4124C8A2-E9E1-AF20-0387-4DDF37E9008C}"/>
              </a:ext>
            </a:extLst>
          </p:cNvPr>
          <p:cNvSpPr/>
          <p:nvPr/>
        </p:nvSpPr>
        <p:spPr>
          <a:xfrm>
            <a:off x="2650903" y="3299603"/>
            <a:ext cx="1506223" cy="258793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9263F4-08D5-49CB-0D59-6204BD2B72F5}"/>
              </a:ext>
            </a:extLst>
          </p:cNvPr>
          <p:cNvSpPr/>
          <p:nvPr/>
        </p:nvSpPr>
        <p:spPr>
          <a:xfrm>
            <a:off x="4418011" y="3168073"/>
            <a:ext cx="825347" cy="508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46D46-4FD4-9126-498C-3D8CCCC4900A}"/>
              </a:ext>
            </a:extLst>
          </p:cNvPr>
          <p:cNvSpPr txBox="1"/>
          <p:nvPr/>
        </p:nvSpPr>
        <p:spPr>
          <a:xfrm>
            <a:off x="2981319" y="2788638"/>
            <a:ext cx="845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49D915-F8A4-B6EF-C452-E859C5354D70}"/>
              </a:ext>
            </a:extLst>
          </p:cNvPr>
          <p:cNvSpPr txBox="1"/>
          <p:nvPr/>
        </p:nvSpPr>
        <p:spPr>
          <a:xfrm>
            <a:off x="4370690" y="2613703"/>
            <a:ext cx="1009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Hash </a:t>
            </a:r>
          </a:p>
          <a:p>
            <a:pPr algn="ctr"/>
            <a:r>
              <a:rPr lang="en-GB" dirty="0"/>
              <a:t>function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7330B8-93BE-2F7A-064E-9CDF884DF17E}"/>
              </a:ext>
            </a:extLst>
          </p:cNvPr>
          <p:cNvSpPr txBox="1"/>
          <p:nvPr/>
        </p:nvSpPr>
        <p:spPr>
          <a:xfrm>
            <a:off x="5713187" y="2837545"/>
            <a:ext cx="845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Key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76EFA3-4356-3861-6D47-4B36DB74A602}"/>
              </a:ext>
            </a:extLst>
          </p:cNvPr>
          <p:cNvSpPr txBox="1"/>
          <p:nvPr/>
        </p:nvSpPr>
        <p:spPr>
          <a:xfrm>
            <a:off x="5424507" y="3233342"/>
            <a:ext cx="117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d01b7ce9</a:t>
            </a:r>
          </a:p>
        </p:txBody>
      </p:sp>
      <p:sp>
        <p:nvSpPr>
          <p:cNvPr id="78" name="Rectangle: Diagonal Corners Snipped 77">
            <a:extLst>
              <a:ext uri="{FF2B5EF4-FFF2-40B4-BE49-F238E27FC236}">
                <a16:creationId xmlns:a16="http://schemas.microsoft.com/office/drawing/2014/main" id="{A347B6B2-2AD8-BCAF-19CF-0E2FE037B726}"/>
              </a:ext>
            </a:extLst>
          </p:cNvPr>
          <p:cNvSpPr/>
          <p:nvPr/>
        </p:nvSpPr>
        <p:spPr>
          <a:xfrm>
            <a:off x="7441835" y="4906569"/>
            <a:ext cx="231754" cy="67052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Rectangle: Diagonal Corners Snipped 78">
            <a:extLst>
              <a:ext uri="{FF2B5EF4-FFF2-40B4-BE49-F238E27FC236}">
                <a16:creationId xmlns:a16="http://schemas.microsoft.com/office/drawing/2014/main" id="{6D3FAEFD-C4F4-E3A8-5E1C-F6F9C6D6375C}"/>
              </a:ext>
            </a:extLst>
          </p:cNvPr>
          <p:cNvSpPr/>
          <p:nvPr/>
        </p:nvSpPr>
        <p:spPr>
          <a:xfrm>
            <a:off x="7441833" y="4807249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: Diagonal Corners Snipped 79">
            <a:extLst>
              <a:ext uri="{FF2B5EF4-FFF2-40B4-BE49-F238E27FC236}">
                <a16:creationId xmlns:a16="http://schemas.microsoft.com/office/drawing/2014/main" id="{193EDE3E-621F-CEC2-4CDA-422C89EC6FDE}"/>
              </a:ext>
            </a:extLst>
          </p:cNvPr>
          <p:cNvSpPr/>
          <p:nvPr/>
        </p:nvSpPr>
        <p:spPr>
          <a:xfrm>
            <a:off x="7441832" y="4707929"/>
            <a:ext cx="231754" cy="67052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: Diagonal Corners Snipped 81">
            <a:extLst>
              <a:ext uri="{FF2B5EF4-FFF2-40B4-BE49-F238E27FC236}">
                <a16:creationId xmlns:a16="http://schemas.microsoft.com/office/drawing/2014/main" id="{116C9764-312B-90AA-1F3B-89F63599677E}"/>
              </a:ext>
            </a:extLst>
          </p:cNvPr>
          <p:cNvSpPr/>
          <p:nvPr/>
        </p:nvSpPr>
        <p:spPr>
          <a:xfrm>
            <a:off x="10228761" y="4906569"/>
            <a:ext cx="231754" cy="67052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3" name="Rectangle: Diagonal Corners Snipped 82">
            <a:extLst>
              <a:ext uri="{FF2B5EF4-FFF2-40B4-BE49-F238E27FC236}">
                <a16:creationId xmlns:a16="http://schemas.microsoft.com/office/drawing/2014/main" id="{DEF00661-FC4E-05F4-C4D5-408EF424E3FF}"/>
              </a:ext>
            </a:extLst>
          </p:cNvPr>
          <p:cNvSpPr/>
          <p:nvPr/>
        </p:nvSpPr>
        <p:spPr>
          <a:xfrm>
            <a:off x="10228759" y="4807249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: Diagonal Corners Snipped 83">
            <a:extLst>
              <a:ext uri="{FF2B5EF4-FFF2-40B4-BE49-F238E27FC236}">
                <a16:creationId xmlns:a16="http://schemas.microsoft.com/office/drawing/2014/main" id="{D6DEEB1F-7045-8D12-BA89-D638D3B15D4D}"/>
              </a:ext>
            </a:extLst>
          </p:cNvPr>
          <p:cNvSpPr/>
          <p:nvPr/>
        </p:nvSpPr>
        <p:spPr>
          <a:xfrm>
            <a:off x="10228758" y="4707929"/>
            <a:ext cx="231754" cy="67052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: Diagonal Corners Snipped 89">
            <a:extLst>
              <a:ext uri="{FF2B5EF4-FFF2-40B4-BE49-F238E27FC236}">
                <a16:creationId xmlns:a16="http://schemas.microsoft.com/office/drawing/2014/main" id="{5B6E39B8-98FF-3340-BE76-74E399DC6699}"/>
              </a:ext>
            </a:extLst>
          </p:cNvPr>
          <p:cNvSpPr/>
          <p:nvPr/>
        </p:nvSpPr>
        <p:spPr>
          <a:xfrm>
            <a:off x="10228758" y="5643976"/>
            <a:ext cx="231754" cy="67052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1" name="Rectangle: Diagonal Corners Snipped 90">
            <a:extLst>
              <a:ext uri="{FF2B5EF4-FFF2-40B4-BE49-F238E27FC236}">
                <a16:creationId xmlns:a16="http://schemas.microsoft.com/office/drawing/2014/main" id="{0273E35D-F617-21ED-EEFC-61BC8099DF14}"/>
              </a:ext>
            </a:extLst>
          </p:cNvPr>
          <p:cNvSpPr/>
          <p:nvPr/>
        </p:nvSpPr>
        <p:spPr>
          <a:xfrm>
            <a:off x="7441833" y="5523032"/>
            <a:ext cx="231754" cy="67052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: Diagonal Corners Snipped 92">
            <a:extLst>
              <a:ext uri="{FF2B5EF4-FFF2-40B4-BE49-F238E27FC236}">
                <a16:creationId xmlns:a16="http://schemas.microsoft.com/office/drawing/2014/main" id="{3D0E1059-AC5C-EB84-B97D-ADE3AEB13F90}"/>
              </a:ext>
            </a:extLst>
          </p:cNvPr>
          <p:cNvSpPr/>
          <p:nvPr/>
        </p:nvSpPr>
        <p:spPr>
          <a:xfrm>
            <a:off x="7444157" y="5622352"/>
            <a:ext cx="231754" cy="67052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: Diagonal Corners Snipped 119">
            <a:extLst>
              <a:ext uri="{FF2B5EF4-FFF2-40B4-BE49-F238E27FC236}">
                <a16:creationId xmlns:a16="http://schemas.microsoft.com/office/drawing/2014/main" id="{50469A28-918B-2FD2-34B7-C07F8383DFE6}"/>
              </a:ext>
            </a:extLst>
          </p:cNvPr>
          <p:cNvSpPr/>
          <p:nvPr/>
        </p:nvSpPr>
        <p:spPr>
          <a:xfrm>
            <a:off x="8448669" y="6296864"/>
            <a:ext cx="231754" cy="67052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9AF8BC2-8F7E-74E8-39A8-41CCE20DE225}"/>
              </a:ext>
            </a:extLst>
          </p:cNvPr>
          <p:cNvCxnSpPr>
            <a:cxnSpLocks/>
          </p:cNvCxnSpPr>
          <p:nvPr/>
        </p:nvCxnSpPr>
        <p:spPr>
          <a:xfrm flipV="1">
            <a:off x="7899400" y="4330700"/>
            <a:ext cx="1022350" cy="44428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3654DF9-7D0C-6916-381D-75BEAF29C0D7}"/>
              </a:ext>
            </a:extLst>
          </p:cNvPr>
          <p:cNvCxnSpPr>
            <a:cxnSpLocks/>
          </p:cNvCxnSpPr>
          <p:nvPr/>
        </p:nvCxnSpPr>
        <p:spPr>
          <a:xfrm flipH="1" flipV="1">
            <a:off x="8921750" y="4330700"/>
            <a:ext cx="869950" cy="37722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B23325A-BB8E-A914-6FB0-1C92D83B97F7}"/>
              </a:ext>
            </a:extLst>
          </p:cNvPr>
          <p:cNvCxnSpPr>
            <a:cxnSpLocks/>
          </p:cNvCxnSpPr>
          <p:nvPr/>
        </p:nvCxnSpPr>
        <p:spPr>
          <a:xfrm flipV="1">
            <a:off x="7899400" y="5086350"/>
            <a:ext cx="0" cy="36195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5B26F3D-C412-C479-A591-230C264FBF4A}"/>
              </a:ext>
            </a:extLst>
          </p:cNvPr>
          <p:cNvCxnSpPr>
            <a:cxnSpLocks/>
          </p:cNvCxnSpPr>
          <p:nvPr/>
        </p:nvCxnSpPr>
        <p:spPr>
          <a:xfrm>
            <a:off x="7899400" y="5791213"/>
            <a:ext cx="1052098" cy="42687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85936D0-846E-41D8-260C-73B24FC45A42}"/>
              </a:ext>
            </a:extLst>
          </p:cNvPr>
          <p:cNvCxnSpPr>
            <a:cxnSpLocks/>
          </p:cNvCxnSpPr>
          <p:nvPr/>
        </p:nvCxnSpPr>
        <p:spPr>
          <a:xfrm flipV="1">
            <a:off x="8921750" y="5791213"/>
            <a:ext cx="869950" cy="42687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7AD23DA-F419-2AF5-1996-CE5FF7276C03}"/>
              </a:ext>
            </a:extLst>
          </p:cNvPr>
          <p:cNvCxnSpPr>
            <a:cxnSpLocks/>
          </p:cNvCxnSpPr>
          <p:nvPr/>
        </p:nvCxnSpPr>
        <p:spPr>
          <a:xfrm flipV="1">
            <a:off x="9791700" y="5086350"/>
            <a:ext cx="0" cy="36195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C7C7BEC-A18D-1363-757E-061C2FB642E8}"/>
              </a:ext>
            </a:extLst>
          </p:cNvPr>
          <p:cNvCxnSpPr>
            <a:cxnSpLocks/>
          </p:cNvCxnSpPr>
          <p:nvPr/>
        </p:nvCxnSpPr>
        <p:spPr>
          <a:xfrm flipV="1">
            <a:off x="8921750" y="4330700"/>
            <a:ext cx="0" cy="188739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F312E5E-69E7-97D6-6C55-C118983D3109}"/>
              </a:ext>
            </a:extLst>
          </p:cNvPr>
          <p:cNvCxnSpPr>
            <a:cxnSpLocks/>
            <a:endCxn id="108" idx="1"/>
          </p:cNvCxnSpPr>
          <p:nvPr/>
        </p:nvCxnSpPr>
        <p:spPr>
          <a:xfrm flipV="1">
            <a:off x="8286991" y="4908518"/>
            <a:ext cx="1299266" cy="71383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52B28D9-CFAE-FFFE-9E76-FDE80568B396}"/>
              </a:ext>
            </a:extLst>
          </p:cNvPr>
          <p:cNvCxnSpPr>
            <a:cxnSpLocks/>
            <a:stCxn id="107" idx="3"/>
            <a:endCxn id="111" idx="1"/>
          </p:cNvCxnSpPr>
          <p:nvPr/>
        </p:nvCxnSpPr>
        <p:spPr>
          <a:xfrm>
            <a:off x="8286991" y="4908518"/>
            <a:ext cx="1299266" cy="71827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Content Placeholder 4" descr="Computer with solid fill">
            <a:extLst>
              <a:ext uri="{FF2B5EF4-FFF2-40B4-BE49-F238E27FC236}">
                <a16:creationId xmlns:a16="http://schemas.microsoft.com/office/drawing/2014/main" id="{2688BE16-99F2-1020-EBE2-B3BEA7285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0307" y="4615176"/>
            <a:ext cx="586684" cy="586684"/>
          </a:xfrm>
          <a:prstGeom prst="rect">
            <a:avLst/>
          </a:prstGeom>
        </p:spPr>
      </p:pic>
      <p:pic>
        <p:nvPicPr>
          <p:cNvPr id="108" name="Content Placeholder 4" descr="Computer with solid fill">
            <a:extLst>
              <a:ext uri="{FF2B5EF4-FFF2-40B4-BE49-F238E27FC236}">
                <a16:creationId xmlns:a16="http://schemas.microsoft.com/office/drawing/2014/main" id="{FCC8BF96-EB96-51A4-96ED-0C51ACFAA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6257" y="4615176"/>
            <a:ext cx="586684" cy="586684"/>
          </a:xfrm>
          <a:prstGeom prst="rect">
            <a:avLst/>
          </a:prstGeom>
        </p:spPr>
      </p:pic>
      <p:pic>
        <p:nvPicPr>
          <p:cNvPr id="109" name="Content Placeholder 4" descr="Computer with solid fill">
            <a:extLst>
              <a:ext uri="{FF2B5EF4-FFF2-40B4-BE49-F238E27FC236}">
                <a16:creationId xmlns:a16="http://schemas.microsoft.com/office/drawing/2014/main" id="{4F98FB4B-53E2-9D4F-969B-086238E91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6039" y="3872679"/>
            <a:ext cx="586684" cy="586684"/>
          </a:xfrm>
          <a:prstGeom prst="rect">
            <a:avLst/>
          </a:prstGeom>
        </p:spPr>
      </p:pic>
      <p:pic>
        <p:nvPicPr>
          <p:cNvPr id="110" name="Content Placeholder 4" descr="Computer with solid fill">
            <a:extLst>
              <a:ext uri="{FF2B5EF4-FFF2-40B4-BE49-F238E27FC236}">
                <a16:creationId xmlns:a16="http://schemas.microsoft.com/office/drawing/2014/main" id="{EC01F8E8-20B3-CE9E-ABCE-BE686EBE6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0307" y="5330959"/>
            <a:ext cx="586684" cy="586684"/>
          </a:xfrm>
          <a:prstGeom prst="rect">
            <a:avLst/>
          </a:prstGeom>
        </p:spPr>
      </p:pic>
      <p:pic>
        <p:nvPicPr>
          <p:cNvPr id="111" name="Content Placeholder 4" descr="Computer with solid fill">
            <a:extLst>
              <a:ext uri="{FF2B5EF4-FFF2-40B4-BE49-F238E27FC236}">
                <a16:creationId xmlns:a16="http://schemas.microsoft.com/office/drawing/2014/main" id="{88A8A0CC-FAC1-6810-6ADC-631EB130CF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6257" y="5333448"/>
            <a:ext cx="586684" cy="586684"/>
          </a:xfrm>
          <a:prstGeom prst="rect">
            <a:avLst/>
          </a:prstGeom>
        </p:spPr>
      </p:pic>
      <p:pic>
        <p:nvPicPr>
          <p:cNvPr id="121" name="Content Placeholder 4" descr="Computer with solid fill">
            <a:extLst>
              <a:ext uri="{FF2B5EF4-FFF2-40B4-BE49-F238E27FC236}">
                <a16:creationId xmlns:a16="http://schemas.microsoft.com/office/drawing/2014/main" id="{502E9522-EAFA-0FA7-4CC3-524BE27C5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16039" y="6095987"/>
            <a:ext cx="586684" cy="586684"/>
          </a:xfrm>
          <a:prstGeom prst="rect">
            <a:avLst/>
          </a:prstGeom>
        </p:spPr>
      </p:pic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3F362EF8-5FA2-6CAC-9935-BB55E5AEC92A}"/>
              </a:ext>
            </a:extLst>
          </p:cNvPr>
          <p:cNvSpPr/>
          <p:nvPr/>
        </p:nvSpPr>
        <p:spPr>
          <a:xfrm>
            <a:off x="8448669" y="4166021"/>
            <a:ext cx="231754" cy="67052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0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40C87-3CA1-085A-E950-D5BE311C6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Sistemul Chord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9F4E372-6EE4-EE73-1269-64A012F54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dirty="0" err="1"/>
              <a:t>Replicare</a:t>
            </a:r>
            <a:r>
              <a:rPr lang="en-GB" dirty="0"/>
              <a:t> </a:t>
            </a:r>
            <a:r>
              <a:rPr lang="en-GB" dirty="0" err="1"/>
              <a:t>partiala</a:t>
            </a:r>
            <a:r>
              <a:rPr lang="en-GB" dirty="0"/>
              <a:t> -  </a:t>
            </a:r>
            <a:r>
              <a:rPr lang="en-GB" dirty="0" err="1"/>
              <a:t>datele</a:t>
            </a:r>
            <a:r>
              <a:rPr lang="en-GB" dirty="0"/>
              <a:t> </a:t>
            </a:r>
            <a:r>
              <a:rPr lang="en-GB" dirty="0" err="1"/>
              <a:t>dintr</a:t>
            </a:r>
            <a:r>
              <a:rPr lang="en-GB" dirty="0"/>
              <a:t>-un nod sunt replicate pe </a:t>
            </a:r>
            <a:r>
              <a:rPr lang="en-GB" dirty="0" err="1"/>
              <a:t>succesorii</a:t>
            </a:r>
            <a:r>
              <a:rPr lang="en-GB" dirty="0"/>
              <a:t> </a:t>
            </a:r>
            <a:r>
              <a:rPr lang="en-GB" dirty="0" err="1"/>
              <a:t>sai</a:t>
            </a:r>
            <a:endParaRPr lang="en-GB" dirty="0"/>
          </a:p>
          <a:p>
            <a:r>
              <a:rPr lang="en-GB" dirty="0" err="1"/>
              <a:t>Conectivitate</a:t>
            </a:r>
            <a:r>
              <a:rPr lang="en-GB" dirty="0"/>
              <a:t> </a:t>
            </a:r>
            <a:r>
              <a:rPr lang="en-GB" dirty="0" err="1"/>
              <a:t>Circulara</a:t>
            </a:r>
            <a:r>
              <a:rPr lang="en-GB" dirty="0"/>
              <a:t> plus Finger Table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rutare</a:t>
            </a:r>
            <a:r>
              <a:rPr lang="en-GB" dirty="0"/>
              <a:t> </a:t>
            </a:r>
            <a:r>
              <a:rPr lang="en-GB" dirty="0" err="1"/>
              <a:t>eficienta</a:t>
            </a:r>
            <a:endParaRPr lang="en-GB" dirty="0"/>
          </a:p>
          <a:p>
            <a:r>
              <a:rPr lang="en-GB" dirty="0"/>
              <a:t>Cand un nod </a:t>
            </a:r>
            <a:r>
              <a:rPr lang="en-GB" dirty="0" err="1"/>
              <a:t>nou</a:t>
            </a:r>
            <a:r>
              <a:rPr lang="en-GB" dirty="0"/>
              <a:t> se </a:t>
            </a:r>
            <a:r>
              <a:rPr lang="en-GB" dirty="0" err="1"/>
              <a:t>alatura</a:t>
            </a:r>
            <a:r>
              <a:rPr lang="en-GB" dirty="0"/>
              <a:t> network-</a:t>
            </a:r>
            <a:r>
              <a:rPr lang="en-GB" dirty="0" err="1"/>
              <a:t>ului</a:t>
            </a:r>
            <a:r>
              <a:rPr lang="en-GB" dirty="0"/>
              <a:t> </a:t>
            </a:r>
            <a:r>
              <a:rPr lang="en-GB" dirty="0" err="1"/>
              <a:t>doar</a:t>
            </a:r>
            <a:r>
              <a:rPr lang="en-GB" dirty="0"/>
              <a:t> un </a:t>
            </a:r>
            <a:r>
              <a:rPr lang="en-GB" dirty="0" err="1"/>
              <a:t>numar</a:t>
            </a:r>
            <a:r>
              <a:rPr lang="en-GB" dirty="0"/>
              <a:t> mic de </a:t>
            </a:r>
            <a:r>
              <a:rPr lang="en-GB" dirty="0" err="1"/>
              <a:t>chei</a:t>
            </a:r>
            <a:r>
              <a:rPr lang="en-GB" dirty="0"/>
              <a:t> </a:t>
            </a:r>
            <a:r>
              <a:rPr lang="en-GB" dirty="0" err="1"/>
              <a:t>trebuie</a:t>
            </a:r>
            <a:r>
              <a:rPr lang="en-GB" dirty="0"/>
              <a:t> </a:t>
            </a:r>
            <a:r>
              <a:rPr lang="en-GB" dirty="0" err="1"/>
              <a:t>reasignate</a:t>
            </a:r>
            <a:r>
              <a:rPr lang="en-GB" dirty="0"/>
              <a:t> </a:t>
            </a:r>
            <a:r>
              <a:rPr lang="en-GB" dirty="0" err="1"/>
              <a:t>datorita</a:t>
            </a:r>
            <a:r>
              <a:rPr lang="en-GB" dirty="0"/>
              <a:t> consistent hashing-</a:t>
            </a:r>
            <a:r>
              <a:rPr lang="en-GB" dirty="0" err="1"/>
              <a:t>ului</a:t>
            </a:r>
            <a:endParaRPr lang="en-GB" dirty="0"/>
          </a:p>
          <a:p>
            <a:r>
              <a:rPr lang="en-GB" dirty="0" err="1"/>
              <a:t>Parasirea</a:t>
            </a:r>
            <a:r>
              <a:rPr lang="en-GB" dirty="0"/>
              <a:t> </a:t>
            </a:r>
            <a:r>
              <a:rPr lang="en-GB" dirty="0" err="1"/>
              <a:t>voluntara</a:t>
            </a:r>
            <a:r>
              <a:rPr lang="en-GB" dirty="0"/>
              <a:t> a </a:t>
            </a:r>
            <a:r>
              <a:rPr lang="en-GB" dirty="0" err="1"/>
              <a:t>unui</a:t>
            </a:r>
            <a:r>
              <a:rPr lang="en-GB" dirty="0"/>
              <a:t> nod face ca </a:t>
            </a:r>
            <a:r>
              <a:rPr lang="en-GB" dirty="0" err="1"/>
              <a:t>datele</a:t>
            </a:r>
            <a:r>
              <a:rPr lang="en-GB" dirty="0"/>
              <a:t> de pe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se </a:t>
            </a:r>
            <a:r>
              <a:rPr lang="en-GB" dirty="0" err="1"/>
              <a:t>replice</a:t>
            </a:r>
            <a:r>
              <a:rPr lang="en-GB" dirty="0"/>
              <a:t> pe successor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updatare</a:t>
            </a:r>
            <a:r>
              <a:rPr lang="en-GB" dirty="0"/>
              <a:t> </a:t>
            </a:r>
            <a:r>
              <a:rPr lang="en-GB" dirty="0" err="1"/>
              <a:t>conectivitatii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432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5A3134F9-C1C4-19F1-6711-06E9E498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GB" sz="4000"/>
              <a:t>Single Server</a:t>
            </a:r>
          </a:p>
        </p:txBody>
      </p:sp>
      <p:pic>
        <p:nvPicPr>
          <p:cNvPr id="5" name="Content Placeholder 4" descr="Computer with solid fill">
            <a:extLst>
              <a:ext uri="{FF2B5EF4-FFF2-40B4-BE49-F238E27FC236}">
                <a16:creationId xmlns:a16="http://schemas.microsoft.com/office/drawing/2014/main" id="{0C40638A-1FE3-F0A8-25A9-54695B1ED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6232" y="4966048"/>
            <a:ext cx="1306736" cy="1306736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50E20026-6E9A-CCC0-CF45-5AF2EE222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06232" y="3003832"/>
            <a:ext cx="1306736" cy="1306736"/>
          </a:xfrm>
          <a:prstGeom prst="rect">
            <a:avLst/>
          </a:prstGeom>
        </p:spPr>
      </p:pic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04600F0F-A326-4C1C-8B94-A591B334849A}"/>
              </a:ext>
            </a:extLst>
          </p:cNvPr>
          <p:cNvSpPr/>
          <p:nvPr/>
        </p:nvSpPr>
        <p:spPr>
          <a:xfrm>
            <a:off x="3906231" y="2690377"/>
            <a:ext cx="1306737" cy="224518"/>
          </a:xfrm>
          <a:prstGeom prst="snip2Diag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CFCED644-467F-2D60-8F03-02E1BE7E8CD2}"/>
              </a:ext>
            </a:extLst>
          </p:cNvPr>
          <p:cNvSpPr/>
          <p:nvPr/>
        </p:nvSpPr>
        <p:spPr>
          <a:xfrm>
            <a:off x="3886499" y="2376923"/>
            <a:ext cx="1306737" cy="224518"/>
          </a:xfrm>
          <a:prstGeom prst="snip2Diag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7145CA6B-607B-D32B-C622-8E043734A0BC}"/>
              </a:ext>
            </a:extLst>
          </p:cNvPr>
          <p:cNvSpPr/>
          <p:nvPr/>
        </p:nvSpPr>
        <p:spPr>
          <a:xfrm>
            <a:off x="3886499" y="2041016"/>
            <a:ext cx="1306737" cy="224518"/>
          </a:xfrm>
          <a:prstGeom prst="snip2Diag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B062F821-43D8-ECFA-34DE-9E14AE07E29C}"/>
              </a:ext>
            </a:extLst>
          </p:cNvPr>
          <p:cNvSpPr/>
          <p:nvPr/>
        </p:nvSpPr>
        <p:spPr>
          <a:xfrm>
            <a:off x="3886499" y="1737360"/>
            <a:ext cx="1306737" cy="224518"/>
          </a:xfrm>
          <a:prstGeom prst="snip2DiagRect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!!Arrow: Up 15">
            <a:extLst>
              <a:ext uri="{FF2B5EF4-FFF2-40B4-BE49-F238E27FC236}">
                <a16:creationId xmlns:a16="http://schemas.microsoft.com/office/drawing/2014/main" id="{BA3F4E32-104D-2522-0F6E-BF29D9B240DD}"/>
              </a:ext>
            </a:extLst>
          </p:cNvPr>
          <p:cNvSpPr/>
          <p:nvPr/>
        </p:nvSpPr>
        <p:spPr>
          <a:xfrm>
            <a:off x="4363994" y="4310568"/>
            <a:ext cx="351745" cy="714792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13FC9C-BDC6-7F2B-3731-3985D7091A0E}"/>
              </a:ext>
            </a:extLst>
          </p:cNvPr>
          <p:cNvSpPr txBox="1"/>
          <p:nvPr/>
        </p:nvSpPr>
        <p:spPr>
          <a:xfrm>
            <a:off x="5818205" y="2914895"/>
            <a:ext cx="295814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7298">
              <a:spcAft>
                <a:spcPts val="630"/>
              </a:spcAft>
            </a:pPr>
            <a:r>
              <a:rPr lang="en-GB" sz="155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rPr>
              <a:t>Toate datele stocate pe un singur sistem fizic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4177A3-0C0A-5CED-B744-B9B05E92B9FA}"/>
              </a:ext>
            </a:extLst>
          </p:cNvPr>
          <p:cNvSpPr txBox="1"/>
          <p:nvPr/>
        </p:nvSpPr>
        <p:spPr>
          <a:xfrm>
            <a:off x="841248" y="3334034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 </a:t>
            </a:r>
            <a:r>
              <a:rPr lang="en-GB" dirty="0" err="1"/>
              <a:t>singur</a:t>
            </a:r>
            <a:r>
              <a:rPr lang="en-GB" dirty="0"/>
              <a:t> point of failure. </a:t>
            </a:r>
            <a:r>
              <a:rPr lang="en-GB" dirty="0" err="1"/>
              <a:t>Datele</a:t>
            </a:r>
            <a:r>
              <a:rPr lang="en-GB" dirty="0"/>
              <a:t> </a:t>
            </a:r>
            <a:r>
              <a:rPr lang="en-GB" dirty="0" err="1"/>
              <a:t>devin</a:t>
            </a:r>
            <a:r>
              <a:rPr lang="en-GB" dirty="0"/>
              <a:t> </a:t>
            </a:r>
            <a:r>
              <a:rPr lang="en-GB" dirty="0" err="1"/>
              <a:t>inacesibile</a:t>
            </a:r>
            <a:endParaRPr lang="en-GB" dirty="0"/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223F2E10-DA59-EFCE-4029-81543C2A203D}"/>
              </a:ext>
            </a:extLst>
          </p:cNvPr>
          <p:cNvSpPr/>
          <p:nvPr/>
        </p:nvSpPr>
        <p:spPr>
          <a:xfrm>
            <a:off x="4042362" y="4445315"/>
            <a:ext cx="1034473" cy="44529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762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BA85-D73A-330D-A56C-7ABAF6CC7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Chord N = 16</a:t>
            </a:r>
          </a:p>
        </p:txBody>
      </p:sp>
      <p:pic>
        <p:nvPicPr>
          <p:cNvPr id="5" name="Content Placeholder 4" descr="Computer with solid fill">
            <a:extLst>
              <a:ext uri="{FF2B5EF4-FFF2-40B4-BE49-F238E27FC236}">
                <a16:creationId xmlns:a16="http://schemas.microsoft.com/office/drawing/2014/main" id="{B9BA9458-69CE-DFA6-376A-99D795DDC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9801" y="3852797"/>
            <a:ext cx="586684" cy="586684"/>
          </a:xfrm>
          <a:prstGeom prst="rect">
            <a:avLst/>
          </a:prstGeom>
        </p:spPr>
      </p:pic>
      <p:pic>
        <p:nvPicPr>
          <p:cNvPr id="6" name="Content Placeholder 4" descr="Computer with solid fill">
            <a:extLst>
              <a:ext uri="{FF2B5EF4-FFF2-40B4-BE49-F238E27FC236}">
                <a16:creationId xmlns:a16="http://schemas.microsoft.com/office/drawing/2014/main" id="{527445F9-9EFD-59C0-5122-D83073681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9385" y="3852797"/>
            <a:ext cx="586684" cy="586684"/>
          </a:xfrm>
          <a:prstGeom prst="rect">
            <a:avLst/>
          </a:prstGeom>
        </p:spPr>
      </p:pic>
      <p:pic>
        <p:nvPicPr>
          <p:cNvPr id="8" name="Content Placeholder 4" descr="Computer with solid fill">
            <a:extLst>
              <a:ext uri="{FF2B5EF4-FFF2-40B4-BE49-F238E27FC236}">
                <a16:creationId xmlns:a16="http://schemas.microsoft.com/office/drawing/2014/main" id="{8DB4C582-0C62-EE96-EFAD-F5585ADC2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2684" y="5026165"/>
            <a:ext cx="586684" cy="586684"/>
          </a:xfrm>
          <a:prstGeom prst="rect">
            <a:avLst/>
          </a:prstGeom>
        </p:spPr>
      </p:pic>
      <p:pic>
        <p:nvPicPr>
          <p:cNvPr id="9" name="Content Placeholder 4" descr="Computer with solid fill">
            <a:extLst>
              <a:ext uri="{FF2B5EF4-FFF2-40B4-BE49-F238E27FC236}">
                <a16:creationId xmlns:a16="http://schemas.microsoft.com/office/drawing/2014/main" id="{A79DC9EA-B06E-F689-E55D-91F61DBB5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5612849"/>
            <a:ext cx="586684" cy="586684"/>
          </a:xfrm>
          <a:prstGeom prst="rect">
            <a:avLst/>
          </a:prstGeom>
        </p:spPr>
      </p:pic>
      <p:pic>
        <p:nvPicPr>
          <p:cNvPr id="10" name="Content Placeholder 4" descr="Computer with solid fill">
            <a:extLst>
              <a:ext uri="{FF2B5EF4-FFF2-40B4-BE49-F238E27FC236}">
                <a16:creationId xmlns:a16="http://schemas.microsoft.com/office/drawing/2014/main" id="{43336FC8-3830-BD07-7044-0C99F8ABA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2454" y="5612849"/>
            <a:ext cx="586684" cy="586684"/>
          </a:xfrm>
          <a:prstGeom prst="rect">
            <a:avLst/>
          </a:prstGeom>
        </p:spPr>
      </p:pic>
      <p:pic>
        <p:nvPicPr>
          <p:cNvPr id="11" name="Content Placeholder 4" descr="Computer with solid fill">
            <a:extLst>
              <a:ext uri="{FF2B5EF4-FFF2-40B4-BE49-F238E27FC236}">
                <a16:creationId xmlns:a16="http://schemas.microsoft.com/office/drawing/2014/main" id="{94DC4BCB-149C-8FA1-F982-D77DE3B28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9023" y="5026165"/>
            <a:ext cx="586684" cy="586684"/>
          </a:xfrm>
          <a:prstGeom prst="rect">
            <a:avLst/>
          </a:prstGeom>
        </p:spPr>
      </p:pic>
      <p:pic>
        <p:nvPicPr>
          <p:cNvPr id="12" name="Content Placeholder 4" descr="Computer with solid fill">
            <a:extLst>
              <a:ext uri="{FF2B5EF4-FFF2-40B4-BE49-F238E27FC236}">
                <a16:creationId xmlns:a16="http://schemas.microsoft.com/office/drawing/2014/main" id="{DB2F391B-0CD6-2D8A-54CF-A651A6F20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2339" y="4439481"/>
            <a:ext cx="586684" cy="586684"/>
          </a:xfrm>
          <a:prstGeom prst="rect">
            <a:avLst/>
          </a:prstGeom>
        </p:spPr>
      </p:pic>
      <p:pic>
        <p:nvPicPr>
          <p:cNvPr id="13" name="Content Placeholder 4" descr="Computer with solid fill">
            <a:extLst>
              <a:ext uri="{FF2B5EF4-FFF2-40B4-BE49-F238E27FC236}">
                <a16:creationId xmlns:a16="http://schemas.microsoft.com/office/drawing/2014/main" id="{54BB358A-2405-F3F4-40F5-9701D99E2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4434" y="5906190"/>
            <a:ext cx="586684" cy="586684"/>
          </a:xfrm>
          <a:prstGeom prst="rect">
            <a:avLst/>
          </a:prstGeom>
        </p:spPr>
      </p:pic>
      <p:pic>
        <p:nvPicPr>
          <p:cNvPr id="14" name="Content Placeholder 4" descr="Computer with solid fill">
            <a:extLst>
              <a:ext uri="{FF2B5EF4-FFF2-40B4-BE49-F238E27FC236}">
                <a16:creationId xmlns:a16="http://schemas.microsoft.com/office/drawing/2014/main" id="{AF07E345-F55C-38EE-72A4-A3568E373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69368" y="4439481"/>
            <a:ext cx="586684" cy="586684"/>
          </a:xfrm>
          <a:prstGeom prst="rect">
            <a:avLst/>
          </a:prstGeom>
        </p:spPr>
      </p:pic>
      <p:pic>
        <p:nvPicPr>
          <p:cNvPr id="21" name="Content Placeholder 4" descr="Computer with solid fill">
            <a:extLst>
              <a:ext uri="{FF2B5EF4-FFF2-40B4-BE49-F238E27FC236}">
                <a16:creationId xmlns:a16="http://schemas.microsoft.com/office/drawing/2014/main" id="{E58581E0-30D7-0D09-DA4D-E2E9DB5C1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7507" y="3266113"/>
            <a:ext cx="586684" cy="586684"/>
          </a:xfrm>
          <a:prstGeom prst="rect">
            <a:avLst/>
          </a:prstGeom>
        </p:spPr>
      </p:pic>
      <p:pic>
        <p:nvPicPr>
          <p:cNvPr id="22" name="Content Placeholder 4" descr="Computer with solid fill">
            <a:extLst>
              <a:ext uri="{FF2B5EF4-FFF2-40B4-BE49-F238E27FC236}">
                <a16:creationId xmlns:a16="http://schemas.microsoft.com/office/drawing/2014/main" id="{3BDFD65A-704C-C980-94BD-60F15AA98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7031" y="3266113"/>
            <a:ext cx="586684" cy="586684"/>
          </a:xfrm>
          <a:prstGeom prst="rect">
            <a:avLst/>
          </a:prstGeom>
        </p:spPr>
      </p:pic>
      <p:pic>
        <p:nvPicPr>
          <p:cNvPr id="24" name="Content Placeholder 4" descr="Computer with solid fill">
            <a:extLst>
              <a:ext uri="{FF2B5EF4-FFF2-40B4-BE49-F238E27FC236}">
                <a16:creationId xmlns:a16="http://schemas.microsoft.com/office/drawing/2014/main" id="{F0F2B89E-DA0E-0F4D-B93A-0778FF0AF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3715" y="2771742"/>
            <a:ext cx="586684" cy="586684"/>
          </a:xfrm>
          <a:prstGeom prst="rect">
            <a:avLst/>
          </a:prstGeom>
        </p:spPr>
      </p:pic>
      <p:pic>
        <p:nvPicPr>
          <p:cNvPr id="25" name="Content Placeholder 4" descr="Computer with solid fill">
            <a:extLst>
              <a:ext uri="{FF2B5EF4-FFF2-40B4-BE49-F238E27FC236}">
                <a16:creationId xmlns:a16="http://schemas.microsoft.com/office/drawing/2014/main" id="{D4C00F45-6760-2449-0DF7-6ADFF202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2454" y="2185058"/>
            <a:ext cx="586684" cy="586684"/>
          </a:xfrm>
          <a:prstGeom prst="rect">
            <a:avLst/>
          </a:prstGeom>
        </p:spPr>
      </p:pic>
      <p:pic>
        <p:nvPicPr>
          <p:cNvPr id="26" name="Content Placeholder 4" descr="Computer with solid fill">
            <a:extLst>
              <a:ext uri="{FF2B5EF4-FFF2-40B4-BE49-F238E27FC236}">
                <a16:creationId xmlns:a16="http://schemas.microsoft.com/office/drawing/2014/main" id="{51EF2264-67CC-F588-87C4-D49376435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2684" y="2771742"/>
            <a:ext cx="586684" cy="586684"/>
          </a:xfrm>
          <a:prstGeom prst="rect">
            <a:avLst/>
          </a:prstGeom>
        </p:spPr>
      </p:pic>
      <p:pic>
        <p:nvPicPr>
          <p:cNvPr id="27" name="Content Placeholder 4" descr="Computer with solid fill">
            <a:extLst>
              <a:ext uri="{FF2B5EF4-FFF2-40B4-BE49-F238E27FC236}">
                <a16:creationId xmlns:a16="http://schemas.microsoft.com/office/drawing/2014/main" id="{67435F30-4514-7603-F12B-C8AC0B7777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00800" y="2231215"/>
            <a:ext cx="586684" cy="586684"/>
          </a:xfrm>
          <a:prstGeom prst="rect">
            <a:avLst/>
          </a:prstGeom>
        </p:spPr>
      </p:pic>
      <p:pic>
        <p:nvPicPr>
          <p:cNvPr id="28" name="Content Placeholder 4" descr="Computer with solid fill">
            <a:extLst>
              <a:ext uri="{FF2B5EF4-FFF2-40B4-BE49-F238E27FC236}">
                <a16:creationId xmlns:a16="http://schemas.microsoft.com/office/drawing/2014/main" id="{5D55A683-190A-FC3F-DE88-190664172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3176" y="1799404"/>
            <a:ext cx="586684" cy="586684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6DD8919-5403-AA17-5B27-9C325D8E8F30}"/>
              </a:ext>
            </a:extLst>
          </p:cNvPr>
          <p:cNvSpPr txBox="1"/>
          <p:nvPr/>
        </p:nvSpPr>
        <p:spPr>
          <a:xfrm>
            <a:off x="7269367" y="914400"/>
            <a:ext cx="326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Asumam</a:t>
            </a:r>
            <a:r>
              <a:rPr lang="en-GB" dirty="0"/>
              <a:t> </a:t>
            </a:r>
            <a:r>
              <a:rPr lang="en-GB" dirty="0" err="1"/>
              <a:t>functia</a:t>
            </a:r>
            <a:r>
              <a:rPr lang="en-GB" dirty="0"/>
              <a:t> </a:t>
            </a:r>
            <a:r>
              <a:rPr lang="en-GB" dirty="0" err="1"/>
              <a:t>ipotetica</a:t>
            </a:r>
            <a:r>
              <a:rPr lang="en-GB" dirty="0"/>
              <a:t> de hash pe 4 </a:t>
            </a:r>
            <a:r>
              <a:rPr lang="en-GB" dirty="0" err="1"/>
              <a:t>biti</a:t>
            </a:r>
            <a:r>
              <a:rPr lang="en-GB" dirty="0"/>
              <a:t>. hash(x) ∈ [0,15]</a:t>
            </a:r>
          </a:p>
        </p:txBody>
      </p:sp>
    </p:spTree>
    <p:extLst>
      <p:ext uri="{BB962C8B-B14F-4D97-AF65-F5344CB8AC3E}">
        <p14:creationId xmlns:p14="http://schemas.microsoft.com/office/powerpoint/2010/main" val="53206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BA85-D73A-330D-A56C-7ABAF6CC7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Chord N = 16</a:t>
            </a:r>
          </a:p>
        </p:txBody>
      </p:sp>
      <p:pic>
        <p:nvPicPr>
          <p:cNvPr id="5" name="Content Placeholder 4" descr="Computer with solid fill">
            <a:extLst>
              <a:ext uri="{FF2B5EF4-FFF2-40B4-BE49-F238E27FC236}">
                <a16:creationId xmlns:a16="http://schemas.microsoft.com/office/drawing/2014/main" id="{B9BA9458-69CE-DFA6-376A-99D795DDC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9801" y="3852797"/>
            <a:ext cx="586684" cy="586684"/>
          </a:xfrm>
          <a:prstGeom prst="rect">
            <a:avLst/>
          </a:prstGeom>
        </p:spPr>
      </p:pic>
      <p:pic>
        <p:nvPicPr>
          <p:cNvPr id="6" name="Content Placeholder 4" descr="Computer with solid fill">
            <a:extLst>
              <a:ext uri="{FF2B5EF4-FFF2-40B4-BE49-F238E27FC236}">
                <a16:creationId xmlns:a16="http://schemas.microsoft.com/office/drawing/2014/main" id="{527445F9-9EFD-59C0-5122-D83073681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9385" y="3852797"/>
            <a:ext cx="586684" cy="586684"/>
          </a:xfrm>
          <a:prstGeom prst="rect">
            <a:avLst/>
          </a:prstGeom>
        </p:spPr>
      </p:pic>
      <p:pic>
        <p:nvPicPr>
          <p:cNvPr id="8" name="Content Placeholder 4" descr="Computer with solid fill">
            <a:extLst>
              <a:ext uri="{FF2B5EF4-FFF2-40B4-BE49-F238E27FC236}">
                <a16:creationId xmlns:a16="http://schemas.microsoft.com/office/drawing/2014/main" id="{8DB4C582-0C62-EE96-EFAD-F5585ADC2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2684" y="5026165"/>
            <a:ext cx="586684" cy="586684"/>
          </a:xfrm>
          <a:prstGeom prst="rect">
            <a:avLst/>
          </a:prstGeom>
        </p:spPr>
      </p:pic>
      <p:pic>
        <p:nvPicPr>
          <p:cNvPr id="9" name="Content Placeholder 4" descr="Computer with solid fill">
            <a:extLst>
              <a:ext uri="{FF2B5EF4-FFF2-40B4-BE49-F238E27FC236}">
                <a16:creationId xmlns:a16="http://schemas.microsoft.com/office/drawing/2014/main" id="{A79DC9EA-B06E-F689-E55D-91F61DBB5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5612849"/>
            <a:ext cx="586684" cy="586684"/>
          </a:xfrm>
          <a:prstGeom prst="rect">
            <a:avLst/>
          </a:prstGeom>
        </p:spPr>
      </p:pic>
      <p:pic>
        <p:nvPicPr>
          <p:cNvPr id="10" name="Content Placeholder 4" descr="Computer with solid fill">
            <a:extLst>
              <a:ext uri="{FF2B5EF4-FFF2-40B4-BE49-F238E27FC236}">
                <a16:creationId xmlns:a16="http://schemas.microsoft.com/office/drawing/2014/main" id="{43336FC8-3830-BD07-7044-0C99F8ABA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2454" y="5612849"/>
            <a:ext cx="586684" cy="586684"/>
          </a:xfrm>
          <a:prstGeom prst="rect">
            <a:avLst/>
          </a:prstGeom>
        </p:spPr>
      </p:pic>
      <p:pic>
        <p:nvPicPr>
          <p:cNvPr id="11" name="Content Placeholder 4" descr="Computer with solid fill">
            <a:extLst>
              <a:ext uri="{FF2B5EF4-FFF2-40B4-BE49-F238E27FC236}">
                <a16:creationId xmlns:a16="http://schemas.microsoft.com/office/drawing/2014/main" id="{94DC4BCB-149C-8FA1-F982-D77DE3B28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9023" y="5026165"/>
            <a:ext cx="586684" cy="586684"/>
          </a:xfrm>
          <a:prstGeom prst="rect">
            <a:avLst/>
          </a:prstGeom>
        </p:spPr>
      </p:pic>
      <p:pic>
        <p:nvPicPr>
          <p:cNvPr id="12" name="Content Placeholder 4" descr="Computer with solid fill">
            <a:extLst>
              <a:ext uri="{FF2B5EF4-FFF2-40B4-BE49-F238E27FC236}">
                <a16:creationId xmlns:a16="http://schemas.microsoft.com/office/drawing/2014/main" id="{DB2F391B-0CD6-2D8A-54CF-A651A6F20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2339" y="4439481"/>
            <a:ext cx="586684" cy="586684"/>
          </a:xfrm>
          <a:prstGeom prst="rect">
            <a:avLst/>
          </a:prstGeom>
        </p:spPr>
      </p:pic>
      <p:pic>
        <p:nvPicPr>
          <p:cNvPr id="13" name="Content Placeholder 4" descr="Computer with solid fill">
            <a:extLst>
              <a:ext uri="{FF2B5EF4-FFF2-40B4-BE49-F238E27FC236}">
                <a16:creationId xmlns:a16="http://schemas.microsoft.com/office/drawing/2014/main" id="{54BB358A-2405-F3F4-40F5-9701D99E2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4434" y="5906190"/>
            <a:ext cx="586684" cy="586684"/>
          </a:xfrm>
          <a:prstGeom prst="rect">
            <a:avLst/>
          </a:prstGeom>
        </p:spPr>
      </p:pic>
      <p:pic>
        <p:nvPicPr>
          <p:cNvPr id="14" name="Content Placeholder 4" descr="Computer with solid fill">
            <a:extLst>
              <a:ext uri="{FF2B5EF4-FFF2-40B4-BE49-F238E27FC236}">
                <a16:creationId xmlns:a16="http://schemas.microsoft.com/office/drawing/2014/main" id="{AF07E345-F55C-38EE-72A4-A3568E373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69368" y="4439481"/>
            <a:ext cx="586684" cy="586684"/>
          </a:xfrm>
          <a:prstGeom prst="rect">
            <a:avLst/>
          </a:prstGeom>
        </p:spPr>
      </p:pic>
      <p:pic>
        <p:nvPicPr>
          <p:cNvPr id="21" name="Content Placeholder 4" descr="Computer with solid fill">
            <a:extLst>
              <a:ext uri="{FF2B5EF4-FFF2-40B4-BE49-F238E27FC236}">
                <a16:creationId xmlns:a16="http://schemas.microsoft.com/office/drawing/2014/main" id="{E58581E0-30D7-0D09-DA4D-E2E9DB5C1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7507" y="3266113"/>
            <a:ext cx="586684" cy="586684"/>
          </a:xfrm>
          <a:prstGeom prst="rect">
            <a:avLst/>
          </a:prstGeom>
        </p:spPr>
      </p:pic>
      <p:pic>
        <p:nvPicPr>
          <p:cNvPr id="22" name="Content Placeholder 4" descr="Computer with solid fill">
            <a:extLst>
              <a:ext uri="{FF2B5EF4-FFF2-40B4-BE49-F238E27FC236}">
                <a16:creationId xmlns:a16="http://schemas.microsoft.com/office/drawing/2014/main" id="{3BDFD65A-704C-C980-94BD-60F15AA98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7031" y="3266113"/>
            <a:ext cx="586684" cy="586684"/>
          </a:xfrm>
          <a:prstGeom prst="rect">
            <a:avLst/>
          </a:prstGeom>
        </p:spPr>
      </p:pic>
      <p:pic>
        <p:nvPicPr>
          <p:cNvPr id="24" name="Content Placeholder 4" descr="Computer with solid fill">
            <a:extLst>
              <a:ext uri="{FF2B5EF4-FFF2-40B4-BE49-F238E27FC236}">
                <a16:creationId xmlns:a16="http://schemas.microsoft.com/office/drawing/2014/main" id="{F0F2B89E-DA0E-0F4D-B93A-0778FF0AF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3715" y="2771742"/>
            <a:ext cx="586684" cy="586684"/>
          </a:xfrm>
          <a:prstGeom prst="rect">
            <a:avLst/>
          </a:prstGeom>
        </p:spPr>
      </p:pic>
      <p:pic>
        <p:nvPicPr>
          <p:cNvPr id="25" name="Content Placeholder 4" descr="Computer with solid fill">
            <a:extLst>
              <a:ext uri="{FF2B5EF4-FFF2-40B4-BE49-F238E27FC236}">
                <a16:creationId xmlns:a16="http://schemas.microsoft.com/office/drawing/2014/main" id="{D4C00F45-6760-2449-0DF7-6ADFF202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2454" y="2185058"/>
            <a:ext cx="586684" cy="586684"/>
          </a:xfrm>
          <a:prstGeom prst="rect">
            <a:avLst/>
          </a:prstGeom>
        </p:spPr>
      </p:pic>
      <p:pic>
        <p:nvPicPr>
          <p:cNvPr id="26" name="Content Placeholder 4" descr="Computer with solid fill">
            <a:extLst>
              <a:ext uri="{FF2B5EF4-FFF2-40B4-BE49-F238E27FC236}">
                <a16:creationId xmlns:a16="http://schemas.microsoft.com/office/drawing/2014/main" id="{51EF2264-67CC-F588-87C4-D49376435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2684" y="2771742"/>
            <a:ext cx="586684" cy="586684"/>
          </a:xfrm>
          <a:prstGeom prst="rect">
            <a:avLst/>
          </a:prstGeom>
        </p:spPr>
      </p:pic>
      <p:pic>
        <p:nvPicPr>
          <p:cNvPr id="27" name="Content Placeholder 4" descr="Computer with solid fill">
            <a:extLst>
              <a:ext uri="{FF2B5EF4-FFF2-40B4-BE49-F238E27FC236}">
                <a16:creationId xmlns:a16="http://schemas.microsoft.com/office/drawing/2014/main" id="{67435F30-4514-7603-F12B-C8AC0B7777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00800" y="2231215"/>
            <a:ext cx="586684" cy="586684"/>
          </a:xfrm>
          <a:prstGeom prst="rect">
            <a:avLst/>
          </a:prstGeom>
        </p:spPr>
      </p:pic>
      <p:pic>
        <p:nvPicPr>
          <p:cNvPr id="28" name="Content Placeholder 4" descr="Computer with solid fill">
            <a:extLst>
              <a:ext uri="{FF2B5EF4-FFF2-40B4-BE49-F238E27FC236}">
                <a16:creationId xmlns:a16="http://schemas.microsoft.com/office/drawing/2014/main" id="{5D55A683-190A-FC3F-DE88-190664172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3176" y="1799404"/>
            <a:ext cx="586684" cy="586684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6DD8919-5403-AA17-5B27-9C325D8E8F30}"/>
              </a:ext>
            </a:extLst>
          </p:cNvPr>
          <p:cNvSpPr txBox="1"/>
          <p:nvPr/>
        </p:nvSpPr>
        <p:spPr>
          <a:xfrm>
            <a:off x="7269367" y="914400"/>
            <a:ext cx="4728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Fiecare</a:t>
            </a:r>
            <a:r>
              <a:rPr lang="en-GB" dirty="0"/>
              <a:t> nod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responsabil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stoca</a:t>
            </a:r>
            <a:r>
              <a:rPr lang="en-GB" dirty="0"/>
              <a:t> </a:t>
            </a:r>
            <a:r>
              <a:rPr lang="en-GB" dirty="0" err="1"/>
              <a:t>valori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mici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egale</a:t>
            </a:r>
            <a:r>
              <a:rPr lang="en-GB" dirty="0"/>
              <a:t> cu ID-</a:t>
            </a:r>
            <a:r>
              <a:rPr lang="en-GB" dirty="0" err="1"/>
              <a:t>ul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dar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mari</a:t>
            </a:r>
            <a:r>
              <a:rPr lang="en-GB" dirty="0"/>
              <a:t> </a:t>
            </a:r>
            <a:r>
              <a:rPr lang="en-GB" dirty="0" err="1"/>
              <a:t>decat</a:t>
            </a:r>
            <a:r>
              <a:rPr lang="en-GB" dirty="0"/>
              <a:t> ID-</a:t>
            </a:r>
            <a:r>
              <a:rPr lang="en-GB" dirty="0" err="1"/>
              <a:t>ul</a:t>
            </a:r>
            <a:r>
              <a:rPr lang="en-GB" dirty="0"/>
              <a:t> </a:t>
            </a:r>
            <a:r>
              <a:rPr lang="en-GB" dirty="0" err="1"/>
              <a:t>nodului</a:t>
            </a:r>
            <a:r>
              <a:rPr lang="en-GB" dirty="0"/>
              <a:t> precedent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FCC16E4-2B20-5D18-9B36-4E54661F1400}"/>
              </a:ext>
            </a:extLst>
          </p:cNvPr>
          <p:cNvSpPr/>
          <p:nvPr/>
        </p:nvSpPr>
        <p:spPr>
          <a:xfrm>
            <a:off x="6780363" y="4786045"/>
            <a:ext cx="1172146" cy="1413488"/>
          </a:xfrm>
          <a:custGeom>
            <a:avLst/>
            <a:gdLst>
              <a:gd name="connsiteX0" fmla="*/ 0 w 702355"/>
              <a:gd name="connsiteY0" fmla="*/ 988291 h 988291"/>
              <a:gd name="connsiteX1" fmla="*/ 554182 w 702355"/>
              <a:gd name="connsiteY1" fmla="*/ 655782 h 988291"/>
              <a:gd name="connsiteX2" fmla="*/ 701964 w 702355"/>
              <a:gd name="connsiteY2" fmla="*/ 0 h 98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2355" h="988291">
                <a:moveTo>
                  <a:pt x="0" y="988291"/>
                </a:moveTo>
                <a:cubicBezTo>
                  <a:pt x="218594" y="904394"/>
                  <a:pt x="437188" y="820497"/>
                  <a:pt x="554182" y="655782"/>
                </a:cubicBezTo>
                <a:cubicBezTo>
                  <a:pt x="671176" y="491067"/>
                  <a:pt x="706582" y="132388"/>
                  <a:pt x="701964" y="0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B117524-35C2-AA02-B52E-B64769FAC5E5}"/>
              </a:ext>
            </a:extLst>
          </p:cNvPr>
          <p:cNvSpPr/>
          <p:nvPr/>
        </p:nvSpPr>
        <p:spPr>
          <a:xfrm>
            <a:off x="3417455" y="5541818"/>
            <a:ext cx="2290618" cy="918880"/>
          </a:xfrm>
          <a:custGeom>
            <a:avLst/>
            <a:gdLst>
              <a:gd name="connsiteX0" fmla="*/ 0 w 2290618"/>
              <a:gd name="connsiteY0" fmla="*/ 0 h 918880"/>
              <a:gd name="connsiteX1" fmla="*/ 692727 w 2290618"/>
              <a:gd name="connsiteY1" fmla="*/ 785091 h 918880"/>
              <a:gd name="connsiteX2" fmla="*/ 2290618 w 2290618"/>
              <a:gd name="connsiteY2" fmla="*/ 914400 h 91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0618" h="918880">
                <a:moveTo>
                  <a:pt x="0" y="0"/>
                </a:moveTo>
                <a:cubicBezTo>
                  <a:pt x="155478" y="316345"/>
                  <a:pt x="310957" y="632691"/>
                  <a:pt x="692727" y="785091"/>
                </a:cubicBezTo>
                <a:cubicBezTo>
                  <a:pt x="1074497" y="937491"/>
                  <a:pt x="2004291" y="922097"/>
                  <a:pt x="2290618" y="914400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0AD8BFC-3489-466F-1FAC-22C742C8FF6B}"/>
              </a:ext>
            </a:extLst>
          </p:cNvPr>
          <p:cNvSpPr/>
          <p:nvPr/>
        </p:nvSpPr>
        <p:spPr>
          <a:xfrm rot="16200000">
            <a:off x="6624848" y="2057394"/>
            <a:ext cx="702355" cy="988291"/>
          </a:xfrm>
          <a:custGeom>
            <a:avLst/>
            <a:gdLst>
              <a:gd name="connsiteX0" fmla="*/ 0 w 702355"/>
              <a:gd name="connsiteY0" fmla="*/ 988291 h 988291"/>
              <a:gd name="connsiteX1" fmla="*/ 554182 w 702355"/>
              <a:gd name="connsiteY1" fmla="*/ 655782 h 988291"/>
              <a:gd name="connsiteX2" fmla="*/ 701964 w 702355"/>
              <a:gd name="connsiteY2" fmla="*/ 0 h 98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2355" h="988291">
                <a:moveTo>
                  <a:pt x="0" y="988291"/>
                </a:moveTo>
                <a:cubicBezTo>
                  <a:pt x="218594" y="904394"/>
                  <a:pt x="437188" y="820497"/>
                  <a:pt x="554182" y="655782"/>
                </a:cubicBezTo>
                <a:cubicBezTo>
                  <a:pt x="671176" y="491067"/>
                  <a:pt x="706582" y="132388"/>
                  <a:pt x="701964" y="0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F0F2F95-F748-C6F2-CB08-2FD94663B5B2}"/>
              </a:ext>
            </a:extLst>
          </p:cNvPr>
          <p:cNvSpPr/>
          <p:nvPr/>
        </p:nvSpPr>
        <p:spPr>
          <a:xfrm rot="11485224">
            <a:off x="3431187" y="2064618"/>
            <a:ext cx="702355" cy="988291"/>
          </a:xfrm>
          <a:custGeom>
            <a:avLst/>
            <a:gdLst>
              <a:gd name="connsiteX0" fmla="*/ 0 w 702355"/>
              <a:gd name="connsiteY0" fmla="*/ 988291 h 988291"/>
              <a:gd name="connsiteX1" fmla="*/ 554182 w 702355"/>
              <a:gd name="connsiteY1" fmla="*/ 655782 h 988291"/>
              <a:gd name="connsiteX2" fmla="*/ 701964 w 702355"/>
              <a:gd name="connsiteY2" fmla="*/ 0 h 98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2355" h="988291">
                <a:moveTo>
                  <a:pt x="0" y="988291"/>
                </a:moveTo>
                <a:cubicBezTo>
                  <a:pt x="218594" y="904394"/>
                  <a:pt x="437188" y="820497"/>
                  <a:pt x="554182" y="655782"/>
                </a:cubicBezTo>
                <a:cubicBezTo>
                  <a:pt x="671176" y="491067"/>
                  <a:pt x="706582" y="132388"/>
                  <a:pt x="701964" y="0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29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FF57900-4E01-3031-4A0C-638391F1413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886575" y="3238500"/>
            <a:ext cx="390932" cy="320955"/>
          </a:xfrm>
          <a:prstGeom prst="line">
            <a:avLst/>
          </a:prstGeom>
          <a:ln w="2540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F82D4A8-D623-E750-E014-B3331926B10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886575" y="3238500"/>
            <a:ext cx="732810" cy="907639"/>
          </a:xfrm>
          <a:prstGeom prst="line">
            <a:avLst/>
          </a:prstGeom>
          <a:ln w="2540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F28A92C-861A-6105-371F-509A3B38D87C}"/>
              </a:ext>
            </a:extLst>
          </p:cNvPr>
          <p:cNvCxnSpPr>
            <a:cxnSpLocks/>
          </p:cNvCxnSpPr>
          <p:nvPr/>
        </p:nvCxnSpPr>
        <p:spPr>
          <a:xfrm flipH="1">
            <a:off x="6317673" y="3238500"/>
            <a:ext cx="568902" cy="2534227"/>
          </a:xfrm>
          <a:prstGeom prst="line">
            <a:avLst/>
          </a:prstGeom>
          <a:ln w="2540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109F4D7-936B-D385-4ABB-E3F9653CA624}"/>
              </a:ext>
            </a:extLst>
          </p:cNvPr>
          <p:cNvCxnSpPr>
            <a:cxnSpLocks/>
          </p:cNvCxnSpPr>
          <p:nvPr/>
        </p:nvCxnSpPr>
        <p:spPr>
          <a:xfrm flipH="1">
            <a:off x="3666836" y="3238500"/>
            <a:ext cx="3219739" cy="1942538"/>
          </a:xfrm>
          <a:prstGeom prst="line">
            <a:avLst/>
          </a:prstGeom>
          <a:ln w="2540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1D7BA85-D73A-330D-A56C-7ABAF6CC7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Chord N = 16</a:t>
            </a:r>
          </a:p>
        </p:txBody>
      </p:sp>
      <p:pic>
        <p:nvPicPr>
          <p:cNvPr id="5" name="Content Placeholder 4" descr="Computer with solid fill">
            <a:extLst>
              <a:ext uri="{FF2B5EF4-FFF2-40B4-BE49-F238E27FC236}">
                <a16:creationId xmlns:a16="http://schemas.microsoft.com/office/drawing/2014/main" id="{B9BA9458-69CE-DFA6-376A-99D795DDC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9801" y="3852797"/>
            <a:ext cx="586684" cy="586684"/>
          </a:xfrm>
          <a:prstGeom prst="rect">
            <a:avLst/>
          </a:prstGeom>
        </p:spPr>
      </p:pic>
      <p:pic>
        <p:nvPicPr>
          <p:cNvPr id="6" name="Content Placeholder 4" descr="Computer with solid fill">
            <a:extLst>
              <a:ext uri="{FF2B5EF4-FFF2-40B4-BE49-F238E27FC236}">
                <a16:creationId xmlns:a16="http://schemas.microsoft.com/office/drawing/2014/main" id="{527445F9-9EFD-59C0-5122-D83073681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9385" y="3852797"/>
            <a:ext cx="586684" cy="586684"/>
          </a:xfrm>
          <a:prstGeom prst="rect">
            <a:avLst/>
          </a:prstGeom>
        </p:spPr>
      </p:pic>
      <p:pic>
        <p:nvPicPr>
          <p:cNvPr id="8" name="Content Placeholder 4" descr="Computer with solid fill">
            <a:extLst>
              <a:ext uri="{FF2B5EF4-FFF2-40B4-BE49-F238E27FC236}">
                <a16:creationId xmlns:a16="http://schemas.microsoft.com/office/drawing/2014/main" id="{8DB4C582-0C62-EE96-EFAD-F5585ADC2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2684" y="5026165"/>
            <a:ext cx="586684" cy="586684"/>
          </a:xfrm>
          <a:prstGeom prst="rect">
            <a:avLst/>
          </a:prstGeom>
        </p:spPr>
      </p:pic>
      <p:pic>
        <p:nvPicPr>
          <p:cNvPr id="9" name="Content Placeholder 4" descr="Computer with solid fill">
            <a:extLst>
              <a:ext uri="{FF2B5EF4-FFF2-40B4-BE49-F238E27FC236}">
                <a16:creationId xmlns:a16="http://schemas.microsoft.com/office/drawing/2014/main" id="{A79DC9EA-B06E-F689-E55D-91F61DBB5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5612849"/>
            <a:ext cx="586684" cy="586684"/>
          </a:xfrm>
          <a:prstGeom prst="rect">
            <a:avLst/>
          </a:prstGeom>
        </p:spPr>
      </p:pic>
      <p:pic>
        <p:nvPicPr>
          <p:cNvPr id="10" name="Content Placeholder 4" descr="Computer with solid fill">
            <a:extLst>
              <a:ext uri="{FF2B5EF4-FFF2-40B4-BE49-F238E27FC236}">
                <a16:creationId xmlns:a16="http://schemas.microsoft.com/office/drawing/2014/main" id="{43336FC8-3830-BD07-7044-0C99F8ABA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2454" y="5612849"/>
            <a:ext cx="586684" cy="586684"/>
          </a:xfrm>
          <a:prstGeom prst="rect">
            <a:avLst/>
          </a:prstGeom>
        </p:spPr>
      </p:pic>
      <p:pic>
        <p:nvPicPr>
          <p:cNvPr id="11" name="Content Placeholder 4" descr="Computer with solid fill">
            <a:extLst>
              <a:ext uri="{FF2B5EF4-FFF2-40B4-BE49-F238E27FC236}">
                <a16:creationId xmlns:a16="http://schemas.microsoft.com/office/drawing/2014/main" id="{94DC4BCB-149C-8FA1-F982-D77DE3B28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9023" y="5026165"/>
            <a:ext cx="586684" cy="586684"/>
          </a:xfrm>
          <a:prstGeom prst="rect">
            <a:avLst/>
          </a:prstGeom>
        </p:spPr>
      </p:pic>
      <p:pic>
        <p:nvPicPr>
          <p:cNvPr id="12" name="Content Placeholder 4" descr="Computer with solid fill">
            <a:extLst>
              <a:ext uri="{FF2B5EF4-FFF2-40B4-BE49-F238E27FC236}">
                <a16:creationId xmlns:a16="http://schemas.microsoft.com/office/drawing/2014/main" id="{DB2F391B-0CD6-2D8A-54CF-A651A6F20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2339" y="4439481"/>
            <a:ext cx="586684" cy="586684"/>
          </a:xfrm>
          <a:prstGeom prst="rect">
            <a:avLst/>
          </a:prstGeom>
        </p:spPr>
      </p:pic>
      <p:pic>
        <p:nvPicPr>
          <p:cNvPr id="13" name="Content Placeholder 4" descr="Computer with solid fill">
            <a:extLst>
              <a:ext uri="{FF2B5EF4-FFF2-40B4-BE49-F238E27FC236}">
                <a16:creationId xmlns:a16="http://schemas.microsoft.com/office/drawing/2014/main" id="{54BB358A-2405-F3F4-40F5-9701D99E2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4434" y="5906190"/>
            <a:ext cx="586684" cy="586684"/>
          </a:xfrm>
          <a:prstGeom prst="rect">
            <a:avLst/>
          </a:prstGeom>
        </p:spPr>
      </p:pic>
      <p:pic>
        <p:nvPicPr>
          <p:cNvPr id="14" name="Content Placeholder 4" descr="Computer with solid fill">
            <a:extLst>
              <a:ext uri="{FF2B5EF4-FFF2-40B4-BE49-F238E27FC236}">
                <a16:creationId xmlns:a16="http://schemas.microsoft.com/office/drawing/2014/main" id="{AF07E345-F55C-38EE-72A4-A3568E373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69368" y="4439481"/>
            <a:ext cx="586684" cy="586684"/>
          </a:xfrm>
          <a:prstGeom prst="rect">
            <a:avLst/>
          </a:prstGeom>
        </p:spPr>
      </p:pic>
      <p:pic>
        <p:nvPicPr>
          <p:cNvPr id="21" name="Content Placeholder 4" descr="Computer with solid fill">
            <a:extLst>
              <a:ext uri="{FF2B5EF4-FFF2-40B4-BE49-F238E27FC236}">
                <a16:creationId xmlns:a16="http://schemas.microsoft.com/office/drawing/2014/main" id="{E58581E0-30D7-0D09-DA4D-E2E9DB5C1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7507" y="3266113"/>
            <a:ext cx="586684" cy="586684"/>
          </a:xfrm>
          <a:prstGeom prst="rect">
            <a:avLst/>
          </a:prstGeom>
        </p:spPr>
      </p:pic>
      <p:pic>
        <p:nvPicPr>
          <p:cNvPr id="22" name="Content Placeholder 4" descr="Computer with solid fill">
            <a:extLst>
              <a:ext uri="{FF2B5EF4-FFF2-40B4-BE49-F238E27FC236}">
                <a16:creationId xmlns:a16="http://schemas.microsoft.com/office/drawing/2014/main" id="{3BDFD65A-704C-C980-94BD-60F15AA98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7031" y="3266113"/>
            <a:ext cx="586684" cy="586684"/>
          </a:xfrm>
          <a:prstGeom prst="rect">
            <a:avLst/>
          </a:prstGeom>
        </p:spPr>
      </p:pic>
      <p:pic>
        <p:nvPicPr>
          <p:cNvPr id="24" name="Content Placeholder 4" descr="Computer with solid fill">
            <a:extLst>
              <a:ext uri="{FF2B5EF4-FFF2-40B4-BE49-F238E27FC236}">
                <a16:creationId xmlns:a16="http://schemas.microsoft.com/office/drawing/2014/main" id="{F0F2B89E-DA0E-0F4D-B93A-0778FF0AF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3715" y="2771742"/>
            <a:ext cx="586684" cy="586684"/>
          </a:xfrm>
          <a:prstGeom prst="rect">
            <a:avLst/>
          </a:prstGeom>
        </p:spPr>
      </p:pic>
      <p:pic>
        <p:nvPicPr>
          <p:cNvPr id="25" name="Content Placeholder 4" descr="Computer with solid fill">
            <a:extLst>
              <a:ext uri="{FF2B5EF4-FFF2-40B4-BE49-F238E27FC236}">
                <a16:creationId xmlns:a16="http://schemas.microsoft.com/office/drawing/2014/main" id="{D4C00F45-6760-2449-0DF7-6ADFF202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2454" y="2185058"/>
            <a:ext cx="586684" cy="586684"/>
          </a:xfrm>
          <a:prstGeom prst="rect">
            <a:avLst/>
          </a:prstGeom>
        </p:spPr>
      </p:pic>
      <p:pic>
        <p:nvPicPr>
          <p:cNvPr id="26" name="Content Placeholder 4" descr="Computer with solid fill">
            <a:extLst>
              <a:ext uri="{FF2B5EF4-FFF2-40B4-BE49-F238E27FC236}">
                <a16:creationId xmlns:a16="http://schemas.microsoft.com/office/drawing/2014/main" id="{51EF2264-67CC-F588-87C4-D49376435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2684" y="2771742"/>
            <a:ext cx="586684" cy="586684"/>
          </a:xfrm>
          <a:prstGeom prst="rect">
            <a:avLst/>
          </a:prstGeom>
        </p:spPr>
      </p:pic>
      <p:pic>
        <p:nvPicPr>
          <p:cNvPr id="27" name="Content Placeholder 4" descr="Computer with solid fill">
            <a:extLst>
              <a:ext uri="{FF2B5EF4-FFF2-40B4-BE49-F238E27FC236}">
                <a16:creationId xmlns:a16="http://schemas.microsoft.com/office/drawing/2014/main" id="{67435F30-4514-7603-F12B-C8AC0B7777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00800" y="2231215"/>
            <a:ext cx="586684" cy="586684"/>
          </a:xfrm>
          <a:prstGeom prst="rect">
            <a:avLst/>
          </a:prstGeom>
        </p:spPr>
      </p:pic>
      <p:pic>
        <p:nvPicPr>
          <p:cNvPr id="28" name="Content Placeholder 4" descr="Computer with solid fill">
            <a:extLst>
              <a:ext uri="{FF2B5EF4-FFF2-40B4-BE49-F238E27FC236}">
                <a16:creationId xmlns:a16="http://schemas.microsoft.com/office/drawing/2014/main" id="{5D55A683-190A-FC3F-DE88-190664172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3176" y="1799404"/>
            <a:ext cx="586684" cy="58668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2F5D0E9-9E9A-F9B7-B575-9A6B4D9B88E7}"/>
              </a:ext>
            </a:extLst>
          </p:cNvPr>
          <p:cNvSpPr txBox="1"/>
          <p:nvPr/>
        </p:nvSpPr>
        <p:spPr>
          <a:xfrm>
            <a:off x="6682683" y="923636"/>
            <a:ext cx="4671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 nod cu id-</a:t>
            </a:r>
            <a:r>
              <a:rPr lang="en-GB" dirty="0" err="1"/>
              <a:t>ul</a:t>
            </a:r>
            <a:r>
              <a:rPr lang="en-GB" dirty="0"/>
              <a:t> n din network </a:t>
            </a:r>
            <a:r>
              <a:rPr lang="en-GB" dirty="0" err="1"/>
              <a:t>va</a:t>
            </a:r>
            <a:r>
              <a:rPr lang="en-GB" dirty="0"/>
              <a:t> fi </a:t>
            </a:r>
            <a:r>
              <a:rPr lang="en-GB" dirty="0" err="1"/>
              <a:t>conectat</a:t>
            </a:r>
            <a:r>
              <a:rPr lang="en-GB" dirty="0"/>
              <a:t> cu </a:t>
            </a:r>
            <a:r>
              <a:rPr lang="en-GB" dirty="0" err="1"/>
              <a:t>nodurile</a:t>
            </a:r>
            <a:r>
              <a:rPr lang="en-GB" dirty="0"/>
              <a:t> n+2^i  % 16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∈ [0,3]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A32BE8-7DD6-9B3B-5D6A-1DED6A7CDC6C}"/>
              </a:ext>
            </a:extLst>
          </p:cNvPr>
          <p:cNvSpPr txBox="1"/>
          <p:nvPr/>
        </p:nvSpPr>
        <p:spPr>
          <a:xfrm>
            <a:off x="8367623" y="2249199"/>
            <a:ext cx="24113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Finger table </a:t>
            </a:r>
            <a:r>
              <a:rPr lang="en-GB" dirty="0" err="1"/>
              <a:t>nodului</a:t>
            </a:r>
            <a:r>
              <a:rPr lang="en-GB" dirty="0"/>
              <a:t> #2:</a:t>
            </a:r>
          </a:p>
          <a:p>
            <a:r>
              <a:rPr lang="en-GB" dirty="0"/>
              <a:t>Finger 1: 3</a:t>
            </a:r>
          </a:p>
          <a:p>
            <a:r>
              <a:rPr lang="en-GB" dirty="0"/>
              <a:t>Finger 2: 4</a:t>
            </a:r>
          </a:p>
          <a:p>
            <a:r>
              <a:rPr lang="en-GB" dirty="0"/>
              <a:t>Finger 3: 7</a:t>
            </a:r>
          </a:p>
          <a:p>
            <a:r>
              <a:rPr lang="en-GB" dirty="0"/>
              <a:t>Finger 4: 10</a:t>
            </a:r>
          </a:p>
        </p:txBody>
      </p:sp>
    </p:spTree>
    <p:extLst>
      <p:ext uri="{BB962C8B-B14F-4D97-AF65-F5344CB8AC3E}">
        <p14:creationId xmlns:p14="http://schemas.microsoft.com/office/powerpoint/2010/main" val="159605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109F4D7-936B-D385-4ABB-E3F9653CA624}"/>
              </a:ext>
            </a:extLst>
          </p:cNvPr>
          <p:cNvCxnSpPr>
            <a:cxnSpLocks/>
          </p:cNvCxnSpPr>
          <p:nvPr/>
        </p:nvCxnSpPr>
        <p:spPr>
          <a:xfrm flipH="1">
            <a:off x="3676650" y="3238500"/>
            <a:ext cx="3209925" cy="1942538"/>
          </a:xfrm>
          <a:prstGeom prst="line">
            <a:avLst/>
          </a:prstGeom>
          <a:ln w="2540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1D7BA85-D73A-330D-A56C-7ABAF6CC7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Chord N = 16</a:t>
            </a:r>
          </a:p>
        </p:txBody>
      </p:sp>
      <p:pic>
        <p:nvPicPr>
          <p:cNvPr id="5" name="Content Placeholder 4" descr="Computer with solid fill">
            <a:extLst>
              <a:ext uri="{FF2B5EF4-FFF2-40B4-BE49-F238E27FC236}">
                <a16:creationId xmlns:a16="http://schemas.microsoft.com/office/drawing/2014/main" id="{B9BA9458-69CE-DFA6-376A-99D795DDC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9801" y="3852797"/>
            <a:ext cx="586684" cy="586684"/>
          </a:xfrm>
          <a:prstGeom prst="rect">
            <a:avLst/>
          </a:prstGeom>
        </p:spPr>
      </p:pic>
      <p:pic>
        <p:nvPicPr>
          <p:cNvPr id="6" name="Content Placeholder 4" descr="Computer with solid fill">
            <a:extLst>
              <a:ext uri="{FF2B5EF4-FFF2-40B4-BE49-F238E27FC236}">
                <a16:creationId xmlns:a16="http://schemas.microsoft.com/office/drawing/2014/main" id="{527445F9-9EFD-59C0-5122-D83073681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9385" y="3852797"/>
            <a:ext cx="586684" cy="586684"/>
          </a:xfrm>
          <a:prstGeom prst="rect">
            <a:avLst/>
          </a:prstGeom>
        </p:spPr>
      </p:pic>
      <p:pic>
        <p:nvPicPr>
          <p:cNvPr id="8" name="Content Placeholder 4" descr="Computer with solid fill">
            <a:extLst>
              <a:ext uri="{FF2B5EF4-FFF2-40B4-BE49-F238E27FC236}">
                <a16:creationId xmlns:a16="http://schemas.microsoft.com/office/drawing/2014/main" id="{8DB4C582-0C62-EE96-EFAD-F5585ADC2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2684" y="5026165"/>
            <a:ext cx="586684" cy="586684"/>
          </a:xfrm>
          <a:prstGeom prst="rect">
            <a:avLst/>
          </a:prstGeom>
        </p:spPr>
      </p:pic>
      <p:pic>
        <p:nvPicPr>
          <p:cNvPr id="9" name="Content Placeholder 4" descr="Computer with solid fill">
            <a:extLst>
              <a:ext uri="{FF2B5EF4-FFF2-40B4-BE49-F238E27FC236}">
                <a16:creationId xmlns:a16="http://schemas.microsoft.com/office/drawing/2014/main" id="{A79DC9EA-B06E-F689-E55D-91F61DBB5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5612849"/>
            <a:ext cx="586684" cy="586684"/>
          </a:xfrm>
          <a:prstGeom prst="rect">
            <a:avLst/>
          </a:prstGeom>
        </p:spPr>
      </p:pic>
      <p:pic>
        <p:nvPicPr>
          <p:cNvPr id="10" name="Content Placeholder 4" descr="Computer with solid fill">
            <a:extLst>
              <a:ext uri="{FF2B5EF4-FFF2-40B4-BE49-F238E27FC236}">
                <a16:creationId xmlns:a16="http://schemas.microsoft.com/office/drawing/2014/main" id="{43336FC8-3830-BD07-7044-0C99F8ABA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2454" y="5612849"/>
            <a:ext cx="586684" cy="586684"/>
          </a:xfrm>
          <a:prstGeom prst="rect">
            <a:avLst/>
          </a:prstGeom>
        </p:spPr>
      </p:pic>
      <p:pic>
        <p:nvPicPr>
          <p:cNvPr id="11" name="Content Placeholder 4" descr="Computer with solid fill">
            <a:extLst>
              <a:ext uri="{FF2B5EF4-FFF2-40B4-BE49-F238E27FC236}">
                <a16:creationId xmlns:a16="http://schemas.microsoft.com/office/drawing/2014/main" id="{94DC4BCB-149C-8FA1-F982-D77DE3B28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9023" y="5026165"/>
            <a:ext cx="586684" cy="586684"/>
          </a:xfrm>
          <a:prstGeom prst="rect">
            <a:avLst/>
          </a:prstGeom>
        </p:spPr>
      </p:pic>
      <p:pic>
        <p:nvPicPr>
          <p:cNvPr id="12" name="Content Placeholder 4" descr="Computer with solid fill">
            <a:extLst>
              <a:ext uri="{FF2B5EF4-FFF2-40B4-BE49-F238E27FC236}">
                <a16:creationId xmlns:a16="http://schemas.microsoft.com/office/drawing/2014/main" id="{DB2F391B-0CD6-2D8A-54CF-A651A6F20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2339" y="4439481"/>
            <a:ext cx="586684" cy="586684"/>
          </a:xfrm>
          <a:prstGeom prst="rect">
            <a:avLst/>
          </a:prstGeom>
        </p:spPr>
      </p:pic>
      <p:pic>
        <p:nvPicPr>
          <p:cNvPr id="13" name="Content Placeholder 4" descr="Computer with solid fill">
            <a:extLst>
              <a:ext uri="{FF2B5EF4-FFF2-40B4-BE49-F238E27FC236}">
                <a16:creationId xmlns:a16="http://schemas.microsoft.com/office/drawing/2014/main" id="{54BB358A-2405-F3F4-40F5-9701D99E2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4434" y="5906190"/>
            <a:ext cx="586684" cy="586684"/>
          </a:xfrm>
          <a:prstGeom prst="rect">
            <a:avLst/>
          </a:prstGeom>
        </p:spPr>
      </p:pic>
      <p:pic>
        <p:nvPicPr>
          <p:cNvPr id="14" name="Content Placeholder 4" descr="Computer with solid fill">
            <a:extLst>
              <a:ext uri="{FF2B5EF4-FFF2-40B4-BE49-F238E27FC236}">
                <a16:creationId xmlns:a16="http://schemas.microsoft.com/office/drawing/2014/main" id="{AF07E345-F55C-38EE-72A4-A3568E373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69368" y="4439481"/>
            <a:ext cx="586684" cy="586684"/>
          </a:xfrm>
          <a:prstGeom prst="rect">
            <a:avLst/>
          </a:prstGeom>
        </p:spPr>
      </p:pic>
      <p:pic>
        <p:nvPicPr>
          <p:cNvPr id="21" name="Content Placeholder 4" descr="Computer with solid fill">
            <a:extLst>
              <a:ext uri="{FF2B5EF4-FFF2-40B4-BE49-F238E27FC236}">
                <a16:creationId xmlns:a16="http://schemas.microsoft.com/office/drawing/2014/main" id="{E58581E0-30D7-0D09-DA4D-E2E9DB5C1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7507" y="3266113"/>
            <a:ext cx="586684" cy="586684"/>
          </a:xfrm>
          <a:prstGeom prst="rect">
            <a:avLst/>
          </a:prstGeom>
        </p:spPr>
      </p:pic>
      <p:pic>
        <p:nvPicPr>
          <p:cNvPr id="22" name="Content Placeholder 4" descr="Computer with solid fill">
            <a:extLst>
              <a:ext uri="{FF2B5EF4-FFF2-40B4-BE49-F238E27FC236}">
                <a16:creationId xmlns:a16="http://schemas.microsoft.com/office/drawing/2014/main" id="{3BDFD65A-704C-C980-94BD-60F15AA98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7031" y="3266113"/>
            <a:ext cx="586684" cy="586684"/>
          </a:xfrm>
          <a:prstGeom prst="rect">
            <a:avLst/>
          </a:prstGeom>
        </p:spPr>
      </p:pic>
      <p:pic>
        <p:nvPicPr>
          <p:cNvPr id="24" name="Content Placeholder 4" descr="Computer with solid fill">
            <a:extLst>
              <a:ext uri="{FF2B5EF4-FFF2-40B4-BE49-F238E27FC236}">
                <a16:creationId xmlns:a16="http://schemas.microsoft.com/office/drawing/2014/main" id="{F0F2B89E-DA0E-0F4D-B93A-0778FF0AF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3715" y="2771742"/>
            <a:ext cx="586684" cy="586684"/>
          </a:xfrm>
          <a:prstGeom prst="rect">
            <a:avLst/>
          </a:prstGeom>
        </p:spPr>
      </p:pic>
      <p:pic>
        <p:nvPicPr>
          <p:cNvPr id="25" name="Content Placeholder 4" descr="Computer with solid fill">
            <a:extLst>
              <a:ext uri="{FF2B5EF4-FFF2-40B4-BE49-F238E27FC236}">
                <a16:creationId xmlns:a16="http://schemas.microsoft.com/office/drawing/2014/main" id="{D4C00F45-6760-2449-0DF7-6ADFF202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2454" y="2185058"/>
            <a:ext cx="586684" cy="586684"/>
          </a:xfrm>
          <a:prstGeom prst="rect">
            <a:avLst/>
          </a:prstGeom>
        </p:spPr>
      </p:pic>
      <p:pic>
        <p:nvPicPr>
          <p:cNvPr id="26" name="Content Placeholder 4" descr="Computer with solid fill">
            <a:extLst>
              <a:ext uri="{FF2B5EF4-FFF2-40B4-BE49-F238E27FC236}">
                <a16:creationId xmlns:a16="http://schemas.microsoft.com/office/drawing/2014/main" id="{51EF2264-67CC-F588-87C4-D49376435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2684" y="2771742"/>
            <a:ext cx="586684" cy="586684"/>
          </a:xfrm>
          <a:prstGeom prst="rect">
            <a:avLst/>
          </a:prstGeom>
        </p:spPr>
      </p:pic>
      <p:pic>
        <p:nvPicPr>
          <p:cNvPr id="27" name="Content Placeholder 4" descr="Computer with solid fill">
            <a:extLst>
              <a:ext uri="{FF2B5EF4-FFF2-40B4-BE49-F238E27FC236}">
                <a16:creationId xmlns:a16="http://schemas.microsoft.com/office/drawing/2014/main" id="{67435F30-4514-7603-F12B-C8AC0B7777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00800" y="2231215"/>
            <a:ext cx="586684" cy="586684"/>
          </a:xfrm>
          <a:prstGeom prst="rect">
            <a:avLst/>
          </a:prstGeom>
        </p:spPr>
      </p:pic>
      <p:pic>
        <p:nvPicPr>
          <p:cNvPr id="28" name="Content Placeholder 4" descr="Computer with solid fill">
            <a:extLst>
              <a:ext uri="{FF2B5EF4-FFF2-40B4-BE49-F238E27FC236}">
                <a16:creationId xmlns:a16="http://schemas.microsoft.com/office/drawing/2014/main" id="{5D55A683-190A-FC3F-DE88-190664172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3176" y="1799404"/>
            <a:ext cx="586684" cy="5866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616A52-D667-FE58-58D9-7AC155A7766C}"/>
              </a:ext>
            </a:extLst>
          </p:cNvPr>
          <p:cNvSpPr txBox="1"/>
          <p:nvPr/>
        </p:nvSpPr>
        <p:spPr>
          <a:xfrm>
            <a:off x="5903523" y="1375714"/>
            <a:ext cx="522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Salturile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comunicarea</a:t>
            </a:r>
            <a:r>
              <a:rPr lang="en-GB" dirty="0"/>
              <a:t> </a:t>
            </a:r>
            <a:r>
              <a:rPr lang="en-GB" dirty="0" err="1"/>
              <a:t>nodului</a:t>
            </a:r>
            <a:r>
              <a:rPr lang="en-GB" dirty="0"/>
              <a:t> #2 cu </a:t>
            </a:r>
            <a:r>
              <a:rPr lang="en-GB" dirty="0" err="1"/>
              <a:t>nodul</a:t>
            </a:r>
            <a:r>
              <a:rPr lang="en-GB" dirty="0"/>
              <a:t> #13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F53EFE-B7BD-B9CA-99F2-D0E670125985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3186485" y="4146139"/>
            <a:ext cx="490165" cy="1034899"/>
          </a:xfrm>
          <a:prstGeom prst="line">
            <a:avLst/>
          </a:prstGeom>
          <a:ln w="2540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5DB544-C02B-723E-2466-F765F31CBFAD}"/>
              </a:ext>
            </a:extLst>
          </p:cNvPr>
          <p:cNvCxnSpPr>
            <a:cxnSpLocks/>
          </p:cNvCxnSpPr>
          <p:nvPr/>
        </p:nvCxnSpPr>
        <p:spPr>
          <a:xfrm flipV="1">
            <a:off x="3186485" y="3733800"/>
            <a:ext cx="0" cy="412339"/>
          </a:xfrm>
          <a:prstGeom prst="line">
            <a:avLst/>
          </a:prstGeom>
          <a:ln w="2540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1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DF057CB1-FFA7-77A5-15E9-B084042D5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93" y="107368"/>
            <a:ext cx="4073301" cy="1325563"/>
          </a:xfrm>
        </p:spPr>
        <p:txBody>
          <a:bodyPr/>
          <a:lstStyle/>
          <a:p>
            <a:r>
              <a:rPr lang="en-GB"/>
              <a:t>Multi Server</a:t>
            </a:r>
            <a:endParaRPr lang="en-GB" dirty="0"/>
          </a:p>
        </p:txBody>
      </p:sp>
      <p:pic>
        <p:nvPicPr>
          <p:cNvPr id="5" name="Content Placeholder 4" descr="Computer with solid fill">
            <a:extLst>
              <a:ext uri="{FF2B5EF4-FFF2-40B4-BE49-F238E27FC236}">
                <a16:creationId xmlns:a16="http://schemas.microsoft.com/office/drawing/2014/main" id="{0C40638A-1FE3-F0A8-25A9-54695B1ED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068" y="2320506"/>
            <a:ext cx="1506222" cy="1506222"/>
          </a:xfr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50E20026-6E9A-CCC0-CF45-5AF2EE222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13408" y="618489"/>
            <a:ext cx="1506222" cy="1506222"/>
          </a:xfrm>
          <a:prstGeom prst="rect">
            <a:avLst/>
          </a:prstGeom>
        </p:spPr>
      </p:pic>
      <p:sp>
        <p:nvSpPr>
          <p:cNvPr id="16" name="!!Arrow: Up 15">
            <a:extLst>
              <a:ext uri="{FF2B5EF4-FFF2-40B4-BE49-F238E27FC236}">
                <a16:creationId xmlns:a16="http://schemas.microsoft.com/office/drawing/2014/main" id="{BA3F4E32-104D-2522-0F6E-BF29D9B240DD}"/>
              </a:ext>
            </a:extLst>
          </p:cNvPr>
          <p:cNvSpPr/>
          <p:nvPr/>
        </p:nvSpPr>
        <p:spPr>
          <a:xfrm rot="5400000">
            <a:off x="2731780" y="2336223"/>
            <a:ext cx="639512" cy="1299575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94C18B6C-FE00-6BAB-919A-70CB0452F24A}"/>
              </a:ext>
            </a:extLst>
          </p:cNvPr>
          <p:cNvSpPr/>
          <p:nvPr/>
        </p:nvSpPr>
        <p:spPr>
          <a:xfrm>
            <a:off x="8242374" y="1770081"/>
            <a:ext cx="1506223" cy="258793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B5F13B91-2057-8DF1-B82D-8739440FB160}"/>
              </a:ext>
            </a:extLst>
          </p:cNvPr>
          <p:cNvSpPr/>
          <p:nvPr/>
        </p:nvSpPr>
        <p:spPr>
          <a:xfrm>
            <a:off x="8219630" y="1408774"/>
            <a:ext cx="1506223" cy="258793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!!green1">
            <a:extLst>
              <a:ext uri="{FF2B5EF4-FFF2-40B4-BE49-F238E27FC236}">
                <a16:creationId xmlns:a16="http://schemas.microsoft.com/office/drawing/2014/main" id="{CABB9E49-0220-6A49-FC98-79BEAD4F22C0}"/>
              </a:ext>
            </a:extLst>
          </p:cNvPr>
          <p:cNvSpPr/>
          <p:nvPr/>
        </p:nvSpPr>
        <p:spPr>
          <a:xfrm>
            <a:off x="8219630" y="1021588"/>
            <a:ext cx="1506223" cy="258793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!!red1">
            <a:extLst>
              <a:ext uri="{FF2B5EF4-FFF2-40B4-BE49-F238E27FC236}">
                <a16:creationId xmlns:a16="http://schemas.microsoft.com/office/drawing/2014/main" id="{7B9C0030-370D-5DC4-BA06-E011251EC6A9}"/>
              </a:ext>
            </a:extLst>
          </p:cNvPr>
          <p:cNvSpPr/>
          <p:nvPr/>
        </p:nvSpPr>
        <p:spPr>
          <a:xfrm>
            <a:off x="8219630" y="671576"/>
            <a:ext cx="1506223" cy="258793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Graphic 8" descr="Server with solid fill">
            <a:extLst>
              <a:ext uri="{FF2B5EF4-FFF2-40B4-BE49-F238E27FC236}">
                <a16:creationId xmlns:a16="http://schemas.microsoft.com/office/drawing/2014/main" id="{1786D31A-DC24-2543-FA6D-2783B37A01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66703" y="2253104"/>
            <a:ext cx="1506222" cy="1506222"/>
          </a:xfrm>
          <a:prstGeom prst="rect">
            <a:avLst/>
          </a:prstGeom>
        </p:spPr>
      </p:pic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871F39EC-F9CA-A524-65B4-CE980F0416FC}"/>
              </a:ext>
            </a:extLst>
          </p:cNvPr>
          <p:cNvSpPr/>
          <p:nvPr/>
        </p:nvSpPr>
        <p:spPr>
          <a:xfrm>
            <a:off x="8195669" y="3404696"/>
            <a:ext cx="1506223" cy="258793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4C6729B5-5C8D-6E82-7EEA-D5C36E37F99D}"/>
              </a:ext>
            </a:extLst>
          </p:cNvPr>
          <p:cNvSpPr/>
          <p:nvPr/>
        </p:nvSpPr>
        <p:spPr>
          <a:xfrm>
            <a:off x="8172925" y="3043389"/>
            <a:ext cx="1506223" cy="258793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5F3680F0-534A-6110-ED73-03BE2E1822F1}"/>
              </a:ext>
            </a:extLst>
          </p:cNvPr>
          <p:cNvSpPr/>
          <p:nvPr/>
        </p:nvSpPr>
        <p:spPr>
          <a:xfrm>
            <a:off x="8172925" y="2656203"/>
            <a:ext cx="1506223" cy="258793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7286B19F-51DE-134E-EBC5-0A0E88C24FE6}"/>
              </a:ext>
            </a:extLst>
          </p:cNvPr>
          <p:cNvSpPr/>
          <p:nvPr/>
        </p:nvSpPr>
        <p:spPr>
          <a:xfrm>
            <a:off x="8172925" y="2306191"/>
            <a:ext cx="1506223" cy="258793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Graphic 18" descr="Server with solid fill">
            <a:extLst>
              <a:ext uri="{FF2B5EF4-FFF2-40B4-BE49-F238E27FC236}">
                <a16:creationId xmlns:a16="http://schemas.microsoft.com/office/drawing/2014/main" id="{43D1A32D-D60E-DB29-5416-D201CA84E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8471" y="3843543"/>
            <a:ext cx="1506222" cy="1506222"/>
          </a:xfrm>
          <a:prstGeom prst="rect">
            <a:avLst/>
          </a:prstGeom>
        </p:spPr>
      </p:pic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0AAA8812-3488-A7CC-81B2-E8398ED51015}"/>
              </a:ext>
            </a:extLst>
          </p:cNvPr>
          <p:cNvSpPr/>
          <p:nvPr/>
        </p:nvSpPr>
        <p:spPr>
          <a:xfrm>
            <a:off x="8167437" y="4995135"/>
            <a:ext cx="1506223" cy="258793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635EDF8A-6992-434A-B5A7-C9E5B982D455}"/>
              </a:ext>
            </a:extLst>
          </p:cNvPr>
          <p:cNvSpPr/>
          <p:nvPr/>
        </p:nvSpPr>
        <p:spPr>
          <a:xfrm>
            <a:off x="8144693" y="4633828"/>
            <a:ext cx="1506223" cy="258793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BA6E5116-AA58-17EA-75C8-828901C374CF}"/>
              </a:ext>
            </a:extLst>
          </p:cNvPr>
          <p:cNvSpPr/>
          <p:nvPr/>
        </p:nvSpPr>
        <p:spPr>
          <a:xfrm>
            <a:off x="8144693" y="4246642"/>
            <a:ext cx="1506223" cy="258793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Diagonal Corners Snipped 22">
            <a:extLst>
              <a:ext uri="{FF2B5EF4-FFF2-40B4-BE49-F238E27FC236}">
                <a16:creationId xmlns:a16="http://schemas.microsoft.com/office/drawing/2014/main" id="{50410DCC-E914-D5A7-761E-EF7687F6E2F2}"/>
              </a:ext>
            </a:extLst>
          </p:cNvPr>
          <p:cNvSpPr/>
          <p:nvPr/>
        </p:nvSpPr>
        <p:spPr>
          <a:xfrm>
            <a:off x="8144693" y="3896630"/>
            <a:ext cx="1506223" cy="258793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Graphic 24" descr="Server with solid fill">
            <a:extLst>
              <a:ext uri="{FF2B5EF4-FFF2-40B4-BE49-F238E27FC236}">
                <a16:creationId xmlns:a16="http://schemas.microsoft.com/office/drawing/2014/main" id="{3F8407CB-7ACF-94E7-F3F4-58BA8FC2D8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98042" y="2384724"/>
            <a:ext cx="1202575" cy="1202575"/>
          </a:xfrm>
          <a:prstGeom prst="rect">
            <a:avLst/>
          </a:prstGeom>
        </p:spPr>
      </p:pic>
      <p:sp>
        <p:nvSpPr>
          <p:cNvPr id="28" name="Arrow: Up 27">
            <a:extLst>
              <a:ext uri="{FF2B5EF4-FFF2-40B4-BE49-F238E27FC236}">
                <a16:creationId xmlns:a16="http://schemas.microsoft.com/office/drawing/2014/main" id="{1AE7D8F9-D61F-B37E-F9A2-5DD53B96BDC1}"/>
              </a:ext>
            </a:extLst>
          </p:cNvPr>
          <p:cNvSpPr/>
          <p:nvPr/>
        </p:nvSpPr>
        <p:spPr>
          <a:xfrm rot="3600000">
            <a:off x="5596105" y="1360798"/>
            <a:ext cx="639512" cy="1299575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AE85DF-2B75-C502-4F09-2B719FC225B1}"/>
              </a:ext>
            </a:extLst>
          </p:cNvPr>
          <p:cNvSpPr txBox="1"/>
          <p:nvPr/>
        </p:nvSpPr>
        <p:spPr>
          <a:xfrm>
            <a:off x="3701324" y="3663489"/>
            <a:ext cx="1852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Reverse Proxy / Load Balancer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1403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D09083B2-29B8-95C3-7AE2-F2BCA19C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93" y="107368"/>
            <a:ext cx="4073301" cy="1325563"/>
          </a:xfrm>
        </p:spPr>
        <p:txBody>
          <a:bodyPr/>
          <a:lstStyle/>
          <a:p>
            <a:r>
              <a:rPr lang="en-GB"/>
              <a:t>Multi Server</a:t>
            </a:r>
            <a:endParaRPr lang="en-GB" dirty="0"/>
          </a:p>
        </p:txBody>
      </p:sp>
      <p:pic>
        <p:nvPicPr>
          <p:cNvPr id="5" name="Content Placeholder 4" descr="Computer with solid fill">
            <a:extLst>
              <a:ext uri="{FF2B5EF4-FFF2-40B4-BE49-F238E27FC236}">
                <a16:creationId xmlns:a16="http://schemas.microsoft.com/office/drawing/2014/main" id="{0C40638A-1FE3-F0A8-25A9-54695B1ED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068" y="2320506"/>
            <a:ext cx="1506222" cy="1506222"/>
          </a:xfrm>
        </p:spPr>
      </p:pic>
      <p:sp>
        <p:nvSpPr>
          <p:cNvPr id="16" name="!!Arrow: Up 15">
            <a:extLst>
              <a:ext uri="{FF2B5EF4-FFF2-40B4-BE49-F238E27FC236}">
                <a16:creationId xmlns:a16="http://schemas.microsoft.com/office/drawing/2014/main" id="{BA3F4E32-104D-2522-0F6E-BF29D9B240DD}"/>
              </a:ext>
            </a:extLst>
          </p:cNvPr>
          <p:cNvSpPr/>
          <p:nvPr/>
        </p:nvSpPr>
        <p:spPr>
          <a:xfrm rot="5400000">
            <a:off x="2731780" y="2336223"/>
            <a:ext cx="639512" cy="1299575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Graphic 8" descr="Server with solid fill">
            <a:extLst>
              <a:ext uri="{FF2B5EF4-FFF2-40B4-BE49-F238E27FC236}">
                <a16:creationId xmlns:a16="http://schemas.microsoft.com/office/drawing/2014/main" id="{1786D31A-DC24-2543-FA6D-2783B37A01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66703" y="2253104"/>
            <a:ext cx="1506222" cy="1506222"/>
          </a:xfrm>
          <a:prstGeom prst="rect">
            <a:avLst/>
          </a:prstGeom>
        </p:spPr>
      </p:pic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871F39EC-F9CA-A524-65B4-CE980F0416FC}"/>
              </a:ext>
            </a:extLst>
          </p:cNvPr>
          <p:cNvSpPr/>
          <p:nvPr/>
        </p:nvSpPr>
        <p:spPr>
          <a:xfrm>
            <a:off x="8195669" y="3404696"/>
            <a:ext cx="1506223" cy="258793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4C6729B5-5C8D-6E82-7EEA-D5C36E37F99D}"/>
              </a:ext>
            </a:extLst>
          </p:cNvPr>
          <p:cNvSpPr/>
          <p:nvPr/>
        </p:nvSpPr>
        <p:spPr>
          <a:xfrm>
            <a:off x="8172925" y="3043389"/>
            <a:ext cx="1506223" cy="258793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5F3680F0-534A-6110-ED73-03BE2E1822F1}"/>
              </a:ext>
            </a:extLst>
          </p:cNvPr>
          <p:cNvSpPr/>
          <p:nvPr/>
        </p:nvSpPr>
        <p:spPr>
          <a:xfrm>
            <a:off x="8172925" y="2656203"/>
            <a:ext cx="1506223" cy="258793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7286B19F-51DE-134E-EBC5-0A0E88C24FE6}"/>
              </a:ext>
            </a:extLst>
          </p:cNvPr>
          <p:cNvSpPr/>
          <p:nvPr/>
        </p:nvSpPr>
        <p:spPr>
          <a:xfrm>
            <a:off x="8172925" y="2306191"/>
            <a:ext cx="1506223" cy="258793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Graphic 18" descr="Server with solid fill">
            <a:extLst>
              <a:ext uri="{FF2B5EF4-FFF2-40B4-BE49-F238E27FC236}">
                <a16:creationId xmlns:a16="http://schemas.microsoft.com/office/drawing/2014/main" id="{43D1A32D-D60E-DB29-5416-D201CA84E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8471" y="3843543"/>
            <a:ext cx="1506222" cy="1506222"/>
          </a:xfrm>
          <a:prstGeom prst="rect">
            <a:avLst/>
          </a:prstGeom>
        </p:spPr>
      </p:pic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0AAA8812-3488-A7CC-81B2-E8398ED51015}"/>
              </a:ext>
            </a:extLst>
          </p:cNvPr>
          <p:cNvSpPr/>
          <p:nvPr/>
        </p:nvSpPr>
        <p:spPr>
          <a:xfrm>
            <a:off x="8167437" y="4995135"/>
            <a:ext cx="1506223" cy="258793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635EDF8A-6992-434A-B5A7-C9E5B982D455}"/>
              </a:ext>
            </a:extLst>
          </p:cNvPr>
          <p:cNvSpPr/>
          <p:nvPr/>
        </p:nvSpPr>
        <p:spPr>
          <a:xfrm>
            <a:off x="8144693" y="4633828"/>
            <a:ext cx="1506223" cy="258793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BA6E5116-AA58-17EA-75C8-828901C374CF}"/>
              </a:ext>
            </a:extLst>
          </p:cNvPr>
          <p:cNvSpPr/>
          <p:nvPr/>
        </p:nvSpPr>
        <p:spPr>
          <a:xfrm>
            <a:off x="8144693" y="4246642"/>
            <a:ext cx="1506223" cy="258793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Diagonal Corners Snipped 22">
            <a:extLst>
              <a:ext uri="{FF2B5EF4-FFF2-40B4-BE49-F238E27FC236}">
                <a16:creationId xmlns:a16="http://schemas.microsoft.com/office/drawing/2014/main" id="{50410DCC-E914-D5A7-761E-EF7687F6E2F2}"/>
              </a:ext>
            </a:extLst>
          </p:cNvPr>
          <p:cNvSpPr/>
          <p:nvPr/>
        </p:nvSpPr>
        <p:spPr>
          <a:xfrm>
            <a:off x="8144693" y="3896630"/>
            <a:ext cx="1506223" cy="258793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Graphic 24" descr="Server with solid fill">
            <a:extLst>
              <a:ext uri="{FF2B5EF4-FFF2-40B4-BE49-F238E27FC236}">
                <a16:creationId xmlns:a16="http://schemas.microsoft.com/office/drawing/2014/main" id="{3F8407CB-7ACF-94E7-F3F4-58BA8FC2D8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98042" y="2384724"/>
            <a:ext cx="1202575" cy="1202575"/>
          </a:xfrm>
          <a:prstGeom prst="rect">
            <a:avLst/>
          </a:prstGeom>
        </p:spPr>
      </p:pic>
      <p:sp>
        <p:nvSpPr>
          <p:cNvPr id="28" name="Arrow: Up 27">
            <a:extLst>
              <a:ext uri="{FF2B5EF4-FFF2-40B4-BE49-F238E27FC236}">
                <a16:creationId xmlns:a16="http://schemas.microsoft.com/office/drawing/2014/main" id="{1AE7D8F9-D61F-B37E-F9A2-5DD53B96BDC1}"/>
              </a:ext>
            </a:extLst>
          </p:cNvPr>
          <p:cNvSpPr/>
          <p:nvPr/>
        </p:nvSpPr>
        <p:spPr>
          <a:xfrm rot="3600000">
            <a:off x="5596105" y="1360798"/>
            <a:ext cx="639512" cy="1299575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2367721C-9B89-43C0-558D-B97A7469A1B6}"/>
              </a:ext>
            </a:extLst>
          </p:cNvPr>
          <p:cNvSpPr/>
          <p:nvPr/>
        </p:nvSpPr>
        <p:spPr>
          <a:xfrm rot="5400000">
            <a:off x="5700190" y="2292165"/>
            <a:ext cx="639512" cy="1299575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11363928-4AE2-C06C-A24C-55A58881078D}"/>
              </a:ext>
            </a:extLst>
          </p:cNvPr>
          <p:cNvSpPr/>
          <p:nvPr/>
        </p:nvSpPr>
        <p:spPr>
          <a:xfrm rot="3600000">
            <a:off x="5336492" y="1806226"/>
            <a:ext cx="1034473" cy="44529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0" name="Graphic 29" descr="Server with solid fill">
            <a:extLst>
              <a:ext uri="{FF2B5EF4-FFF2-40B4-BE49-F238E27FC236}">
                <a16:creationId xmlns:a16="http://schemas.microsoft.com/office/drawing/2014/main" id="{4E0AEC1B-BDA1-8EE9-764B-8269577221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3408" y="618489"/>
            <a:ext cx="1506222" cy="1506222"/>
          </a:xfrm>
          <a:prstGeom prst="rect">
            <a:avLst/>
          </a:prstGeom>
        </p:spPr>
      </p:pic>
      <p:sp>
        <p:nvSpPr>
          <p:cNvPr id="31" name="Rectangle: Diagonal Corners Snipped 30">
            <a:extLst>
              <a:ext uri="{FF2B5EF4-FFF2-40B4-BE49-F238E27FC236}">
                <a16:creationId xmlns:a16="http://schemas.microsoft.com/office/drawing/2014/main" id="{30635B58-1210-519B-7986-406BC7BC370B}"/>
              </a:ext>
            </a:extLst>
          </p:cNvPr>
          <p:cNvSpPr/>
          <p:nvPr/>
        </p:nvSpPr>
        <p:spPr>
          <a:xfrm>
            <a:off x="8242374" y="1770081"/>
            <a:ext cx="1506223" cy="258793"/>
          </a:xfrm>
          <a:prstGeom prst="snip2Diag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: Diagonal Corners Snipped 31">
            <a:extLst>
              <a:ext uri="{FF2B5EF4-FFF2-40B4-BE49-F238E27FC236}">
                <a16:creationId xmlns:a16="http://schemas.microsoft.com/office/drawing/2014/main" id="{A429A5CF-2E26-9DD2-C102-C7FA9AB50112}"/>
              </a:ext>
            </a:extLst>
          </p:cNvPr>
          <p:cNvSpPr/>
          <p:nvPr/>
        </p:nvSpPr>
        <p:spPr>
          <a:xfrm>
            <a:off x="8219630" y="1408774"/>
            <a:ext cx="1506223" cy="258793"/>
          </a:xfrm>
          <a:prstGeom prst="snip2Diag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!!green1">
            <a:extLst>
              <a:ext uri="{FF2B5EF4-FFF2-40B4-BE49-F238E27FC236}">
                <a16:creationId xmlns:a16="http://schemas.microsoft.com/office/drawing/2014/main" id="{32C58CA3-C951-F0D7-2B17-956042717C4F}"/>
              </a:ext>
            </a:extLst>
          </p:cNvPr>
          <p:cNvSpPr/>
          <p:nvPr/>
        </p:nvSpPr>
        <p:spPr>
          <a:xfrm>
            <a:off x="8219630" y="1021588"/>
            <a:ext cx="1506223" cy="258793"/>
          </a:xfrm>
          <a:prstGeom prst="snip2Diag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!!red1">
            <a:extLst>
              <a:ext uri="{FF2B5EF4-FFF2-40B4-BE49-F238E27FC236}">
                <a16:creationId xmlns:a16="http://schemas.microsoft.com/office/drawing/2014/main" id="{0A4375DB-6483-FBCD-E181-18A4A369B72C}"/>
              </a:ext>
            </a:extLst>
          </p:cNvPr>
          <p:cNvSpPr/>
          <p:nvPr/>
        </p:nvSpPr>
        <p:spPr>
          <a:xfrm>
            <a:off x="8219630" y="671576"/>
            <a:ext cx="1506223" cy="258793"/>
          </a:xfrm>
          <a:prstGeom prst="snip2DiagRect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8F683D-8B62-32B3-B448-94E99E809B46}"/>
              </a:ext>
            </a:extLst>
          </p:cNvPr>
          <p:cNvSpPr txBox="1"/>
          <p:nvPr/>
        </p:nvSpPr>
        <p:spPr>
          <a:xfrm>
            <a:off x="3998782" y="926749"/>
            <a:ext cx="3421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Datele  inca raman acesibile in urma failure-ului unui 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1335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C052B0EB-4193-B674-5807-843B73C5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93" y="107368"/>
            <a:ext cx="4073301" cy="1325563"/>
          </a:xfrm>
        </p:spPr>
        <p:txBody>
          <a:bodyPr/>
          <a:lstStyle/>
          <a:p>
            <a:r>
              <a:rPr lang="en-GB"/>
              <a:t>Multi Server</a:t>
            </a:r>
            <a:endParaRPr lang="en-GB" dirty="0"/>
          </a:p>
        </p:txBody>
      </p:sp>
      <p:pic>
        <p:nvPicPr>
          <p:cNvPr id="5" name="Content Placeholder 4" descr="Computer with solid fill">
            <a:extLst>
              <a:ext uri="{FF2B5EF4-FFF2-40B4-BE49-F238E27FC236}">
                <a16:creationId xmlns:a16="http://schemas.microsoft.com/office/drawing/2014/main" id="{0C40638A-1FE3-F0A8-25A9-54695B1ED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068" y="2320506"/>
            <a:ext cx="1506222" cy="1506222"/>
          </a:xfrm>
        </p:spPr>
      </p:pic>
      <p:sp>
        <p:nvSpPr>
          <p:cNvPr id="16" name="!!Arrow: Up 15">
            <a:extLst>
              <a:ext uri="{FF2B5EF4-FFF2-40B4-BE49-F238E27FC236}">
                <a16:creationId xmlns:a16="http://schemas.microsoft.com/office/drawing/2014/main" id="{BA3F4E32-104D-2522-0F6E-BF29D9B240DD}"/>
              </a:ext>
            </a:extLst>
          </p:cNvPr>
          <p:cNvSpPr/>
          <p:nvPr/>
        </p:nvSpPr>
        <p:spPr>
          <a:xfrm rot="5400000">
            <a:off x="2731780" y="2336223"/>
            <a:ext cx="639512" cy="1299575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Graphic 8" descr="Server with solid fill">
            <a:extLst>
              <a:ext uri="{FF2B5EF4-FFF2-40B4-BE49-F238E27FC236}">
                <a16:creationId xmlns:a16="http://schemas.microsoft.com/office/drawing/2014/main" id="{1786D31A-DC24-2543-FA6D-2783B37A01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66703" y="2253104"/>
            <a:ext cx="1506222" cy="1506222"/>
          </a:xfrm>
          <a:prstGeom prst="rect">
            <a:avLst/>
          </a:prstGeom>
        </p:spPr>
      </p:pic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871F39EC-F9CA-A524-65B4-CE980F0416FC}"/>
              </a:ext>
            </a:extLst>
          </p:cNvPr>
          <p:cNvSpPr/>
          <p:nvPr/>
        </p:nvSpPr>
        <p:spPr>
          <a:xfrm>
            <a:off x="8195669" y="3404696"/>
            <a:ext cx="1506223" cy="258793"/>
          </a:xfrm>
          <a:prstGeom prst="snip2Diag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4C6729B5-5C8D-6E82-7EEA-D5C36E37F99D}"/>
              </a:ext>
            </a:extLst>
          </p:cNvPr>
          <p:cNvSpPr/>
          <p:nvPr/>
        </p:nvSpPr>
        <p:spPr>
          <a:xfrm>
            <a:off x="8172925" y="3043389"/>
            <a:ext cx="1506223" cy="258793"/>
          </a:xfrm>
          <a:prstGeom prst="snip2Diag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5F3680F0-534A-6110-ED73-03BE2E1822F1}"/>
              </a:ext>
            </a:extLst>
          </p:cNvPr>
          <p:cNvSpPr/>
          <p:nvPr/>
        </p:nvSpPr>
        <p:spPr>
          <a:xfrm>
            <a:off x="8172925" y="2656203"/>
            <a:ext cx="1506223" cy="258793"/>
          </a:xfrm>
          <a:prstGeom prst="snip2Diag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7286B19F-51DE-134E-EBC5-0A0E88C24FE6}"/>
              </a:ext>
            </a:extLst>
          </p:cNvPr>
          <p:cNvSpPr/>
          <p:nvPr/>
        </p:nvSpPr>
        <p:spPr>
          <a:xfrm>
            <a:off x="8172925" y="2306191"/>
            <a:ext cx="1506223" cy="258793"/>
          </a:xfrm>
          <a:prstGeom prst="snip2DiagRect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Graphic 18" descr="Server with solid fill">
            <a:extLst>
              <a:ext uri="{FF2B5EF4-FFF2-40B4-BE49-F238E27FC236}">
                <a16:creationId xmlns:a16="http://schemas.microsoft.com/office/drawing/2014/main" id="{43D1A32D-D60E-DB29-5416-D201CA84E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8471" y="3843543"/>
            <a:ext cx="1506222" cy="1506222"/>
          </a:xfrm>
          <a:prstGeom prst="rect">
            <a:avLst/>
          </a:prstGeom>
        </p:spPr>
      </p:pic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0AAA8812-3488-A7CC-81B2-E8398ED51015}"/>
              </a:ext>
            </a:extLst>
          </p:cNvPr>
          <p:cNvSpPr/>
          <p:nvPr/>
        </p:nvSpPr>
        <p:spPr>
          <a:xfrm>
            <a:off x="8167437" y="4995135"/>
            <a:ext cx="1506223" cy="258793"/>
          </a:xfrm>
          <a:prstGeom prst="snip2Diag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635EDF8A-6992-434A-B5A7-C9E5B982D455}"/>
              </a:ext>
            </a:extLst>
          </p:cNvPr>
          <p:cNvSpPr/>
          <p:nvPr/>
        </p:nvSpPr>
        <p:spPr>
          <a:xfrm>
            <a:off x="8144693" y="4633828"/>
            <a:ext cx="1506223" cy="258793"/>
          </a:xfrm>
          <a:prstGeom prst="snip2Diag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BA6E5116-AA58-17EA-75C8-828901C374CF}"/>
              </a:ext>
            </a:extLst>
          </p:cNvPr>
          <p:cNvSpPr/>
          <p:nvPr/>
        </p:nvSpPr>
        <p:spPr>
          <a:xfrm>
            <a:off x="8144693" y="4246642"/>
            <a:ext cx="1506223" cy="258793"/>
          </a:xfrm>
          <a:prstGeom prst="snip2Diag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Diagonal Corners Snipped 22">
            <a:extLst>
              <a:ext uri="{FF2B5EF4-FFF2-40B4-BE49-F238E27FC236}">
                <a16:creationId xmlns:a16="http://schemas.microsoft.com/office/drawing/2014/main" id="{50410DCC-E914-D5A7-761E-EF7687F6E2F2}"/>
              </a:ext>
            </a:extLst>
          </p:cNvPr>
          <p:cNvSpPr/>
          <p:nvPr/>
        </p:nvSpPr>
        <p:spPr>
          <a:xfrm>
            <a:off x="8144693" y="3896630"/>
            <a:ext cx="1506223" cy="258793"/>
          </a:xfrm>
          <a:prstGeom prst="snip2DiagRect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Graphic 24" descr="Server with solid fill">
            <a:extLst>
              <a:ext uri="{FF2B5EF4-FFF2-40B4-BE49-F238E27FC236}">
                <a16:creationId xmlns:a16="http://schemas.microsoft.com/office/drawing/2014/main" id="{3F8407CB-7ACF-94E7-F3F4-58BA8FC2D8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98042" y="2384724"/>
            <a:ext cx="1202575" cy="1202575"/>
          </a:xfrm>
          <a:prstGeom prst="rect">
            <a:avLst/>
          </a:prstGeom>
        </p:spPr>
      </p:pic>
      <p:sp>
        <p:nvSpPr>
          <p:cNvPr id="28" name="Arrow: Up 27">
            <a:extLst>
              <a:ext uri="{FF2B5EF4-FFF2-40B4-BE49-F238E27FC236}">
                <a16:creationId xmlns:a16="http://schemas.microsoft.com/office/drawing/2014/main" id="{1AE7D8F9-D61F-B37E-F9A2-5DD53B96BDC1}"/>
              </a:ext>
            </a:extLst>
          </p:cNvPr>
          <p:cNvSpPr/>
          <p:nvPr/>
        </p:nvSpPr>
        <p:spPr>
          <a:xfrm rot="3600000">
            <a:off x="5596105" y="1360798"/>
            <a:ext cx="639512" cy="1299575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11363928-4AE2-C06C-A24C-55A58881078D}"/>
              </a:ext>
            </a:extLst>
          </p:cNvPr>
          <p:cNvSpPr/>
          <p:nvPr/>
        </p:nvSpPr>
        <p:spPr>
          <a:xfrm rot="3600000">
            <a:off x="5336492" y="1806226"/>
            <a:ext cx="1034473" cy="44529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228745E-4541-9830-D552-60434FE17E98}"/>
              </a:ext>
            </a:extLst>
          </p:cNvPr>
          <p:cNvCxnSpPr>
            <a:cxnSpLocks/>
            <a:endCxn id="18" idx="0"/>
          </p:cNvCxnSpPr>
          <p:nvPr/>
        </p:nvCxnSpPr>
        <p:spPr>
          <a:xfrm flipH="1" flipV="1">
            <a:off x="9679148" y="2435588"/>
            <a:ext cx="979616" cy="479408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7A57F4-CC86-61D7-893B-15BE29CE7962}"/>
              </a:ext>
            </a:extLst>
          </p:cNvPr>
          <p:cNvCxnSpPr>
            <a:cxnSpLocks/>
          </p:cNvCxnSpPr>
          <p:nvPr/>
        </p:nvCxnSpPr>
        <p:spPr>
          <a:xfrm flipH="1" flipV="1">
            <a:off x="9701892" y="776727"/>
            <a:ext cx="956872" cy="21382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FAF4A7-E058-74A5-84D4-CC4A61F6F5F7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9650916" y="2914996"/>
            <a:ext cx="1007848" cy="111103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55D61DD-E7CA-2C4A-E604-322DF0631ABA}"/>
              </a:ext>
            </a:extLst>
          </p:cNvPr>
          <p:cNvSpPr txBox="1"/>
          <p:nvPr/>
        </p:nvSpPr>
        <p:spPr>
          <a:xfrm>
            <a:off x="10681508" y="2435587"/>
            <a:ext cx="145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Necesita replicarea datelor</a:t>
            </a:r>
            <a:endParaRPr lang="en-GB" dirty="0"/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03F361E5-116F-2425-01D2-FB897B901059}"/>
              </a:ext>
            </a:extLst>
          </p:cNvPr>
          <p:cNvSpPr/>
          <p:nvPr/>
        </p:nvSpPr>
        <p:spPr>
          <a:xfrm rot="5400000">
            <a:off x="2487937" y="2752180"/>
            <a:ext cx="1034473" cy="44529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Graphic 7" descr="Server with solid fill">
            <a:extLst>
              <a:ext uri="{FF2B5EF4-FFF2-40B4-BE49-F238E27FC236}">
                <a16:creationId xmlns:a16="http://schemas.microsoft.com/office/drawing/2014/main" id="{8D6CC42F-7D6B-F7AB-22B8-F0726C584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13408" y="618489"/>
            <a:ext cx="1506222" cy="1506222"/>
          </a:xfrm>
          <a:prstGeom prst="rect">
            <a:avLst/>
          </a:prstGeom>
        </p:spPr>
      </p:pic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AD473BE3-C2E8-D745-D7E9-8020B929A916}"/>
              </a:ext>
            </a:extLst>
          </p:cNvPr>
          <p:cNvSpPr/>
          <p:nvPr/>
        </p:nvSpPr>
        <p:spPr>
          <a:xfrm>
            <a:off x="8242374" y="1770081"/>
            <a:ext cx="1506223" cy="258793"/>
          </a:xfrm>
          <a:prstGeom prst="snip2Diag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52482E58-5ADB-AF50-EF9D-6388031DFE5E}"/>
              </a:ext>
            </a:extLst>
          </p:cNvPr>
          <p:cNvSpPr/>
          <p:nvPr/>
        </p:nvSpPr>
        <p:spPr>
          <a:xfrm>
            <a:off x="8219630" y="1408774"/>
            <a:ext cx="1506223" cy="258793"/>
          </a:xfrm>
          <a:prstGeom prst="snip2Diag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!!green1">
            <a:extLst>
              <a:ext uri="{FF2B5EF4-FFF2-40B4-BE49-F238E27FC236}">
                <a16:creationId xmlns:a16="http://schemas.microsoft.com/office/drawing/2014/main" id="{CDE61F58-73EC-ACBE-77F4-74D9F9A2F1A6}"/>
              </a:ext>
            </a:extLst>
          </p:cNvPr>
          <p:cNvSpPr/>
          <p:nvPr/>
        </p:nvSpPr>
        <p:spPr>
          <a:xfrm>
            <a:off x="8219630" y="1021588"/>
            <a:ext cx="1506223" cy="258793"/>
          </a:xfrm>
          <a:prstGeom prst="snip2Diag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!!red1">
            <a:extLst>
              <a:ext uri="{FF2B5EF4-FFF2-40B4-BE49-F238E27FC236}">
                <a16:creationId xmlns:a16="http://schemas.microsoft.com/office/drawing/2014/main" id="{C93CA5A3-F608-23A6-F6ED-BBC974FDD667}"/>
              </a:ext>
            </a:extLst>
          </p:cNvPr>
          <p:cNvSpPr/>
          <p:nvPr/>
        </p:nvSpPr>
        <p:spPr>
          <a:xfrm>
            <a:off x="8219630" y="671576"/>
            <a:ext cx="1506223" cy="258793"/>
          </a:xfrm>
          <a:prstGeom prst="snip2DiagRect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2947C6-E2D2-1F26-C290-032CBAE54223}"/>
              </a:ext>
            </a:extLst>
          </p:cNvPr>
          <p:cNvSpPr txBox="1"/>
          <p:nvPr/>
        </p:nvSpPr>
        <p:spPr>
          <a:xfrm>
            <a:off x="2277550" y="4043770"/>
            <a:ext cx="291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Tot un singur point of failure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0994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Diagonal Corners Snipped 33">
            <a:extLst>
              <a:ext uri="{FF2B5EF4-FFF2-40B4-BE49-F238E27FC236}">
                <a16:creationId xmlns:a16="http://schemas.microsoft.com/office/drawing/2014/main" id="{191E990A-CEAC-0486-BE7D-E43D637FDEC7}"/>
              </a:ext>
            </a:extLst>
          </p:cNvPr>
          <p:cNvSpPr/>
          <p:nvPr/>
        </p:nvSpPr>
        <p:spPr>
          <a:xfrm>
            <a:off x="414379" y="3203476"/>
            <a:ext cx="1506223" cy="258793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Diagonal Corners Snipped 50">
            <a:extLst>
              <a:ext uri="{FF2B5EF4-FFF2-40B4-BE49-F238E27FC236}">
                <a16:creationId xmlns:a16="http://schemas.microsoft.com/office/drawing/2014/main" id="{5E654EBB-CA00-D345-FD0C-380B7A59B593}"/>
              </a:ext>
            </a:extLst>
          </p:cNvPr>
          <p:cNvSpPr/>
          <p:nvPr/>
        </p:nvSpPr>
        <p:spPr>
          <a:xfrm>
            <a:off x="1920602" y="5616251"/>
            <a:ext cx="1506223" cy="258793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: Diagonal Corners Snipped 52">
            <a:extLst>
              <a:ext uri="{FF2B5EF4-FFF2-40B4-BE49-F238E27FC236}">
                <a16:creationId xmlns:a16="http://schemas.microsoft.com/office/drawing/2014/main" id="{F040ED5E-873F-9E6F-B6E5-1A8D2415D1F5}"/>
              </a:ext>
            </a:extLst>
          </p:cNvPr>
          <p:cNvSpPr/>
          <p:nvPr/>
        </p:nvSpPr>
        <p:spPr>
          <a:xfrm>
            <a:off x="8787919" y="6019527"/>
            <a:ext cx="1506223" cy="258793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: Diagonal Corners Snipped 53">
            <a:extLst>
              <a:ext uri="{FF2B5EF4-FFF2-40B4-BE49-F238E27FC236}">
                <a16:creationId xmlns:a16="http://schemas.microsoft.com/office/drawing/2014/main" id="{C8195AAB-4A7C-5134-443C-842F24268CEF}"/>
              </a:ext>
            </a:extLst>
          </p:cNvPr>
          <p:cNvSpPr/>
          <p:nvPr/>
        </p:nvSpPr>
        <p:spPr>
          <a:xfrm>
            <a:off x="8765175" y="5658220"/>
            <a:ext cx="1506223" cy="258793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tangle: Diagonal Corners Snipped 54">
            <a:extLst>
              <a:ext uri="{FF2B5EF4-FFF2-40B4-BE49-F238E27FC236}">
                <a16:creationId xmlns:a16="http://schemas.microsoft.com/office/drawing/2014/main" id="{FC516E74-A175-E0DF-7237-540D735C4655}"/>
              </a:ext>
            </a:extLst>
          </p:cNvPr>
          <p:cNvSpPr/>
          <p:nvPr/>
        </p:nvSpPr>
        <p:spPr>
          <a:xfrm>
            <a:off x="8765175" y="5271034"/>
            <a:ext cx="1506223" cy="258793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: Diagonal Corners Snipped 56">
            <a:extLst>
              <a:ext uri="{FF2B5EF4-FFF2-40B4-BE49-F238E27FC236}">
                <a16:creationId xmlns:a16="http://schemas.microsoft.com/office/drawing/2014/main" id="{CF84F9BC-0C66-9A53-3ABA-C749C64437E4}"/>
              </a:ext>
            </a:extLst>
          </p:cNvPr>
          <p:cNvSpPr/>
          <p:nvPr/>
        </p:nvSpPr>
        <p:spPr>
          <a:xfrm>
            <a:off x="10271398" y="3590679"/>
            <a:ext cx="1506223" cy="258793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: Diagonal Corners Snipped 57">
            <a:extLst>
              <a:ext uri="{FF2B5EF4-FFF2-40B4-BE49-F238E27FC236}">
                <a16:creationId xmlns:a16="http://schemas.microsoft.com/office/drawing/2014/main" id="{DD43729F-EC9D-A43B-2C02-B3FA7D6E3B0E}"/>
              </a:ext>
            </a:extLst>
          </p:cNvPr>
          <p:cNvSpPr/>
          <p:nvPr/>
        </p:nvSpPr>
        <p:spPr>
          <a:xfrm>
            <a:off x="10248654" y="3229372"/>
            <a:ext cx="1506223" cy="258793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!!green1">
            <a:extLst>
              <a:ext uri="{FF2B5EF4-FFF2-40B4-BE49-F238E27FC236}">
                <a16:creationId xmlns:a16="http://schemas.microsoft.com/office/drawing/2014/main" id="{43225CE4-807D-0975-DB12-651A6587A68F}"/>
              </a:ext>
            </a:extLst>
          </p:cNvPr>
          <p:cNvSpPr/>
          <p:nvPr/>
        </p:nvSpPr>
        <p:spPr>
          <a:xfrm>
            <a:off x="7112511" y="1334523"/>
            <a:ext cx="1506223" cy="258793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!!red1">
            <a:extLst>
              <a:ext uri="{FF2B5EF4-FFF2-40B4-BE49-F238E27FC236}">
                <a16:creationId xmlns:a16="http://schemas.microsoft.com/office/drawing/2014/main" id="{DD586A06-E5B7-0B97-C8A9-5D00A424DB70}"/>
              </a:ext>
            </a:extLst>
          </p:cNvPr>
          <p:cNvSpPr/>
          <p:nvPr/>
        </p:nvSpPr>
        <p:spPr>
          <a:xfrm>
            <a:off x="7112511" y="984511"/>
            <a:ext cx="1506223" cy="258793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993100D-4B2F-38E6-326A-79A9518B9C32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3634508" y="1723213"/>
            <a:ext cx="2210480" cy="1659821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3032F07-6300-72BE-B2E0-0091EAFA2C0B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5819775" y="1723213"/>
            <a:ext cx="2798959" cy="1812221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BC28779-AA6D-7BCC-4AD8-FB32EA92F23D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634508" y="3383034"/>
            <a:ext cx="471361" cy="193292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4051416-88DF-49D3-B16E-0E5D7D8F5F9A}"/>
              </a:ext>
            </a:extLst>
          </p:cNvPr>
          <p:cNvCxnSpPr>
            <a:cxnSpLocks/>
          </p:cNvCxnSpPr>
          <p:nvPr/>
        </p:nvCxnSpPr>
        <p:spPr>
          <a:xfrm flipV="1">
            <a:off x="4094577" y="1739062"/>
            <a:ext cx="1750411" cy="3576896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12E7A78-383A-9F89-E50F-FE605422E92F}"/>
              </a:ext>
            </a:extLst>
          </p:cNvPr>
          <p:cNvCxnSpPr>
            <a:cxnSpLocks/>
            <a:stCxn id="47" idx="3"/>
            <a:endCxn id="29" idx="1"/>
          </p:cNvCxnSpPr>
          <p:nvPr/>
        </p:nvCxnSpPr>
        <p:spPr>
          <a:xfrm>
            <a:off x="3634508" y="3383034"/>
            <a:ext cx="4984226" cy="15240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2884DCE-3A49-3D24-9406-8DBA35634885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634508" y="3383034"/>
            <a:ext cx="4004542" cy="193292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9B50F9C-6AD1-26D7-5F82-30D3F01D604B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4105869" y="3535434"/>
            <a:ext cx="4512865" cy="178052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CC13C51-DE1D-248E-80C7-2201307AE9AD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7639050" y="3535434"/>
            <a:ext cx="979684" cy="178052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672E4E7-DB16-96E0-07C8-EDA0E04E3AD9}"/>
              </a:ext>
            </a:extLst>
          </p:cNvPr>
          <p:cNvCxnSpPr>
            <a:cxnSpLocks/>
          </p:cNvCxnSpPr>
          <p:nvPr/>
        </p:nvCxnSpPr>
        <p:spPr>
          <a:xfrm>
            <a:off x="5819775" y="1739062"/>
            <a:ext cx="1819275" cy="3576896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Content Placeholder 4" descr="Computer with solid fill">
            <a:extLst>
              <a:ext uri="{FF2B5EF4-FFF2-40B4-BE49-F238E27FC236}">
                <a16:creationId xmlns:a16="http://schemas.microsoft.com/office/drawing/2014/main" id="{F7D53FBB-B479-3F50-29BF-2AADAE857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8734" y="2782323"/>
            <a:ext cx="1506222" cy="1506222"/>
          </a:xfrm>
          <a:prstGeom prst="rect">
            <a:avLst/>
          </a:prstGeom>
        </p:spPr>
      </p:pic>
      <p:pic>
        <p:nvPicPr>
          <p:cNvPr id="45" name="Content Placeholder 4" descr="Computer with solid fill">
            <a:extLst>
              <a:ext uri="{FF2B5EF4-FFF2-40B4-BE49-F238E27FC236}">
                <a16:creationId xmlns:a16="http://schemas.microsoft.com/office/drawing/2014/main" id="{E1174FAE-C813-889A-3FEB-B371024A1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4508" y="4990981"/>
            <a:ext cx="1506222" cy="1506222"/>
          </a:xfrm>
          <a:prstGeom prst="rect">
            <a:avLst/>
          </a:prstGeom>
        </p:spPr>
      </p:pic>
      <p:pic>
        <p:nvPicPr>
          <p:cNvPr id="46" name="Content Placeholder 4" descr="Computer with solid fill">
            <a:extLst>
              <a:ext uri="{FF2B5EF4-FFF2-40B4-BE49-F238E27FC236}">
                <a16:creationId xmlns:a16="http://schemas.microsoft.com/office/drawing/2014/main" id="{1023A9CB-F431-C25D-C9D1-E584F0576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2512" y="4978676"/>
            <a:ext cx="1506222" cy="1506222"/>
          </a:xfrm>
          <a:prstGeom prst="rect">
            <a:avLst/>
          </a:prstGeom>
        </p:spPr>
      </p:pic>
      <p:pic>
        <p:nvPicPr>
          <p:cNvPr id="47" name="Content Placeholder 4" descr="Computer with solid fill">
            <a:extLst>
              <a:ext uri="{FF2B5EF4-FFF2-40B4-BE49-F238E27FC236}">
                <a16:creationId xmlns:a16="http://schemas.microsoft.com/office/drawing/2014/main" id="{92FC514A-E8AD-46EF-330C-27B4FDF9A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8286" y="2629923"/>
            <a:ext cx="1506222" cy="1506222"/>
          </a:xfrm>
          <a:prstGeom prst="rect">
            <a:avLst/>
          </a:prstGeom>
        </p:spPr>
      </p:pic>
      <p:pic>
        <p:nvPicPr>
          <p:cNvPr id="48" name="Content Placeholder 4" descr="Computer with solid fill">
            <a:extLst>
              <a:ext uri="{FF2B5EF4-FFF2-40B4-BE49-F238E27FC236}">
                <a16:creationId xmlns:a16="http://schemas.microsoft.com/office/drawing/2014/main" id="{6E9A3F02-E9C0-9270-36C8-688FD8125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889" y="529642"/>
            <a:ext cx="1506222" cy="1506222"/>
          </a:xfrm>
          <a:prstGeom prst="rect">
            <a:avLst/>
          </a:prstGeom>
        </p:spPr>
      </p:pic>
      <p:sp>
        <p:nvSpPr>
          <p:cNvPr id="146" name="Title 1">
            <a:extLst>
              <a:ext uri="{FF2B5EF4-FFF2-40B4-BE49-F238E27FC236}">
                <a16:creationId xmlns:a16="http://schemas.microsoft.com/office/drawing/2014/main" id="{D6D1D2EF-9E29-A90F-BD44-3EE90B320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305" y="-59656"/>
            <a:ext cx="4073301" cy="1325563"/>
          </a:xfrm>
        </p:spPr>
        <p:txBody>
          <a:bodyPr/>
          <a:lstStyle/>
          <a:p>
            <a:r>
              <a:rPr lang="en-GB" dirty="0" err="1"/>
              <a:t>Arhitectura</a:t>
            </a:r>
            <a:r>
              <a:rPr lang="en-GB" dirty="0"/>
              <a:t> P2P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D33923C-0E10-1989-839B-1A6B82317B8E}"/>
              </a:ext>
            </a:extLst>
          </p:cNvPr>
          <p:cNvSpPr txBox="1"/>
          <p:nvPr/>
        </p:nvSpPr>
        <p:spPr>
          <a:xfrm>
            <a:off x="824753" y="529642"/>
            <a:ext cx="2602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Fiecare</a:t>
            </a:r>
            <a:r>
              <a:rPr lang="en-GB" dirty="0"/>
              <a:t> nod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client </a:t>
            </a:r>
            <a:r>
              <a:rPr lang="en-GB" dirty="0" err="1"/>
              <a:t>si</a:t>
            </a:r>
            <a:r>
              <a:rPr lang="en-GB" dirty="0"/>
              <a:t> server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3C1E2A33-5717-3875-F39F-6F5A29DD63A6}"/>
              </a:ext>
            </a:extLst>
          </p:cNvPr>
          <p:cNvCxnSpPr>
            <a:cxnSpLocks/>
          </p:cNvCxnSpPr>
          <p:nvPr/>
        </p:nvCxnSpPr>
        <p:spPr>
          <a:xfrm flipV="1">
            <a:off x="5140730" y="5731787"/>
            <a:ext cx="1953014" cy="12305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022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Diagonal Corners Snipped 33">
            <a:extLst>
              <a:ext uri="{FF2B5EF4-FFF2-40B4-BE49-F238E27FC236}">
                <a16:creationId xmlns:a16="http://schemas.microsoft.com/office/drawing/2014/main" id="{191E990A-CEAC-0486-BE7D-E43D637FDEC7}"/>
              </a:ext>
            </a:extLst>
          </p:cNvPr>
          <p:cNvSpPr/>
          <p:nvPr/>
        </p:nvSpPr>
        <p:spPr>
          <a:xfrm>
            <a:off x="414379" y="3203476"/>
            <a:ext cx="1506223" cy="258793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Diagonal Corners Snipped 50">
            <a:extLst>
              <a:ext uri="{FF2B5EF4-FFF2-40B4-BE49-F238E27FC236}">
                <a16:creationId xmlns:a16="http://schemas.microsoft.com/office/drawing/2014/main" id="{5E654EBB-CA00-D345-FD0C-380B7A59B593}"/>
              </a:ext>
            </a:extLst>
          </p:cNvPr>
          <p:cNvSpPr/>
          <p:nvPr/>
        </p:nvSpPr>
        <p:spPr>
          <a:xfrm>
            <a:off x="1920602" y="5616251"/>
            <a:ext cx="1506223" cy="258793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: Diagonal Corners Snipped 52">
            <a:extLst>
              <a:ext uri="{FF2B5EF4-FFF2-40B4-BE49-F238E27FC236}">
                <a16:creationId xmlns:a16="http://schemas.microsoft.com/office/drawing/2014/main" id="{F040ED5E-873F-9E6F-B6E5-1A8D2415D1F5}"/>
              </a:ext>
            </a:extLst>
          </p:cNvPr>
          <p:cNvSpPr/>
          <p:nvPr/>
        </p:nvSpPr>
        <p:spPr>
          <a:xfrm>
            <a:off x="8787919" y="6019527"/>
            <a:ext cx="1506223" cy="258793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: Diagonal Corners Snipped 53">
            <a:extLst>
              <a:ext uri="{FF2B5EF4-FFF2-40B4-BE49-F238E27FC236}">
                <a16:creationId xmlns:a16="http://schemas.microsoft.com/office/drawing/2014/main" id="{C8195AAB-4A7C-5134-443C-842F24268CEF}"/>
              </a:ext>
            </a:extLst>
          </p:cNvPr>
          <p:cNvSpPr/>
          <p:nvPr/>
        </p:nvSpPr>
        <p:spPr>
          <a:xfrm>
            <a:off x="8765175" y="5658220"/>
            <a:ext cx="1506223" cy="258793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tangle: Diagonal Corners Snipped 54">
            <a:extLst>
              <a:ext uri="{FF2B5EF4-FFF2-40B4-BE49-F238E27FC236}">
                <a16:creationId xmlns:a16="http://schemas.microsoft.com/office/drawing/2014/main" id="{FC516E74-A175-E0DF-7237-540D735C4655}"/>
              </a:ext>
            </a:extLst>
          </p:cNvPr>
          <p:cNvSpPr/>
          <p:nvPr/>
        </p:nvSpPr>
        <p:spPr>
          <a:xfrm>
            <a:off x="8765175" y="5271034"/>
            <a:ext cx="1506223" cy="258793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: Diagonal Corners Snipped 56">
            <a:extLst>
              <a:ext uri="{FF2B5EF4-FFF2-40B4-BE49-F238E27FC236}">
                <a16:creationId xmlns:a16="http://schemas.microsoft.com/office/drawing/2014/main" id="{CF84F9BC-0C66-9A53-3ABA-C749C64437E4}"/>
              </a:ext>
            </a:extLst>
          </p:cNvPr>
          <p:cNvSpPr/>
          <p:nvPr/>
        </p:nvSpPr>
        <p:spPr>
          <a:xfrm>
            <a:off x="10271398" y="3590679"/>
            <a:ext cx="1506223" cy="258793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: Diagonal Corners Snipped 57">
            <a:extLst>
              <a:ext uri="{FF2B5EF4-FFF2-40B4-BE49-F238E27FC236}">
                <a16:creationId xmlns:a16="http://schemas.microsoft.com/office/drawing/2014/main" id="{DD43729F-EC9D-A43B-2C02-B3FA7D6E3B0E}"/>
              </a:ext>
            </a:extLst>
          </p:cNvPr>
          <p:cNvSpPr/>
          <p:nvPr/>
        </p:nvSpPr>
        <p:spPr>
          <a:xfrm>
            <a:off x="10248654" y="3229372"/>
            <a:ext cx="1506223" cy="258793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!!green1">
            <a:extLst>
              <a:ext uri="{FF2B5EF4-FFF2-40B4-BE49-F238E27FC236}">
                <a16:creationId xmlns:a16="http://schemas.microsoft.com/office/drawing/2014/main" id="{43225CE4-807D-0975-DB12-651A6587A68F}"/>
              </a:ext>
            </a:extLst>
          </p:cNvPr>
          <p:cNvSpPr/>
          <p:nvPr/>
        </p:nvSpPr>
        <p:spPr>
          <a:xfrm>
            <a:off x="7112511" y="1334523"/>
            <a:ext cx="1506223" cy="258793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!!red1">
            <a:extLst>
              <a:ext uri="{FF2B5EF4-FFF2-40B4-BE49-F238E27FC236}">
                <a16:creationId xmlns:a16="http://schemas.microsoft.com/office/drawing/2014/main" id="{DD586A06-E5B7-0B97-C8A9-5D00A424DB70}"/>
              </a:ext>
            </a:extLst>
          </p:cNvPr>
          <p:cNvSpPr/>
          <p:nvPr/>
        </p:nvSpPr>
        <p:spPr>
          <a:xfrm>
            <a:off x="7112511" y="984511"/>
            <a:ext cx="1506223" cy="258793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993100D-4B2F-38E6-326A-79A9518B9C32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3634508" y="1723213"/>
            <a:ext cx="2210480" cy="1659821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3032F07-6300-72BE-B2E0-0091EAFA2C0B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5819775" y="1723213"/>
            <a:ext cx="2798959" cy="1812221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BC28779-AA6D-7BCC-4AD8-FB32EA92F23D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634508" y="3383034"/>
            <a:ext cx="471361" cy="193292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4051416-88DF-49D3-B16E-0E5D7D8F5F9A}"/>
              </a:ext>
            </a:extLst>
          </p:cNvPr>
          <p:cNvCxnSpPr>
            <a:cxnSpLocks/>
          </p:cNvCxnSpPr>
          <p:nvPr/>
        </p:nvCxnSpPr>
        <p:spPr>
          <a:xfrm flipV="1">
            <a:off x="4094577" y="1739062"/>
            <a:ext cx="1750411" cy="3576896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12E7A78-383A-9F89-E50F-FE605422E92F}"/>
              </a:ext>
            </a:extLst>
          </p:cNvPr>
          <p:cNvCxnSpPr>
            <a:cxnSpLocks/>
            <a:stCxn id="47" idx="3"/>
            <a:endCxn id="29" idx="1"/>
          </p:cNvCxnSpPr>
          <p:nvPr/>
        </p:nvCxnSpPr>
        <p:spPr>
          <a:xfrm>
            <a:off x="3634508" y="3383034"/>
            <a:ext cx="4984226" cy="15240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2884DCE-3A49-3D24-9406-8DBA35634885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634508" y="3383034"/>
            <a:ext cx="4004542" cy="193292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9B50F9C-6AD1-26D7-5F82-30D3F01D604B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4105869" y="3535434"/>
            <a:ext cx="4512865" cy="178052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CC13C51-DE1D-248E-80C7-2201307AE9AD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7639050" y="3535434"/>
            <a:ext cx="979684" cy="178052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672E4E7-DB16-96E0-07C8-EDA0E04E3AD9}"/>
              </a:ext>
            </a:extLst>
          </p:cNvPr>
          <p:cNvCxnSpPr>
            <a:cxnSpLocks/>
          </p:cNvCxnSpPr>
          <p:nvPr/>
        </p:nvCxnSpPr>
        <p:spPr>
          <a:xfrm>
            <a:off x="5819775" y="1739062"/>
            <a:ext cx="1819275" cy="3576896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Content Placeholder 4" descr="Computer with solid fill">
            <a:extLst>
              <a:ext uri="{FF2B5EF4-FFF2-40B4-BE49-F238E27FC236}">
                <a16:creationId xmlns:a16="http://schemas.microsoft.com/office/drawing/2014/main" id="{F7D53FBB-B479-3F50-29BF-2AADAE857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8734" y="2782323"/>
            <a:ext cx="1506222" cy="1506222"/>
          </a:xfrm>
          <a:prstGeom prst="rect">
            <a:avLst/>
          </a:prstGeom>
        </p:spPr>
      </p:pic>
      <p:pic>
        <p:nvPicPr>
          <p:cNvPr id="45" name="Content Placeholder 4" descr="Computer with solid fill">
            <a:extLst>
              <a:ext uri="{FF2B5EF4-FFF2-40B4-BE49-F238E27FC236}">
                <a16:creationId xmlns:a16="http://schemas.microsoft.com/office/drawing/2014/main" id="{E1174FAE-C813-889A-3FEB-B371024A1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4508" y="4990981"/>
            <a:ext cx="1506222" cy="1506222"/>
          </a:xfrm>
          <a:prstGeom prst="rect">
            <a:avLst/>
          </a:prstGeom>
        </p:spPr>
      </p:pic>
      <p:pic>
        <p:nvPicPr>
          <p:cNvPr id="46" name="Content Placeholder 4" descr="Computer with solid fill">
            <a:extLst>
              <a:ext uri="{FF2B5EF4-FFF2-40B4-BE49-F238E27FC236}">
                <a16:creationId xmlns:a16="http://schemas.microsoft.com/office/drawing/2014/main" id="{1023A9CB-F431-C25D-C9D1-E584F0576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2512" y="4978676"/>
            <a:ext cx="1506222" cy="1506222"/>
          </a:xfrm>
          <a:prstGeom prst="rect">
            <a:avLst/>
          </a:prstGeom>
        </p:spPr>
      </p:pic>
      <p:pic>
        <p:nvPicPr>
          <p:cNvPr id="47" name="Content Placeholder 4" descr="Computer with solid fill">
            <a:extLst>
              <a:ext uri="{FF2B5EF4-FFF2-40B4-BE49-F238E27FC236}">
                <a16:creationId xmlns:a16="http://schemas.microsoft.com/office/drawing/2014/main" id="{92FC514A-E8AD-46EF-330C-27B4FDF9A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8286" y="2629923"/>
            <a:ext cx="1506222" cy="1506222"/>
          </a:xfrm>
          <a:prstGeom prst="rect">
            <a:avLst/>
          </a:prstGeom>
        </p:spPr>
      </p:pic>
      <p:pic>
        <p:nvPicPr>
          <p:cNvPr id="48" name="Content Placeholder 4" descr="Computer with solid fill">
            <a:extLst>
              <a:ext uri="{FF2B5EF4-FFF2-40B4-BE49-F238E27FC236}">
                <a16:creationId xmlns:a16="http://schemas.microsoft.com/office/drawing/2014/main" id="{6E9A3F02-E9C0-9270-36C8-688FD8125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889" y="529642"/>
            <a:ext cx="1506222" cy="1506222"/>
          </a:xfrm>
          <a:prstGeom prst="rect">
            <a:avLst/>
          </a:prstGeom>
        </p:spPr>
      </p:pic>
      <p:pic>
        <p:nvPicPr>
          <p:cNvPr id="3" name="Content Placeholder 4" descr="Computer with solid fill">
            <a:extLst>
              <a:ext uri="{FF2B5EF4-FFF2-40B4-BE49-F238E27FC236}">
                <a16:creationId xmlns:a16="http://schemas.microsoft.com/office/drawing/2014/main" id="{781D7D5A-7894-7239-43D9-0E754E379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0028" y="861835"/>
            <a:ext cx="1506222" cy="1506222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24CC604-0256-AB62-43DF-4F2D0F7B4E98}"/>
              </a:ext>
            </a:extLst>
          </p:cNvPr>
          <p:cNvSpPr/>
          <p:nvPr/>
        </p:nvSpPr>
        <p:spPr>
          <a:xfrm flipH="1">
            <a:off x="2995657" y="61693"/>
            <a:ext cx="1353532" cy="962014"/>
          </a:xfrm>
          <a:prstGeom prst="wedgeRound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3BB231-6048-3A7E-B09C-4CA52515D8AE}"/>
              </a:ext>
            </a:extLst>
          </p:cNvPr>
          <p:cNvSpPr txBox="1"/>
          <p:nvPr/>
        </p:nvSpPr>
        <p:spPr>
          <a:xfrm>
            <a:off x="3012158" y="347660"/>
            <a:ext cx="115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Vreau</a:t>
            </a:r>
            <a:r>
              <a:rPr lang="en-GB" dirty="0"/>
              <a:t>:</a:t>
            </a:r>
          </a:p>
        </p:txBody>
      </p:sp>
      <p:sp>
        <p:nvSpPr>
          <p:cNvPr id="7" name="!!req_red">
            <a:extLst>
              <a:ext uri="{FF2B5EF4-FFF2-40B4-BE49-F238E27FC236}">
                <a16:creationId xmlns:a16="http://schemas.microsoft.com/office/drawing/2014/main" id="{35ED1F3E-3686-5924-552D-CCECACAAA65E}"/>
              </a:ext>
            </a:extLst>
          </p:cNvPr>
          <p:cNvSpPr/>
          <p:nvPr/>
        </p:nvSpPr>
        <p:spPr>
          <a:xfrm flipV="1">
            <a:off x="3742841" y="333522"/>
            <a:ext cx="549154" cy="94353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!!req_orange">
            <a:extLst>
              <a:ext uri="{FF2B5EF4-FFF2-40B4-BE49-F238E27FC236}">
                <a16:creationId xmlns:a16="http://schemas.microsoft.com/office/drawing/2014/main" id="{DAB86607-582B-2AE5-4065-F500007DFEEA}"/>
              </a:ext>
            </a:extLst>
          </p:cNvPr>
          <p:cNvSpPr/>
          <p:nvPr/>
        </p:nvSpPr>
        <p:spPr>
          <a:xfrm flipV="1">
            <a:off x="3742841" y="644699"/>
            <a:ext cx="549154" cy="94353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!!req_green">
            <a:extLst>
              <a:ext uri="{FF2B5EF4-FFF2-40B4-BE49-F238E27FC236}">
                <a16:creationId xmlns:a16="http://schemas.microsoft.com/office/drawing/2014/main" id="{AFD15A1B-C12D-0EC6-E7DB-2830CF746C9B}"/>
              </a:ext>
            </a:extLst>
          </p:cNvPr>
          <p:cNvSpPr/>
          <p:nvPr/>
        </p:nvSpPr>
        <p:spPr>
          <a:xfrm flipV="1">
            <a:off x="3742841" y="486530"/>
            <a:ext cx="549154" cy="94353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376B647-7887-293C-39DA-BAE003C7E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305" y="-59656"/>
            <a:ext cx="4073301" cy="1325563"/>
          </a:xfrm>
        </p:spPr>
        <p:txBody>
          <a:bodyPr/>
          <a:lstStyle/>
          <a:p>
            <a:r>
              <a:rPr lang="en-GB" dirty="0" err="1"/>
              <a:t>Arhitectura</a:t>
            </a:r>
            <a:r>
              <a:rPr lang="en-GB" dirty="0"/>
              <a:t> P2P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B16C92-A960-9C4A-BACA-6E211E8B390F}"/>
              </a:ext>
            </a:extLst>
          </p:cNvPr>
          <p:cNvSpPr txBox="1"/>
          <p:nvPr/>
        </p:nvSpPr>
        <p:spPr>
          <a:xfrm>
            <a:off x="414378" y="580883"/>
            <a:ext cx="16789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Alaturarea</a:t>
            </a:r>
            <a:r>
              <a:rPr lang="en-GB" dirty="0"/>
              <a:t> </a:t>
            </a:r>
            <a:r>
              <a:rPr lang="en-GB" dirty="0" err="1"/>
              <a:t>unui</a:t>
            </a:r>
            <a:r>
              <a:rPr lang="en-GB" dirty="0"/>
              <a:t> nod </a:t>
            </a:r>
            <a:r>
              <a:rPr lang="en-GB" dirty="0" err="1"/>
              <a:t>nou</a:t>
            </a:r>
            <a:r>
              <a:rPr lang="en-GB" dirty="0"/>
              <a:t> la network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realizarea</a:t>
            </a:r>
            <a:r>
              <a:rPr lang="en-GB" dirty="0"/>
              <a:t> </a:t>
            </a:r>
            <a:r>
              <a:rPr lang="en-GB" dirty="0" err="1"/>
              <a:t>requestului</a:t>
            </a:r>
            <a:r>
              <a:rPr lang="en-GB" dirty="0"/>
              <a:t> </a:t>
            </a:r>
            <a:r>
              <a:rPr lang="en-GB" dirty="0" err="1"/>
              <a:t>sau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4E05BE-CF9A-3498-F06D-E663DA2A5246}"/>
              </a:ext>
            </a:extLst>
          </p:cNvPr>
          <p:cNvCxnSpPr>
            <a:cxnSpLocks/>
          </p:cNvCxnSpPr>
          <p:nvPr/>
        </p:nvCxnSpPr>
        <p:spPr>
          <a:xfrm flipV="1">
            <a:off x="5140730" y="5731787"/>
            <a:ext cx="1953014" cy="12305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949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1E2962-FC5B-815A-C07F-0474612E7B87}"/>
              </a:ext>
            </a:extLst>
          </p:cNvPr>
          <p:cNvCxnSpPr>
            <a:cxnSpLocks/>
          </p:cNvCxnSpPr>
          <p:nvPr/>
        </p:nvCxnSpPr>
        <p:spPr>
          <a:xfrm flipH="1" flipV="1">
            <a:off x="3316566" y="2035864"/>
            <a:ext cx="789303" cy="323517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Diagonal Corners Snipped 33">
            <a:extLst>
              <a:ext uri="{FF2B5EF4-FFF2-40B4-BE49-F238E27FC236}">
                <a16:creationId xmlns:a16="http://schemas.microsoft.com/office/drawing/2014/main" id="{191E990A-CEAC-0486-BE7D-E43D637FDEC7}"/>
              </a:ext>
            </a:extLst>
          </p:cNvPr>
          <p:cNvSpPr/>
          <p:nvPr/>
        </p:nvSpPr>
        <p:spPr>
          <a:xfrm>
            <a:off x="414379" y="3203476"/>
            <a:ext cx="1506223" cy="258793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Diagonal Corners Snipped 50">
            <a:extLst>
              <a:ext uri="{FF2B5EF4-FFF2-40B4-BE49-F238E27FC236}">
                <a16:creationId xmlns:a16="http://schemas.microsoft.com/office/drawing/2014/main" id="{5E654EBB-CA00-D345-FD0C-380B7A59B593}"/>
              </a:ext>
            </a:extLst>
          </p:cNvPr>
          <p:cNvSpPr/>
          <p:nvPr/>
        </p:nvSpPr>
        <p:spPr>
          <a:xfrm>
            <a:off x="1920602" y="5616251"/>
            <a:ext cx="1506223" cy="258793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: Diagonal Corners Snipped 52">
            <a:extLst>
              <a:ext uri="{FF2B5EF4-FFF2-40B4-BE49-F238E27FC236}">
                <a16:creationId xmlns:a16="http://schemas.microsoft.com/office/drawing/2014/main" id="{F040ED5E-873F-9E6F-B6E5-1A8D2415D1F5}"/>
              </a:ext>
            </a:extLst>
          </p:cNvPr>
          <p:cNvSpPr/>
          <p:nvPr/>
        </p:nvSpPr>
        <p:spPr>
          <a:xfrm>
            <a:off x="8787919" y="6019527"/>
            <a:ext cx="1506223" cy="258793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: Diagonal Corners Snipped 53">
            <a:extLst>
              <a:ext uri="{FF2B5EF4-FFF2-40B4-BE49-F238E27FC236}">
                <a16:creationId xmlns:a16="http://schemas.microsoft.com/office/drawing/2014/main" id="{C8195AAB-4A7C-5134-443C-842F24268CEF}"/>
              </a:ext>
            </a:extLst>
          </p:cNvPr>
          <p:cNvSpPr/>
          <p:nvPr/>
        </p:nvSpPr>
        <p:spPr>
          <a:xfrm>
            <a:off x="8765175" y="5658220"/>
            <a:ext cx="1506223" cy="258793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tangle: Diagonal Corners Snipped 54">
            <a:extLst>
              <a:ext uri="{FF2B5EF4-FFF2-40B4-BE49-F238E27FC236}">
                <a16:creationId xmlns:a16="http://schemas.microsoft.com/office/drawing/2014/main" id="{FC516E74-A175-E0DF-7237-540D735C4655}"/>
              </a:ext>
            </a:extLst>
          </p:cNvPr>
          <p:cNvSpPr/>
          <p:nvPr/>
        </p:nvSpPr>
        <p:spPr>
          <a:xfrm>
            <a:off x="8765175" y="5271034"/>
            <a:ext cx="1506223" cy="258793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: Diagonal Corners Snipped 56">
            <a:extLst>
              <a:ext uri="{FF2B5EF4-FFF2-40B4-BE49-F238E27FC236}">
                <a16:creationId xmlns:a16="http://schemas.microsoft.com/office/drawing/2014/main" id="{CF84F9BC-0C66-9A53-3ABA-C749C64437E4}"/>
              </a:ext>
            </a:extLst>
          </p:cNvPr>
          <p:cNvSpPr/>
          <p:nvPr/>
        </p:nvSpPr>
        <p:spPr>
          <a:xfrm>
            <a:off x="10271398" y="3590679"/>
            <a:ext cx="1506223" cy="258793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: Diagonal Corners Snipped 57">
            <a:extLst>
              <a:ext uri="{FF2B5EF4-FFF2-40B4-BE49-F238E27FC236}">
                <a16:creationId xmlns:a16="http://schemas.microsoft.com/office/drawing/2014/main" id="{DD43729F-EC9D-A43B-2C02-B3FA7D6E3B0E}"/>
              </a:ext>
            </a:extLst>
          </p:cNvPr>
          <p:cNvSpPr/>
          <p:nvPr/>
        </p:nvSpPr>
        <p:spPr>
          <a:xfrm>
            <a:off x="10248654" y="3229372"/>
            <a:ext cx="1506223" cy="258793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!!green1">
            <a:extLst>
              <a:ext uri="{FF2B5EF4-FFF2-40B4-BE49-F238E27FC236}">
                <a16:creationId xmlns:a16="http://schemas.microsoft.com/office/drawing/2014/main" id="{43225CE4-807D-0975-DB12-651A6587A68F}"/>
              </a:ext>
            </a:extLst>
          </p:cNvPr>
          <p:cNvSpPr/>
          <p:nvPr/>
        </p:nvSpPr>
        <p:spPr>
          <a:xfrm>
            <a:off x="7112511" y="1334523"/>
            <a:ext cx="1506223" cy="258793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!!red1">
            <a:extLst>
              <a:ext uri="{FF2B5EF4-FFF2-40B4-BE49-F238E27FC236}">
                <a16:creationId xmlns:a16="http://schemas.microsoft.com/office/drawing/2014/main" id="{DD586A06-E5B7-0B97-C8A9-5D00A424DB70}"/>
              </a:ext>
            </a:extLst>
          </p:cNvPr>
          <p:cNvSpPr/>
          <p:nvPr/>
        </p:nvSpPr>
        <p:spPr>
          <a:xfrm>
            <a:off x="7112511" y="984511"/>
            <a:ext cx="1506223" cy="258793"/>
          </a:xfrm>
          <a:prstGeom prst="snip2Diag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993100D-4B2F-38E6-326A-79A9518B9C32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3634508" y="1723213"/>
            <a:ext cx="2210480" cy="1659821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3032F07-6300-72BE-B2E0-0091EAFA2C0B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5819775" y="1723213"/>
            <a:ext cx="2798959" cy="1812221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BC28779-AA6D-7BCC-4AD8-FB32EA92F23D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634508" y="3383034"/>
            <a:ext cx="471361" cy="193292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4051416-88DF-49D3-B16E-0E5D7D8F5F9A}"/>
              </a:ext>
            </a:extLst>
          </p:cNvPr>
          <p:cNvCxnSpPr>
            <a:cxnSpLocks/>
          </p:cNvCxnSpPr>
          <p:nvPr/>
        </p:nvCxnSpPr>
        <p:spPr>
          <a:xfrm flipV="1">
            <a:off x="4094577" y="1739062"/>
            <a:ext cx="1750411" cy="3576896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12E7A78-383A-9F89-E50F-FE605422E92F}"/>
              </a:ext>
            </a:extLst>
          </p:cNvPr>
          <p:cNvCxnSpPr>
            <a:cxnSpLocks/>
            <a:stCxn id="47" idx="3"/>
            <a:endCxn id="29" idx="1"/>
          </p:cNvCxnSpPr>
          <p:nvPr/>
        </p:nvCxnSpPr>
        <p:spPr>
          <a:xfrm>
            <a:off x="3634508" y="3383034"/>
            <a:ext cx="4984226" cy="15240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2884DCE-3A49-3D24-9406-8DBA35634885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634508" y="3383034"/>
            <a:ext cx="4004542" cy="193292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9B50F9C-6AD1-26D7-5F82-30D3F01D604B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4105869" y="3535434"/>
            <a:ext cx="4512865" cy="178052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CC13C51-DE1D-248E-80C7-2201307AE9AD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7639050" y="3535434"/>
            <a:ext cx="979684" cy="178052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672E4E7-DB16-96E0-07C8-EDA0E04E3AD9}"/>
              </a:ext>
            </a:extLst>
          </p:cNvPr>
          <p:cNvCxnSpPr>
            <a:cxnSpLocks/>
          </p:cNvCxnSpPr>
          <p:nvPr/>
        </p:nvCxnSpPr>
        <p:spPr>
          <a:xfrm>
            <a:off x="5819775" y="1739062"/>
            <a:ext cx="1819275" cy="3576896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0BEDB3-A3B4-9CDC-5D96-CF2B94E02DEF}"/>
              </a:ext>
            </a:extLst>
          </p:cNvPr>
          <p:cNvCxnSpPr>
            <a:cxnSpLocks/>
            <a:stCxn id="3" idx="3"/>
            <a:endCxn id="48" idx="1"/>
          </p:cNvCxnSpPr>
          <p:nvPr/>
        </p:nvCxnSpPr>
        <p:spPr>
          <a:xfrm flipV="1">
            <a:off x="4296250" y="1282753"/>
            <a:ext cx="1046639" cy="332193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6D98D9-CEB8-CC74-1490-B7861E9B9C1B}"/>
              </a:ext>
            </a:extLst>
          </p:cNvPr>
          <p:cNvCxnSpPr>
            <a:cxnSpLocks/>
          </p:cNvCxnSpPr>
          <p:nvPr/>
        </p:nvCxnSpPr>
        <p:spPr>
          <a:xfrm flipV="1">
            <a:off x="2646992" y="2035864"/>
            <a:ext cx="669574" cy="921098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Content Placeholder 4" descr="Computer with solid fill">
            <a:extLst>
              <a:ext uri="{FF2B5EF4-FFF2-40B4-BE49-F238E27FC236}">
                <a16:creationId xmlns:a16="http://schemas.microsoft.com/office/drawing/2014/main" id="{6E9A3F02-E9C0-9270-36C8-688FD8125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889" y="529642"/>
            <a:ext cx="1506222" cy="150622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B2ACDF-FFCD-D3B4-F2E6-77F109931EAF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3316566" y="2035864"/>
            <a:ext cx="5302168" cy="149957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886536-9C68-D2E6-996D-56D1C24DF622}"/>
              </a:ext>
            </a:extLst>
          </p:cNvPr>
          <p:cNvCxnSpPr>
            <a:cxnSpLocks/>
          </p:cNvCxnSpPr>
          <p:nvPr/>
        </p:nvCxnSpPr>
        <p:spPr>
          <a:xfrm flipH="1" flipV="1">
            <a:off x="3316566" y="2035864"/>
            <a:ext cx="4322484" cy="328009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Content Placeholder 4" descr="Computer with solid fill">
            <a:extLst>
              <a:ext uri="{FF2B5EF4-FFF2-40B4-BE49-F238E27FC236}">
                <a16:creationId xmlns:a16="http://schemas.microsoft.com/office/drawing/2014/main" id="{F7D53FBB-B479-3F50-29BF-2AADAE857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8734" y="2782323"/>
            <a:ext cx="1506222" cy="1506222"/>
          </a:xfrm>
          <a:prstGeom prst="rect">
            <a:avLst/>
          </a:prstGeom>
        </p:spPr>
      </p:pic>
      <p:pic>
        <p:nvPicPr>
          <p:cNvPr id="45" name="Content Placeholder 4" descr="Computer with solid fill">
            <a:extLst>
              <a:ext uri="{FF2B5EF4-FFF2-40B4-BE49-F238E27FC236}">
                <a16:creationId xmlns:a16="http://schemas.microsoft.com/office/drawing/2014/main" id="{E1174FAE-C813-889A-3FEB-B371024A1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4508" y="4990981"/>
            <a:ext cx="1506222" cy="1506222"/>
          </a:xfrm>
          <a:prstGeom prst="rect">
            <a:avLst/>
          </a:prstGeom>
        </p:spPr>
      </p:pic>
      <p:pic>
        <p:nvPicPr>
          <p:cNvPr id="46" name="Content Placeholder 4" descr="Computer with solid fill">
            <a:extLst>
              <a:ext uri="{FF2B5EF4-FFF2-40B4-BE49-F238E27FC236}">
                <a16:creationId xmlns:a16="http://schemas.microsoft.com/office/drawing/2014/main" id="{1023A9CB-F431-C25D-C9D1-E584F0576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2512" y="4978676"/>
            <a:ext cx="1506222" cy="1506222"/>
          </a:xfrm>
          <a:prstGeom prst="rect">
            <a:avLst/>
          </a:prstGeom>
        </p:spPr>
      </p:pic>
      <p:pic>
        <p:nvPicPr>
          <p:cNvPr id="47" name="Content Placeholder 4" descr="Computer with solid fill">
            <a:extLst>
              <a:ext uri="{FF2B5EF4-FFF2-40B4-BE49-F238E27FC236}">
                <a16:creationId xmlns:a16="http://schemas.microsoft.com/office/drawing/2014/main" id="{92FC514A-E8AD-46EF-330C-27B4FDF9A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8286" y="2629923"/>
            <a:ext cx="1506222" cy="1506222"/>
          </a:xfrm>
          <a:prstGeom prst="rect">
            <a:avLst/>
          </a:prstGeom>
        </p:spPr>
      </p:pic>
      <p:pic>
        <p:nvPicPr>
          <p:cNvPr id="3" name="Content Placeholder 4" descr="Computer with solid fill">
            <a:extLst>
              <a:ext uri="{FF2B5EF4-FFF2-40B4-BE49-F238E27FC236}">
                <a16:creationId xmlns:a16="http://schemas.microsoft.com/office/drawing/2014/main" id="{781D7D5A-7894-7239-43D9-0E754E379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0028" y="861835"/>
            <a:ext cx="1506222" cy="1506222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565732-86EA-31AF-E075-A590DD009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305" y="-59656"/>
            <a:ext cx="4073301" cy="1325563"/>
          </a:xfrm>
        </p:spPr>
        <p:txBody>
          <a:bodyPr/>
          <a:lstStyle/>
          <a:p>
            <a:r>
              <a:rPr lang="en-GB" dirty="0" err="1"/>
              <a:t>Arhitectura</a:t>
            </a:r>
            <a:r>
              <a:rPr lang="en-GB" dirty="0"/>
              <a:t> P2P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84A236-045F-503A-EE41-FF0220D16A6A}"/>
              </a:ext>
            </a:extLst>
          </p:cNvPr>
          <p:cNvCxnSpPr>
            <a:cxnSpLocks/>
          </p:cNvCxnSpPr>
          <p:nvPr/>
        </p:nvCxnSpPr>
        <p:spPr>
          <a:xfrm flipV="1">
            <a:off x="5140730" y="5731787"/>
            <a:ext cx="1953014" cy="12305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275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  <wetp:taskpane dockstate="right" visibility="0" width="350" row="4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991DF2AE-6D3B-4E93-99D2-0CE0C1CB7E96}">
  <we:reference id="wa200006000" version="1.0.7.0" store="en-US" storeType="OMEX"/>
  <we:alternateReferences>
    <we:reference id="wa200006000" version="1.0.7.0" store="wa200006000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B04BD491-2A4B-4A80-8615-F4EE4FFE134C}">
  <we:reference id="wa200005566" version="1.0.0.0" store="en-US" storeType="OMEX"/>
  <we:alternateReferences>
    <we:reference id="wa200005566" version="1.0.0.0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</TotalTime>
  <Words>654</Words>
  <Application>Microsoft Office PowerPoint</Application>
  <PresentationFormat>Widescreen</PresentationFormat>
  <Paragraphs>176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Tabele Hash Distribuite (DHT) Sistemul Chord</vt:lpstr>
      <vt:lpstr>Single Server</vt:lpstr>
      <vt:lpstr>Single Server</vt:lpstr>
      <vt:lpstr>Multi Server</vt:lpstr>
      <vt:lpstr>Multi Server</vt:lpstr>
      <vt:lpstr>Multi Server</vt:lpstr>
      <vt:lpstr>Arhitectura P2P</vt:lpstr>
      <vt:lpstr>Arhitectura P2P</vt:lpstr>
      <vt:lpstr>Arhitectura P2P</vt:lpstr>
      <vt:lpstr>Arhitectura P2P</vt:lpstr>
      <vt:lpstr>Arhitectura P2P</vt:lpstr>
      <vt:lpstr>Arhitectura P2P</vt:lpstr>
      <vt:lpstr>Arhitectura P2P</vt:lpstr>
      <vt:lpstr>PowerPoint Presentation</vt:lpstr>
      <vt:lpstr>Arhitectura P2P</vt:lpstr>
      <vt:lpstr>Arhitectura P2P</vt:lpstr>
      <vt:lpstr>Arhitectura P2P</vt:lpstr>
      <vt:lpstr>DHT</vt:lpstr>
      <vt:lpstr>Data Replication</vt:lpstr>
      <vt:lpstr>Network Connectivity:</vt:lpstr>
      <vt:lpstr>Tabele Hash Distribuite (DHT)</vt:lpstr>
      <vt:lpstr>Tabele Hash Distribuite (DHT)</vt:lpstr>
      <vt:lpstr>Tabele Hash Distribuite (DHT)</vt:lpstr>
      <vt:lpstr>Tabele Hash Distribuite (DHT)</vt:lpstr>
      <vt:lpstr>Tabele Hash Distribuite (DHT)</vt:lpstr>
      <vt:lpstr>Tabele Hash Distribuite (DHT)</vt:lpstr>
      <vt:lpstr>Tabele Hash Distribuite (DHT)</vt:lpstr>
      <vt:lpstr>Tabele Hash Distribuite (DHT)</vt:lpstr>
      <vt:lpstr>Sistemul Chord</vt:lpstr>
      <vt:lpstr>Network Chord N = 16</vt:lpstr>
      <vt:lpstr>Network Chord N = 16</vt:lpstr>
      <vt:lpstr>Network Chord N = 16</vt:lpstr>
      <vt:lpstr>Network Chord N = 16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Tabele Hash Distribuite (DHT). Sistemul Chord</dc:title>
  <dc:creator>Mihai George Licu</dc:creator>
  <cp:lastModifiedBy>MIHAI GEORGE LICU</cp:lastModifiedBy>
  <cp:revision>28</cp:revision>
  <dcterms:created xsi:type="dcterms:W3CDTF">2023-11-27T16:20:04Z</dcterms:created>
  <dcterms:modified xsi:type="dcterms:W3CDTF">2023-11-28T08:57:36Z</dcterms:modified>
</cp:coreProperties>
</file>