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2C8A0C9-D58B-4012-9573-BA9589B6CE4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5/4/22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D26D7B1-6F09-42EA-8873-EB296AE124F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2f5597"/>
                </a:solidFill>
                <a:latin typeface="Calibri Light"/>
              </a:rPr>
              <a:t>&lt;35fsdeGHR&gt;</a:t>
            </a:r>
            <a:br/>
            <a:r>
              <a:rPr b="1" lang="en-US" sz="6000" spc="-1" strike="noStrike">
                <a:solidFill>
                  <a:srgbClr val="2f5597"/>
                </a:solidFill>
                <a:latin typeface="Calibri Light"/>
              </a:rPr>
              <a:t>Congratulations</a:t>
            </a:r>
            <a:r>
              <a:rPr b="0" lang="en-US" sz="6000" spc="-1" strike="noStrike">
                <a:solidFill>
                  <a:srgbClr val="2f5597"/>
                </a:solidFill>
                <a:latin typeface="Calibri Light"/>
              </a:rPr>
              <a:t>!</a:t>
            </a:r>
            <a:br/>
            <a:r>
              <a:rPr b="0" lang="en-US" sz="1600" spc="-1" strike="noStrike">
                <a:solidFill>
                  <a:srgbClr val="2f5597"/>
                </a:solidFill>
                <a:latin typeface="Calibri Light"/>
              </a:rPr>
              <a:t>You solved the challenge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LibreOffice/7.1.7.2$Linux_X86_64 LibreOffice_project/10$Build-2</Application>
  <AppVersion>15.0000</AppVersion>
  <Words>7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2022-04-07T14:44:54Z</dcterms:created>
  <dc:creator>Carmen Ruset</dc:creator>
  <dc:description/>
  <dc:language>en-US</dc:language>
  <cp:lastModifiedBy/>
  <dcterms:modified xsi:type="dcterms:W3CDTF">2022-05-04T16:38:32Z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