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276C5B-A458-437E-A9CE-C80C0C2D1E2E}">
          <p14:sldIdLst/>
        </p14:section>
        <p14:section name="Untitled Section" id="{77F12A6D-84B0-164B-88CB-B064BE10B554}">
          <p14:sldIdLst>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9D6D9-9666-41DF-83DD-65232A6E2487}" type="datetimeFigureOut">
              <a:rPr lang="en-US" smtClean="0"/>
              <a:t>5/5/2020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26F1A-4055-4050-B0C2-7328BFFF6ECE}" type="slidenum">
              <a:rPr lang="en-US" smtClean="0"/>
              <a:t>‹#›</a:t>
            </a:fld>
            <a:endParaRPr lang="en-US"/>
          </a:p>
        </p:txBody>
      </p:sp>
    </p:spTree>
    <p:extLst>
      <p:ext uri="{BB962C8B-B14F-4D97-AF65-F5344CB8AC3E}">
        <p14:creationId xmlns:p14="http://schemas.microsoft.com/office/powerpoint/2010/main" val="187970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48B52F-20F8-F740-A219-E1581F4BD09A}" type="slidenum">
              <a:rPr lang="en-US" smtClean="0"/>
              <a:pPr>
                <a:defRPr/>
              </a:pPr>
              <a:t>1</a:t>
            </a:fld>
            <a:endParaRPr lang="en-US"/>
          </a:p>
        </p:txBody>
      </p:sp>
    </p:spTree>
    <p:extLst>
      <p:ext uri="{BB962C8B-B14F-4D97-AF65-F5344CB8AC3E}">
        <p14:creationId xmlns:p14="http://schemas.microsoft.com/office/powerpoint/2010/main" val="345111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2A59-EB7D-44F9-A1B6-320625C1F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9FC2AE-9249-4B6A-B0BD-4EC1B6E7AF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2584FD-0908-44F4-8021-B389058E011B}"/>
              </a:ext>
            </a:extLst>
          </p:cNvPr>
          <p:cNvSpPr>
            <a:spLocks noGrp="1"/>
          </p:cNvSpPr>
          <p:nvPr>
            <p:ph type="dt" sz="half" idx="10"/>
          </p:nvPr>
        </p:nvSpPr>
        <p:spPr/>
        <p:txBody>
          <a:bodyPr/>
          <a:lstStyle/>
          <a:p>
            <a:fld id="{7C631EFD-ACED-4999-BF29-29DF615205C7}" type="datetimeFigureOut">
              <a:rPr lang="en-US" smtClean="0"/>
              <a:t>5/5/2020</a:t>
            </a:fld>
            <a:endParaRPr lang="en-US"/>
          </a:p>
        </p:txBody>
      </p:sp>
      <p:sp>
        <p:nvSpPr>
          <p:cNvPr id="5" name="Footer Placeholder 4">
            <a:extLst>
              <a:ext uri="{FF2B5EF4-FFF2-40B4-BE49-F238E27FC236}">
                <a16:creationId xmlns:a16="http://schemas.microsoft.com/office/drawing/2014/main" id="{4E6501D8-4C44-429D-BB49-D1A825722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16433-B746-41A4-86DB-14A531ADAC2B}"/>
              </a:ext>
            </a:extLst>
          </p:cNvPr>
          <p:cNvSpPr>
            <a:spLocks noGrp="1"/>
          </p:cNvSpPr>
          <p:nvPr>
            <p:ph type="sldNum" sz="quarter" idx="12"/>
          </p:nvPr>
        </p:nvSpPr>
        <p:spPr/>
        <p:txBody>
          <a:bodyPr/>
          <a:lstStyle/>
          <a:p>
            <a:fld id="{9C16D5EA-18F8-4555-811D-1120A5D459BC}" type="slidenum">
              <a:rPr lang="en-US" smtClean="0"/>
              <a:t>‹#›</a:t>
            </a:fld>
            <a:endParaRPr lang="en-US"/>
          </a:p>
        </p:txBody>
      </p:sp>
    </p:spTree>
    <p:extLst>
      <p:ext uri="{BB962C8B-B14F-4D97-AF65-F5344CB8AC3E}">
        <p14:creationId xmlns:p14="http://schemas.microsoft.com/office/powerpoint/2010/main" val="249602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6714-C7BE-4AD1-8824-018E56B17D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6DD853-BD36-40C7-9E26-A199413887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E8096-F168-4707-BBA1-D76CEA08BE48}"/>
              </a:ext>
            </a:extLst>
          </p:cNvPr>
          <p:cNvSpPr>
            <a:spLocks noGrp="1"/>
          </p:cNvSpPr>
          <p:nvPr>
            <p:ph type="dt" sz="half" idx="10"/>
          </p:nvPr>
        </p:nvSpPr>
        <p:spPr/>
        <p:txBody>
          <a:bodyPr/>
          <a:lstStyle/>
          <a:p>
            <a:fld id="{7C631EFD-ACED-4999-BF29-29DF615205C7}" type="datetimeFigureOut">
              <a:rPr lang="en-US" smtClean="0"/>
              <a:t>5/5/2020</a:t>
            </a:fld>
            <a:endParaRPr lang="en-US"/>
          </a:p>
        </p:txBody>
      </p:sp>
      <p:sp>
        <p:nvSpPr>
          <p:cNvPr id="5" name="Footer Placeholder 4">
            <a:extLst>
              <a:ext uri="{FF2B5EF4-FFF2-40B4-BE49-F238E27FC236}">
                <a16:creationId xmlns:a16="http://schemas.microsoft.com/office/drawing/2014/main" id="{9406C5D2-0D0E-4521-910E-A43D84B50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8403B-CEF4-4259-9EC6-CCA57666308C}"/>
              </a:ext>
            </a:extLst>
          </p:cNvPr>
          <p:cNvSpPr>
            <a:spLocks noGrp="1"/>
          </p:cNvSpPr>
          <p:nvPr>
            <p:ph type="sldNum" sz="quarter" idx="12"/>
          </p:nvPr>
        </p:nvSpPr>
        <p:spPr/>
        <p:txBody>
          <a:bodyPr/>
          <a:lstStyle/>
          <a:p>
            <a:fld id="{9C16D5EA-18F8-4555-811D-1120A5D459BC}" type="slidenum">
              <a:rPr lang="en-US" smtClean="0"/>
              <a:t>‹#›</a:t>
            </a:fld>
            <a:endParaRPr lang="en-US"/>
          </a:p>
        </p:txBody>
      </p:sp>
    </p:spTree>
    <p:extLst>
      <p:ext uri="{BB962C8B-B14F-4D97-AF65-F5344CB8AC3E}">
        <p14:creationId xmlns:p14="http://schemas.microsoft.com/office/powerpoint/2010/main" val="41518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DA7B16-8712-437C-B8E8-CE35480609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400F58-95BF-481B-9336-F40E53047C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280E2-FCA0-4297-A338-909F3B87CDAA}"/>
              </a:ext>
            </a:extLst>
          </p:cNvPr>
          <p:cNvSpPr>
            <a:spLocks noGrp="1"/>
          </p:cNvSpPr>
          <p:nvPr>
            <p:ph type="dt" sz="half" idx="10"/>
          </p:nvPr>
        </p:nvSpPr>
        <p:spPr/>
        <p:txBody>
          <a:bodyPr/>
          <a:lstStyle/>
          <a:p>
            <a:fld id="{7C631EFD-ACED-4999-BF29-29DF615205C7}" type="datetimeFigureOut">
              <a:rPr lang="en-US" smtClean="0"/>
              <a:t>5/5/2020</a:t>
            </a:fld>
            <a:endParaRPr lang="en-US"/>
          </a:p>
        </p:txBody>
      </p:sp>
      <p:sp>
        <p:nvSpPr>
          <p:cNvPr id="5" name="Footer Placeholder 4">
            <a:extLst>
              <a:ext uri="{FF2B5EF4-FFF2-40B4-BE49-F238E27FC236}">
                <a16:creationId xmlns:a16="http://schemas.microsoft.com/office/drawing/2014/main" id="{B2A9AA61-A064-4B42-B428-1F185C43B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EE231-E2CD-4640-B036-D7BCA9DD82DD}"/>
              </a:ext>
            </a:extLst>
          </p:cNvPr>
          <p:cNvSpPr>
            <a:spLocks noGrp="1"/>
          </p:cNvSpPr>
          <p:nvPr>
            <p:ph type="sldNum" sz="quarter" idx="12"/>
          </p:nvPr>
        </p:nvSpPr>
        <p:spPr/>
        <p:txBody>
          <a:bodyPr/>
          <a:lstStyle/>
          <a:p>
            <a:fld id="{9C16D5EA-18F8-4555-811D-1120A5D459BC}" type="slidenum">
              <a:rPr lang="en-US" smtClean="0"/>
              <a:t>‹#›</a:t>
            </a:fld>
            <a:endParaRPr lang="en-US"/>
          </a:p>
        </p:txBody>
      </p:sp>
    </p:spTree>
    <p:extLst>
      <p:ext uri="{BB962C8B-B14F-4D97-AF65-F5344CB8AC3E}">
        <p14:creationId xmlns:p14="http://schemas.microsoft.com/office/powerpoint/2010/main" val="2856993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0A60-7B75-42A9-9C0D-7C54E47E04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EDDD73-E1E2-4A08-A6C8-72C7EC4A70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863DB-0361-4113-93BD-333FB9071276}"/>
              </a:ext>
            </a:extLst>
          </p:cNvPr>
          <p:cNvSpPr>
            <a:spLocks noGrp="1"/>
          </p:cNvSpPr>
          <p:nvPr>
            <p:ph type="dt" sz="half" idx="10"/>
          </p:nvPr>
        </p:nvSpPr>
        <p:spPr/>
        <p:txBody>
          <a:bodyPr/>
          <a:lstStyle/>
          <a:p>
            <a:fld id="{7C631EFD-ACED-4999-BF29-29DF615205C7}" type="datetimeFigureOut">
              <a:rPr lang="en-US" smtClean="0"/>
              <a:t>5/5/2020</a:t>
            </a:fld>
            <a:endParaRPr lang="en-US"/>
          </a:p>
        </p:txBody>
      </p:sp>
      <p:sp>
        <p:nvSpPr>
          <p:cNvPr id="5" name="Footer Placeholder 4">
            <a:extLst>
              <a:ext uri="{FF2B5EF4-FFF2-40B4-BE49-F238E27FC236}">
                <a16:creationId xmlns:a16="http://schemas.microsoft.com/office/drawing/2014/main" id="{991FA25A-A0AD-4E96-8F2E-5A95DE3F5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B1C98-1AFB-4C53-B2E5-5D7316D53427}"/>
              </a:ext>
            </a:extLst>
          </p:cNvPr>
          <p:cNvSpPr>
            <a:spLocks noGrp="1"/>
          </p:cNvSpPr>
          <p:nvPr>
            <p:ph type="sldNum" sz="quarter" idx="12"/>
          </p:nvPr>
        </p:nvSpPr>
        <p:spPr/>
        <p:txBody>
          <a:bodyPr/>
          <a:lstStyle/>
          <a:p>
            <a:fld id="{9C16D5EA-18F8-4555-811D-1120A5D459BC}" type="slidenum">
              <a:rPr lang="en-US" smtClean="0"/>
              <a:t>‹#›</a:t>
            </a:fld>
            <a:endParaRPr lang="en-US"/>
          </a:p>
        </p:txBody>
      </p:sp>
    </p:spTree>
    <p:extLst>
      <p:ext uri="{BB962C8B-B14F-4D97-AF65-F5344CB8AC3E}">
        <p14:creationId xmlns:p14="http://schemas.microsoft.com/office/powerpoint/2010/main" val="222246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0B90-C485-4A56-9164-CC8A4D5652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732E8E-E7B5-499E-BBEF-8AD2A67C7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16BF33-7AAE-451D-AEDB-7F2589744539}"/>
              </a:ext>
            </a:extLst>
          </p:cNvPr>
          <p:cNvSpPr>
            <a:spLocks noGrp="1"/>
          </p:cNvSpPr>
          <p:nvPr>
            <p:ph type="dt" sz="half" idx="10"/>
          </p:nvPr>
        </p:nvSpPr>
        <p:spPr/>
        <p:txBody>
          <a:bodyPr/>
          <a:lstStyle/>
          <a:p>
            <a:fld id="{7C631EFD-ACED-4999-BF29-29DF615205C7}" type="datetimeFigureOut">
              <a:rPr lang="en-US" smtClean="0"/>
              <a:t>5/5/2020</a:t>
            </a:fld>
            <a:endParaRPr lang="en-US"/>
          </a:p>
        </p:txBody>
      </p:sp>
      <p:sp>
        <p:nvSpPr>
          <p:cNvPr id="5" name="Footer Placeholder 4">
            <a:extLst>
              <a:ext uri="{FF2B5EF4-FFF2-40B4-BE49-F238E27FC236}">
                <a16:creationId xmlns:a16="http://schemas.microsoft.com/office/drawing/2014/main" id="{3F3FB96D-C9A4-4B54-A8F8-16A7750C7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61E61-4B38-4258-8A68-6D4284AE332C}"/>
              </a:ext>
            </a:extLst>
          </p:cNvPr>
          <p:cNvSpPr>
            <a:spLocks noGrp="1"/>
          </p:cNvSpPr>
          <p:nvPr>
            <p:ph type="sldNum" sz="quarter" idx="12"/>
          </p:nvPr>
        </p:nvSpPr>
        <p:spPr/>
        <p:txBody>
          <a:bodyPr/>
          <a:lstStyle/>
          <a:p>
            <a:fld id="{9C16D5EA-18F8-4555-811D-1120A5D459BC}" type="slidenum">
              <a:rPr lang="en-US" smtClean="0"/>
              <a:t>‹#›</a:t>
            </a:fld>
            <a:endParaRPr lang="en-US"/>
          </a:p>
        </p:txBody>
      </p:sp>
    </p:spTree>
    <p:extLst>
      <p:ext uri="{BB962C8B-B14F-4D97-AF65-F5344CB8AC3E}">
        <p14:creationId xmlns:p14="http://schemas.microsoft.com/office/powerpoint/2010/main" val="384119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EE36-685C-4EBA-B093-C09EA625F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5438F-388B-4E5D-9263-A137A2DDB8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AFE5B6-E345-4FDD-B4BD-9EF8F8A57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4646AF-56F2-4DC8-8BF9-CE36EB50082B}"/>
              </a:ext>
            </a:extLst>
          </p:cNvPr>
          <p:cNvSpPr>
            <a:spLocks noGrp="1"/>
          </p:cNvSpPr>
          <p:nvPr>
            <p:ph type="dt" sz="half" idx="10"/>
          </p:nvPr>
        </p:nvSpPr>
        <p:spPr/>
        <p:txBody>
          <a:bodyPr/>
          <a:lstStyle/>
          <a:p>
            <a:fld id="{7C631EFD-ACED-4999-BF29-29DF615205C7}" type="datetimeFigureOut">
              <a:rPr lang="en-US" smtClean="0"/>
              <a:t>5/5/2020</a:t>
            </a:fld>
            <a:endParaRPr lang="en-US"/>
          </a:p>
        </p:txBody>
      </p:sp>
      <p:sp>
        <p:nvSpPr>
          <p:cNvPr id="6" name="Footer Placeholder 5">
            <a:extLst>
              <a:ext uri="{FF2B5EF4-FFF2-40B4-BE49-F238E27FC236}">
                <a16:creationId xmlns:a16="http://schemas.microsoft.com/office/drawing/2014/main" id="{0903568C-DDA8-4575-A8C8-98E9A4A8D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93AB7-D503-40BA-A8F6-4F958E67EC78}"/>
              </a:ext>
            </a:extLst>
          </p:cNvPr>
          <p:cNvSpPr>
            <a:spLocks noGrp="1"/>
          </p:cNvSpPr>
          <p:nvPr>
            <p:ph type="sldNum" sz="quarter" idx="12"/>
          </p:nvPr>
        </p:nvSpPr>
        <p:spPr/>
        <p:txBody>
          <a:bodyPr/>
          <a:lstStyle/>
          <a:p>
            <a:fld id="{9C16D5EA-18F8-4555-811D-1120A5D459BC}" type="slidenum">
              <a:rPr lang="en-US" smtClean="0"/>
              <a:t>‹#›</a:t>
            </a:fld>
            <a:endParaRPr lang="en-US"/>
          </a:p>
        </p:txBody>
      </p:sp>
    </p:spTree>
    <p:extLst>
      <p:ext uri="{BB962C8B-B14F-4D97-AF65-F5344CB8AC3E}">
        <p14:creationId xmlns:p14="http://schemas.microsoft.com/office/powerpoint/2010/main" val="171739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5D4E-7050-4394-8391-1D72F77809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34C8E8-F354-4100-BCA6-F2A840AEE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2960F-7C49-4488-A0E6-DDBA95D82E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E829C8-FCFF-493D-900E-113D09B29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560FF4-1D64-4FDF-97E4-53EAD67483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F2AED5-F5E0-4292-AC94-136F03082A57}"/>
              </a:ext>
            </a:extLst>
          </p:cNvPr>
          <p:cNvSpPr>
            <a:spLocks noGrp="1"/>
          </p:cNvSpPr>
          <p:nvPr>
            <p:ph type="dt" sz="half" idx="10"/>
          </p:nvPr>
        </p:nvSpPr>
        <p:spPr/>
        <p:txBody>
          <a:bodyPr/>
          <a:lstStyle/>
          <a:p>
            <a:fld id="{7C631EFD-ACED-4999-BF29-29DF615205C7}" type="datetimeFigureOut">
              <a:rPr lang="en-US" smtClean="0"/>
              <a:t>5/5/2020</a:t>
            </a:fld>
            <a:endParaRPr lang="en-US"/>
          </a:p>
        </p:txBody>
      </p:sp>
      <p:sp>
        <p:nvSpPr>
          <p:cNvPr id="8" name="Footer Placeholder 7">
            <a:extLst>
              <a:ext uri="{FF2B5EF4-FFF2-40B4-BE49-F238E27FC236}">
                <a16:creationId xmlns:a16="http://schemas.microsoft.com/office/drawing/2014/main" id="{2E7C7493-0F67-4C8E-BA27-24A4ECEA12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A2A572-B968-4602-BAB7-7A1ECCAC4E53}"/>
              </a:ext>
            </a:extLst>
          </p:cNvPr>
          <p:cNvSpPr>
            <a:spLocks noGrp="1"/>
          </p:cNvSpPr>
          <p:nvPr>
            <p:ph type="sldNum" sz="quarter" idx="12"/>
          </p:nvPr>
        </p:nvSpPr>
        <p:spPr/>
        <p:txBody>
          <a:bodyPr/>
          <a:lstStyle/>
          <a:p>
            <a:fld id="{9C16D5EA-18F8-4555-811D-1120A5D459BC}" type="slidenum">
              <a:rPr lang="en-US" smtClean="0"/>
              <a:t>‹#›</a:t>
            </a:fld>
            <a:endParaRPr lang="en-US"/>
          </a:p>
        </p:txBody>
      </p:sp>
    </p:spTree>
    <p:extLst>
      <p:ext uri="{BB962C8B-B14F-4D97-AF65-F5344CB8AC3E}">
        <p14:creationId xmlns:p14="http://schemas.microsoft.com/office/powerpoint/2010/main" val="287494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DDD0-5024-4846-86A9-9FD1C30DB0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6DCB7D-B1C5-426C-A886-1D54F1A49C00}"/>
              </a:ext>
            </a:extLst>
          </p:cNvPr>
          <p:cNvSpPr>
            <a:spLocks noGrp="1"/>
          </p:cNvSpPr>
          <p:nvPr>
            <p:ph type="dt" sz="half" idx="10"/>
          </p:nvPr>
        </p:nvSpPr>
        <p:spPr/>
        <p:txBody>
          <a:bodyPr/>
          <a:lstStyle/>
          <a:p>
            <a:fld id="{7C631EFD-ACED-4999-BF29-29DF615205C7}" type="datetimeFigureOut">
              <a:rPr lang="en-US" smtClean="0"/>
              <a:t>5/5/2020</a:t>
            </a:fld>
            <a:endParaRPr lang="en-US"/>
          </a:p>
        </p:txBody>
      </p:sp>
      <p:sp>
        <p:nvSpPr>
          <p:cNvPr id="4" name="Footer Placeholder 3">
            <a:extLst>
              <a:ext uri="{FF2B5EF4-FFF2-40B4-BE49-F238E27FC236}">
                <a16:creationId xmlns:a16="http://schemas.microsoft.com/office/drawing/2014/main" id="{DA3ED646-C2F5-4778-BF6A-FBB9171BCD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0CF5BF-990C-4054-BBDA-5A241FDACB3B}"/>
              </a:ext>
            </a:extLst>
          </p:cNvPr>
          <p:cNvSpPr>
            <a:spLocks noGrp="1"/>
          </p:cNvSpPr>
          <p:nvPr>
            <p:ph type="sldNum" sz="quarter" idx="12"/>
          </p:nvPr>
        </p:nvSpPr>
        <p:spPr/>
        <p:txBody>
          <a:bodyPr/>
          <a:lstStyle/>
          <a:p>
            <a:fld id="{9C16D5EA-18F8-4555-811D-1120A5D459BC}" type="slidenum">
              <a:rPr lang="en-US" smtClean="0"/>
              <a:t>‹#›</a:t>
            </a:fld>
            <a:endParaRPr lang="en-US"/>
          </a:p>
        </p:txBody>
      </p:sp>
    </p:spTree>
    <p:extLst>
      <p:ext uri="{BB962C8B-B14F-4D97-AF65-F5344CB8AC3E}">
        <p14:creationId xmlns:p14="http://schemas.microsoft.com/office/powerpoint/2010/main" val="351600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CA94D-D006-4444-8A7F-E0EC5FB95480}"/>
              </a:ext>
            </a:extLst>
          </p:cNvPr>
          <p:cNvSpPr>
            <a:spLocks noGrp="1"/>
          </p:cNvSpPr>
          <p:nvPr>
            <p:ph type="dt" sz="half" idx="10"/>
          </p:nvPr>
        </p:nvSpPr>
        <p:spPr/>
        <p:txBody>
          <a:bodyPr/>
          <a:lstStyle/>
          <a:p>
            <a:fld id="{7C631EFD-ACED-4999-BF29-29DF615205C7}" type="datetimeFigureOut">
              <a:rPr lang="en-US" smtClean="0"/>
              <a:t>5/5/2020</a:t>
            </a:fld>
            <a:endParaRPr lang="en-US"/>
          </a:p>
        </p:txBody>
      </p:sp>
      <p:sp>
        <p:nvSpPr>
          <p:cNvPr id="3" name="Footer Placeholder 2">
            <a:extLst>
              <a:ext uri="{FF2B5EF4-FFF2-40B4-BE49-F238E27FC236}">
                <a16:creationId xmlns:a16="http://schemas.microsoft.com/office/drawing/2014/main" id="{ECFF7924-B896-4F93-BF58-4BC04E647D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2B83DA-31C6-48EA-82A3-06ED3C770FC8}"/>
              </a:ext>
            </a:extLst>
          </p:cNvPr>
          <p:cNvSpPr>
            <a:spLocks noGrp="1"/>
          </p:cNvSpPr>
          <p:nvPr>
            <p:ph type="sldNum" sz="quarter" idx="12"/>
          </p:nvPr>
        </p:nvSpPr>
        <p:spPr/>
        <p:txBody>
          <a:bodyPr/>
          <a:lstStyle/>
          <a:p>
            <a:fld id="{9C16D5EA-18F8-4555-811D-1120A5D459BC}" type="slidenum">
              <a:rPr lang="en-US" smtClean="0"/>
              <a:t>‹#›</a:t>
            </a:fld>
            <a:endParaRPr lang="en-US"/>
          </a:p>
        </p:txBody>
      </p:sp>
    </p:spTree>
    <p:extLst>
      <p:ext uri="{BB962C8B-B14F-4D97-AF65-F5344CB8AC3E}">
        <p14:creationId xmlns:p14="http://schemas.microsoft.com/office/powerpoint/2010/main" val="317586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2AE0-9837-4523-890E-5BD7F44B7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23245D-9CBE-4668-8BA4-4A4E486C4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A837C7-5125-42F6-AE65-1366443E0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61D470-1C68-4C0F-82D7-B80611E7E674}"/>
              </a:ext>
            </a:extLst>
          </p:cNvPr>
          <p:cNvSpPr>
            <a:spLocks noGrp="1"/>
          </p:cNvSpPr>
          <p:nvPr>
            <p:ph type="dt" sz="half" idx="10"/>
          </p:nvPr>
        </p:nvSpPr>
        <p:spPr/>
        <p:txBody>
          <a:bodyPr/>
          <a:lstStyle/>
          <a:p>
            <a:fld id="{7C631EFD-ACED-4999-BF29-29DF615205C7}" type="datetimeFigureOut">
              <a:rPr lang="en-US" smtClean="0"/>
              <a:t>5/5/2020</a:t>
            </a:fld>
            <a:endParaRPr lang="en-US"/>
          </a:p>
        </p:txBody>
      </p:sp>
      <p:sp>
        <p:nvSpPr>
          <p:cNvPr id="6" name="Footer Placeholder 5">
            <a:extLst>
              <a:ext uri="{FF2B5EF4-FFF2-40B4-BE49-F238E27FC236}">
                <a16:creationId xmlns:a16="http://schemas.microsoft.com/office/drawing/2014/main" id="{117E8810-6C2C-4113-81A3-327E03037C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EC5D66-E691-4E96-A593-921A0CBA58A8}"/>
              </a:ext>
            </a:extLst>
          </p:cNvPr>
          <p:cNvSpPr>
            <a:spLocks noGrp="1"/>
          </p:cNvSpPr>
          <p:nvPr>
            <p:ph type="sldNum" sz="quarter" idx="12"/>
          </p:nvPr>
        </p:nvSpPr>
        <p:spPr/>
        <p:txBody>
          <a:bodyPr/>
          <a:lstStyle/>
          <a:p>
            <a:fld id="{9C16D5EA-18F8-4555-811D-1120A5D459BC}" type="slidenum">
              <a:rPr lang="en-US" smtClean="0"/>
              <a:t>‹#›</a:t>
            </a:fld>
            <a:endParaRPr lang="en-US"/>
          </a:p>
        </p:txBody>
      </p:sp>
    </p:spTree>
    <p:extLst>
      <p:ext uri="{BB962C8B-B14F-4D97-AF65-F5344CB8AC3E}">
        <p14:creationId xmlns:p14="http://schemas.microsoft.com/office/powerpoint/2010/main" val="353457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E658-043C-48EB-B5F1-1B75174CA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9C864F-E07E-4CB3-85DD-42DDF64316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26F403-7EB3-4CD7-AD9A-80A5FED11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9BC3F-6650-4A79-A71A-698211A5B552}"/>
              </a:ext>
            </a:extLst>
          </p:cNvPr>
          <p:cNvSpPr>
            <a:spLocks noGrp="1"/>
          </p:cNvSpPr>
          <p:nvPr>
            <p:ph type="dt" sz="half" idx="10"/>
          </p:nvPr>
        </p:nvSpPr>
        <p:spPr/>
        <p:txBody>
          <a:bodyPr/>
          <a:lstStyle/>
          <a:p>
            <a:fld id="{7C631EFD-ACED-4999-BF29-29DF615205C7}" type="datetimeFigureOut">
              <a:rPr lang="en-US" smtClean="0"/>
              <a:t>5/5/2020</a:t>
            </a:fld>
            <a:endParaRPr lang="en-US"/>
          </a:p>
        </p:txBody>
      </p:sp>
      <p:sp>
        <p:nvSpPr>
          <p:cNvPr id="6" name="Footer Placeholder 5">
            <a:extLst>
              <a:ext uri="{FF2B5EF4-FFF2-40B4-BE49-F238E27FC236}">
                <a16:creationId xmlns:a16="http://schemas.microsoft.com/office/drawing/2014/main" id="{E6BCD7F9-1AA7-4B0D-BFAF-0EC87AB32B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18B11-4EF3-4FC9-8630-3C6F783AE841}"/>
              </a:ext>
            </a:extLst>
          </p:cNvPr>
          <p:cNvSpPr>
            <a:spLocks noGrp="1"/>
          </p:cNvSpPr>
          <p:nvPr>
            <p:ph type="sldNum" sz="quarter" idx="12"/>
          </p:nvPr>
        </p:nvSpPr>
        <p:spPr/>
        <p:txBody>
          <a:bodyPr/>
          <a:lstStyle/>
          <a:p>
            <a:fld id="{9C16D5EA-18F8-4555-811D-1120A5D459BC}" type="slidenum">
              <a:rPr lang="en-US" smtClean="0"/>
              <a:t>‹#›</a:t>
            </a:fld>
            <a:endParaRPr lang="en-US"/>
          </a:p>
        </p:txBody>
      </p:sp>
    </p:spTree>
    <p:extLst>
      <p:ext uri="{BB962C8B-B14F-4D97-AF65-F5344CB8AC3E}">
        <p14:creationId xmlns:p14="http://schemas.microsoft.com/office/powerpoint/2010/main" val="155915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14D85-4D34-4B6B-BE04-9691CE76E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B55C20-27E9-4AB8-A2C6-4B14F2DFB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196C1-F04A-4A3C-BF49-4DFEA190D0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31EFD-ACED-4999-BF29-29DF615205C7}" type="datetimeFigureOut">
              <a:rPr lang="en-US" smtClean="0"/>
              <a:t>5/5/2020</a:t>
            </a:fld>
            <a:endParaRPr lang="en-US"/>
          </a:p>
        </p:txBody>
      </p:sp>
      <p:sp>
        <p:nvSpPr>
          <p:cNvPr id="5" name="Footer Placeholder 4">
            <a:extLst>
              <a:ext uri="{FF2B5EF4-FFF2-40B4-BE49-F238E27FC236}">
                <a16:creationId xmlns:a16="http://schemas.microsoft.com/office/drawing/2014/main" id="{21F3BB09-1BFD-4599-9A63-72DF043BB9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0E5A17-22A2-40EC-A22C-4B1A201EA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6D5EA-18F8-4555-811D-1120A5D459BC}" type="slidenum">
              <a:rPr lang="en-US" smtClean="0"/>
              <a:t>‹#›</a:t>
            </a:fld>
            <a:endParaRPr lang="en-US"/>
          </a:p>
        </p:txBody>
      </p:sp>
    </p:spTree>
    <p:extLst>
      <p:ext uri="{BB962C8B-B14F-4D97-AF65-F5344CB8AC3E}">
        <p14:creationId xmlns:p14="http://schemas.microsoft.com/office/powerpoint/2010/main" val="2758868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
            <a:extLst>
              <a:ext uri="{FF2B5EF4-FFF2-40B4-BE49-F238E27FC236}">
                <a16:creationId xmlns:a16="http://schemas.microsoft.com/office/drawing/2014/main" id="{3941ED6F-C0E9-48C0-82E2-41536B244C6C}"/>
              </a:ext>
            </a:extLst>
          </p:cNvPr>
          <p:cNvSpPr txBox="1">
            <a:spLocks noChangeArrowheads="1"/>
          </p:cNvSpPr>
          <p:nvPr/>
        </p:nvSpPr>
        <p:spPr bwMode="auto">
          <a:xfrm>
            <a:off x="1687711" y="47625"/>
            <a:ext cx="8772922" cy="1070901"/>
          </a:xfrm>
          <a:prstGeom prst="rect">
            <a:avLst/>
          </a:prstGeom>
          <a:solidFill>
            <a:schemeClr val="bg1"/>
          </a:solidFill>
          <a:ln>
            <a:noFill/>
          </a:ln>
          <a:effectLst/>
        </p:spPr>
        <p:txBody>
          <a:bodyPr lIns="91432" tIns="45716" rIns="91432" bIns="45716" anchor="ctr"/>
          <a:lstStyle>
            <a:lvl1pPr algn="l" defTabSz="4387850" rtl="0" eaLnBrk="0" fontAlgn="base" hangingPunct="0">
              <a:spcBef>
                <a:spcPct val="0"/>
              </a:spcBef>
              <a:spcAft>
                <a:spcPct val="0"/>
              </a:spcAft>
              <a:defRPr sz="9600">
                <a:solidFill>
                  <a:schemeClr val="bg1"/>
                </a:solidFill>
                <a:latin typeface="+mj-lt"/>
                <a:ea typeface="+mj-ea"/>
                <a:cs typeface="+mj-cs"/>
              </a:defRPr>
            </a:lvl1pPr>
            <a:lvl2pPr algn="l" defTabSz="4387850" rtl="0" eaLnBrk="0" fontAlgn="base" hangingPunct="0">
              <a:spcBef>
                <a:spcPct val="0"/>
              </a:spcBef>
              <a:spcAft>
                <a:spcPct val="0"/>
              </a:spcAft>
              <a:defRPr sz="9600">
                <a:solidFill>
                  <a:schemeClr val="bg1"/>
                </a:solidFill>
                <a:latin typeface="Times New Roman" pitchFamily="18" charset="0"/>
              </a:defRPr>
            </a:lvl2pPr>
            <a:lvl3pPr algn="l" defTabSz="4387850" rtl="0" eaLnBrk="0" fontAlgn="base" hangingPunct="0">
              <a:spcBef>
                <a:spcPct val="0"/>
              </a:spcBef>
              <a:spcAft>
                <a:spcPct val="0"/>
              </a:spcAft>
              <a:defRPr sz="9600">
                <a:solidFill>
                  <a:schemeClr val="bg1"/>
                </a:solidFill>
                <a:latin typeface="Times New Roman" pitchFamily="18" charset="0"/>
              </a:defRPr>
            </a:lvl3pPr>
            <a:lvl4pPr algn="l" defTabSz="4387850" rtl="0" eaLnBrk="0" fontAlgn="base" hangingPunct="0">
              <a:spcBef>
                <a:spcPct val="0"/>
              </a:spcBef>
              <a:spcAft>
                <a:spcPct val="0"/>
              </a:spcAft>
              <a:defRPr sz="9600">
                <a:solidFill>
                  <a:schemeClr val="bg1"/>
                </a:solidFill>
                <a:latin typeface="Times New Roman" pitchFamily="18" charset="0"/>
              </a:defRPr>
            </a:lvl4pPr>
            <a:lvl5pPr algn="l" defTabSz="4387850" rtl="0" eaLnBrk="0" fontAlgn="base" hangingPunct="0">
              <a:spcBef>
                <a:spcPct val="0"/>
              </a:spcBef>
              <a:spcAft>
                <a:spcPct val="0"/>
              </a:spcAft>
              <a:defRPr sz="9600">
                <a:solidFill>
                  <a:schemeClr val="bg1"/>
                </a:solidFill>
                <a:latin typeface="Times New Roman" pitchFamily="18" charset="0"/>
              </a:defRPr>
            </a:lvl5pPr>
            <a:lvl6pPr marL="480060" algn="l" defTabSz="4388882" rtl="0" fontAlgn="base">
              <a:spcBef>
                <a:spcPct val="0"/>
              </a:spcBef>
              <a:spcAft>
                <a:spcPct val="0"/>
              </a:spcAft>
              <a:defRPr sz="9600">
                <a:solidFill>
                  <a:schemeClr val="bg1"/>
                </a:solidFill>
                <a:latin typeface="Times New Roman" pitchFamily="18" charset="0"/>
              </a:defRPr>
            </a:lvl6pPr>
            <a:lvl7pPr marL="960120" algn="l" defTabSz="4388882" rtl="0" fontAlgn="base">
              <a:spcBef>
                <a:spcPct val="0"/>
              </a:spcBef>
              <a:spcAft>
                <a:spcPct val="0"/>
              </a:spcAft>
              <a:defRPr sz="9600">
                <a:solidFill>
                  <a:schemeClr val="bg1"/>
                </a:solidFill>
                <a:latin typeface="Times New Roman" pitchFamily="18" charset="0"/>
              </a:defRPr>
            </a:lvl7pPr>
            <a:lvl8pPr marL="1440180" algn="l" defTabSz="4388882" rtl="0" fontAlgn="base">
              <a:spcBef>
                <a:spcPct val="0"/>
              </a:spcBef>
              <a:spcAft>
                <a:spcPct val="0"/>
              </a:spcAft>
              <a:defRPr sz="9600">
                <a:solidFill>
                  <a:schemeClr val="bg1"/>
                </a:solidFill>
                <a:latin typeface="Times New Roman" pitchFamily="18" charset="0"/>
              </a:defRPr>
            </a:lvl8pPr>
            <a:lvl9pPr marL="1920240" algn="l" defTabSz="4388882" rtl="0" fontAlgn="base">
              <a:spcBef>
                <a:spcPct val="0"/>
              </a:spcBef>
              <a:spcAft>
                <a:spcPct val="0"/>
              </a:spcAft>
              <a:defRPr sz="9600">
                <a:solidFill>
                  <a:schemeClr val="bg1"/>
                </a:solidFill>
                <a:latin typeface="Times New Roman" pitchFamily="18" charset="0"/>
              </a:defRPr>
            </a:lvl9pPr>
          </a:lstStyle>
          <a:p>
            <a:pPr eaLnBrk="1" hangingPunct="1">
              <a:defRPr/>
            </a:pPr>
            <a:endParaRPr lang="en-US" sz="2000" kern="0" dirty="0">
              <a:solidFill>
                <a:schemeClr val="tx1"/>
              </a:solidFill>
            </a:endParaRPr>
          </a:p>
        </p:txBody>
      </p:sp>
      <p:sp>
        <p:nvSpPr>
          <p:cNvPr id="3074" name="Rectangle 79">
            <a:extLst>
              <a:ext uri="{FF2B5EF4-FFF2-40B4-BE49-F238E27FC236}">
                <a16:creationId xmlns:a16="http://schemas.microsoft.com/office/drawing/2014/main" id="{47F81A58-7CDB-DE4E-B1FD-EFE213DF6CAC}"/>
              </a:ext>
            </a:extLst>
          </p:cNvPr>
          <p:cNvSpPr>
            <a:spLocks noChangeArrowheads="1"/>
          </p:cNvSpPr>
          <p:nvPr/>
        </p:nvSpPr>
        <p:spPr bwMode="auto">
          <a:xfrm>
            <a:off x="1524000" y="-331"/>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012" tIns="48006" rIns="96012" bIns="48006" anchor="ctr"/>
          <a:lstStyle>
            <a:lvl1pPr>
              <a:spcBef>
                <a:spcPct val="20000"/>
              </a:spcBef>
              <a:spcAft>
                <a:spcPct val="25000"/>
              </a:spcAft>
              <a:defRPr sz="15400">
                <a:solidFill>
                  <a:schemeClr val="tx1"/>
                </a:solidFill>
                <a:latin typeface="Times New Roman" panose="02020603050405020304" pitchFamily="18" charset="0"/>
              </a:defRPr>
            </a:lvl1pPr>
            <a:lvl2pPr marL="742950" indent="-285750">
              <a:spcBef>
                <a:spcPct val="20000"/>
              </a:spcBef>
              <a:buClr>
                <a:srgbClr val="CC0000"/>
              </a:buClr>
              <a:buSzPct val="90000"/>
              <a:buFont typeface="Wingdings" pitchFamily="2" charset="2"/>
              <a:buChar char="§"/>
              <a:defRPr sz="11600">
                <a:solidFill>
                  <a:schemeClr val="tx1"/>
                </a:solidFill>
                <a:latin typeface="Times New Roman" panose="02020603050405020304" pitchFamily="18" charset="0"/>
              </a:defRPr>
            </a:lvl2pPr>
            <a:lvl3pPr marL="1143000" indent="-228600">
              <a:spcBef>
                <a:spcPct val="40000"/>
              </a:spcBef>
              <a:buChar char="•"/>
              <a:defRPr sz="9600" i="1">
                <a:solidFill>
                  <a:schemeClr val="tx1"/>
                </a:solidFill>
                <a:latin typeface="Times New Roman" panose="02020603050405020304" pitchFamily="18" charset="0"/>
              </a:defRPr>
            </a:lvl3pPr>
            <a:lvl4pPr marL="1600200" indent="-228600">
              <a:spcBef>
                <a:spcPct val="40000"/>
              </a:spcBef>
              <a:buChar char="–"/>
              <a:defRPr sz="8600">
                <a:solidFill>
                  <a:schemeClr val="tx1"/>
                </a:solidFill>
                <a:latin typeface="Times New Roman" panose="02020603050405020304" pitchFamily="18" charset="0"/>
              </a:defRPr>
            </a:lvl4pPr>
            <a:lvl5pPr marL="2057400" indent="-228600">
              <a:spcBef>
                <a:spcPct val="20000"/>
              </a:spcBef>
              <a:defRPr sz="8600">
                <a:solidFill>
                  <a:schemeClr val="tx1"/>
                </a:solidFill>
                <a:latin typeface="Times New Roman" panose="02020603050405020304" pitchFamily="18" charset="0"/>
              </a:defRPr>
            </a:lvl5pPr>
            <a:lvl6pPr marL="2514600" indent="-228600" eaLnBrk="0" fontAlgn="base" hangingPunct="0">
              <a:spcBef>
                <a:spcPct val="20000"/>
              </a:spcBef>
              <a:spcAft>
                <a:spcPct val="0"/>
              </a:spcAft>
              <a:defRPr sz="8600">
                <a:solidFill>
                  <a:schemeClr val="tx1"/>
                </a:solidFill>
                <a:latin typeface="Times New Roman" panose="02020603050405020304" pitchFamily="18" charset="0"/>
              </a:defRPr>
            </a:lvl6pPr>
            <a:lvl7pPr marL="2971800" indent="-228600" eaLnBrk="0" fontAlgn="base" hangingPunct="0">
              <a:spcBef>
                <a:spcPct val="20000"/>
              </a:spcBef>
              <a:spcAft>
                <a:spcPct val="0"/>
              </a:spcAft>
              <a:defRPr sz="8600">
                <a:solidFill>
                  <a:schemeClr val="tx1"/>
                </a:solidFill>
                <a:latin typeface="Times New Roman" panose="02020603050405020304" pitchFamily="18" charset="0"/>
              </a:defRPr>
            </a:lvl7pPr>
            <a:lvl8pPr marL="3429000" indent="-228600" eaLnBrk="0" fontAlgn="base" hangingPunct="0">
              <a:spcBef>
                <a:spcPct val="20000"/>
              </a:spcBef>
              <a:spcAft>
                <a:spcPct val="0"/>
              </a:spcAft>
              <a:defRPr sz="8600">
                <a:solidFill>
                  <a:schemeClr val="tx1"/>
                </a:solidFill>
                <a:latin typeface="Times New Roman" panose="02020603050405020304" pitchFamily="18" charset="0"/>
              </a:defRPr>
            </a:lvl8pPr>
            <a:lvl9pPr marL="3886200" indent="-228600" eaLnBrk="0" fontAlgn="base" hangingPunct="0">
              <a:spcBef>
                <a:spcPct val="20000"/>
              </a:spcBef>
              <a:spcAft>
                <a:spcPct val="0"/>
              </a:spcAft>
              <a:defRPr sz="8600">
                <a:solidFill>
                  <a:schemeClr val="tx1"/>
                </a:solidFill>
                <a:latin typeface="Times New Roman" panose="02020603050405020304" pitchFamily="18" charset="0"/>
              </a:defRPr>
            </a:lvl9pPr>
          </a:lstStyle>
          <a:p>
            <a:pPr eaLnBrk="1" hangingPunct="1">
              <a:spcBef>
                <a:spcPct val="0"/>
              </a:spcBef>
              <a:spcAft>
                <a:spcPct val="0"/>
              </a:spcAft>
            </a:pPr>
            <a:endParaRPr lang="en-US" altLang="en-US" sz="1791" dirty="0">
              <a:latin typeface="Arial" panose="020B0604020202020204" pitchFamily="34" charset="0"/>
            </a:endParaRPr>
          </a:p>
        </p:txBody>
      </p:sp>
      <p:sp>
        <p:nvSpPr>
          <p:cNvPr id="2" name="Rectangle 2">
            <a:extLst>
              <a:ext uri="{FF2B5EF4-FFF2-40B4-BE49-F238E27FC236}">
                <a16:creationId xmlns:a16="http://schemas.microsoft.com/office/drawing/2014/main" id="{5D2094C7-C023-4A06-BA32-27FB5CC3D36D}"/>
              </a:ext>
            </a:extLst>
          </p:cNvPr>
          <p:cNvSpPr>
            <a:spLocks noGrp="1" noChangeArrowheads="1"/>
          </p:cNvSpPr>
          <p:nvPr>
            <p:ph type="title"/>
          </p:nvPr>
        </p:nvSpPr>
        <p:spPr>
          <a:xfrm>
            <a:off x="3017627" y="129164"/>
            <a:ext cx="6060282" cy="712715"/>
          </a:xfrm>
        </p:spPr>
        <p:txBody>
          <a:bodyPr>
            <a:normAutofit/>
          </a:bodyPr>
          <a:lstStyle/>
          <a:p>
            <a:pPr algn="ctr"/>
            <a:r>
              <a:rPr lang="en-US" altLang="en-US" i="1" dirty="0">
                <a:solidFill>
                  <a:srgbClr val="C00000"/>
                </a:solidFill>
              </a:rPr>
              <a:t>Wine Quality </a:t>
            </a:r>
            <a:r>
              <a:rPr lang="en-US" dirty="0">
                <a:solidFill>
                  <a:srgbClr val="C00000"/>
                </a:solidFill>
              </a:rPr>
              <a:t>🍷</a:t>
            </a:r>
            <a:endParaRPr lang="en-US" altLang="en-US" i="1" dirty="0">
              <a:solidFill>
                <a:srgbClr val="C00000"/>
              </a:solidFill>
            </a:endParaRPr>
          </a:p>
        </p:txBody>
      </p:sp>
      <p:sp>
        <p:nvSpPr>
          <p:cNvPr id="3076" name="Rectangle 37">
            <a:extLst>
              <a:ext uri="{FF2B5EF4-FFF2-40B4-BE49-F238E27FC236}">
                <a16:creationId xmlns:a16="http://schemas.microsoft.com/office/drawing/2014/main" id="{7D53EF6F-C7A0-4669-9A60-8AEA88A09C69}"/>
              </a:ext>
            </a:extLst>
          </p:cNvPr>
          <p:cNvSpPr>
            <a:spLocks noGrp="1" noChangeArrowheads="1"/>
          </p:cNvSpPr>
          <p:nvPr>
            <p:ph type="body" idx="1"/>
          </p:nvPr>
        </p:nvSpPr>
        <p:spPr>
          <a:xfrm>
            <a:off x="1687711" y="1181867"/>
            <a:ext cx="3401817" cy="1653222"/>
          </a:xfrm>
          <a:ln w="12700">
            <a:solidFill>
              <a:srgbClr val="CC0000"/>
            </a:solidFill>
            <a:miter lim="800000"/>
            <a:headEnd/>
            <a:tailEnd/>
          </a:ln>
        </p:spPr>
        <p:txBody>
          <a:bodyPr>
            <a:normAutofit/>
          </a:bodyPr>
          <a:lstStyle/>
          <a:p>
            <a:pPr marL="0" indent="0" algn="just" eaLnBrk="1" hangingPunct="1">
              <a:buNone/>
              <a:defRPr/>
            </a:pPr>
            <a:r>
              <a:rPr lang="en-US" altLang="en-US" sz="833" b="1" u="sng" dirty="0">
                <a:latin typeface="Times New Roman" panose="02020603050405020304" pitchFamily="18" charset="0"/>
                <a:cs typeface="Times New Roman" panose="02020603050405020304" pitchFamily="18" charset="0"/>
              </a:rPr>
              <a:t>Abstract</a:t>
            </a:r>
          </a:p>
          <a:p>
            <a:pPr marL="0" indent="0" algn="just">
              <a:buNone/>
              <a:defRPr/>
            </a:pPr>
            <a:r>
              <a:rPr lang="en-US" altLang="en-US" sz="833" dirty="0">
                <a:latin typeface="Times New Roman" panose="02020603050405020304" pitchFamily="18" charset="0"/>
                <a:cs typeface="Times New Roman" panose="02020603050405020304" pitchFamily="18" charset="0"/>
              </a:rPr>
              <a:t>Producing high quality wine is desirable for wineries. Unfortunately, wine quality can only be known after wine has been made and aged. To predict quality, this poster proposed a K-means clustering approach versus the hierarchical clustering approach. K-means algorithm is an iterative algorithm that tries to partition the dataset into K pre-defined distinct non-overlapping clusters. Similarly, Hierarchical clustering is a method of clustering analysis that tries to partition the dataset into clusters. However, hierarchical clustering also tries to build a hierarchy out of the clusters made. The proposed methods use variables such as sulphates, volatile acidity, and residual sugar to predict wine quality. </a:t>
            </a:r>
          </a:p>
          <a:p>
            <a:pPr marL="0" indent="0" algn="just" eaLnBrk="1" hangingPunct="1">
              <a:buNone/>
              <a:defRPr/>
            </a:pPr>
            <a:endParaRPr lang="en-US" altLang="en-US" sz="833" dirty="0"/>
          </a:p>
        </p:txBody>
      </p:sp>
      <p:sp>
        <p:nvSpPr>
          <p:cNvPr id="3081" name="Rectangle 59">
            <a:extLst>
              <a:ext uri="{FF2B5EF4-FFF2-40B4-BE49-F238E27FC236}">
                <a16:creationId xmlns:a16="http://schemas.microsoft.com/office/drawing/2014/main" id="{EFD6EE3D-12E2-4A8D-8449-74BBF684B718}"/>
              </a:ext>
            </a:extLst>
          </p:cNvPr>
          <p:cNvSpPr>
            <a:spLocks noChangeArrowheads="1"/>
          </p:cNvSpPr>
          <p:nvPr/>
        </p:nvSpPr>
        <p:spPr bwMode="auto">
          <a:xfrm>
            <a:off x="7765676" y="4983238"/>
            <a:ext cx="2764082" cy="1095658"/>
          </a:xfrm>
          <a:prstGeom prst="rect">
            <a:avLst/>
          </a:prstGeom>
          <a:noFill/>
          <a:ln w="127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2" tIns="45716" rIns="91432" bIns="45716"/>
          <a:lstStyle>
            <a:lvl1pPr defTabSz="4179888" eaLnBrk="0" hangingPunct="0">
              <a:spcBef>
                <a:spcPct val="20000"/>
              </a:spcBef>
              <a:spcAft>
                <a:spcPct val="25000"/>
              </a:spcAft>
              <a:defRPr sz="15400">
                <a:solidFill>
                  <a:schemeClr val="tx1"/>
                </a:solidFill>
                <a:latin typeface="Times New Roman" charset="0"/>
              </a:defRPr>
            </a:lvl1pPr>
            <a:lvl2pPr marL="1828800" indent="-1306513" defTabSz="4179888" eaLnBrk="0" hangingPunct="0">
              <a:spcBef>
                <a:spcPct val="20000"/>
              </a:spcBef>
              <a:buClr>
                <a:srgbClr val="CC0000"/>
              </a:buClr>
              <a:buSzPct val="90000"/>
              <a:buFont typeface="Wingdings" charset="2"/>
              <a:buChar char="§"/>
              <a:defRPr sz="11600">
                <a:solidFill>
                  <a:schemeClr val="tx1"/>
                </a:solidFill>
                <a:latin typeface="Times New Roman" charset="0"/>
              </a:defRPr>
            </a:lvl2pPr>
            <a:lvl3pPr marL="3395663" indent="-1044575" defTabSz="4179888" eaLnBrk="0" hangingPunct="0">
              <a:spcBef>
                <a:spcPct val="40000"/>
              </a:spcBef>
              <a:buChar char="•"/>
              <a:defRPr sz="9600" i="1">
                <a:solidFill>
                  <a:schemeClr val="tx1"/>
                </a:solidFill>
                <a:latin typeface="Times New Roman" charset="0"/>
              </a:defRPr>
            </a:lvl3pPr>
            <a:lvl4pPr marL="5753100" indent="-1044575" defTabSz="4179888" eaLnBrk="0" hangingPunct="0">
              <a:spcBef>
                <a:spcPct val="40000"/>
              </a:spcBef>
              <a:buChar char="–"/>
              <a:defRPr sz="8600">
                <a:solidFill>
                  <a:schemeClr val="tx1"/>
                </a:solidFill>
                <a:latin typeface="Times New Roman" charset="0"/>
              </a:defRPr>
            </a:lvl4pPr>
            <a:lvl5pPr marL="2057400" indent="-228600" defTabSz="4179888" eaLnBrk="0" hangingPunct="0">
              <a:spcBef>
                <a:spcPct val="20000"/>
              </a:spcBef>
              <a:defRPr sz="8600">
                <a:solidFill>
                  <a:schemeClr val="tx1"/>
                </a:solidFill>
                <a:latin typeface="Times New Roman" charset="0"/>
              </a:defRPr>
            </a:lvl5pPr>
            <a:lvl6pPr marL="2514600" indent="-228600" defTabSz="4179888" eaLnBrk="0" fontAlgn="base" hangingPunct="0">
              <a:spcBef>
                <a:spcPct val="20000"/>
              </a:spcBef>
              <a:spcAft>
                <a:spcPct val="0"/>
              </a:spcAft>
              <a:defRPr sz="8600">
                <a:solidFill>
                  <a:schemeClr val="tx1"/>
                </a:solidFill>
                <a:latin typeface="Times New Roman" charset="0"/>
              </a:defRPr>
            </a:lvl6pPr>
            <a:lvl7pPr marL="2971800" indent="-228600" defTabSz="4179888" eaLnBrk="0" fontAlgn="base" hangingPunct="0">
              <a:spcBef>
                <a:spcPct val="20000"/>
              </a:spcBef>
              <a:spcAft>
                <a:spcPct val="0"/>
              </a:spcAft>
              <a:defRPr sz="8600">
                <a:solidFill>
                  <a:schemeClr val="tx1"/>
                </a:solidFill>
                <a:latin typeface="Times New Roman" charset="0"/>
              </a:defRPr>
            </a:lvl7pPr>
            <a:lvl8pPr marL="3429000" indent="-228600" defTabSz="4179888" eaLnBrk="0" fontAlgn="base" hangingPunct="0">
              <a:spcBef>
                <a:spcPct val="20000"/>
              </a:spcBef>
              <a:spcAft>
                <a:spcPct val="0"/>
              </a:spcAft>
              <a:defRPr sz="8600">
                <a:solidFill>
                  <a:schemeClr val="tx1"/>
                </a:solidFill>
                <a:latin typeface="Times New Roman" charset="0"/>
              </a:defRPr>
            </a:lvl8pPr>
            <a:lvl9pPr marL="3886200" indent="-228600" defTabSz="4179888" eaLnBrk="0" fontAlgn="base" hangingPunct="0">
              <a:spcBef>
                <a:spcPct val="20000"/>
              </a:spcBef>
              <a:spcAft>
                <a:spcPct val="0"/>
              </a:spcAft>
              <a:defRPr sz="8600">
                <a:solidFill>
                  <a:schemeClr val="tx1"/>
                </a:solidFill>
                <a:latin typeface="Times New Roman" charset="0"/>
              </a:defRPr>
            </a:lvl9pPr>
          </a:lstStyle>
          <a:p>
            <a:pPr eaLnBrk="1" hangingPunct="1">
              <a:spcAft>
                <a:spcPts val="0"/>
              </a:spcAft>
              <a:defRPr/>
            </a:pPr>
            <a:r>
              <a:rPr lang="en-US" altLang="zh-CN" sz="833" b="1" u="sng" dirty="0"/>
              <a:t>Contribution</a:t>
            </a:r>
            <a:endParaRPr lang="en-US" altLang="zh-CN" sz="750" b="1" u="sng" dirty="0"/>
          </a:p>
          <a:p>
            <a:pPr marL="47617"/>
            <a:r>
              <a:rPr lang="en-US" sz="600" dirty="0"/>
              <a:t>For this dataset, modeling methods used were k-means clustering and hierarchical clustering. The modeling type that best represented this data set, however, was Hierarchical clustering. K Means clustering starts with random choice of clusters, the results produced by running the algorithm multiple times might differ in clusters in other scenarios but showed very little difference in this one. While results are reproducible in Hierarchical clustering and have a more visible view of differences in clusters. So since  hierarchical clustering provides constant results, there was a visualization for the data set rather than the visualization provided by K-means clustering. </a:t>
            </a:r>
          </a:p>
          <a:p>
            <a:pPr marL="47617"/>
            <a:endParaRPr lang="en-US" sz="750" dirty="0"/>
          </a:p>
        </p:txBody>
      </p:sp>
      <p:sp>
        <p:nvSpPr>
          <p:cNvPr id="3082" name="Rectangle 60">
            <a:extLst>
              <a:ext uri="{FF2B5EF4-FFF2-40B4-BE49-F238E27FC236}">
                <a16:creationId xmlns:a16="http://schemas.microsoft.com/office/drawing/2014/main" id="{7CD5C61F-B35B-44D6-93DB-736DF913DDB9}"/>
              </a:ext>
            </a:extLst>
          </p:cNvPr>
          <p:cNvSpPr>
            <a:spLocks noChangeArrowheads="1"/>
          </p:cNvSpPr>
          <p:nvPr/>
        </p:nvSpPr>
        <p:spPr bwMode="auto">
          <a:xfrm>
            <a:off x="7765676" y="6105585"/>
            <a:ext cx="2767376" cy="675882"/>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2" tIns="45716" rIns="91432" bIns="45716"/>
          <a:lstStyle>
            <a:lvl1pPr defTabSz="4179888">
              <a:spcBef>
                <a:spcPct val="20000"/>
              </a:spcBef>
              <a:spcAft>
                <a:spcPct val="25000"/>
              </a:spcAft>
              <a:defRPr sz="15400">
                <a:solidFill>
                  <a:schemeClr val="tx1"/>
                </a:solidFill>
                <a:latin typeface="Times New Roman" panose="02020603050405020304" pitchFamily="18" charset="0"/>
              </a:defRPr>
            </a:lvl1pPr>
            <a:lvl2pPr marL="1828800" indent="-1306513" defTabSz="4179888">
              <a:spcBef>
                <a:spcPct val="20000"/>
              </a:spcBef>
              <a:buClr>
                <a:srgbClr val="CC0000"/>
              </a:buClr>
              <a:buSzPct val="90000"/>
              <a:buFont typeface="Wingdings" pitchFamily="2" charset="2"/>
              <a:buChar char="§"/>
              <a:defRPr sz="11600">
                <a:solidFill>
                  <a:schemeClr val="tx1"/>
                </a:solidFill>
                <a:latin typeface="Times New Roman" panose="02020603050405020304" pitchFamily="18" charset="0"/>
              </a:defRPr>
            </a:lvl2pPr>
            <a:lvl3pPr marL="3395663" indent="-1044575" defTabSz="4179888">
              <a:spcBef>
                <a:spcPct val="40000"/>
              </a:spcBef>
              <a:buChar char="•"/>
              <a:defRPr sz="9600" i="1">
                <a:solidFill>
                  <a:schemeClr val="tx1"/>
                </a:solidFill>
                <a:latin typeface="Times New Roman" panose="02020603050405020304" pitchFamily="18" charset="0"/>
              </a:defRPr>
            </a:lvl3pPr>
            <a:lvl4pPr marL="5753100" indent="-1044575" defTabSz="4179888">
              <a:spcBef>
                <a:spcPct val="40000"/>
              </a:spcBef>
              <a:buChar char="–"/>
              <a:defRPr sz="8600">
                <a:solidFill>
                  <a:schemeClr val="tx1"/>
                </a:solidFill>
                <a:latin typeface="Times New Roman" panose="02020603050405020304" pitchFamily="18" charset="0"/>
              </a:defRPr>
            </a:lvl4pPr>
            <a:lvl5pPr marL="2057400" indent="-228600" defTabSz="4179888">
              <a:spcBef>
                <a:spcPct val="20000"/>
              </a:spcBef>
              <a:defRPr sz="8600">
                <a:solidFill>
                  <a:schemeClr val="tx1"/>
                </a:solidFill>
                <a:latin typeface="Times New Roman" panose="02020603050405020304" pitchFamily="18" charset="0"/>
              </a:defRPr>
            </a:lvl5pPr>
            <a:lvl6pPr marL="2514600" indent="-228600" defTabSz="4179888" eaLnBrk="0" fontAlgn="base" hangingPunct="0">
              <a:spcBef>
                <a:spcPct val="20000"/>
              </a:spcBef>
              <a:spcAft>
                <a:spcPct val="0"/>
              </a:spcAft>
              <a:defRPr sz="8600">
                <a:solidFill>
                  <a:schemeClr val="tx1"/>
                </a:solidFill>
                <a:latin typeface="Times New Roman" panose="02020603050405020304" pitchFamily="18" charset="0"/>
              </a:defRPr>
            </a:lvl6pPr>
            <a:lvl7pPr marL="2971800" indent="-228600" defTabSz="4179888" eaLnBrk="0" fontAlgn="base" hangingPunct="0">
              <a:spcBef>
                <a:spcPct val="20000"/>
              </a:spcBef>
              <a:spcAft>
                <a:spcPct val="0"/>
              </a:spcAft>
              <a:defRPr sz="8600">
                <a:solidFill>
                  <a:schemeClr val="tx1"/>
                </a:solidFill>
                <a:latin typeface="Times New Roman" panose="02020603050405020304" pitchFamily="18" charset="0"/>
              </a:defRPr>
            </a:lvl7pPr>
            <a:lvl8pPr marL="3429000" indent="-228600" defTabSz="4179888" eaLnBrk="0" fontAlgn="base" hangingPunct="0">
              <a:spcBef>
                <a:spcPct val="20000"/>
              </a:spcBef>
              <a:spcAft>
                <a:spcPct val="0"/>
              </a:spcAft>
              <a:defRPr sz="8600">
                <a:solidFill>
                  <a:schemeClr val="tx1"/>
                </a:solidFill>
                <a:latin typeface="Times New Roman" panose="02020603050405020304" pitchFamily="18" charset="0"/>
              </a:defRPr>
            </a:lvl8pPr>
            <a:lvl9pPr marL="3886200" indent="-228600" defTabSz="4179888" eaLnBrk="0" fontAlgn="base" hangingPunct="0">
              <a:spcBef>
                <a:spcPct val="20000"/>
              </a:spcBef>
              <a:spcAft>
                <a:spcPct val="0"/>
              </a:spcAft>
              <a:defRPr sz="8600">
                <a:solidFill>
                  <a:schemeClr val="tx1"/>
                </a:solidFill>
                <a:latin typeface="Times New Roman" panose="02020603050405020304" pitchFamily="18" charset="0"/>
              </a:defRPr>
            </a:lvl9pPr>
          </a:lstStyle>
          <a:p>
            <a:pPr eaLnBrk="1" hangingPunct="1"/>
            <a:r>
              <a:rPr lang="en-US" altLang="en-US" sz="750" b="1" u="sng" dirty="0"/>
              <a:t>Ack</a:t>
            </a:r>
            <a:r>
              <a:rPr lang="en-US" altLang="zh-CN" sz="750" b="1" u="sng" dirty="0"/>
              <a:t>nowledgment</a:t>
            </a:r>
            <a:endParaRPr lang="en-US" altLang="en-US" sz="750" b="1" u="sng" dirty="0"/>
          </a:p>
          <a:p>
            <a:r>
              <a:rPr lang="en-US" sz="750" dirty="0"/>
              <a:t>This data set was provided by P. Cortez, A. </a:t>
            </a:r>
            <a:r>
              <a:rPr lang="en-US" sz="750" dirty="0" err="1"/>
              <a:t>Cerdeira</a:t>
            </a:r>
            <a:r>
              <a:rPr lang="en-US" sz="750" dirty="0"/>
              <a:t>, F. Almeida, T. Matos and J. Reis. Modeling wine preferences by data mining from physicochemical properties. We thank the authors for their detailed dataset.</a:t>
            </a:r>
          </a:p>
          <a:p>
            <a:endParaRPr lang="en-US" sz="750" dirty="0"/>
          </a:p>
          <a:p>
            <a:pPr eaLnBrk="1" hangingPunct="1"/>
            <a:endParaRPr lang="en-US" altLang="en-US" sz="750" dirty="0"/>
          </a:p>
          <a:p>
            <a:pPr>
              <a:buFontTx/>
              <a:buChar char="•"/>
            </a:pPr>
            <a:endParaRPr lang="en-US" altLang="en-US" sz="750" dirty="0"/>
          </a:p>
          <a:p>
            <a:pPr eaLnBrk="1" hangingPunct="1">
              <a:buFontTx/>
              <a:buChar char="•"/>
            </a:pPr>
            <a:endParaRPr lang="en-US" altLang="en-US" sz="750" dirty="0"/>
          </a:p>
        </p:txBody>
      </p:sp>
      <p:sp>
        <p:nvSpPr>
          <p:cNvPr id="37" name="Rectangle 73">
            <a:extLst>
              <a:ext uri="{FF2B5EF4-FFF2-40B4-BE49-F238E27FC236}">
                <a16:creationId xmlns:a16="http://schemas.microsoft.com/office/drawing/2014/main" id="{3C126567-7969-484B-99F0-B676985E0326}"/>
              </a:ext>
            </a:extLst>
          </p:cNvPr>
          <p:cNvSpPr>
            <a:spLocks noChangeArrowheads="1"/>
          </p:cNvSpPr>
          <p:nvPr/>
        </p:nvSpPr>
        <p:spPr bwMode="auto">
          <a:xfrm>
            <a:off x="1690501" y="2871502"/>
            <a:ext cx="3399028" cy="2070287"/>
          </a:xfrm>
          <a:prstGeom prst="rect">
            <a:avLst/>
          </a:prstGeom>
          <a:noFill/>
          <a:ln w="127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078" tIns="43539" rIns="87078" bIns="43539"/>
          <a:lstStyle>
            <a:lvl1pPr defTabSz="4179888" eaLnBrk="0" hangingPunct="0">
              <a:spcBef>
                <a:spcPct val="20000"/>
              </a:spcBef>
              <a:spcAft>
                <a:spcPct val="25000"/>
              </a:spcAft>
              <a:defRPr sz="15400">
                <a:solidFill>
                  <a:schemeClr val="tx1"/>
                </a:solidFill>
                <a:latin typeface="Times New Roman" charset="0"/>
              </a:defRPr>
            </a:lvl1pPr>
            <a:lvl2pPr marL="1828800" indent="-1306513" defTabSz="4179888" eaLnBrk="0" hangingPunct="0">
              <a:spcBef>
                <a:spcPct val="20000"/>
              </a:spcBef>
              <a:buClr>
                <a:srgbClr val="CC0000"/>
              </a:buClr>
              <a:buSzPct val="90000"/>
              <a:buFont typeface="Wingdings" charset="2"/>
              <a:buChar char="§"/>
              <a:defRPr sz="11600">
                <a:solidFill>
                  <a:schemeClr val="tx1"/>
                </a:solidFill>
                <a:latin typeface="Times New Roman" charset="0"/>
              </a:defRPr>
            </a:lvl2pPr>
            <a:lvl3pPr marL="3395663" indent="-1044575" defTabSz="4179888" eaLnBrk="0" hangingPunct="0">
              <a:spcBef>
                <a:spcPct val="40000"/>
              </a:spcBef>
              <a:buChar char="•"/>
              <a:defRPr sz="9600" i="1">
                <a:solidFill>
                  <a:schemeClr val="tx1"/>
                </a:solidFill>
                <a:latin typeface="Times New Roman" charset="0"/>
              </a:defRPr>
            </a:lvl3pPr>
            <a:lvl4pPr marL="5753100" indent="-1044575" defTabSz="4179888" eaLnBrk="0" hangingPunct="0">
              <a:spcBef>
                <a:spcPct val="40000"/>
              </a:spcBef>
              <a:buChar char="–"/>
              <a:defRPr sz="8600">
                <a:solidFill>
                  <a:schemeClr val="tx1"/>
                </a:solidFill>
                <a:latin typeface="Times New Roman" charset="0"/>
              </a:defRPr>
            </a:lvl4pPr>
            <a:lvl5pPr marL="2057400" indent="-228600" defTabSz="4179888" eaLnBrk="0" hangingPunct="0">
              <a:spcBef>
                <a:spcPct val="20000"/>
              </a:spcBef>
              <a:defRPr sz="8600">
                <a:solidFill>
                  <a:schemeClr val="tx1"/>
                </a:solidFill>
                <a:latin typeface="Times New Roman" charset="0"/>
              </a:defRPr>
            </a:lvl5pPr>
            <a:lvl6pPr marL="2514600" indent="-228600" defTabSz="4179888" eaLnBrk="0" fontAlgn="base" hangingPunct="0">
              <a:spcBef>
                <a:spcPct val="20000"/>
              </a:spcBef>
              <a:spcAft>
                <a:spcPct val="0"/>
              </a:spcAft>
              <a:defRPr sz="8600">
                <a:solidFill>
                  <a:schemeClr val="tx1"/>
                </a:solidFill>
                <a:latin typeface="Times New Roman" charset="0"/>
              </a:defRPr>
            </a:lvl6pPr>
            <a:lvl7pPr marL="2971800" indent="-228600" defTabSz="4179888" eaLnBrk="0" fontAlgn="base" hangingPunct="0">
              <a:spcBef>
                <a:spcPct val="20000"/>
              </a:spcBef>
              <a:spcAft>
                <a:spcPct val="0"/>
              </a:spcAft>
              <a:defRPr sz="8600">
                <a:solidFill>
                  <a:schemeClr val="tx1"/>
                </a:solidFill>
                <a:latin typeface="Times New Roman" charset="0"/>
              </a:defRPr>
            </a:lvl7pPr>
            <a:lvl8pPr marL="3429000" indent="-228600" defTabSz="4179888" eaLnBrk="0" fontAlgn="base" hangingPunct="0">
              <a:spcBef>
                <a:spcPct val="20000"/>
              </a:spcBef>
              <a:spcAft>
                <a:spcPct val="0"/>
              </a:spcAft>
              <a:defRPr sz="8600">
                <a:solidFill>
                  <a:schemeClr val="tx1"/>
                </a:solidFill>
                <a:latin typeface="Times New Roman" charset="0"/>
              </a:defRPr>
            </a:lvl8pPr>
            <a:lvl9pPr marL="3886200" indent="-228600" defTabSz="4179888" eaLnBrk="0" fontAlgn="base" hangingPunct="0">
              <a:spcBef>
                <a:spcPct val="20000"/>
              </a:spcBef>
              <a:spcAft>
                <a:spcPct val="0"/>
              </a:spcAft>
              <a:defRPr sz="8600">
                <a:solidFill>
                  <a:schemeClr val="tx1"/>
                </a:solidFill>
                <a:latin typeface="Times New Roman" charset="0"/>
              </a:defRPr>
            </a:lvl9pPr>
          </a:lstStyle>
          <a:p>
            <a:pPr eaLnBrk="1" hangingPunct="1">
              <a:defRPr/>
            </a:pPr>
            <a:r>
              <a:rPr lang="en-US" altLang="zh-CN" sz="833" b="1" u="sng" dirty="0">
                <a:latin typeface="Times New Roman" panose="02020603050405020304" pitchFamily="18" charset="0"/>
              </a:rPr>
              <a:t>Wine Dataset</a:t>
            </a:r>
            <a:endParaRPr lang="en-US" altLang="en-US" sz="750" b="1" u="sng" dirty="0"/>
          </a:p>
          <a:p>
            <a:pPr eaLnBrk="1" hangingPunct="1">
              <a:defRPr/>
            </a:pPr>
            <a:endParaRPr lang="en-US" altLang="en-US" sz="500" dirty="0"/>
          </a:p>
        </p:txBody>
      </p:sp>
      <p:sp>
        <p:nvSpPr>
          <p:cNvPr id="3098" name="TextBox 8">
            <a:extLst>
              <a:ext uri="{FF2B5EF4-FFF2-40B4-BE49-F238E27FC236}">
                <a16:creationId xmlns:a16="http://schemas.microsoft.com/office/drawing/2014/main" id="{BF537C6A-FA62-D043-B483-AFEBB177F61A}"/>
              </a:ext>
            </a:extLst>
          </p:cNvPr>
          <p:cNvSpPr txBox="1">
            <a:spLocks noChangeArrowheads="1"/>
          </p:cNvSpPr>
          <p:nvPr/>
        </p:nvSpPr>
        <p:spPr bwMode="auto">
          <a:xfrm>
            <a:off x="4803018" y="883245"/>
            <a:ext cx="2374369" cy="21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792" i="1" dirty="0">
                <a:ea typeface="宋体" panose="02010600030101010101" pitchFamily="2" charset="-122"/>
              </a:rPr>
              <a:t>Computer</a:t>
            </a:r>
            <a:r>
              <a:rPr lang="zh-CN" altLang="en-US" sz="792" i="1" dirty="0">
                <a:ea typeface="宋体" panose="02010600030101010101" pitchFamily="2" charset="-122"/>
              </a:rPr>
              <a:t> </a:t>
            </a:r>
            <a:r>
              <a:rPr lang="en-US" altLang="zh-CN" sz="792" i="1" dirty="0">
                <a:ea typeface="宋体" panose="02010600030101010101" pitchFamily="2" charset="-122"/>
              </a:rPr>
              <a:t>Science</a:t>
            </a:r>
            <a:r>
              <a:rPr lang="zh-CN" altLang="en-US" sz="792" i="1" dirty="0">
                <a:ea typeface="宋体" panose="02010600030101010101" pitchFamily="2" charset="-122"/>
              </a:rPr>
              <a:t> </a:t>
            </a:r>
            <a:r>
              <a:rPr lang="en-US" altLang="zh-CN" sz="792" i="1" dirty="0">
                <a:ea typeface="宋体" panose="02010600030101010101" pitchFamily="2" charset="-122"/>
              </a:rPr>
              <a:t>Department,</a:t>
            </a:r>
            <a:r>
              <a:rPr lang="zh-CN" altLang="en-US" sz="792" i="1" dirty="0">
                <a:ea typeface="宋体" panose="02010600030101010101" pitchFamily="2" charset="-122"/>
              </a:rPr>
              <a:t> </a:t>
            </a:r>
            <a:r>
              <a:rPr lang="en-US" altLang="zh-CN" sz="792" i="1" dirty="0">
                <a:ea typeface="宋体" panose="02010600030101010101" pitchFamily="2" charset="-122"/>
              </a:rPr>
              <a:t>Texas</a:t>
            </a:r>
            <a:r>
              <a:rPr lang="zh-CN" altLang="en-US" sz="792" i="1" dirty="0">
                <a:ea typeface="宋体" panose="02010600030101010101" pitchFamily="2" charset="-122"/>
              </a:rPr>
              <a:t> </a:t>
            </a:r>
            <a:r>
              <a:rPr lang="en-US" altLang="zh-CN" sz="792" i="1" dirty="0">
                <a:ea typeface="宋体" panose="02010600030101010101" pitchFamily="2" charset="-122"/>
              </a:rPr>
              <a:t>Tech</a:t>
            </a:r>
            <a:r>
              <a:rPr lang="zh-CN" altLang="en-US" sz="792" i="1" dirty="0">
                <a:ea typeface="宋体" panose="02010600030101010101" pitchFamily="2" charset="-122"/>
              </a:rPr>
              <a:t> </a:t>
            </a:r>
            <a:r>
              <a:rPr lang="en-US" altLang="zh-CN" sz="792" i="1" dirty="0">
                <a:ea typeface="宋体" panose="02010600030101010101" pitchFamily="2" charset="-122"/>
              </a:rPr>
              <a:t>University</a:t>
            </a:r>
            <a:endParaRPr lang="en-US" altLang="en-US" sz="792" i="1" dirty="0"/>
          </a:p>
        </p:txBody>
      </p:sp>
      <p:sp>
        <p:nvSpPr>
          <p:cNvPr id="3099" name="TextBox 9">
            <a:extLst>
              <a:ext uri="{FF2B5EF4-FFF2-40B4-BE49-F238E27FC236}">
                <a16:creationId xmlns:a16="http://schemas.microsoft.com/office/drawing/2014/main" id="{CBBEA0DD-7C6F-8948-8E19-FC720627DD61}"/>
              </a:ext>
            </a:extLst>
          </p:cNvPr>
          <p:cNvSpPr txBox="1">
            <a:spLocks noChangeArrowheads="1"/>
          </p:cNvSpPr>
          <p:nvPr/>
        </p:nvSpPr>
        <p:spPr bwMode="auto">
          <a:xfrm>
            <a:off x="5056687" y="756702"/>
            <a:ext cx="1931940" cy="21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792" dirty="0">
                <a:ea typeface="굴림" panose="020B0600000101010101" pitchFamily="34" charset="-127"/>
              </a:rPr>
              <a:t>Lora Milam, Sally Comer, and </a:t>
            </a:r>
            <a:r>
              <a:rPr lang="en-US" altLang="zh-CN" sz="792" dirty="0" err="1">
                <a:ea typeface="굴림" panose="020B0600000101010101" pitchFamily="34" charset="-127"/>
              </a:rPr>
              <a:t>Payal</a:t>
            </a:r>
            <a:r>
              <a:rPr lang="en-US" altLang="zh-CN" sz="792" dirty="0">
                <a:ea typeface="굴림" panose="020B0600000101010101" pitchFamily="34" charset="-127"/>
              </a:rPr>
              <a:t> </a:t>
            </a:r>
            <a:r>
              <a:rPr lang="en-US" altLang="zh-CN" sz="792" dirty="0" err="1">
                <a:ea typeface="굴림" panose="020B0600000101010101" pitchFamily="34" charset="-127"/>
              </a:rPr>
              <a:t>Pawar</a:t>
            </a:r>
            <a:r>
              <a:rPr lang="en-US" altLang="zh-CN" sz="792" dirty="0">
                <a:ea typeface="굴림" panose="020B0600000101010101" pitchFamily="34" charset="-127"/>
              </a:rPr>
              <a:t> </a:t>
            </a:r>
          </a:p>
        </p:txBody>
      </p:sp>
      <p:sp>
        <p:nvSpPr>
          <p:cNvPr id="60" name="Rectangle 73">
            <a:extLst>
              <a:ext uri="{FF2B5EF4-FFF2-40B4-BE49-F238E27FC236}">
                <a16:creationId xmlns:a16="http://schemas.microsoft.com/office/drawing/2014/main" id="{57F75518-0683-A64F-9A52-2A467E8B2A6D}"/>
              </a:ext>
            </a:extLst>
          </p:cNvPr>
          <p:cNvSpPr>
            <a:spLocks noChangeArrowheads="1"/>
          </p:cNvSpPr>
          <p:nvPr/>
        </p:nvSpPr>
        <p:spPr bwMode="auto">
          <a:xfrm>
            <a:off x="5128966" y="1165628"/>
            <a:ext cx="5402516" cy="3786017"/>
          </a:xfrm>
          <a:prstGeom prst="rect">
            <a:avLst/>
          </a:prstGeom>
          <a:noFill/>
          <a:ln w="127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078" tIns="43539" rIns="87078" bIns="43539"/>
          <a:lstStyle>
            <a:lvl1pPr defTabSz="4179888" eaLnBrk="0" hangingPunct="0">
              <a:spcBef>
                <a:spcPct val="20000"/>
              </a:spcBef>
              <a:spcAft>
                <a:spcPct val="25000"/>
              </a:spcAft>
              <a:defRPr sz="15400">
                <a:solidFill>
                  <a:schemeClr val="tx1"/>
                </a:solidFill>
                <a:latin typeface="Times New Roman" charset="0"/>
              </a:defRPr>
            </a:lvl1pPr>
            <a:lvl2pPr marL="1828800" indent="-1306513" defTabSz="4179888" eaLnBrk="0" hangingPunct="0">
              <a:spcBef>
                <a:spcPct val="20000"/>
              </a:spcBef>
              <a:buClr>
                <a:srgbClr val="CC0000"/>
              </a:buClr>
              <a:buSzPct val="90000"/>
              <a:buFont typeface="Wingdings" charset="2"/>
              <a:buChar char="§"/>
              <a:defRPr sz="11600">
                <a:solidFill>
                  <a:schemeClr val="tx1"/>
                </a:solidFill>
                <a:latin typeface="Times New Roman" charset="0"/>
              </a:defRPr>
            </a:lvl2pPr>
            <a:lvl3pPr marL="3395663" indent="-1044575" defTabSz="4179888" eaLnBrk="0" hangingPunct="0">
              <a:spcBef>
                <a:spcPct val="40000"/>
              </a:spcBef>
              <a:buChar char="•"/>
              <a:defRPr sz="9600" i="1">
                <a:solidFill>
                  <a:schemeClr val="tx1"/>
                </a:solidFill>
                <a:latin typeface="Times New Roman" charset="0"/>
              </a:defRPr>
            </a:lvl3pPr>
            <a:lvl4pPr marL="5753100" indent="-1044575" defTabSz="4179888" eaLnBrk="0" hangingPunct="0">
              <a:spcBef>
                <a:spcPct val="40000"/>
              </a:spcBef>
              <a:buChar char="–"/>
              <a:defRPr sz="8600">
                <a:solidFill>
                  <a:schemeClr val="tx1"/>
                </a:solidFill>
                <a:latin typeface="Times New Roman" charset="0"/>
              </a:defRPr>
            </a:lvl4pPr>
            <a:lvl5pPr marL="2057400" indent="-228600" defTabSz="4179888" eaLnBrk="0" hangingPunct="0">
              <a:spcBef>
                <a:spcPct val="20000"/>
              </a:spcBef>
              <a:defRPr sz="8600">
                <a:solidFill>
                  <a:schemeClr val="tx1"/>
                </a:solidFill>
                <a:latin typeface="Times New Roman" charset="0"/>
              </a:defRPr>
            </a:lvl5pPr>
            <a:lvl6pPr marL="2514600" indent="-228600" defTabSz="4179888" eaLnBrk="0" fontAlgn="base" hangingPunct="0">
              <a:spcBef>
                <a:spcPct val="20000"/>
              </a:spcBef>
              <a:spcAft>
                <a:spcPct val="0"/>
              </a:spcAft>
              <a:defRPr sz="8600">
                <a:solidFill>
                  <a:schemeClr val="tx1"/>
                </a:solidFill>
                <a:latin typeface="Times New Roman" charset="0"/>
              </a:defRPr>
            </a:lvl6pPr>
            <a:lvl7pPr marL="2971800" indent="-228600" defTabSz="4179888" eaLnBrk="0" fontAlgn="base" hangingPunct="0">
              <a:spcBef>
                <a:spcPct val="20000"/>
              </a:spcBef>
              <a:spcAft>
                <a:spcPct val="0"/>
              </a:spcAft>
              <a:defRPr sz="8600">
                <a:solidFill>
                  <a:schemeClr val="tx1"/>
                </a:solidFill>
                <a:latin typeface="Times New Roman" charset="0"/>
              </a:defRPr>
            </a:lvl7pPr>
            <a:lvl8pPr marL="3429000" indent="-228600" defTabSz="4179888" eaLnBrk="0" fontAlgn="base" hangingPunct="0">
              <a:spcBef>
                <a:spcPct val="20000"/>
              </a:spcBef>
              <a:spcAft>
                <a:spcPct val="0"/>
              </a:spcAft>
              <a:defRPr sz="8600">
                <a:solidFill>
                  <a:schemeClr val="tx1"/>
                </a:solidFill>
                <a:latin typeface="Times New Roman" charset="0"/>
              </a:defRPr>
            </a:lvl8pPr>
            <a:lvl9pPr marL="3886200" indent="-228600" defTabSz="4179888" eaLnBrk="0" fontAlgn="base" hangingPunct="0">
              <a:spcBef>
                <a:spcPct val="20000"/>
              </a:spcBef>
              <a:spcAft>
                <a:spcPct val="0"/>
              </a:spcAft>
              <a:defRPr sz="8600">
                <a:solidFill>
                  <a:schemeClr val="tx1"/>
                </a:solidFill>
                <a:latin typeface="Times New Roman" charset="0"/>
              </a:defRPr>
            </a:lvl9pPr>
          </a:lstStyle>
          <a:p>
            <a:pPr eaLnBrk="1" hangingPunct="1">
              <a:defRPr/>
            </a:pPr>
            <a:r>
              <a:rPr lang="en-US" altLang="en-US" sz="833" b="1" u="sng" dirty="0"/>
              <a:t>Method and Proposed Model Comparison </a:t>
            </a:r>
          </a:p>
          <a:p>
            <a:pPr eaLnBrk="1" hangingPunct="1">
              <a:defRPr/>
            </a:pPr>
            <a:endParaRPr lang="en-US" altLang="en-US" sz="500" dirty="0"/>
          </a:p>
        </p:txBody>
      </p:sp>
      <p:sp>
        <p:nvSpPr>
          <p:cNvPr id="61" name="Rectangle 73">
            <a:extLst>
              <a:ext uri="{FF2B5EF4-FFF2-40B4-BE49-F238E27FC236}">
                <a16:creationId xmlns:a16="http://schemas.microsoft.com/office/drawing/2014/main" id="{232E6CE4-FD46-714B-B579-809A505CDEB0}"/>
              </a:ext>
            </a:extLst>
          </p:cNvPr>
          <p:cNvSpPr>
            <a:spLocks noChangeArrowheads="1"/>
          </p:cNvSpPr>
          <p:nvPr/>
        </p:nvSpPr>
        <p:spPr bwMode="auto">
          <a:xfrm>
            <a:off x="1690501" y="4988057"/>
            <a:ext cx="6024560" cy="1791223"/>
          </a:xfrm>
          <a:prstGeom prst="rect">
            <a:avLst/>
          </a:prstGeom>
          <a:noFill/>
          <a:ln w="12700">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7078" tIns="43539" rIns="87078" bIns="43539"/>
          <a:lstStyle>
            <a:lvl1pPr defTabSz="4179888" eaLnBrk="0" hangingPunct="0">
              <a:spcBef>
                <a:spcPct val="20000"/>
              </a:spcBef>
              <a:spcAft>
                <a:spcPct val="25000"/>
              </a:spcAft>
              <a:defRPr sz="15400">
                <a:solidFill>
                  <a:schemeClr val="tx1"/>
                </a:solidFill>
                <a:latin typeface="Times New Roman" charset="0"/>
              </a:defRPr>
            </a:lvl1pPr>
            <a:lvl2pPr marL="1828800" indent="-1306513" defTabSz="4179888" eaLnBrk="0" hangingPunct="0">
              <a:spcBef>
                <a:spcPct val="20000"/>
              </a:spcBef>
              <a:buClr>
                <a:srgbClr val="CC0000"/>
              </a:buClr>
              <a:buSzPct val="90000"/>
              <a:buFont typeface="Wingdings" charset="2"/>
              <a:buChar char="§"/>
              <a:defRPr sz="11600">
                <a:solidFill>
                  <a:schemeClr val="tx1"/>
                </a:solidFill>
                <a:latin typeface="Times New Roman" charset="0"/>
              </a:defRPr>
            </a:lvl2pPr>
            <a:lvl3pPr marL="3395663" indent="-1044575" defTabSz="4179888" eaLnBrk="0" hangingPunct="0">
              <a:spcBef>
                <a:spcPct val="40000"/>
              </a:spcBef>
              <a:buChar char="•"/>
              <a:defRPr sz="9600" i="1">
                <a:solidFill>
                  <a:schemeClr val="tx1"/>
                </a:solidFill>
                <a:latin typeface="Times New Roman" charset="0"/>
              </a:defRPr>
            </a:lvl3pPr>
            <a:lvl4pPr marL="5753100" indent="-1044575" defTabSz="4179888" eaLnBrk="0" hangingPunct="0">
              <a:spcBef>
                <a:spcPct val="40000"/>
              </a:spcBef>
              <a:buChar char="–"/>
              <a:defRPr sz="8600">
                <a:solidFill>
                  <a:schemeClr val="tx1"/>
                </a:solidFill>
                <a:latin typeface="Times New Roman" charset="0"/>
              </a:defRPr>
            </a:lvl4pPr>
            <a:lvl5pPr marL="2057400" indent="-228600" defTabSz="4179888" eaLnBrk="0" hangingPunct="0">
              <a:spcBef>
                <a:spcPct val="20000"/>
              </a:spcBef>
              <a:defRPr sz="8600">
                <a:solidFill>
                  <a:schemeClr val="tx1"/>
                </a:solidFill>
                <a:latin typeface="Times New Roman" charset="0"/>
              </a:defRPr>
            </a:lvl5pPr>
            <a:lvl6pPr marL="2514600" indent="-228600" defTabSz="4179888" eaLnBrk="0" fontAlgn="base" hangingPunct="0">
              <a:spcBef>
                <a:spcPct val="20000"/>
              </a:spcBef>
              <a:spcAft>
                <a:spcPct val="0"/>
              </a:spcAft>
              <a:defRPr sz="8600">
                <a:solidFill>
                  <a:schemeClr val="tx1"/>
                </a:solidFill>
                <a:latin typeface="Times New Roman" charset="0"/>
              </a:defRPr>
            </a:lvl6pPr>
            <a:lvl7pPr marL="2971800" indent="-228600" defTabSz="4179888" eaLnBrk="0" fontAlgn="base" hangingPunct="0">
              <a:spcBef>
                <a:spcPct val="20000"/>
              </a:spcBef>
              <a:spcAft>
                <a:spcPct val="0"/>
              </a:spcAft>
              <a:defRPr sz="8600">
                <a:solidFill>
                  <a:schemeClr val="tx1"/>
                </a:solidFill>
                <a:latin typeface="Times New Roman" charset="0"/>
              </a:defRPr>
            </a:lvl7pPr>
            <a:lvl8pPr marL="3429000" indent="-228600" defTabSz="4179888" eaLnBrk="0" fontAlgn="base" hangingPunct="0">
              <a:spcBef>
                <a:spcPct val="20000"/>
              </a:spcBef>
              <a:spcAft>
                <a:spcPct val="0"/>
              </a:spcAft>
              <a:defRPr sz="8600">
                <a:solidFill>
                  <a:schemeClr val="tx1"/>
                </a:solidFill>
                <a:latin typeface="Times New Roman" charset="0"/>
              </a:defRPr>
            </a:lvl8pPr>
            <a:lvl9pPr marL="3886200" indent="-228600" defTabSz="4179888" eaLnBrk="0" fontAlgn="base" hangingPunct="0">
              <a:spcBef>
                <a:spcPct val="20000"/>
              </a:spcBef>
              <a:spcAft>
                <a:spcPct val="0"/>
              </a:spcAft>
              <a:defRPr sz="8600">
                <a:solidFill>
                  <a:schemeClr val="tx1"/>
                </a:solidFill>
                <a:latin typeface="Times New Roman" charset="0"/>
              </a:defRPr>
            </a:lvl9pPr>
          </a:lstStyle>
          <a:p>
            <a:pPr eaLnBrk="1" hangingPunct="1">
              <a:defRPr/>
            </a:pPr>
            <a:r>
              <a:rPr lang="en-US" altLang="zh-CN" sz="833" b="1" u="sng" dirty="0"/>
              <a:t>Experimental</a:t>
            </a:r>
            <a:r>
              <a:rPr lang="zh-CN" altLang="en-US" sz="750" b="1" u="sng" dirty="0"/>
              <a:t> </a:t>
            </a:r>
            <a:r>
              <a:rPr lang="en-US" altLang="zh-CN" sz="750" b="1" u="sng" dirty="0"/>
              <a:t>Results</a:t>
            </a:r>
            <a:endParaRPr lang="en-US" altLang="en-US" sz="750" b="1" u="sng" dirty="0"/>
          </a:p>
          <a:p>
            <a:pPr eaLnBrk="1" hangingPunct="1">
              <a:defRPr/>
            </a:pPr>
            <a:endParaRPr lang="en-US" altLang="en-US" sz="500" dirty="0"/>
          </a:p>
        </p:txBody>
      </p:sp>
      <p:pic>
        <p:nvPicPr>
          <p:cNvPr id="5" name="Picture 4">
            <a:extLst>
              <a:ext uri="{FF2B5EF4-FFF2-40B4-BE49-F238E27FC236}">
                <a16:creationId xmlns:a16="http://schemas.microsoft.com/office/drawing/2014/main" id="{EB02E4E7-D8A9-FE41-93DF-34561C98E29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8785693" y="454196"/>
            <a:ext cx="1687214" cy="538552"/>
          </a:xfrm>
          <a:prstGeom prst="rect">
            <a:avLst/>
          </a:prstGeom>
        </p:spPr>
      </p:pic>
      <p:sp>
        <p:nvSpPr>
          <p:cNvPr id="35" name="TextBox 9">
            <a:extLst>
              <a:ext uri="{FF2B5EF4-FFF2-40B4-BE49-F238E27FC236}">
                <a16:creationId xmlns:a16="http://schemas.microsoft.com/office/drawing/2014/main" id="{69FF79B2-53FF-494C-B1F2-D07527473508}"/>
              </a:ext>
            </a:extLst>
          </p:cNvPr>
          <p:cNvSpPr txBox="1">
            <a:spLocks noChangeArrowheads="1"/>
          </p:cNvSpPr>
          <p:nvPr/>
        </p:nvSpPr>
        <p:spPr bwMode="auto">
          <a:xfrm>
            <a:off x="5897837" y="888118"/>
            <a:ext cx="184730" cy="21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en-US" altLang="ko-KR" sz="792" dirty="0">
              <a:ea typeface="굴림" panose="020B0600000101010101" pitchFamily="34" charset="-127"/>
            </a:endParaRPr>
          </a:p>
        </p:txBody>
      </p:sp>
      <p:sp>
        <p:nvSpPr>
          <p:cNvPr id="39" name="TextBox 38">
            <a:extLst>
              <a:ext uri="{FF2B5EF4-FFF2-40B4-BE49-F238E27FC236}">
                <a16:creationId xmlns:a16="http://schemas.microsoft.com/office/drawing/2014/main" id="{3C9FEDC5-1B1F-F941-9CFE-2B63E525D35F}"/>
              </a:ext>
            </a:extLst>
          </p:cNvPr>
          <p:cNvSpPr txBox="1">
            <a:spLocks/>
          </p:cNvSpPr>
          <p:nvPr/>
        </p:nvSpPr>
        <p:spPr>
          <a:xfrm>
            <a:off x="7293057" y="1395499"/>
            <a:ext cx="1061509" cy="194990"/>
          </a:xfrm>
          <a:prstGeom prst="rect">
            <a:avLst/>
          </a:prstGeom>
          <a:noFill/>
        </p:spPr>
        <p:txBody>
          <a:bodyPr wrap="none" rtlCol="0">
            <a:spAutoFit/>
          </a:bodyPr>
          <a:lstStyle/>
          <a:p>
            <a:r>
              <a:rPr lang="en-US" altLang="zh-CN" sz="667" b="1" dirty="0">
                <a:latin typeface="Times New Roman" panose="02020603050405020304" pitchFamily="18" charset="0"/>
                <a:cs typeface="Times New Roman" panose="02020603050405020304" pitchFamily="18" charset="0"/>
              </a:rPr>
              <a:t>Hierarchical Clustering</a:t>
            </a:r>
            <a:endParaRPr lang="en-US" sz="667" b="1"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991D8773-B9BA-0D4C-A5F7-361D31B26BD0}"/>
              </a:ext>
            </a:extLst>
          </p:cNvPr>
          <p:cNvSpPr txBox="1">
            <a:spLocks/>
          </p:cNvSpPr>
          <p:nvPr/>
        </p:nvSpPr>
        <p:spPr>
          <a:xfrm>
            <a:off x="7090408" y="3034951"/>
            <a:ext cx="1639563" cy="207749"/>
          </a:xfrm>
          <a:prstGeom prst="rect">
            <a:avLst/>
          </a:prstGeom>
          <a:noFill/>
        </p:spPr>
        <p:txBody>
          <a:bodyPr wrap="square" rtlCol="0">
            <a:spAutoFit/>
          </a:bodyPr>
          <a:lstStyle/>
          <a:p>
            <a:r>
              <a:rPr lang="en-US" sz="750" b="1" dirty="0">
                <a:latin typeface="Times New Roman" panose="02020603050405020304" pitchFamily="18" charset="0"/>
                <a:cs typeface="Times New Roman" panose="02020603050405020304" pitchFamily="18" charset="0"/>
              </a:rPr>
              <a:t>K-Means Clustering Performance</a:t>
            </a:r>
          </a:p>
        </p:txBody>
      </p:sp>
      <p:sp>
        <p:nvSpPr>
          <p:cNvPr id="43" name="TextBox 42">
            <a:extLst>
              <a:ext uri="{FF2B5EF4-FFF2-40B4-BE49-F238E27FC236}">
                <a16:creationId xmlns:a16="http://schemas.microsoft.com/office/drawing/2014/main" id="{5021502C-E8B3-4D4A-A20C-9A36368A356C}"/>
              </a:ext>
            </a:extLst>
          </p:cNvPr>
          <p:cNvSpPr txBox="1">
            <a:spLocks/>
          </p:cNvSpPr>
          <p:nvPr/>
        </p:nvSpPr>
        <p:spPr>
          <a:xfrm>
            <a:off x="1696228" y="3103758"/>
            <a:ext cx="1284037" cy="194990"/>
          </a:xfrm>
          <a:prstGeom prst="rect">
            <a:avLst/>
          </a:prstGeom>
          <a:noFill/>
        </p:spPr>
        <p:txBody>
          <a:bodyPr wrap="square" rtlCol="0">
            <a:spAutoFit/>
          </a:bodyPr>
          <a:lstStyle/>
          <a:p>
            <a:pPr algn="ctr"/>
            <a:r>
              <a:rPr lang="en-US" sz="667" b="1" dirty="0">
                <a:solidFill>
                  <a:schemeClr val="tx1">
                    <a:lumMod val="95000"/>
                    <a:lumOff val="5000"/>
                  </a:schemeClr>
                </a:solidFill>
                <a:latin typeface="Times New Roman" panose="02020603050405020304" pitchFamily="18" charset="0"/>
                <a:cs typeface="Times New Roman" panose="02020603050405020304" pitchFamily="18" charset="0"/>
              </a:rPr>
              <a:t>Predictor Variables Plotted</a:t>
            </a:r>
            <a:endParaRPr lang="en-US" sz="667"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C9FD81A-1400-4A41-B27C-2CB5096993FE}"/>
              </a:ext>
            </a:extLst>
          </p:cNvPr>
          <p:cNvSpPr>
            <a:spLocks/>
          </p:cNvSpPr>
          <p:nvPr/>
        </p:nvSpPr>
        <p:spPr>
          <a:xfrm>
            <a:off x="4827403" y="5239576"/>
            <a:ext cx="1620957" cy="215444"/>
          </a:xfrm>
          <a:prstGeom prst="rect">
            <a:avLst/>
          </a:prstGeom>
        </p:spPr>
        <p:txBody>
          <a:bodyPr wrap="none">
            <a:spAutoFit/>
          </a:bodyPr>
          <a:lstStyle/>
          <a:p>
            <a:pPr lvl="0"/>
            <a:r>
              <a:rPr lang="en-US" sz="800" b="1" dirty="0">
                <a:latin typeface="Times New Roman" panose="02020603050405020304" pitchFamily="18" charset="0"/>
                <a:cs typeface="Times New Roman" panose="02020603050405020304" pitchFamily="18" charset="0"/>
              </a:rPr>
              <a:t>Predictive Experimental Results </a:t>
            </a:r>
            <a:endParaRPr lang="en-US" sz="800" b="1" dirty="0">
              <a:solidFill>
                <a:srgbClr val="000000"/>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968FEAE8-F406-4D5F-ACC2-929C3A2DB89B}"/>
              </a:ext>
            </a:extLst>
          </p:cNvPr>
          <p:cNvSpPr txBox="1">
            <a:spLocks/>
          </p:cNvSpPr>
          <p:nvPr/>
        </p:nvSpPr>
        <p:spPr>
          <a:xfrm>
            <a:off x="1696228" y="5239576"/>
            <a:ext cx="2365254" cy="215444"/>
          </a:xfrm>
          <a:prstGeom prst="rect">
            <a:avLst/>
          </a:prstGeom>
          <a:noFill/>
        </p:spPr>
        <p:txBody>
          <a:bodyPr wrap="square" rtlCol="0">
            <a:spAutoFit/>
          </a:bodyPr>
          <a:lstStyle/>
          <a:p>
            <a:r>
              <a:rPr lang="en-US" sz="800" b="1" dirty="0">
                <a:latin typeface="Times New Roman" panose="02020603050405020304" pitchFamily="18" charset="0"/>
                <a:cs typeface="Times New Roman" panose="02020603050405020304" pitchFamily="18" charset="0"/>
              </a:rPr>
              <a:t>Correlation of  Variables with Wine Quality</a:t>
            </a:r>
          </a:p>
        </p:txBody>
      </p:sp>
      <p:pic>
        <p:nvPicPr>
          <p:cNvPr id="3" name="Picture 2">
            <a:extLst>
              <a:ext uri="{FF2B5EF4-FFF2-40B4-BE49-F238E27FC236}">
                <a16:creationId xmlns:a16="http://schemas.microsoft.com/office/drawing/2014/main" id="{605CED36-AC72-4888-8706-19B5224F9653}"/>
              </a:ext>
            </a:extLst>
          </p:cNvPr>
          <p:cNvPicPr>
            <a:picLocks noChangeAspect="1"/>
          </p:cNvPicPr>
          <p:nvPr/>
        </p:nvPicPr>
        <p:blipFill>
          <a:blip r:embed="rId4"/>
          <a:stretch>
            <a:fillRect/>
          </a:stretch>
        </p:blipFill>
        <p:spPr>
          <a:xfrm>
            <a:off x="1837267" y="3271494"/>
            <a:ext cx="3081865" cy="1529443"/>
          </a:xfrm>
          <a:prstGeom prst="rect">
            <a:avLst/>
          </a:prstGeom>
        </p:spPr>
      </p:pic>
      <p:pic>
        <p:nvPicPr>
          <p:cNvPr id="7" name="Picture 6">
            <a:extLst>
              <a:ext uri="{FF2B5EF4-FFF2-40B4-BE49-F238E27FC236}">
                <a16:creationId xmlns:a16="http://schemas.microsoft.com/office/drawing/2014/main" id="{C4DFCB93-82C1-43AF-9FAF-201DBFB99988}"/>
              </a:ext>
            </a:extLst>
          </p:cNvPr>
          <p:cNvPicPr>
            <a:picLocks noChangeAspect="1"/>
          </p:cNvPicPr>
          <p:nvPr/>
        </p:nvPicPr>
        <p:blipFill>
          <a:blip r:embed="rId5"/>
          <a:stretch>
            <a:fillRect/>
          </a:stretch>
        </p:blipFill>
        <p:spPr>
          <a:xfrm>
            <a:off x="1824422" y="5461454"/>
            <a:ext cx="698645" cy="1110772"/>
          </a:xfrm>
          <a:prstGeom prst="rect">
            <a:avLst/>
          </a:prstGeom>
          <a:ln>
            <a:solidFill>
              <a:schemeClr val="tx1"/>
            </a:solidFill>
          </a:ln>
        </p:spPr>
      </p:pic>
      <p:pic>
        <p:nvPicPr>
          <p:cNvPr id="11" name="Picture 10">
            <a:extLst>
              <a:ext uri="{FF2B5EF4-FFF2-40B4-BE49-F238E27FC236}">
                <a16:creationId xmlns:a16="http://schemas.microsoft.com/office/drawing/2014/main" id="{E2BF6669-57D1-47EA-B88A-65A2736A673F}"/>
              </a:ext>
            </a:extLst>
          </p:cNvPr>
          <p:cNvPicPr>
            <a:picLocks noChangeAspect="1"/>
          </p:cNvPicPr>
          <p:nvPr/>
        </p:nvPicPr>
        <p:blipFill>
          <a:blip r:embed="rId6"/>
          <a:stretch>
            <a:fillRect/>
          </a:stretch>
        </p:blipFill>
        <p:spPr>
          <a:xfrm>
            <a:off x="2640714" y="5457320"/>
            <a:ext cx="698645" cy="1114906"/>
          </a:xfrm>
          <a:prstGeom prst="rect">
            <a:avLst/>
          </a:prstGeom>
          <a:ln>
            <a:solidFill>
              <a:schemeClr val="tx1"/>
            </a:solidFill>
          </a:ln>
        </p:spPr>
      </p:pic>
      <p:pic>
        <p:nvPicPr>
          <p:cNvPr id="33" name="Picture 32">
            <a:extLst>
              <a:ext uri="{FF2B5EF4-FFF2-40B4-BE49-F238E27FC236}">
                <a16:creationId xmlns:a16="http://schemas.microsoft.com/office/drawing/2014/main" id="{7A86B088-5F1E-46F1-BEBC-C8280C9A3081}"/>
              </a:ext>
            </a:extLst>
          </p:cNvPr>
          <p:cNvPicPr>
            <a:picLocks noChangeAspect="1"/>
          </p:cNvPicPr>
          <p:nvPr/>
        </p:nvPicPr>
        <p:blipFill>
          <a:blip r:embed="rId7"/>
          <a:stretch>
            <a:fillRect/>
          </a:stretch>
        </p:blipFill>
        <p:spPr>
          <a:xfrm>
            <a:off x="3871924" y="5435878"/>
            <a:ext cx="1641385" cy="1114906"/>
          </a:xfrm>
          <a:prstGeom prst="rect">
            <a:avLst/>
          </a:prstGeom>
          <a:solidFill>
            <a:srgbClr val="FFFFFF">
              <a:shade val="85000"/>
            </a:srgbClr>
          </a:solidFill>
          <a:ln w="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4" name="Picture 33">
            <a:extLst>
              <a:ext uri="{FF2B5EF4-FFF2-40B4-BE49-F238E27FC236}">
                <a16:creationId xmlns:a16="http://schemas.microsoft.com/office/drawing/2014/main" id="{4E2B56F1-48AF-4942-8971-8C300098EF4A}"/>
              </a:ext>
            </a:extLst>
          </p:cNvPr>
          <p:cNvPicPr>
            <a:picLocks noChangeAspect="1"/>
          </p:cNvPicPr>
          <p:nvPr/>
        </p:nvPicPr>
        <p:blipFill>
          <a:blip r:embed="rId8"/>
          <a:stretch>
            <a:fillRect/>
          </a:stretch>
        </p:blipFill>
        <p:spPr>
          <a:xfrm>
            <a:off x="5747981" y="5435877"/>
            <a:ext cx="1641385" cy="1118505"/>
          </a:xfrm>
          <a:prstGeom prst="rect">
            <a:avLst/>
          </a:prstGeom>
          <a:solidFill>
            <a:srgbClr val="FFFFFF">
              <a:shade val="85000"/>
            </a:srgbClr>
          </a:solidFill>
          <a:ln w="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218F29A6-4128-42BD-8412-B5C32586EB51}"/>
              </a:ext>
            </a:extLst>
          </p:cNvPr>
          <p:cNvSpPr txBox="1"/>
          <p:nvPr/>
        </p:nvSpPr>
        <p:spPr>
          <a:xfrm>
            <a:off x="1751442" y="6577487"/>
            <a:ext cx="3708400"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Original                  Processed	        Top: Predicted; Bottom: Actual</a:t>
            </a:r>
          </a:p>
        </p:txBody>
      </p:sp>
      <p:pic>
        <p:nvPicPr>
          <p:cNvPr id="44" name="Picture 43">
            <a:extLst>
              <a:ext uri="{FF2B5EF4-FFF2-40B4-BE49-F238E27FC236}">
                <a16:creationId xmlns:a16="http://schemas.microsoft.com/office/drawing/2014/main" id="{46F026A2-A012-4DB2-BC8E-D49C6696C997}"/>
              </a:ext>
            </a:extLst>
          </p:cNvPr>
          <p:cNvPicPr>
            <a:picLocks noChangeAspect="1"/>
          </p:cNvPicPr>
          <p:nvPr/>
        </p:nvPicPr>
        <p:blipFill>
          <a:blip r:embed="rId9"/>
          <a:stretch>
            <a:fillRect/>
          </a:stretch>
        </p:blipFill>
        <p:spPr>
          <a:xfrm>
            <a:off x="5610456" y="3219636"/>
            <a:ext cx="1137462" cy="1471300"/>
          </a:xfrm>
          <a:prstGeom prst="rect">
            <a:avLst/>
          </a:prstGeom>
        </p:spPr>
      </p:pic>
      <p:pic>
        <p:nvPicPr>
          <p:cNvPr id="46" name="Picture 45">
            <a:extLst>
              <a:ext uri="{FF2B5EF4-FFF2-40B4-BE49-F238E27FC236}">
                <a16:creationId xmlns:a16="http://schemas.microsoft.com/office/drawing/2014/main" id="{86375ED2-721B-4F3D-AA04-C2FA19714606}"/>
              </a:ext>
            </a:extLst>
          </p:cNvPr>
          <p:cNvPicPr>
            <a:picLocks noChangeAspect="1"/>
          </p:cNvPicPr>
          <p:nvPr/>
        </p:nvPicPr>
        <p:blipFill>
          <a:blip r:embed="rId10"/>
          <a:stretch>
            <a:fillRect/>
          </a:stretch>
        </p:blipFill>
        <p:spPr>
          <a:xfrm>
            <a:off x="6772240" y="3215333"/>
            <a:ext cx="1137950" cy="1471933"/>
          </a:xfrm>
          <a:prstGeom prst="rect">
            <a:avLst/>
          </a:prstGeom>
        </p:spPr>
      </p:pic>
      <p:pic>
        <p:nvPicPr>
          <p:cNvPr id="50" name="Picture 49">
            <a:extLst>
              <a:ext uri="{FF2B5EF4-FFF2-40B4-BE49-F238E27FC236}">
                <a16:creationId xmlns:a16="http://schemas.microsoft.com/office/drawing/2014/main" id="{CACB4D0D-9731-4316-919D-8900C53E381C}"/>
              </a:ext>
            </a:extLst>
          </p:cNvPr>
          <p:cNvPicPr>
            <a:picLocks noChangeAspect="1"/>
          </p:cNvPicPr>
          <p:nvPr/>
        </p:nvPicPr>
        <p:blipFill>
          <a:blip r:embed="rId11"/>
          <a:stretch>
            <a:fillRect/>
          </a:stretch>
        </p:blipFill>
        <p:spPr>
          <a:xfrm>
            <a:off x="7924477" y="3210098"/>
            <a:ext cx="1166132" cy="1471934"/>
          </a:xfrm>
          <a:prstGeom prst="rect">
            <a:avLst/>
          </a:prstGeom>
        </p:spPr>
      </p:pic>
      <p:pic>
        <p:nvPicPr>
          <p:cNvPr id="51" name="Picture 50">
            <a:extLst>
              <a:ext uri="{FF2B5EF4-FFF2-40B4-BE49-F238E27FC236}">
                <a16:creationId xmlns:a16="http://schemas.microsoft.com/office/drawing/2014/main" id="{177AEA48-87D2-4D9C-9FF2-0638A3E93D3C}"/>
              </a:ext>
            </a:extLst>
          </p:cNvPr>
          <p:cNvPicPr>
            <a:picLocks noChangeAspect="1"/>
          </p:cNvPicPr>
          <p:nvPr/>
        </p:nvPicPr>
        <p:blipFill>
          <a:blip r:embed="rId12"/>
          <a:stretch>
            <a:fillRect/>
          </a:stretch>
        </p:blipFill>
        <p:spPr>
          <a:xfrm>
            <a:off x="9137053" y="3209219"/>
            <a:ext cx="1073747" cy="1471934"/>
          </a:xfrm>
          <a:prstGeom prst="rect">
            <a:avLst/>
          </a:prstGeom>
        </p:spPr>
      </p:pic>
      <p:sp>
        <p:nvSpPr>
          <p:cNvPr id="14" name="TextBox 13">
            <a:extLst>
              <a:ext uri="{FF2B5EF4-FFF2-40B4-BE49-F238E27FC236}">
                <a16:creationId xmlns:a16="http://schemas.microsoft.com/office/drawing/2014/main" id="{B0A19628-806E-4D14-B230-6A1EF62A132B}"/>
              </a:ext>
            </a:extLst>
          </p:cNvPr>
          <p:cNvSpPr txBox="1"/>
          <p:nvPr/>
        </p:nvSpPr>
        <p:spPr>
          <a:xfrm>
            <a:off x="5195673" y="4620570"/>
            <a:ext cx="5159060"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Factor of: 	1	        2 	                  5                                             10</a:t>
            </a:r>
          </a:p>
        </p:txBody>
      </p:sp>
      <p:sp>
        <p:nvSpPr>
          <p:cNvPr id="52" name="TextBox 51">
            <a:extLst>
              <a:ext uri="{FF2B5EF4-FFF2-40B4-BE49-F238E27FC236}">
                <a16:creationId xmlns:a16="http://schemas.microsoft.com/office/drawing/2014/main" id="{2E2E7EFA-9F1C-414F-A04F-443BCAC00311}"/>
              </a:ext>
            </a:extLst>
          </p:cNvPr>
          <p:cNvSpPr txBox="1"/>
          <p:nvPr/>
        </p:nvSpPr>
        <p:spPr>
          <a:xfrm>
            <a:off x="5195673" y="2842570"/>
            <a:ext cx="5159060" cy="215444"/>
          </a:xfrm>
          <a:prstGeom prst="rect">
            <a:avLst/>
          </a:prstGeom>
          <a:noFill/>
        </p:spPr>
        <p:txBody>
          <a:bodyPr wrap="square" rtlCol="0">
            <a:spAutoFit/>
          </a:bodyPr>
          <a:lstStyle/>
          <a:p>
            <a:r>
              <a:rPr lang="en-US" sz="800" dirty="0">
                <a:latin typeface="Times New Roman" panose="02020603050405020304" pitchFamily="18" charset="0"/>
                <a:cs typeface="Times New Roman" panose="02020603050405020304" pitchFamily="18" charset="0"/>
              </a:rPr>
              <a:t>Factor of: 	1	        2 	                  5                                          10</a:t>
            </a:r>
          </a:p>
        </p:txBody>
      </p:sp>
      <p:pic>
        <p:nvPicPr>
          <p:cNvPr id="53" name="Picture 52">
            <a:extLst>
              <a:ext uri="{FF2B5EF4-FFF2-40B4-BE49-F238E27FC236}">
                <a16:creationId xmlns:a16="http://schemas.microsoft.com/office/drawing/2014/main" id="{E4983939-4BC1-4099-8E0A-7E48BC2A8E43}"/>
              </a:ext>
            </a:extLst>
          </p:cNvPr>
          <p:cNvPicPr>
            <a:picLocks noChangeAspect="1"/>
          </p:cNvPicPr>
          <p:nvPr/>
        </p:nvPicPr>
        <p:blipFill>
          <a:blip r:embed="rId13"/>
          <a:stretch>
            <a:fillRect/>
          </a:stretch>
        </p:blipFill>
        <p:spPr>
          <a:xfrm>
            <a:off x="5743433" y="1806368"/>
            <a:ext cx="969563" cy="1028098"/>
          </a:xfrm>
          <a:prstGeom prst="rect">
            <a:avLst/>
          </a:prstGeom>
          <a:ln w="1270">
            <a:solidFill>
              <a:schemeClr val="tx1"/>
            </a:solidFill>
          </a:ln>
        </p:spPr>
      </p:pic>
      <p:pic>
        <p:nvPicPr>
          <p:cNvPr id="15" name="Picture 14">
            <a:extLst>
              <a:ext uri="{FF2B5EF4-FFF2-40B4-BE49-F238E27FC236}">
                <a16:creationId xmlns:a16="http://schemas.microsoft.com/office/drawing/2014/main" id="{C006BE7A-5E2B-4EE3-8F6B-18A558B2EBC7}"/>
              </a:ext>
            </a:extLst>
          </p:cNvPr>
          <p:cNvPicPr>
            <a:picLocks noChangeAspect="1"/>
          </p:cNvPicPr>
          <p:nvPr/>
        </p:nvPicPr>
        <p:blipFill>
          <a:blip r:embed="rId14"/>
          <a:stretch>
            <a:fillRect/>
          </a:stretch>
        </p:blipFill>
        <p:spPr>
          <a:xfrm>
            <a:off x="6857146" y="1812599"/>
            <a:ext cx="991454" cy="1028098"/>
          </a:xfrm>
          <a:prstGeom prst="rect">
            <a:avLst/>
          </a:prstGeom>
          <a:ln w="1270">
            <a:solidFill>
              <a:schemeClr val="tx1"/>
            </a:solidFill>
          </a:ln>
        </p:spPr>
      </p:pic>
      <p:pic>
        <p:nvPicPr>
          <p:cNvPr id="16" name="Picture 15">
            <a:extLst>
              <a:ext uri="{FF2B5EF4-FFF2-40B4-BE49-F238E27FC236}">
                <a16:creationId xmlns:a16="http://schemas.microsoft.com/office/drawing/2014/main" id="{05CB1DB4-D378-4518-AF92-53E603F90000}"/>
              </a:ext>
            </a:extLst>
          </p:cNvPr>
          <p:cNvPicPr>
            <a:picLocks noChangeAspect="1"/>
          </p:cNvPicPr>
          <p:nvPr/>
        </p:nvPicPr>
        <p:blipFill>
          <a:blip r:embed="rId15"/>
          <a:stretch>
            <a:fillRect/>
          </a:stretch>
        </p:blipFill>
        <p:spPr>
          <a:xfrm>
            <a:off x="9130922" y="1806368"/>
            <a:ext cx="991455" cy="1032574"/>
          </a:xfrm>
          <a:prstGeom prst="rect">
            <a:avLst/>
          </a:prstGeom>
          <a:ln w="1270">
            <a:solidFill>
              <a:schemeClr val="tx1"/>
            </a:solidFill>
          </a:ln>
        </p:spPr>
      </p:pic>
      <p:pic>
        <p:nvPicPr>
          <p:cNvPr id="54" name="Picture 53">
            <a:extLst>
              <a:ext uri="{FF2B5EF4-FFF2-40B4-BE49-F238E27FC236}">
                <a16:creationId xmlns:a16="http://schemas.microsoft.com/office/drawing/2014/main" id="{4D8D82BE-7115-4B0A-8FE0-84CF3E429FD5}"/>
              </a:ext>
            </a:extLst>
          </p:cNvPr>
          <p:cNvPicPr>
            <a:picLocks noChangeAspect="1"/>
          </p:cNvPicPr>
          <p:nvPr/>
        </p:nvPicPr>
        <p:blipFill>
          <a:blip r:embed="rId16"/>
          <a:stretch>
            <a:fillRect/>
          </a:stretch>
        </p:blipFill>
        <p:spPr>
          <a:xfrm>
            <a:off x="8000225" y="1814709"/>
            <a:ext cx="991454" cy="1027862"/>
          </a:xfrm>
          <a:prstGeom prst="rect">
            <a:avLst/>
          </a:prstGeom>
          <a:ln w="1270">
            <a:solidFill>
              <a:schemeClr val="tx2"/>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353</Words>
  <Application>Microsoft Office PowerPoint</Application>
  <PresentationFormat>Widescreen</PresentationFormat>
  <Paragraphs>23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Wine Quality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default</cp:lastModifiedBy>
  <cp:revision>21</cp:revision>
  <dcterms:created xsi:type="dcterms:W3CDTF">2020-05-04T23:01:30Z</dcterms:created>
  <dcterms:modified xsi:type="dcterms:W3CDTF">2020-05-05T08:00:51Z</dcterms:modified>
</cp:coreProperties>
</file>