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79" r:id="rId5"/>
    <p:sldId id="287" r:id="rId6"/>
    <p:sldId id="292" r:id="rId7"/>
    <p:sldId id="297" r:id="rId8"/>
    <p:sldId id="295" r:id="rId9"/>
    <p:sldId id="296" r:id="rId10"/>
    <p:sldId id="290" r:id="rId11"/>
    <p:sldId id="291" r:id="rId12"/>
  </p:sldIdLst>
  <p:sldSz cx="12188825" cy="6858000"/>
  <p:notesSz cx="6858000" cy="9144000"/>
  <p:custDataLst>
    <p:tags r:id="rId15"/>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22" autoAdjust="0"/>
  </p:normalViewPr>
  <p:slideViewPr>
    <p:cSldViewPr>
      <p:cViewPr varScale="1">
        <p:scale>
          <a:sx n="68" d="100"/>
          <a:sy n="68" d="100"/>
        </p:scale>
        <p:origin x="822"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9/20/2017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9/20/2017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0000"/>
        </a:lnSpc>
        <a:spcBef>
          <a:spcPct val="0"/>
        </a:spcBef>
        <a:buNone/>
        <a:defRPr sz="3600" b="0" i="0" u="none"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b="0" i="0" u="none"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Title Layout</a:t>
            </a:r>
          </a:p>
        </p:txBody>
      </p:sp>
      <p:sp>
        <p:nvSpPr>
          <p:cNvPr id="2" name="Subtitle 1"/>
          <p:cNvSpPr>
            <a:spLocks noGrp="1"/>
          </p:cNvSpPr>
          <p:nvPr>
            <p:ph type="subTitle" idx="1"/>
          </p:nvPr>
        </p:nvSpPr>
        <p:spPr/>
        <p:txBody>
          <a:bodyPr>
            <a:normAutofit/>
          </a:bodyPr>
          <a:lstStyle/>
          <a:p>
            <a:r>
              <a:rPr lang="en-US" dirty="0"/>
              <a:t>Subtitle</a:t>
            </a:r>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overview</a:t>
            </a:r>
          </a:p>
        </p:txBody>
      </p:sp>
      <p:sp>
        <p:nvSpPr>
          <p:cNvPr id="14" name="Content Placeholder 13"/>
          <p:cNvSpPr>
            <a:spLocks noGrp="1"/>
          </p:cNvSpPr>
          <p:nvPr>
            <p:ph idx="1"/>
          </p:nvPr>
        </p:nvSpPr>
        <p:spPr/>
        <p:txBody>
          <a:bodyPr/>
          <a:lstStyle/>
          <a:p>
            <a:r>
              <a:rPr lang="en-US"/>
              <a:t>Add your first bullet point here</a:t>
            </a:r>
          </a:p>
          <a:p>
            <a:r>
              <a:rPr lang="en-US"/>
              <a:t>Add your second bullet point here</a:t>
            </a:r>
          </a:p>
          <a:p>
            <a:r>
              <a:rPr lang="en-US"/>
              <a:t>Add your third bullet point here</a:t>
            </a:r>
            <a:endParaRPr lang="en-US" dirty="0"/>
          </a:p>
        </p:txBody>
      </p:sp>
      <p:sp>
        <p:nvSpPr>
          <p:cNvPr id="2" name="Slide Number Placeholder 1"/>
          <p:cNvSpPr>
            <a:spLocks noGrp="1"/>
          </p:cNvSpPr>
          <p:nvPr>
            <p:ph type="sldNum" sz="quarter" idx="12"/>
          </p:nvPr>
        </p:nvSpPr>
        <p:spPr/>
        <p:txBody>
          <a:bodyPr/>
          <a:lstStyle/>
          <a:p>
            <a:fld id="{E5FD5434-F838-4DD4-A17B-1CB1A1850DF4}" type="slidenum">
              <a:rPr lang="en-US" smtClean="0"/>
              <a:t>2</a:t>
            </a:fld>
            <a:endParaRPr lang="en-US"/>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Block Schematic</a:t>
            </a:r>
          </a:p>
        </p:txBody>
      </p:sp>
      <p:sp>
        <p:nvSpPr>
          <p:cNvPr id="3" name="Content Placeholder 2"/>
          <p:cNvSpPr>
            <a:spLocks noGrp="1"/>
          </p:cNvSpPr>
          <p:nvPr>
            <p:ph idx="1"/>
          </p:nvPr>
        </p:nvSpPr>
        <p:spPr/>
        <p:txBody>
          <a:bodyPr/>
          <a:lstStyle/>
          <a:p>
            <a:r>
              <a:rPr lang="en-US" dirty="0"/>
              <a:t>Smartdraw.com?</a:t>
            </a:r>
          </a:p>
        </p:txBody>
      </p:sp>
      <p:sp>
        <p:nvSpPr>
          <p:cNvPr id="4" name="Slide Number Placeholder 3"/>
          <p:cNvSpPr>
            <a:spLocks noGrp="1"/>
          </p:cNvSpPr>
          <p:nvPr>
            <p:ph type="sldNum" sz="quarter" idx="12"/>
          </p:nvPr>
        </p:nvSpPr>
        <p:spPr/>
        <p:txBody>
          <a:bodyPr/>
          <a:lstStyle/>
          <a:p>
            <a:fld id="{E5FD5434-F838-4DD4-A17B-1CB1A1850DF4}" type="slidenum">
              <a:rPr lang="en-US" smtClean="0"/>
              <a:t>3</a:t>
            </a:fld>
            <a:endParaRPr lang="en-US"/>
          </a:p>
        </p:txBody>
      </p:sp>
    </p:spTree>
    <p:extLst>
      <p:ext uri="{BB962C8B-B14F-4D97-AF65-F5344CB8AC3E}">
        <p14:creationId xmlns:p14="http://schemas.microsoft.com/office/powerpoint/2010/main" val="81415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flowchart</a:t>
            </a:r>
          </a:p>
        </p:txBody>
      </p:sp>
      <p:sp>
        <p:nvSpPr>
          <p:cNvPr id="4" name="Slide Number Placeholder 3"/>
          <p:cNvSpPr>
            <a:spLocks noGrp="1"/>
          </p:cNvSpPr>
          <p:nvPr>
            <p:ph type="sldNum" sz="quarter" idx="12"/>
          </p:nvPr>
        </p:nvSpPr>
        <p:spPr/>
        <p:txBody>
          <a:bodyPr/>
          <a:lstStyle/>
          <a:p>
            <a:fld id="{E5FD5434-F838-4DD4-A17B-1CB1A1850DF4}" type="slidenum">
              <a:rPr lang="en-US" smtClean="0"/>
              <a:t>4</a:t>
            </a:fld>
            <a:endParaRPr lang="en-US"/>
          </a:p>
        </p:txBody>
      </p:sp>
      <p:pic>
        <p:nvPicPr>
          <p:cNvPr id="7" name="Picture 6">
            <a:extLst>
              <a:ext uri="{FF2B5EF4-FFF2-40B4-BE49-F238E27FC236}">
                <a16:creationId xmlns:a16="http://schemas.microsoft.com/office/drawing/2014/main" id="{6AB24FEF-E059-4941-9B20-078FCD2B4E96}"/>
              </a:ext>
            </a:extLst>
          </p:cNvPr>
          <p:cNvPicPr>
            <a:picLocks noChangeAspect="1"/>
          </p:cNvPicPr>
          <p:nvPr/>
        </p:nvPicPr>
        <p:blipFill>
          <a:blip r:embed="rId2"/>
          <a:stretch>
            <a:fillRect/>
          </a:stretch>
        </p:blipFill>
        <p:spPr>
          <a:xfrm>
            <a:off x="2284412" y="1628831"/>
            <a:ext cx="7620000" cy="5057719"/>
          </a:xfrm>
          <a:prstGeom prst="rect">
            <a:avLst/>
          </a:prstGeom>
        </p:spPr>
      </p:pic>
    </p:spTree>
    <p:extLst>
      <p:ext uri="{BB962C8B-B14F-4D97-AF65-F5344CB8AC3E}">
        <p14:creationId xmlns:p14="http://schemas.microsoft.com/office/powerpoint/2010/main" val="348446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Roadmap(use smartsheet.com)</a:t>
            </a:r>
          </a:p>
        </p:txBody>
      </p:sp>
      <p:sp>
        <p:nvSpPr>
          <p:cNvPr id="3" name="Slide Number Placeholder 2"/>
          <p:cNvSpPr>
            <a:spLocks noGrp="1"/>
          </p:cNvSpPr>
          <p:nvPr>
            <p:ph type="sldNum" sz="quarter" idx="12"/>
          </p:nvPr>
        </p:nvSpPr>
        <p:spPr/>
        <p:txBody>
          <a:bodyPr/>
          <a:lstStyle/>
          <a:p>
            <a:fld id="{E5FD5434-F838-4DD4-A17B-1CB1A1850DF4}" type="slidenum">
              <a:rPr lang="en-US" smtClean="0"/>
              <a:t>5</a:t>
            </a:fld>
            <a:endParaRPr lang="en-US"/>
          </a:p>
        </p:txBody>
      </p:sp>
    </p:spTree>
    <p:extLst>
      <p:ext uri="{BB962C8B-B14F-4D97-AF65-F5344CB8AC3E}">
        <p14:creationId xmlns:p14="http://schemas.microsoft.com/office/powerpoint/2010/main" val="82090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a:t>
            </a:r>
          </a:p>
        </p:txBody>
      </p:sp>
      <p:sp>
        <p:nvSpPr>
          <p:cNvPr id="3" name="Conten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fld id="{E5FD5434-F838-4DD4-A17B-1CB1A1850DF4}" type="slidenum">
              <a:rPr lang="en-US" smtClean="0"/>
              <a:t>6</a:t>
            </a:fld>
            <a:endParaRPr lang="en-US"/>
          </a:p>
        </p:txBody>
      </p:sp>
    </p:spTree>
    <p:extLst>
      <p:ext uri="{BB962C8B-B14F-4D97-AF65-F5344CB8AC3E}">
        <p14:creationId xmlns:p14="http://schemas.microsoft.com/office/powerpoint/2010/main" val="285765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recap</a:t>
            </a:r>
          </a:p>
        </p:txBody>
      </p:sp>
      <p:sp>
        <p:nvSpPr>
          <p:cNvPr id="14" name="Content Placeholder 13"/>
          <p:cNvSpPr>
            <a:spLocks noGrp="1"/>
          </p:cNvSpPr>
          <p:nvPr>
            <p:ph idx="1"/>
          </p:nvPr>
        </p:nvSpPr>
        <p:spPr/>
        <p:txBody>
          <a:bodyPr/>
          <a:lstStyle/>
          <a:p>
            <a:r>
              <a:rPr lang="en-US"/>
              <a:t>Add your first bullet point here</a:t>
            </a:r>
          </a:p>
          <a:p>
            <a:r>
              <a:rPr lang="en-US"/>
              <a:t>Add your second bullet point here</a:t>
            </a:r>
          </a:p>
          <a:p>
            <a:r>
              <a:rPr lang="en-US"/>
              <a:t>Add your third bullet point here</a:t>
            </a:r>
            <a:endParaRPr lang="en-US" dirty="0"/>
          </a:p>
        </p:txBody>
      </p:sp>
      <p:sp>
        <p:nvSpPr>
          <p:cNvPr id="2" name="Slide Number Placeholder 1"/>
          <p:cNvSpPr>
            <a:spLocks noGrp="1"/>
          </p:cNvSpPr>
          <p:nvPr>
            <p:ph type="sldNum" sz="quarter" idx="12"/>
          </p:nvPr>
        </p:nvSpPr>
        <p:spPr/>
        <p:txBody>
          <a:bodyPr/>
          <a:lstStyle/>
          <a:p>
            <a:fld id="{E5FD5434-F838-4DD4-A17B-1CB1A1850DF4}" type="slidenum">
              <a:rPr lang="en-US" smtClean="0"/>
              <a:t>7</a:t>
            </a:fld>
            <a:endParaRPr lang="en-US"/>
          </a:p>
        </p:txBody>
      </p:sp>
    </p:spTree>
    <p:extLst>
      <p:ext uri="{BB962C8B-B14F-4D97-AF65-F5344CB8AC3E}">
        <p14:creationId xmlns:p14="http://schemas.microsoft.com/office/powerpoint/2010/main" val="299638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 cited</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5FD5434-F838-4DD4-A17B-1CB1A1850DF4}" type="slidenum">
              <a:rPr lang="en-US" smtClean="0"/>
              <a:t>8</a:t>
            </a:fld>
            <a:endParaRPr lang="en-US"/>
          </a:p>
        </p:txBody>
      </p:sp>
    </p:spTree>
    <p:extLst>
      <p:ext uri="{BB962C8B-B14F-4D97-AF65-F5344CB8AC3E}">
        <p14:creationId xmlns:p14="http://schemas.microsoft.com/office/powerpoint/2010/main" val="55931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Title Layout&amp;quot;&quot;/&gt;&lt;property id=&quot;20307&quot; value=&quot;279&quot;/&gt;&lt;/object&gt;&lt;object type=&quot;3&quot; unique_id=&quot;10005&quot;&gt;&lt;property id=&quot;20148&quot; value=&quot;5&quot;/&gt;&lt;property id=&quot;20300&quot; value=&quot;Slide 2 - &amp;quot;overview&amp;quot;&quot;/&gt;&lt;property id=&quot;20307&quot; value=&quot;287&quot;/&gt;&lt;/object&gt;&lt;object type=&quot;3&quot; unique_id=&quot;10006&quot;&gt;&lt;property id=&quot;20148&quot; value=&quot;5&quot;/&gt;&lt;property id=&quot;20300&quot; value=&quot;Slide 3 - &amp;quot;Hardware Block Schematic&amp;quot;&quot;/&gt;&lt;property id=&quot;20307&quot; value=&quot;292&quot;/&gt;&lt;/object&gt;&lt;object type=&quot;3&quot; unique_id=&quot;10007&quot;&gt;&lt;property id=&quot;20148&quot; value=&quot;5&quot;/&gt;&lt;property id=&quot;20300&quot; value=&quot;Slide 4 - &amp;quot;software flowchart&amp;quot;&quot;/&gt;&lt;property id=&quot;20307&quot; value=&quot;297&quot;/&gt;&lt;/object&gt;&lt;object type=&quot;3&quot; unique_id=&quot;10008&quot;&gt;&lt;property id=&quot;20148&quot; value=&quot;5&quot;/&gt;&lt;property id=&quot;20300&quot; value=&quot;Slide 5 - &amp;quot;Roadmap(use smartsheet.com)&amp;quot;&quot;/&gt;&lt;property id=&quot;20307&quot; value=&quot;295&quot;/&gt;&lt;/object&gt;&lt;object type=&quot;3&quot; unique_id=&quot;10009&quot;&gt;&lt;property id=&quot;20148&quot; value=&quot;5&quot;/&gt;&lt;property id=&quot;20300&quot; value=&quot;Slide 6 - &amp;quot;budget&amp;quot;&quot;/&gt;&lt;property id=&quot;20307&quot; value=&quot;296&quot;/&gt;&lt;/object&gt;&lt;object type=&quot;3&quot; unique_id=&quot;10010&quot;&gt;&lt;property id=&quot;20148&quot; value=&quot;5&quot;/&gt;&lt;property id=&quot;20300&quot; value=&quot;Slide 7 - &amp;quot;recap&amp;quot;&quot;/&gt;&lt;property id=&quot;20307&quot; value=&quot;290&quot;/&gt;&lt;/object&gt;&lt;object type=&quot;3&quot; unique_id=&quot;10011&quot;&gt;&lt;property id=&quot;20148&quot; value=&quot;5&quot;/&gt;&lt;property id=&quot;20300&quot; value=&quot;Slide 8 - &amp;quot;Works cited&amp;quot;&quot;/&gt;&lt;property id=&quot;20307&quot; value=&quot;291&quot;/&gt;&lt;/object&gt;&lt;/object&gt;&lt;/object&gt;&lt;/database&gt;"/>
  <p:tag name="SECTOMILLISECCONVERTED" val="1"/>
</p:tagLst>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765CE0-A8A0-42E0-82D2-3F870DB4D5F7}">
  <ds:schemaRefs>
    <ds:schemaRef ds:uri="http://schemas.microsoft.com/sharepoint/v3/contenttype/forms"/>
  </ds:schemaRefs>
</ds:datastoreItem>
</file>

<file path=customXml/itemProps2.xml><?xml version="1.0" encoding="utf-8"?>
<ds:datastoreItem xmlns:ds="http://schemas.openxmlformats.org/officeDocument/2006/customXml" ds:itemID="{45076977-ECB7-44C2-A70D-853BB6B41242}">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Red radial lines presentation (widescreen)</Template>
  <TotalTime>146</TotalTime>
  <Words>67</Words>
  <Application>Microsoft Office PowerPoint</Application>
  <PresentationFormat>Custom</PresentationFormat>
  <Paragraphs>23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Cambria</vt:lpstr>
      <vt:lpstr>Red Radial 16x9</vt:lpstr>
      <vt:lpstr>Title Layout</vt:lpstr>
      <vt:lpstr>overview</vt:lpstr>
      <vt:lpstr>Hardware Block Schematic</vt:lpstr>
      <vt:lpstr>software flowchart</vt:lpstr>
      <vt:lpstr>Roadmap(use smartsheet.com)</vt:lpstr>
      <vt:lpstr>budget</vt:lpstr>
      <vt:lpstr>recap</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Milam, Lora K</dc:creator>
  <cp:lastModifiedBy>Milam</cp:lastModifiedBy>
  <cp:revision>6</cp:revision>
  <dcterms:created xsi:type="dcterms:W3CDTF">2017-09-19T20:12:33Z</dcterms:created>
  <dcterms:modified xsi:type="dcterms:W3CDTF">2017-09-21T02:14:00Z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