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2" r:id="rId7"/>
    <p:sldId id="298" r:id="rId8"/>
    <p:sldId id="297" r:id="rId9"/>
    <p:sldId id="295" r:id="rId10"/>
    <p:sldId id="296" r:id="rId11"/>
    <p:sldId id="290" r:id="rId12"/>
    <p:sldId id="299" r:id="rId13"/>
  </p:sldIdLst>
  <p:sldSz cx="12188825" cy="6858000"/>
  <p:notesSz cx="6858000" cy="9144000"/>
  <p:custDataLst>
    <p:tags r:id="rId1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6"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22" autoAdjust="0"/>
  </p:normalViewPr>
  <p:slideViewPr>
    <p:cSldViewPr>
      <p:cViewPr varScale="1">
        <p:scale>
          <a:sx n="83" d="100"/>
          <a:sy n="83" d="100"/>
        </p:scale>
        <p:origin x="-629"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pPr/>
              <a:t>9/20/2017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pPr/>
              <a:t>‹#›</a:t>
            </a:fld>
            <a:endParaRPr/>
          </a:p>
        </p:txBody>
      </p:sp>
    </p:spTree>
    <p:extLst>
      <p:ext uri="{BB962C8B-B14F-4D97-AF65-F5344CB8AC3E}">
        <p14:creationId xmlns:p14="http://schemas.microsoft.com/office/powerpoint/2010/main" xmlns=""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pPr/>
              <a:t>9/20/2017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pPr/>
              <a:t>‹#›</a:t>
            </a:fld>
            <a:endParaRPr/>
          </a:p>
        </p:txBody>
      </p:sp>
    </p:spTree>
    <p:extLst>
      <p:ext uri="{BB962C8B-B14F-4D97-AF65-F5344CB8AC3E}">
        <p14:creationId xmlns:p14="http://schemas.microsoft.com/office/powerpoint/2010/main" xmlns=""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xmlns="" val="20763039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pPr/>
              <a:t>‹#›</a:t>
            </a:fld>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mouser.com/" TargetMode="External"/><Relationship Id="rId2" Type="http://schemas.openxmlformats.org/officeDocument/2006/relationships/hyperlink" Target="http://www.electronics-tutorials.ws/filter/filter_7.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Initia</a:t>
            </a:r>
            <a:r>
              <a:rPr lang="en-US" dirty="0" smtClean="0"/>
              <a:t>l Design review</a:t>
            </a:r>
            <a:endParaRPr lang="en-US" dirty="0"/>
          </a:p>
        </p:txBody>
      </p:sp>
      <p:sp>
        <p:nvSpPr>
          <p:cNvPr id="2" name="Subtitle 1"/>
          <p:cNvSpPr>
            <a:spLocks noGrp="1"/>
          </p:cNvSpPr>
          <p:nvPr>
            <p:ph type="subTitle" idx="1"/>
          </p:nvPr>
        </p:nvSpPr>
        <p:spPr/>
        <p:txBody>
          <a:bodyPr>
            <a:normAutofit/>
          </a:bodyPr>
          <a:lstStyle/>
          <a:p>
            <a:r>
              <a:rPr lang="en-US" dirty="0" smtClean="0"/>
              <a:t>Group 4</a:t>
            </a:r>
          </a:p>
          <a:p>
            <a:r>
              <a:rPr lang="en-US" sz="2000" dirty="0" smtClean="0"/>
              <a:t>Alejandro Garcia, Lora Milam, David </a:t>
            </a:r>
            <a:r>
              <a:rPr lang="en-US" sz="2000" dirty="0" err="1" smtClean="0"/>
              <a:t>Ozoude</a:t>
            </a:r>
            <a:endParaRPr lang="en-US" sz="2000" dirty="0"/>
          </a:p>
        </p:txBody>
      </p:sp>
    </p:spTree>
    <p:extLst>
      <p:ext uri="{BB962C8B-B14F-4D97-AF65-F5344CB8AC3E}">
        <p14:creationId xmlns:p14="http://schemas.microsoft.com/office/powerpoint/2010/main" xmlns="" val="1082871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lstStyle/>
          <a:p>
            <a:r>
              <a:rPr lang="en-US" dirty="0" smtClean="0"/>
              <a:t>Hardware Blocks</a:t>
            </a:r>
          </a:p>
          <a:p>
            <a:r>
              <a:rPr lang="en-US" dirty="0" smtClean="0"/>
              <a:t>Circuit Blocks</a:t>
            </a:r>
          </a:p>
          <a:p>
            <a:r>
              <a:rPr lang="en-US" dirty="0" smtClean="0"/>
              <a:t>Firing mechanism</a:t>
            </a:r>
            <a:endParaRPr lang="en-US" dirty="0" smtClean="0"/>
          </a:p>
          <a:p>
            <a:r>
              <a:rPr lang="en-US" dirty="0" smtClean="0"/>
              <a:t>Software Flowchart</a:t>
            </a:r>
            <a:endParaRPr lang="en-US" dirty="0"/>
          </a:p>
          <a:p>
            <a:r>
              <a:rPr lang="en-US" dirty="0" smtClean="0"/>
              <a:t>Roadmap/Milestones</a:t>
            </a:r>
          </a:p>
          <a:p>
            <a:r>
              <a:rPr lang="en-US" dirty="0" smtClean="0"/>
              <a:t>Budget</a:t>
            </a:r>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pPr/>
              <a:t>2</a:t>
            </a:fld>
            <a:endParaRPr lang="en-US"/>
          </a:p>
        </p:txBody>
      </p:sp>
    </p:spTree>
    <p:extLst>
      <p:ext uri="{BB962C8B-B14F-4D97-AF65-F5344CB8AC3E}">
        <p14:creationId xmlns:p14="http://schemas.microsoft.com/office/powerpoint/2010/main" xmlns="" val="1795219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t>
            </a:r>
            <a:r>
              <a:rPr lang="en-US" dirty="0" err="1" smtClean="0"/>
              <a:t>BlocKs</a:t>
            </a:r>
            <a:endParaRPr lang="en-US" dirty="0"/>
          </a:p>
        </p:txBody>
      </p:sp>
      <p:sp>
        <p:nvSpPr>
          <p:cNvPr id="3" name="Content Placeholder 2"/>
          <p:cNvSpPr>
            <a:spLocks noGrp="1"/>
          </p:cNvSpPr>
          <p:nvPr>
            <p:ph idx="1"/>
          </p:nvPr>
        </p:nvSpPr>
        <p:spPr/>
        <p:txBody>
          <a:bodyPr/>
          <a:lstStyle/>
          <a:p>
            <a:r>
              <a:rPr lang="en-US" dirty="0" smtClean="0"/>
              <a:t>Rover Chassis</a:t>
            </a:r>
          </a:p>
          <a:p>
            <a:r>
              <a:rPr lang="en-US" dirty="0" err="1" smtClean="0"/>
              <a:t>Basys</a:t>
            </a:r>
            <a:r>
              <a:rPr lang="en-US" dirty="0" smtClean="0"/>
              <a:t> 3 board</a:t>
            </a:r>
          </a:p>
          <a:p>
            <a:r>
              <a:rPr lang="en-US" dirty="0" smtClean="0"/>
              <a:t>Power supply</a:t>
            </a:r>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pPr/>
              <a:t>3</a:t>
            </a:fld>
            <a:endParaRPr lang="en-US"/>
          </a:p>
        </p:txBody>
      </p:sp>
    </p:spTree>
    <p:extLst>
      <p:ext uri="{BB962C8B-B14F-4D97-AF65-F5344CB8AC3E}">
        <p14:creationId xmlns:p14="http://schemas.microsoft.com/office/powerpoint/2010/main" xmlns="" val="8141508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Blocks</a:t>
            </a:r>
            <a:endParaRPr lang="en-US" dirty="0"/>
          </a:p>
        </p:txBody>
      </p:sp>
      <p:sp>
        <p:nvSpPr>
          <p:cNvPr id="3" name="Content Placeholder 2"/>
          <p:cNvSpPr>
            <a:spLocks noGrp="1"/>
          </p:cNvSpPr>
          <p:nvPr>
            <p:ph idx="1"/>
          </p:nvPr>
        </p:nvSpPr>
        <p:spPr/>
        <p:txBody>
          <a:bodyPr/>
          <a:lstStyle/>
          <a:p>
            <a:r>
              <a:rPr lang="en-US" dirty="0" smtClean="0"/>
              <a:t>Light Filtering  and detection circuit</a:t>
            </a:r>
          </a:p>
          <a:p>
            <a:r>
              <a:rPr lang="en-US" dirty="0" smtClean="0"/>
              <a:t>H-Bridge motor control circuit</a:t>
            </a:r>
          </a:p>
          <a:p>
            <a:r>
              <a:rPr lang="en-US" dirty="0" smtClean="0"/>
              <a:t>Tape detection circuit</a:t>
            </a:r>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pPr/>
              <a:t>4</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pPr/>
              <a:t>5</a:t>
            </a:fld>
            <a:endParaRPr lang="en-US"/>
          </a:p>
        </p:txBody>
      </p:sp>
      <p:pic>
        <p:nvPicPr>
          <p:cNvPr id="7" name="Picture 6">
            <a:extLst>
              <a:ext uri="{FF2B5EF4-FFF2-40B4-BE49-F238E27FC236}">
                <a16:creationId xmlns:a16="http://schemas.microsoft.com/office/drawing/2014/main" xmlns="" id="{6AB24FEF-E059-4941-9B20-078FCD2B4E96}"/>
              </a:ext>
            </a:extLst>
          </p:cNvPr>
          <p:cNvPicPr>
            <a:picLocks noChangeAspect="1"/>
          </p:cNvPicPr>
          <p:nvPr/>
        </p:nvPicPr>
        <p:blipFill>
          <a:blip r:embed="rId2" cstate="print"/>
          <a:stretch>
            <a:fillRect/>
          </a:stretch>
        </p:blipFill>
        <p:spPr>
          <a:xfrm>
            <a:off x="2284412" y="1628831"/>
            <a:ext cx="7620000" cy="5057719"/>
          </a:xfrm>
          <a:prstGeom prst="rect">
            <a:avLst/>
          </a:prstGeom>
        </p:spPr>
      </p:pic>
    </p:spTree>
    <p:extLst>
      <p:ext uri="{BB962C8B-B14F-4D97-AF65-F5344CB8AC3E}">
        <p14:creationId xmlns:p14="http://schemas.microsoft.com/office/powerpoint/2010/main" xmlns="" val="3484462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pPr/>
              <a:t>6</a:t>
            </a:fld>
            <a:endParaRPr lang="en-US"/>
          </a:p>
        </p:txBody>
      </p:sp>
      <p:pic>
        <p:nvPicPr>
          <p:cNvPr id="4" name="Picture 3">
            <a:extLst>
              <a:ext uri="{FF2B5EF4-FFF2-40B4-BE49-F238E27FC236}">
                <a16:creationId xmlns:a16="http://schemas.microsoft.com/office/drawing/2014/main" xmlns="" id="{B008608D-E8D6-4122-A6FC-3BBFF236992C}"/>
              </a:ext>
            </a:extLst>
          </p:cNvPr>
          <p:cNvPicPr>
            <a:picLocks noChangeAspect="1"/>
          </p:cNvPicPr>
          <p:nvPr/>
        </p:nvPicPr>
        <p:blipFill>
          <a:blip r:embed="rId2" cstate="print"/>
          <a:stretch>
            <a:fillRect/>
          </a:stretch>
        </p:blipFill>
        <p:spPr>
          <a:xfrm>
            <a:off x="860424" y="2239963"/>
            <a:ext cx="10900233" cy="3322637"/>
          </a:xfrm>
          <a:prstGeom prst="rect">
            <a:avLst/>
          </a:prstGeom>
        </p:spPr>
      </p:pic>
    </p:spTree>
    <p:extLst>
      <p:ext uri="{BB962C8B-B14F-4D97-AF65-F5344CB8AC3E}">
        <p14:creationId xmlns:p14="http://schemas.microsoft.com/office/powerpoint/2010/main" xmlns="" val="8209089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pPr/>
              <a:t>7</a:t>
            </a:fld>
            <a:endParaRPr lang="en-US"/>
          </a:p>
        </p:txBody>
      </p:sp>
      <p:pic>
        <p:nvPicPr>
          <p:cNvPr id="1026" name="Picture 2"/>
          <p:cNvPicPr>
            <a:picLocks noChangeAspect="1" noChangeArrowheads="1"/>
          </p:cNvPicPr>
          <p:nvPr/>
        </p:nvPicPr>
        <p:blipFill>
          <a:blip r:embed="rId2" cstate="print"/>
          <a:srcRect l="1862" t="21111" r="62513" b="34444"/>
          <a:stretch>
            <a:fillRect/>
          </a:stretch>
        </p:blipFill>
        <p:spPr bwMode="auto">
          <a:xfrm>
            <a:off x="912812" y="1828800"/>
            <a:ext cx="10363200" cy="4419600"/>
          </a:xfrm>
          <a:prstGeom prst="rect">
            <a:avLst/>
          </a:prstGeom>
          <a:noFill/>
          <a:ln w="9525">
            <a:noFill/>
            <a:miter lim="800000"/>
            <a:headEnd/>
            <a:tailEnd/>
          </a:ln>
        </p:spPr>
      </p:pic>
    </p:spTree>
    <p:extLst>
      <p:ext uri="{BB962C8B-B14F-4D97-AF65-F5344CB8AC3E}">
        <p14:creationId xmlns:p14="http://schemas.microsoft.com/office/powerpoint/2010/main" xmlns="" val="28576571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dirty="0" smtClean="0"/>
              <a:t>What  hardware components do we need. </a:t>
            </a:r>
            <a:endParaRPr lang="en-US" dirty="0"/>
          </a:p>
          <a:p>
            <a:r>
              <a:rPr lang="en-US" dirty="0" smtClean="0"/>
              <a:t>What are we trying to do with the software.</a:t>
            </a:r>
          </a:p>
          <a:p>
            <a:r>
              <a:rPr lang="en-US" dirty="0" smtClean="0"/>
              <a:t>Quick overview of milestones</a:t>
            </a:r>
          </a:p>
          <a:p>
            <a:r>
              <a:rPr lang="en-US" dirty="0" smtClean="0"/>
              <a:t>Overview of </a:t>
            </a:r>
            <a:r>
              <a:rPr lang="en-US" dirty="0" err="1" smtClean="0"/>
              <a:t>bugdet</a:t>
            </a:r>
            <a:r>
              <a:rPr lang="en-US" dirty="0" smtClean="0"/>
              <a:t>.</a:t>
            </a:r>
            <a:endParaRPr lang="en-US" dirty="0"/>
          </a:p>
          <a:p>
            <a:endParaRPr lang="en-US" dirty="0"/>
          </a:p>
        </p:txBody>
      </p:sp>
      <p:sp>
        <p:nvSpPr>
          <p:cNvPr id="2" name="Slide Number Placeholder 1"/>
          <p:cNvSpPr>
            <a:spLocks noGrp="1"/>
          </p:cNvSpPr>
          <p:nvPr>
            <p:ph type="sldNum" sz="quarter" idx="12"/>
          </p:nvPr>
        </p:nvSpPr>
        <p:spPr/>
        <p:txBody>
          <a:bodyPr/>
          <a:lstStyle/>
          <a:p>
            <a:fld id="{E5FD5434-F838-4DD4-A17B-1CB1A1850DF4}" type="slidenum">
              <a:rPr lang="en-US" smtClean="0"/>
              <a:pPr/>
              <a:t>8</a:t>
            </a:fld>
            <a:endParaRPr lang="en-US"/>
          </a:p>
        </p:txBody>
      </p:sp>
    </p:spTree>
    <p:extLst>
      <p:ext uri="{BB962C8B-B14F-4D97-AF65-F5344CB8AC3E}">
        <p14:creationId xmlns:p14="http://schemas.microsoft.com/office/powerpoint/2010/main" xmlns="" val="2996388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Cited</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www.electronics-tutorials.ws/filter/filter_7.html</a:t>
            </a:r>
            <a:endParaRPr lang="en-US" dirty="0" smtClean="0"/>
          </a:p>
          <a:p>
            <a:r>
              <a:rPr lang="en-US" smtClean="0">
                <a:hlinkClick r:id="rId3"/>
              </a:rPr>
              <a:t>http://</a:t>
            </a:r>
            <a:r>
              <a:rPr lang="en-US" smtClean="0">
                <a:hlinkClick r:id="rId3"/>
              </a:rPr>
              <a:t>www.mouser.com</a:t>
            </a:r>
            <a:r>
              <a:rPr lang="en-US" smtClean="0">
                <a:hlinkClick r:id="rId3"/>
              </a:rPr>
              <a:t>/</a:t>
            </a:r>
            <a:r>
              <a:rPr lang="en-US" smtClean="0"/>
              <a:t> </a:t>
            </a:r>
            <a:endParaRPr lang="en-US"/>
          </a:p>
        </p:txBody>
      </p:sp>
      <p:sp>
        <p:nvSpPr>
          <p:cNvPr id="4" name="Slide Number Placeholder 3"/>
          <p:cNvSpPr>
            <a:spLocks noGrp="1"/>
          </p:cNvSpPr>
          <p:nvPr>
            <p:ph type="sldNum" sz="quarter" idx="12"/>
          </p:nvPr>
        </p:nvSpPr>
        <p:spPr/>
        <p:txBody>
          <a:bodyPr/>
          <a:lstStyle/>
          <a:p>
            <a:fld id="{E5FD5434-F838-4DD4-A17B-1CB1A1850DF4}" type="slidenum">
              <a:rPr lang="en-US" smtClean="0"/>
              <a:pPr/>
              <a:t>9</a:t>
            </a:fld>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xmlns=""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207</TotalTime>
  <Words>94</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Red Radial 16x9</vt:lpstr>
      <vt:lpstr>Initial Design review</vt:lpstr>
      <vt:lpstr>overview</vt:lpstr>
      <vt:lpstr>Hardware BlocKs</vt:lpstr>
      <vt:lpstr>Circuit Blocks</vt:lpstr>
      <vt:lpstr>software flowchart</vt:lpstr>
      <vt:lpstr>Roadmap</vt:lpstr>
      <vt:lpstr>budget</vt:lpstr>
      <vt:lpstr>recap</vt:lpstr>
      <vt:lpstr>Work Cited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Alejandro</cp:lastModifiedBy>
  <cp:revision>12</cp:revision>
  <dcterms:created xsi:type="dcterms:W3CDTF">2017-09-19T20:12:33Z</dcterms:created>
  <dcterms:modified xsi:type="dcterms:W3CDTF">2017-09-21T04:47:50Z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