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79" r:id="rId5"/>
    <p:sldId id="287" r:id="rId6"/>
    <p:sldId id="298" r:id="rId7"/>
    <p:sldId id="292" r:id="rId8"/>
    <p:sldId id="297" r:id="rId9"/>
    <p:sldId id="295" r:id="rId10"/>
    <p:sldId id="296" r:id="rId11"/>
    <p:sldId id="290" r:id="rId12"/>
    <p:sldId id="291" r:id="rId13"/>
  </p:sldIdLst>
  <p:sldSz cx="12188825" cy="6858000"/>
  <p:notesSz cx="6858000" cy="9144000"/>
  <p:custDataLst>
    <p:tags r:id="rId16"/>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94322" autoAdjust="0"/>
  </p:normalViewPr>
  <p:slideViewPr>
    <p:cSldViewPr>
      <p:cViewPr varScale="1">
        <p:scale>
          <a:sx n="68" d="100"/>
          <a:sy n="68" d="100"/>
        </p:scale>
        <p:origin x="516"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54C6E1-AF92-4FB7-A013-0B520EBC30AE}" type="datetimeFigureOut">
              <a:rPr lang="en-US"/>
              <a:t>9/21/2017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A52D9BF-D574-4807-B36C-9E2A025BE826}" type="slidenum">
              <a:rPr/>
              <a:t>‹#›</a:t>
            </a:fld>
            <a:endParaRPr/>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0850-0874-4A61-99B4-D613C5E8D9EA}" type="datetimeFigureOut">
              <a:rPr lang="en-US"/>
              <a:t>9/21/2017</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1EC53-F507-411E-9ADC-FBCFECE09D3D}" type="slidenum">
              <a:rPr/>
              <a:t>‹#›</a:t>
            </a:fld>
            <a:endParaRPr/>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62" name="Rectangle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lnSpc>
                <a:spcPct val="90000"/>
              </a:lnSpc>
            </a:pPr>
            <a:endParaRPr sz="3200">
              <a:solidFill>
                <a:schemeClr val="tx2"/>
              </a:solidFill>
            </a:endParaRPr>
          </a:p>
        </p:txBody>
      </p:sp>
      <p:sp>
        <p:nvSpPr>
          <p:cNvPr id="2" name="Title 1"/>
          <p:cNvSpPr>
            <a:spLocks noGrp="1"/>
          </p:cNvSpPr>
          <p:nvPr>
            <p:ph type="ctrTitle"/>
          </p:nvPr>
        </p:nvSpPr>
        <p:spPr>
          <a:xfrm>
            <a:off x="1218883" y="1905002"/>
            <a:ext cx="9751060" cy="2147926"/>
          </a:xfrm>
        </p:spPr>
        <p:txBody>
          <a:bodyPr anchor="ctr">
            <a:normAutofit/>
          </a:bodyPr>
          <a:lstStyle>
            <a:lvl1pPr algn="ctr">
              <a:defRPr sz="4400" cap="all" normalizeH="0" baseline="0"/>
            </a:lvl1pPr>
          </a:lstStyle>
          <a:p>
            <a:r>
              <a:rPr lang="en-US"/>
              <a:t>Click to edit Master title style</a:t>
            </a:r>
            <a:endParaRPr/>
          </a:p>
        </p:txBody>
      </p:sp>
      <p:sp>
        <p:nvSpPr>
          <p:cNvPr id="3" name="Subtitle 2"/>
          <p:cNvSpPr>
            <a:spLocks noGrp="1"/>
          </p:cNvSpPr>
          <p:nvPr>
            <p:ph type="subTitle" idx="1"/>
          </p:nvPr>
        </p:nvSpPr>
        <p:spPr>
          <a:xfrm>
            <a:off x="1218883" y="4140200"/>
            <a:ext cx="9751060" cy="1016000"/>
          </a:xfrm>
        </p:spPr>
        <p:txBody>
          <a:bodyPr>
            <a:normAutofit/>
          </a:bodyPr>
          <a:lstStyle>
            <a:lvl1pPr marL="0" indent="0" algn="ctr">
              <a:spcBef>
                <a:spcPts val="0"/>
              </a:spcBef>
              <a:buNone/>
              <a:defRPr sz="280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Alternate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chorCtr="0">
            <a:normAutofit/>
          </a:bodyPr>
          <a:lstStyle>
            <a:lvl1pPr algn="l">
              <a:defRPr sz="3200" b="0"/>
            </a:lvl1pPr>
          </a:lstStyle>
          <a:p>
            <a:r>
              <a:rPr lang="en-US"/>
              <a:t>Click to edit Master title style</a:t>
            </a:r>
            <a:endParaRPr/>
          </a:p>
        </p:txBody>
      </p:sp>
      <p:sp>
        <p:nvSpPr>
          <p:cNvPr id="9" name="Rectangle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8" y="482600"/>
            <a:ext cx="6602281" cy="5842001"/>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4" name="Text Placeholder 3"/>
          <p:cNvSpPr>
            <a:spLocks noGrp="1"/>
          </p:cNvSpPr>
          <p:nvPr>
            <p:ph type="body" sz="half" idx="2"/>
          </p:nvPr>
        </p:nvSpPr>
        <p:spPr>
          <a:xfrm>
            <a:off x="7821163" y="2108200"/>
            <a:ext cx="3961368" cy="426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2669581">
              <a:defRPr baseline="0"/>
            </a:lvl6pPr>
            <a:lvl7pPr marL="2669581">
              <a:defRPr baseline="0"/>
            </a:lvl7pPr>
            <a:lvl8pPr marL="2669581">
              <a:defRPr baseline="0"/>
            </a:lvl8pPr>
            <a:lvl9pPr marL="2669581">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40043" y="482599"/>
            <a:ext cx="1843982" cy="579120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4162" y="482599"/>
            <a:ext cx="9040045" cy="5791201"/>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1218883" y="1524000"/>
            <a:ext cx="9751060" cy="1992597"/>
          </a:xfrm>
        </p:spPr>
        <p:txBody>
          <a:bodyPr anchor="b" anchorCtr="0">
            <a:noAutofit/>
          </a:bodyPr>
          <a:lstStyle>
            <a:lvl1pPr algn="ctr">
              <a:defRPr sz="4400" b="0" cap="all" baseline="0"/>
            </a:lvl1pPr>
          </a:lstStyle>
          <a:p>
            <a:r>
              <a:rPr lang="en-US"/>
              <a:t>Click to edit Master title style</a:t>
            </a:r>
            <a:endParaRPr/>
          </a:p>
        </p:txBody>
      </p:sp>
      <p:sp>
        <p:nvSpPr>
          <p:cNvPr id="3" name="Text Placeholder 2"/>
          <p:cNvSpPr>
            <a:spLocks noGrp="1"/>
          </p:cNvSpPr>
          <p:nvPr>
            <p:ph type="body" idx="1"/>
          </p:nvPr>
        </p:nvSpPr>
        <p:spPr>
          <a:xfrm>
            <a:off x="1218883" y="3632200"/>
            <a:ext cx="9751060" cy="1016000"/>
          </a:xfrm>
        </p:spPr>
        <p:txBody>
          <a:bodyPr anchor="t" anchorCtr="0">
            <a:noAutofit/>
          </a:bodyPr>
          <a:lstStyle>
            <a:lvl1pPr marL="0" indent="0" algn="ctr">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endParaRPr/>
          </a:p>
        </p:txBody>
      </p:sp>
      <p:sp>
        <p:nvSpPr>
          <p:cNvPr id="6" name="Slide Number Placeholder 5"/>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162" y="1803401"/>
            <a:ext cx="4977104" cy="4470400"/>
          </a:xfrm>
        </p:spPr>
        <p:txBody>
          <a:bodyPr>
            <a:normAutofit/>
          </a:bodyPr>
          <a:lstStyle>
            <a:lvl1pPr>
              <a:defRPr sz="2400"/>
            </a:lvl1pPr>
            <a:lvl2pPr>
              <a:defRPr sz="2000"/>
            </a:lvl2pPr>
            <a:lvl3pPr>
              <a:defRPr sz="1800"/>
            </a:lvl3pPr>
            <a:lvl4pPr>
              <a:defRPr sz="1600"/>
            </a:lvl4pPr>
            <a:lvl5pPr>
              <a:defRPr sz="1400"/>
            </a:lvl5pPr>
            <a:lvl6pPr>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97559" y="1803401"/>
            <a:ext cx="4977104" cy="4470400"/>
          </a:xfrm>
        </p:spPr>
        <p:txBody>
          <a:bodyPr>
            <a:normAutofit/>
          </a:bodyPr>
          <a:lstStyle>
            <a:lvl1pPr>
              <a:defRPr sz="2400"/>
            </a:lvl1pPr>
            <a:lvl2pPr>
              <a:defRPr sz="2000"/>
            </a:lvl2pPr>
            <a:lvl3pPr>
              <a:defRPr sz="1800"/>
            </a:lvl3pPr>
            <a:lvl4pPr>
              <a:defRPr sz="1600"/>
            </a:lvl4pPr>
            <a:lvl5pPr>
              <a:defRPr sz="1400"/>
            </a:lvl5pPr>
            <a:lvl6pPr marL="2669581">
              <a:defRPr sz="1400" baseline="0"/>
            </a:lvl6pPr>
            <a:lvl7pPr marL="2669581">
              <a:defRPr sz="1400" baseline="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4162"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914162"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a:lvl8pPr>
            <a:lvl9pPr marL="2669581">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97559" y="1803400"/>
            <a:ext cx="4977104" cy="914400"/>
          </a:xfrm>
        </p:spPr>
        <p:txBody>
          <a:bodyPr anchor="ctr">
            <a:noAutofit/>
          </a:bodyPr>
          <a:lstStyle>
            <a:lvl1pPr marL="0" indent="0">
              <a:lnSpc>
                <a:spcPct val="80000"/>
              </a:lnSpc>
              <a:spcBef>
                <a:spcPts val="0"/>
              </a:spcBef>
              <a:buNone/>
              <a:defRPr sz="2800" b="0">
                <a:solidFill>
                  <a:schemeClr val="tx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717800"/>
            <a:ext cx="4977104" cy="3556000"/>
          </a:xfrm>
        </p:spPr>
        <p:txBody>
          <a:bodyPr>
            <a:normAutofit/>
          </a:bodyPr>
          <a:lstStyle>
            <a:lvl1pPr>
              <a:defRPr sz="2400"/>
            </a:lvl1pPr>
            <a:lvl2pPr>
              <a:defRPr sz="2000"/>
            </a:lvl2pPr>
            <a:lvl3pPr>
              <a:defRPr sz="1800"/>
            </a:lvl3pPr>
            <a:lvl4pPr>
              <a:defRPr sz="1600"/>
            </a:lvl4pPr>
            <a:lvl5pPr>
              <a:defRPr sz="1400"/>
            </a:lvl5pPr>
            <a:lvl6pPr marL="2669581">
              <a:defRPr sz="1400"/>
            </a:lvl6pPr>
            <a:lvl7pPr marL="2669581">
              <a:defRPr sz="1400"/>
            </a:lvl7pPr>
            <a:lvl8pPr marL="2669581">
              <a:defRPr sz="1400" baseline="0"/>
            </a:lvl8pPr>
            <a:lvl9pPr marL="2669581">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E5FD5434-F838-4DD4-A17B-1CB1A1850DF4}"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21163" y="482600"/>
            <a:ext cx="3961368" cy="1422400"/>
          </a:xfrm>
        </p:spPr>
        <p:txBody>
          <a:bodyPr anchor="b">
            <a:noAutofit/>
          </a:bodyPr>
          <a:lstStyle>
            <a:lvl1pPr algn="l">
              <a:defRPr sz="3200" b="0"/>
            </a:lvl1pPr>
          </a:lstStyle>
          <a:p>
            <a:r>
              <a:rPr lang="en-US"/>
              <a:t>Click to edit Master title style</a:t>
            </a:r>
            <a:endParaRPr/>
          </a:p>
        </p:txBody>
      </p:sp>
      <p:sp>
        <p:nvSpPr>
          <p:cNvPr id="20" name="Rectangle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Content Placeholder 2"/>
          <p:cNvSpPr>
            <a:spLocks noGrp="1"/>
          </p:cNvSpPr>
          <p:nvPr>
            <p:ph idx="1"/>
          </p:nvPr>
        </p:nvSpPr>
        <p:spPr bwMode="white">
          <a:xfrm>
            <a:off x="507868" y="482600"/>
            <a:ext cx="6602280" cy="5842001"/>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821163" y="2108200"/>
            <a:ext cx="3961368" cy="4267200"/>
          </a:xfrm>
        </p:spPr>
        <p:txBody>
          <a:bodyPr anchor="t" anchorCtr="0">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Isosceles Triangle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6399133" y="1905000"/>
            <a:ext cx="5180251" cy="1727200"/>
          </a:xfrm>
        </p:spPr>
        <p:txBody>
          <a:bodyPr anchor="b" anchorCtr="0">
            <a:normAutofit/>
          </a:bodyPr>
          <a:lstStyle>
            <a:lvl1pPr algn="l">
              <a:defRPr sz="3200" b="0"/>
            </a:lvl1pPr>
          </a:lstStyle>
          <a:p>
            <a:r>
              <a:rPr lang="en-US"/>
              <a:t>Click to edit Master title style</a:t>
            </a:r>
            <a:endParaRPr/>
          </a:p>
        </p:txBody>
      </p:sp>
      <p:sp>
        <p:nvSpPr>
          <p:cNvPr id="9" name="Rectangle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10;"/>
          <p:cNvSpPr>
            <a:spLocks noGrp="1"/>
          </p:cNvSpPr>
          <p:nvPr>
            <p:ph type="pic" idx="1"/>
          </p:nvPr>
        </p:nvSpPr>
        <p:spPr>
          <a:xfrm>
            <a:off x="507869" y="482601"/>
            <a:ext cx="5077859" cy="5862706"/>
          </a:xfrm>
          <a:noFill/>
          <a:ln w="9525">
            <a:noFill/>
            <a:miter lim="800000"/>
          </a:ln>
          <a:effectLst/>
        </p:spPr>
        <p:txBody>
          <a:bodyPr>
            <a:normAutofit/>
          </a:bodyPr>
          <a:lstStyle>
            <a:lvl1pPr marL="0" indent="0" algn="ctr">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6399133" y="3733800"/>
            <a:ext cx="5180251" cy="1727200"/>
          </a:xfrm>
        </p:spPr>
        <p:txBody>
          <a:bodyPr>
            <a:normAutofit/>
          </a:bodyPr>
          <a:lstStyle>
            <a:lvl1pPr marL="0" indent="0">
              <a:spcBef>
                <a:spcPts val="1600"/>
              </a:spcBef>
              <a:buNone/>
              <a:defRPr sz="2000">
                <a:solidFill>
                  <a:schemeClr val="tx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r>
              <a:rPr lang="en-US"/>
              <a:t>Click to edit Master title style</a:t>
            </a:r>
            <a:endParaRPr/>
          </a:p>
        </p:txBody>
      </p:sp>
      <p:sp>
        <p:nvSpPr>
          <p:cNvPr id="3" name="Text Placeholder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a:defRPr sz="1100">
                <a:solidFill>
                  <a:schemeClr val="tx1"/>
                </a:solidFill>
              </a:defRPr>
            </a:lvl1pPr>
          </a:lstStyle>
          <a:p>
            <a:endParaRPr/>
          </a:p>
        </p:txBody>
      </p:sp>
      <p:sp>
        <p:nvSpPr>
          <p:cNvPr id="6" name="Slide Number Placeholder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a:defRPr sz="1100">
                <a:solidFill>
                  <a:schemeClr val="tx1"/>
                </a:solidFill>
              </a:defRPr>
            </a:lvl1pPr>
          </a:lstStyle>
          <a:p>
            <a:fld id="{E5FD5434-F838-4DD4-A17B-1CB1A1850DF4}" type="slidenum">
              <a:rPr/>
              <a:pPr/>
              <a:t>‹#›</a:t>
            </a:fld>
            <a:endParaRPr/>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lnSpc>
          <a:spcPct val="80000"/>
        </a:lnSpc>
        <a:spcBef>
          <a:spcPct val="0"/>
        </a:spcBef>
        <a:buNone/>
        <a:defRPr sz="3600" b="0" i="0" u="none"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b="0" i="0" u="none"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martsheet.com/b/home" TargetMode="External"/><Relationship Id="rId2" Type="http://schemas.openxmlformats.org/officeDocument/2006/relationships/hyperlink" Target="https://www.draw.io/" TargetMode="External"/><Relationship Id="rId1" Type="http://schemas.openxmlformats.org/officeDocument/2006/relationships/slideLayout" Target="../slideLayouts/slideLayout2.xml"/><Relationship Id="rId4" Type="http://schemas.openxmlformats.org/officeDocument/2006/relationships/hyperlink" Target="https://ttu.blackboard.com/webapps/blackboard/execute/content/file?cmd=view&amp;content_id=_3001780_1&amp;course_id=_47616_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Group 4’s </a:t>
            </a:r>
            <a:br>
              <a:rPr lang="en-US" dirty="0"/>
            </a:br>
            <a:r>
              <a:rPr lang="en-US" dirty="0"/>
              <a:t>autonomous search and destroy </a:t>
            </a:r>
            <a:br>
              <a:rPr lang="en-US" dirty="0"/>
            </a:br>
            <a:r>
              <a:rPr lang="en-US" dirty="0"/>
              <a:t>Initial presentation</a:t>
            </a:r>
          </a:p>
        </p:txBody>
      </p:sp>
      <p:sp>
        <p:nvSpPr>
          <p:cNvPr id="2" name="Subtitle 1"/>
          <p:cNvSpPr>
            <a:spLocks noGrp="1"/>
          </p:cNvSpPr>
          <p:nvPr>
            <p:ph type="subTitle" idx="1"/>
          </p:nvPr>
        </p:nvSpPr>
        <p:spPr/>
        <p:txBody>
          <a:bodyPr>
            <a:normAutofit fontScale="92500" lnSpcReduction="20000"/>
          </a:bodyPr>
          <a:lstStyle/>
          <a:p>
            <a:r>
              <a:rPr lang="en-US" dirty="0"/>
              <a:t>Alejandro Garcia</a:t>
            </a:r>
          </a:p>
          <a:p>
            <a:r>
              <a:rPr lang="en-US" dirty="0"/>
              <a:t>David </a:t>
            </a:r>
            <a:r>
              <a:rPr lang="en-US" dirty="0" err="1"/>
              <a:t>Ozoude</a:t>
            </a:r>
            <a:endParaRPr lang="en-US" dirty="0"/>
          </a:p>
          <a:p>
            <a:r>
              <a:rPr lang="en-US" dirty="0"/>
              <a:t>Lora Milam</a:t>
            </a:r>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overview</a:t>
            </a:r>
          </a:p>
        </p:txBody>
      </p:sp>
      <p:sp>
        <p:nvSpPr>
          <p:cNvPr id="14" name="Content Placeholder 13"/>
          <p:cNvSpPr>
            <a:spLocks noGrp="1"/>
          </p:cNvSpPr>
          <p:nvPr>
            <p:ph idx="1"/>
          </p:nvPr>
        </p:nvSpPr>
        <p:spPr/>
        <p:txBody>
          <a:bodyPr>
            <a:normAutofit/>
          </a:bodyPr>
          <a:lstStyle/>
          <a:p>
            <a:r>
              <a:rPr lang="en-US" dirty="0"/>
              <a:t>Problem Statement</a:t>
            </a:r>
          </a:p>
          <a:p>
            <a:r>
              <a:rPr lang="en-US" dirty="0"/>
              <a:t>Hardware Block Schematic</a:t>
            </a:r>
          </a:p>
          <a:p>
            <a:r>
              <a:rPr lang="en-US" dirty="0"/>
              <a:t>Software Flowchart</a:t>
            </a:r>
          </a:p>
          <a:p>
            <a:r>
              <a:rPr lang="en-US" dirty="0"/>
              <a:t>Roadmap</a:t>
            </a:r>
          </a:p>
          <a:p>
            <a:r>
              <a:rPr lang="en-US" dirty="0"/>
              <a:t>Budget</a:t>
            </a:r>
          </a:p>
        </p:txBody>
      </p:sp>
      <p:sp>
        <p:nvSpPr>
          <p:cNvPr id="2" name="Slide Number Placeholder 1"/>
          <p:cNvSpPr>
            <a:spLocks noGrp="1"/>
          </p:cNvSpPr>
          <p:nvPr>
            <p:ph type="sldNum" sz="quarter" idx="12"/>
          </p:nvPr>
        </p:nvSpPr>
        <p:spPr/>
        <p:txBody>
          <a:bodyPr/>
          <a:lstStyle/>
          <a:p>
            <a:fld id="{E5FD5434-F838-4DD4-A17B-1CB1A1850DF4}" type="slidenum">
              <a:rPr lang="en-US" smtClean="0"/>
              <a:t>2</a:t>
            </a:fld>
            <a:endParaRPr lang="en-US"/>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21BE-13E4-4422-8614-670A30FA6487}"/>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F3AE103-B6AA-48DE-B22C-FCBE02543E07}"/>
              </a:ext>
            </a:extLst>
          </p:cNvPr>
          <p:cNvSpPr>
            <a:spLocks noGrp="1"/>
          </p:cNvSpPr>
          <p:nvPr>
            <p:ph idx="1"/>
          </p:nvPr>
        </p:nvSpPr>
        <p:spPr/>
        <p:txBody>
          <a:bodyPr>
            <a:normAutofit fontScale="92500" lnSpcReduction="10000"/>
          </a:bodyPr>
          <a:lstStyle/>
          <a:p>
            <a:r>
              <a:rPr lang="en-US" dirty="0"/>
              <a:t>Create an autonomous vehicle that follows a track of 1” reflective tape and stops at three points, indicated by 1” by 2” rectangle of bright red tape, along the track to fire a projectile at a target either to the right or left of the track. </a:t>
            </a:r>
          </a:p>
          <a:p>
            <a:r>
              <a:rPr lang="en-US" dirty="0"/>
              <a:t>The targets will have a white LED flashing at a frequency of approximately 20 Hz. They will be 12 inches in diameter with the bull’s eye placed 1.5 feet off the floor. </a:t>
            </a:r>
          </a:p>
          <a:p>
            <a:r>
              <a:rPr lang="en-US" dirty="0"/>
              <a:t>The three targets will be placed at distances of 2, 4, and 6 feet from the track.</a:t>
            </a:r>
          </a:p>
          <a:p>
            <a:r>
              <a:rPr lang="en-US" dirty="0"/>
              <a:t>After the 3rd target, it will return to the start of the track which will be indicated by a 1” by 2” rectangle of green tape.</a:t>
            </a:r>
          </a:p>
          <a:p>
            <a:endParaRPr lang="en-US" dirty="0"/>
          </a:p>
        </p:txBody>
      </p:sp>
      <p:sp>
        <p:nvSpPr>
          <p:cNvPr id="4" name="Slide Number Placeholder 3">
            <a:extLst>
              <a:ext uri="{FF2B5EF4-FFF2-40B4-BE49-F238E27FC236}">
                <a16:creationId xmlns:a16="http://schemas.microsoft.com/office/drawing/2014/main" id="{48B23E08-9485-4C3B-818F-588A2D538D5F}"/>
              </a:ext>
            </a:extLst>
          </p:cNvPr>
          <p:cNvSpPr>
            <a:spLocks noGrp="1"/>
          </p:cNvSpPr>
          <p:nvPr>
            <p:ph type="sldNum" sz="quarter" idx="12"/>
          </p:nvPr>
        </p:nvSpPr>
        <p:spPr/>
        <p:txBody>
          <a:bodyPr/>
          <a:lstStyle/>
          <a:p>
            <a:fld id="{E5FD5434-F838-4DD4-A17B-1CB1A1850DF4}" type="slidenum">
              <a:rPr lang="en-US" smtClean="0"/>
              <a:t>3</a:t>
            </a:fld>
            <a:endParaRPr lang="en-US"/>
          </a:p>
        </p:txBody>
      </p:sp>
    </p:spTree>
    <p:extLst>
      <p:ext uri="{BB962C8B-B14F-4D97-AF65-F5344CB8AC3E}">
        <p14:creationId xmlns:p14="http://schemas.microsoft.com/office/powerpoint/2010/main" val="38357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Block Schematic</a:t>
            </a:r>
          </a:p>
        </p:txBody>
      </p:sp>
      <p:sp>
        <p:nvSpPr>
          <p:cNvPr id="3" name="Content Placeholder 2"/>
          <p:cNvSpPr>
            <a:spLocks noGrp="1"/>
          </p:cNvSpPr>
          <p:nvPr>
            <p:ph idx="1"/>
          </p:nvPr>
        </p:nvSpPr>
        <p:spPr/>
        <p:txBody>
          <a:bodyPr/>
          <a:lstStyle/>
          <a:p>
            <a:r>
              <a:rPr lang="en-US" dirty="0"/>
              <a:t>Smartdraw.com?</a:t>
            </a:r>
          </a:p>
        </p:txBody>
      </p:sp>
      <p:sp>
        <p:nvSpPr>
          <p:cNvPr id="4" name="Slide Number Placeholder 3"/>
          <p:cNvSpPr>
            <a:spLocks noGrp="1"/>
          </p:cNvSpPr>
          <p:nvPr>
            <p:ph type="sldNum" sz="quarter" idx="12"/>
          </p:nvPr>
        </p:nvSpPr>
        <p:spPr/>
        <p:txBody>
          <a:bodyPr/>
          <a:lstStyle/>
          <a:p>
            <a:fld id="{E5FD5434-F838-4DD4-A17B-1CB1A1850DF4}" type="slidenum">
              <a:rPr lang="en-US" smtClean="0"/>
              <a:t>4</a:t>
            </a:fld>
            <a:endParaRPr lang="en-US"/>
          </a:p>
        </p:txBody>
      </p:sp>
    </p:spTree>
    <p:extLst>
      <p:ext uri="{BB962C8B-B14F-4D97-AF65-F5344CB8AC3E}">
        <p14:creationId xmlns:p14="http://schemas.microsoft.com/office/powerpoint/2010/main" val="81415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flowchart</a:t>
            </a:r>
          </a:p>
        </p:txBody>
      </p:sp>
      <p:sp>
        <p:nvSpPr>
          <p:cNvPr id="4" name="Slide Number Placeholder 3"/>
          <p:cNvSpPr>
            <a:spLocks noGrp="1"/>
          </p:cNvSpPr>
          <p:nvPr>
            <p:ph type="sldNum" sz="quarter" idx="12"/>
          </p:nvPr>
        </p:nvSpPr>
        <p:spPr/>
        <p:txBody>
          <a:bodyPr/>
          <a:lstStyle/>
          <a:p>
            <a:fld id="{E5FD5434-F838-4DD4-A17B-1CB1A1850DF4}" type="slidenum">
              <a:rPr lang="en-US" smtClean="0"/>
              <a:t>5</a:t>
            </a:fld>
            <a:endParaRPr lang="en-US"/>
          </a:p>
        </p:txBody>
      </p:sp>
      <p:pic>
        <p:nvPicPr>
          <p:cNvPr id="7" name="Picture 6">
            <a:extLst>
              <a:ext uri="{FF2B5EF4-FFF2-40B4-BE49-F238E27FC236}">
                <a16:creationId xmlns:a16="http://schemas.microsoft.com/office/drawing/2014/main" id="{6AB24FEF-E059-4941-9B20-078FCD2B4E96}"/>
              </a:ext>
            </a:extLst>
          </p:cNvPr>
          <p:cNvPicPr>
            <a:picLocks noChangeAspect="1"/>
          </p:cNvPicPr>
          <p:nvPr/>
        </p:nvPicPr>
        <p:blipFill>
          <a:blip r:embed="rId2"/>
          <a:stretch>
            <a:fillRect/>
          </a:stretch>
        </p:blipFill>
        <p:spPr>
          <a:xfrm>
            <a:off x="2284412" y="1628831"/>
            <a:ext cx="7620000" cy="5057719"/>
          </a:xfrm>
          <a:prstGeom prst="rect">
            <a:avLst/>
          </a:prstGeom>
        </p:spPr>
      </p:pic>
    </p:spTree>
    <p:extLst>
      <p:ext uri="{BB962C8B-B14F-4D97-AF65-F5344CB8AC3E}">
        <p14:creationId xmlns:p14="http://schemas.microsoft.com/office/powerpoint/2010/main" val="348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Slide Number Placeholder 2"/>
          <p:cNvSpPr>
            <a:spLocks noGrp="1"/>
          </p:cNvSpPr>
          <p:nvPr>
            <p:ph type="sldNum" sz="quarter" idx="12"/>
          </p:nvPr>
        </p:nvSpPr>
        <p:spPr/>
        <p:txBody>
          <a:bodyPr/>
          <a:lstStyle/>
          <a:p>
            <a:fld id="{E5FD5434-F838-4DD4-A17B-1CB1A1850DF4}" type="slidenum">
              <a:rPr lang="en-US" smtClean="0"/>
              <a:t>6</a:t>
            </a:fld>
            <a:endParaRPr lang="en-US"/>
          </a:p>
        </p:txBody>
      </p:sp>
      <p:pic>
        <p:nvPicPr>
          <p:cNvPr id="4" name="Picture 3">
            <a:extLst>
              <a:ext uri="{FF2B5EF4-FFF2-40B4-BE49-F238E27FC236}">
                <a16:creationId xmlns:a16="http://schemas.microsoft.com/office/drawing/2014/main" id="{B008608D-E8D6-4122-A6FC-3BBFF236992C}"/>
              </a:ext>
            </a:extLst>
          </p:cNvPr>
          <p:cNvPicPr>
            <a:picLocks noChangeAspect="1"/>
          </p:cNvPicPr>
          <p:nvPr/>
        </p:nvPicPr>
        <p:blipFill>
          <a:blip r:embed="rId2"/>
          <a:stretch>
            <a:fillRect/>
          </a:stretch>
        </p:blipFill>
        <p:spPr>
          <a:xfrm>
            <a:off x="860424" y="2239963"/>
            <a:ext cx="10900233" cy="3322637"/>
          </a:xfrm>
          <a:prstGeom prst="rect">
            <a:avLst/>
          </a:prstGeom>
        </p:spPr>
      </p:pic>
    </p:spTree>
    <p:extLst>
      <p:ext uri="{BB962C8B-B14F-4D97-AF65-F5344CB8AC3E}">
        <p14:creationId xmlns:p14="http://schemas.microsoft.com/office/powerpoint/2010/main" val="82090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4" name="Slide Number Placeholder 3"/>
          <p:cNvSpPr>
            <a:spLocks noGrp="1"/>
          </p:cNvSpPr>
          <p:nvPr>
            <p:ph type="sldNum" sz="quarter" idx="12"/>
          </p:nvPr>
        </p:nvSpPr>
        <p:spPr/>
        <p:txBody>
          <a:bodyPr/>
          <a:lstStyle/>
          <a:p>
            <a:fld id="{E5FD5434-F838-4DD4-A17B-1CB1A1850DF4}" type="slidenum">
              <a:rPr lang="en-US" smtClean="0"/>
              <a:t>7</a:t>
            </a:fld>
            <a:endParaRPr lang="en-US"/>
          </a:p>
        </p:txBody>
      </p:sp>
      <p:pic>
        <p:nvPicPr>
          <p:cNvPr id="9" name="Picture 8">
            <a:extLst>
              <a:ext uri="{FF2B5EF4-FFF2-40B4-BE49-F238E27FC236}">
                <a16:creationId xmlns:a16="http://schemas.microsoft.com/office/drawing/2014/main" id="{FB9CCFC8-E6EA-44A7-8015-283D7525EEAE}"/>
              </a:ext>
            </a:extLst>
          </p:cNvPr>
          <p:cNvPicPr>
            <a:picLocks noChangeAspect="1"/>
          </p:cNvPicPr>
          <p:nvPr/>
        </p:nvPicPr>
        <p:blipFill>
          <a:blip r:embed="rId2"/>
          <a:stretch>
            <a:fillRect/>
          </a:stretch>
        </p:blipFill>
        <p:spPr>
          <a:xfrm>
            <a:off x="2368735" y="1767312"/>
            <a:ext cx="7451354" cy="4709688"/>
          </a:xfrm>
          <a:prstGeom prst="rect">
            <a:avLst/>
          </a:prstGeom>
        </p:spPr>
      </p:pic>
    </p:spTree>
    <p:extLst>
      <p:ext uri="{BB962C8B-B14F-4D97-AF65-F5344CB8AC3E}">
        <p14:creationId xmlns:p14="http://schemas.microsoft.com/office/powerpoint/2010/main" val="2857657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recap</a:t>
            </a:r>
          </a:p>
        </p:txBody>
      </p:sp>
      <p:sp>
        <p:nvSpPr>
          <p:cNvPr id="14" name="Content Placeholder 13"/>
          <p:cNvSpPr>
            <a:spLocks noGrp="1"/>
          </p:cNvSpPr>
          <p:nvPr>
            <p:ph idx="1"/>
          </p:nvPr>
        </p:nvSpPr>
        <p:spPr/>
        <p:txBody>
          <a:bodyPr/>
          <a:lstStyle/>
          <a:p>
            <a:r>
              <a:rPr lang="en-US" dirty="0"/>
              <a:t>Problem Statement</a:t>
            </a:r>
          </a:p>
          <a:p>
            <a:r>
              <a:rPr lang="en-US" dirty="0"/>
              <a:t>Hardware Block Schematic</a:t>
            </a:r>
          </a:p>
          <a:p>
            <a:r>
              <a:rPr lang="en-US" dirty="0"/>
              <a:t>Software Flowchart</a:t>
            </a:r>
          </a:p>
          <a:p>
            <a:r>
              <a:rPr lang="en-US" dirty="0"/>
              <a:t>Roadmap</a:t>
            </a:r>
          </a:p>
          <a:p>
            <a:r>
              <a:rPr lang="en-US" dirty="0"/>
              <a:t>Budget</a:t>
            </a:r>
          </a:p>
        </p:txBody>
      </p:sp>
      <p:sp>
        <p:nvSpPr>
          <p:cNvPr id="2" name="Slide Number Placeholder 1"/>
          <p:cNvSpPr>
            <a:spLocks noGrp="1"/>
          </p:cNvSpPr>
          <p:nvPr>
            <p:ph type="sldNum" sz="quarter" idx="12"/>
          </p:nvPr>
        </p:nvSpPr>
        <p:spPr/>
        <p:txBody>
          <a:bodyPr/>
          <a:lstStyle/>
          <a:p>
            <a:fld id="{E5FD5434-F838-4DD4-A17B-1CB1A1850DF4}" type="slidenum">
              <a:rPr lang="en-US" smtClean="0"/>
              <a:t>8</a:t>
            </a:fld>
            <a:endParaRPr lang="en-US"/>
          </a:p>
        </p:txBody>
      </p:sp>
    </p:spTree>
    <p:extLst>
      <p:ext uri="{BB962C8B-B14F-4D97-AF65-F5344CB8AC3E}">
        <p14:creationId xmlns:p14="http://schemas.microsoft.com/office/powerpoint/2010/main" val="299638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r>
              <a:rPr lang="en-US" dirty="0">
                <a:hlinkClick r:id="rId2"/>
              </a:rPr>
              <a:t>https://www.draw.io/</a:t>
            </a:r>
            <a:endParaRPr lang="en-US" dirty="0"/>
          </a:p>
          <a:p>
            <a:r>
              <a:rPr lang="en-US" dirty="0">
                <a:hlinkClick r:id="rId3"/>
              </a:rPr>
              <a:t>https://app.smartsheet.com/b/home</a:t>
            </a:r>
            <a:endParaRPr lang="en-US" dirty="0"/>
          </a:p>
          <a:p>
            <a:r>
              <a:rPr lang="en-US" dirty="0">
                <a:hlinkClick r:id="rId4"/>
              </a:rPr>
              <a:t>https://ttu.blackboard.com/webapps/blackboard/execute/content/file?cmd=view&amp;content_id=_3001780_1&amp;course_id=_47616_1</a:t>
            </a:r>
            <a:endParaRPr lang="en-US" dirty="0"/>
          </a:p>
          <a:p>
            <a:endParaRPr lang="en-US" dirty="0"/>
          </a:p>
        </p:txBody>
      </p:sp>
      <p:sp>
        <p:nvSpPr>
          <p:cNvPr id="4" name="Slide Number Placeholder 3"/>
          <p:cNvSpPr>
            <a:spLocks noGrp="1"/>
          </p:cNvSpPr>
          <p:nvPr>
            <p:ph type="sldNum" sz="quarter" idx="12"/>
          </p:nvPr>
        </p:nvSpPr>
        <p:spPr/>
        <p:txBody>
          <a:bodyPr/>
          <a:lstStyle/>
          <a:p>
            <a:fld id="{E5FD5434-F838-4DD4-A17B-1CB1A1850DF4}" type="slidenum">
              <a:rPr lang="en-US" smtClean="0"/>
              <a:t>9</a:t>
            </a:fld>
            <a:endParaRPr lang="en-US"/>
          </a:p>
        </p:txBody>
      </p:sp>
    </p:spTree>
    <p:extLst>
      <p:ext uri="{BB962C8B-B14F-4D97-AF65-F5344CB8AC3E}">
        <p14:creationId xmlns:p14="http://schemas.microsoft.com/office/powerpoint/2010/main" val="55931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Title Layout&amp;quot;&quot;/&gt;&lt;property id=&quot;20307&quot; value=&quot;279&quot;/&gt;&lt;/object&gt;&lt;object type=&quot;3&quot; unique_id=&quot;10005&quot;&gt;&lt;property id=&quot;20148&quot; value=&quot;5&quot;/&gt;&lt;property id=&quot;20300&quot; value=&quot;Slide 2 - &amp;quot;overview&amp;quot;&quot;/&gt;&lt;property id=&quot;20307&quot; value=&quot;287&quot;/&gt;&lt;/object&gt;&lt;object type=&quot;3&quot; unique_id=&quot;10006&quot;&gt;&lt;property id=&quot;20148&quot; value=&quot;5&quot;/&gt;&lt;property id=&quot;20300&quot; value=&quot;Slide 3 - &amp;quot;Hardware Block Schematic&amp;quot;&quot;/&gt;&lt;property id=&quot;20307&quot; value=&quot;292&quot;/&gt;&lt;/object&gt;&lt;object type=&quot;3&quot; unique_id=&quot;10007&quot;&gt;&lt;property id=&quot;20148&quot; value=&quot;5&quot;/&gt;&lt;property id=&quot;20300&quot; value=&quot;Slide 4 - &amp;quot;software flowchart&amp;quot;&quot;/&gt;&lt;property id=&quot;20307&quot; value=&quot;297&quot;/&gt;&lt;/object&gt;&lt;object type=&quot;3&quot; unique_id=&quot;10008&quot;&gt;&lt;property id=&quot;20148&quot; value=&quot;5&quot;/&gt;&lt;property id=&quot;20300&quot; value=&quot;Slide 5 - &amp;quot;Roadmap(use smartsheet.com)&amp;quot;&quot;/&gt;&lt;property id=&quot;20307&quot; value=&quot;295&quot;/&gt;&lt;/object&gt;&lt;object type=&quot;3&quot; unique_id=&quot;10009&quot;&gt;&lt;property id=&quot;20148&quot; value=&quot;5&quot;/&gt;&lt;property id=&quot;20300&quot; value=&quot;Slide 6 - &amp;quot;budget&amp;quot;&quot;/&gt;&lt;property id=&quot;20307&quot; value=&quot;296&quot;/&gt;&lt;/object&gt;&lt;object type=&quot;3&quot; unique_id=&quot;10010&quot;&gt;&lt;property id=&quot;20148&quot; value=&quot;5&quot;/&gt;&lt;property id=&quot;20300&quot; value=&quot;Slide 7 - &amp;quot;recap&amp;quot;&quot;/&gt;&lt;property id=&quot;20307&quot; value=&quot;290&quot;/&gt;&lt;/object&gt;&lt;object type=&quot;3&quot; unique_id=&quot;10011&quot;&gt;&lt;property id=&quot;20148&quot; value=&quot;5&quot;/&gt;&lt;property id=&quot;20300&quot; value=&quot;Slide 8 - &amp;quot;Works cited&amp;quot;&quot;/&gt;&lt;property id=&quot;20307&quot; value=&quot;291&quot;/&gt;&lt;/object&gt;&lt;/object&gt;&lt;/object&gt;&lt;/database&gt;"/>
  <p:tag name="SECTOMILLISECCONVERTED" val="1"/>
</p:tagLst>
</file>

<file path=ppt/theme/theme1.xml><?xml version="1.0" encoding="utf-8"?>
<a:theme xmlns:a="http://schemas.openxmlformats.org/drawingml/2006/main" name="Red Radial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TF02804895" id="{68999234-8DFD-4917-9E9A-A1A0AECD5E67}" vid="{F8691E0C-9980-4F34-AB76-18F64CB286D1}"/>
    </a:ext>
  </a:extLst>
</a:theme>
</file>

<file path=ppt/theme/theme2.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2.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076977-ECB7-44C2-A70D-853BB6B41242}">
  <ds:schemaRef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schemas.microsoft.com/office/2006/documentManagement/types"/>
    <ds:schemaRef ds:uri="http://purl.org/dc/elements/1.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Red radial lines presentation (widescreen)</Template>
  <TotalTime>222</TotalTime>
  <Words>239</Words>
  <Application>Microsoft Office PowerPoint</Application>
  <PresentationFormat>Custom</PresentationFormat>
  <Paragraphs>38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Cambria</vt:lpstr>
      <vt:lpstr>Red Radial 16x9</vt:lpstr>
      <vt:lpstr>Group 4’s  autonomous search and destroy  Initial presentation</vt:lpstr>
      <vt:lpstr>overview</vt:lpstr>
      <vt:lpstr>Problem statement</vt:lpstr>
      <vt:lpstr>Hardware Block Schematic</vt:lpstr>
      <vt:lpstr>software flowchart</vt:lpstr>
      <vt:lpstr>Roadmap</vt:lpstr>
      <vt:lpstr>budget</vt:lpstr>
      <vt:lpstr>recap</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Milam, Lora K</dc:creator>
  <cp:lastModifiedBy>Milam</cp:lastModifiedBy>
  <cp:revision>15</cp:revision>
  <dcterms:created xsi:type="dcterms:W3CDTF">2017-09-19T20:12:33Z</dcterms:created>
  <dcterms:modified xsi:type="dcterms:W3CDTF">2017-09-21T03:32:54Z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