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63" r:id="rId2"/>
    <p:sldMasterId id="2147483896" r:id="rId3"/>
    <p:sldMasterId id="2147483917" r:id="rId4"/>
    <p:sldMasterId id="2147483942" r:id="rId5"/>
  </p:sldMasterIdLst>
  <p:notesMasterIdLst>
    <p:notesMasterId r:id="rId26"/>
  </p:notesMasterIdLst>
  <p:handoutMasterIdLst>
    <p:handoutMasterId r:id="rId27"/>
  </p:handoutMasterIdLst>
  <p:sldIdLst>
    <p:sldId id="295" r:id="rId6"/>
    <p:sldId id="408" r:id="rId7"/>
    <p:sldId id="470" r:id="rId8"/>
    <p:sldId id="465" r:id="rId9"/>
    <p:sldId id="447" r:id="rId10"/>
    <p:sldId id="446" r:id="rId11"/>
    <p:sldId id="444" r:id="rId12"/>
    <p:sldId id="409" r:id="rId13"/>
    <p:sldId id="364" r:id="rId14"/>
    <p:sldId id="461" r:id="rId15"/>
    <p:sldId id="442" r:id="rId16"/>
    <p:sldId id="443" r:id="rId17"/>
    <p:sldId id="449" r:id="rId18"/>
    <p:sldId id="459" r:id="rId19"/>
    <p:sldId id="467" r:id="rId20"/>
    <p:sldId id="441" r:id="rId21"/>
    <p:sldId id="388" r:id="rId22"/>
    <p:sldId id="346" r:id="rId23"/>
    <p:sldId id="469" r:id="rId24"/>
    <p:sldId id="385" r:id="rId25"/>
  </p:sldIdLst>
  <p:sldSz cx="9144000" cy="6858000" type="screen4x3"/>
  <p:notesSz cx="6799263"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EB8A7EB-AF59-4977-9BFA-C00AE70AECA9}">
          <p14:sldIdLst>
            <p14:sldId id="295"/>
            <p14:sldId id="408"/>
            <p14:sldId id="470"/>
            <p14:sldId id="465"/>
            <p14:sldId id="447"/>
            <p14:sldId id="446"/>
            <p14:sldId id="444"/>
          </p14:sldIdLst>
        </p14:section>
        <p14:section name="Key Concepts/ Refresher" id="{1A64AAF0-CEC0-4F5C-BA6C-3DF2DED9F9ED}">
          <p14:sldIdLst>
            <p14:sldId id="409"/>
          </p14:sldIdLst>
        </p14:section>
        <p14:section name="Building Blocks" id="{D7E24972-02C7-4BE6-BED8-0C341400E015}">
          <p14:sldIdLst>
            <p14:sldId id="364"/>
            <p14:sldId id="461"/>
            <p14:sldId id="442"/>
            <p14:sldId id="443"/>
            <p14:sldId id="449"/>
            <p14:sldId id="459"/>
            <p14:sldId id="467"/>
            <p14:sldId id="441"/>
            <p14:sldId id="388"/>
            <p14:sldId id="346"/>
            <p14:sldId id="469"/>
            <p14:sldId id="3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8127"/>
    <a:srgbClr val="77BD43"/>
    <a:srgbClr val="00539B"/>
    <a:srgbClr val="F01D27"/>
    <a:srgbClr val="D8C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AA9FE0-C3D5-4FDC-A9AF-327C8B7051B4}" v="11" dt="2019-05-31T11:57:18.1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72512" autoAdjust="0"/>
  </p:normalViewPr>
  <p:slideViewPr>
    <p:cSldViewPr showGuides="1">
      <p:cViewPr varScale="1">
        <p:scale>
          <a:sx n="62" d="100"/>
          <a:sy n="62" d="100"/>
        </p:scale>
        <p:origin x="2002"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9972"/>
    </p:cViewPr>
  </p:sorterViewPr>
  <p:notesViewPr>
    <p:cSldViewPr showGuides="1">
      <p:cViewPr varScale="1">
        <p:scale>
          <a:sx n="84" d="100"/>
          <a:sy n="84" d="100"/>
        </p:scale>
        <p:origin x="9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say Millard" userId="5ff64cb71d37d3a4" providerId="LiveId" clId="{A5B0F5AE-614E-4847-9277-3409689703DC}"/>
    <pc:docChg chg="undo custSel addSld delSld modSld addSection delSection modSection">
      <pc:chgData name="Lindsay Millard" userId="5ff64cb71d37d3a4" providerId="LiveId" clId="{A5B0F5AE-614E-4847-9277-3409689703DC}" dt="2019-05-31T11:57:18.194" v="52" actId="478"/>
      <pc:docMkLst>
        <pc:docMk/>
      </pc:docMkLst>
      <pc:sldChg chg="del">
        <pc:chgData name="Lindsay Millard" userId="5ff64cb71d37d3a4" providerId="LiveId" clId="{A5B0F5AE-614E-4847-9277-3409689703DC}" dt="2019-05-31T11:55:58.914" v="16" actId="2696"/>
        <pc:sldMkLst>
          <pc:docMk/>
          <pc:sldMk cId="3248192617" sldId="296"/>
        </pc:sldMkLst>
      </pc:sldChg>
      <pc:sldChg chg="add del">
        <pc:chgData name="Lindsay Millard" userId="5ff64cb71d37d3a4" providerId="LiveId" clId="{A5B0F5AE-614E-4847-9277-3409689703DC}" dt="2019-05-31T11:56:44.419" v="46" actId="2696"/>
        <pc:sldMkLst>
          <pc:docMk/>
          <pc:sldMk cId="1618707544" sldId="346"/>
        </pc:sldMkLst>
      </pc:sldChg>
      <pc:sldChg chg="del">
        <pc:chgData name="Lindsay Millard" userId="5ff64cb71d37d3a4" providerId="LiveId" clId="{A5B0F5AE-614E-4847-9277-3409689703DC}" dt="2019-05-31T11:55:22.844" v="12" actId="2696"/>
        <pc:sldMkLst>
          <pc:docMk/>
          <pc:sldMk cId="4174517365" sldId="350"/>
        </pc:sldMkLst>
      </pc:sldChg>
      <pc:sldChg chg="del">
        <pc:chgData name="Lindsay Millard" userId="5ff64cb71d37d3a4" providerId="LiveId" clId="{A5B0F5AE-614E-4847-9277-3409689703DC}" dt="2019-05-31T11:56:06.312" v="17" actId="2696"/>
        <pc:sldMkLst>
          <pc:docMk/>
          <pc:sldMk cId="1049620644" sldId="354"/>
        </pc:sldMkLst>
      </pc:sldChg>
      <pc:sldChg chg="delSp delAnim">
        <pc:chgData name="Lindsay Millard" userId="5ff64cb71d37d3a4" providerId="LiveId" clId="{A5B0F5AE-614E-4847-9277-3409689703DC}" dt="2019-05-31T11:55:05.733" v="9" actId="478"/>
        <pc:sldMkLst>
          <pc:docMk/>
          <pc:sldMk cId="864866329" sldId="364"/>
        </pc:sldMkLst>
        <pc:spChg chg="del">
          <ac:chgData name="Lindsay Millard" userId="5ff64cb71d37d3a4" providerId="LiveId" clId="{A5B0F5AE-614E-4847-9277-3409689703DC}" dt="2019-05-31T11:55:01.848" v="8" actId="478"/>
          <ac:spMkLst>
            <pc:docMk/>
            <pc:sldMk cId="864866329" sldId="364"/>
            <ac:spMk id="13" creationId="{00000000-0000-0000-0000-000000000000}"/>
          </ac:spMkLst>
        </pc:spChg>
        <pc:picChg chg="del">
          <ac:chgData name="Lindsay Millard" userId="5ff64cb71d37d3a4" providerId="LiveId" clId="{A5B0F5AE-614E-4847-9277-3409689703DC}" dt="2019-05-31T11:55:05.733" v="9" actId="478"/>
          <ac:picMkLst>
            <pc:docMk/>
            <pc:sldMk cId="864866329" sldId="364"/>
            <ac:picMk id="38" creationId="{00000000-0000-0000-0000-000000000000}"/>
          </ac:picMkLst>
        </pc:picChg>
      </pc:sldChg>
      <pc:sldChg chg="add del">
        <pc:chgData name="Lindsay Millard" userId="5ff64cb71d37d3a4" providerId="LiveId" clId="{A5B0F5AE-614E-4847-9277-3409689703DC}" dt="2019-05-31T11:56:44.407" v="44" actId="2696"/>
        <pc:sldMkLst>
          <pc:docMk/>
          <pc:sldMk cId="1427170849" sldId="385"/>
        </pc:sldMkLst>
      </pc:sldChg>
      <pc:sldChg chg="add del">
        <pc:chgData name="Lindsay Millard" userId="5ff64cb71d37d3a4" providerId="LiveId" clId="{A5B0F5AE-614E-4847-9277-3409689703DC}" dt="2019-05-31T11:56:44.427" v="47" actId="2696"/>
        <pc:sldMkLst>
          <pc:docMk/>
          <pc:sldMk cId="1300337304" sldId="388"/>
        </pc:sldMkLst>
      </pc:sldChg>
      <pc:sldChg chg="del">
        <pc:chgData name="Lindsay Millard" userId="5ff64cb71d37d3a4" providerId="LiveId" clId="{A5B0F5AE-614E-4847-9277-3409689703DC}" dt="2019-05-31T11:56:06.352" v="18" actId="2696"/>
        <pc:sldMkLst>
          <pc:docMk/>
          <pc:sldMk cId="1401729284" sldId="402"/>
        </pc:sldMkLst>
      </pc:sldChg>
      <pc:sldChg chg="delSp">
        <pc:chgData name="Lindsay Millard" userId="5ff64cb71d37d3a4" providerId="LiveId" clId="{A5B0F5AE-614E-4847-9277-3409689703DC}" dt="2019-05-31T11:54:58.659" v="7" actId="478"/>
        <pc:sldMkLst>
          <pc:docMk/>
          <pc:sldMk cId="3503219518" sldId="409"/>
        </pc:sldMkLst>
        <pc:picChg chg="del">
          <ac:chgData name="Lindsay Millard" userId="5ff64cb71d37d3a4" providerId="LiveId" clId="{A5B0F5AE-614E-4847-9277-3409689703DC}" dt="2019-05-31T11:54:58.659" v="7" actId="478"/>
          <ac:picMkLst>
            <pc:docMk/>
            <pc:sldMk cId="3503219518" sldId="409"/>
            <ac:picMk id="3074" creationId="{00000000-0000-0000-0000-000000000000}"/>
          </ac:picMkLst>
        </pc:picChg>
      </pc:sldChg>
      <pc:sldChg chg="add del">
        <pc:chgData name="Lindsay Millard" userId="5ff64cb71d37d3a4" providerId="LiveId" clId="{A5B0F5AE-614E-4847-9277-3409689703DC}" dt="2019-05-31T11:56:44.431" v="48" actId="2696"/>
        <pc:sldMkLst>
          <pc:docMk/>
          <pc:sldMk cId="3908357648" sldId="441"/>
        </pc:sldMkLst>
      </pc:sldChg>
      <pc:sldChg chg="delSp">
        <pc:chgData name="Lindsay Millard" userId="5ff64cb71d37d3a4" providerId="LiveId" clId="{A5B0F5AE-614E-4847-9277-3409689703DC}" dt="2019-05-31T11:55:15.101" v="11" actId="478"/>
        <pc:sldMkLst>
          <pc:docMk/>
          <pc:sldMk cId="2053913036" sldId="442"/>
        </pc:sldMkLst>
        <pc:picChg chg="del">
          <ac:chgData name="Lindsay Millard" userId="5ff64cb71d37d3a4" providerId="LiveId" clId="{A5B0F5AE-614E-4847-9277-3409689703DC}" dt="2019-05-31T11:55:15.101" v="11" actId="478"/>
          <ac:picMkLst>
            <pc:docMk/>
            <pc:sldMk cId="2053913036" sldId="442"/>
            <ac:picMk id="8" creationId="{00000000-0000-0000-0000-000000000000}"/>
          </ac:picMkLst>
        </pc:picChg>
      </pc:sldChg>
      <pc:sldChg chg="delSp">
        <pc:chgData name="Lindsay Millard" userId="5ff64cb71d37d3a4" providerId="LiveId" clId="{A5B0F5AE-614E-4847-9277-3409689703DC}" dt="2019-05-31T11:55:27.452" v="13" actId="478"/>
        <pc:sldMkLst>
          <pc:docMk/>
          <pc:sldMk cId="527790544" sldId="443"/>
        </pc:sldMkLst>
        <pc:picChg chg="del">
          <ac:chgData name="Lindsay Millard" userId="5ff64cb71d37d3a4" providerId="LiveId" clId="{A5B0F5AE-614E-4847-9277-3409689703DC}" dt="2019-05-31T11:55:27.452" v="13" actId="478"/>
          <ac:picMkLst>
            <pc:docMk/>
            <pc:sldMk cId="527790544" sldId="443"/>
            <ac:picMk id="9" creationId="{00000000-0000-0000-0000-000000000000}"/>
          </ac:picMkLst>
        </pc:picChg>
      </pc:sldChg>
      <pc:sldChg chg="delSp modSp">
        <pc:chgData name="Lindsay Millard" userId="5ff64cb71d37d3a4" providerId="LiveId" clId="{A5B0F5AE-614E-4847-9277-3409689703DC}" dt="2019-05-31T11:54:50.178" v="6" actId="478"/>
        <pc:sldMkLst>
          <pc:docMk/>
          <pc:sldMk cId="4052055262" sldId="444"/>
        </pc:sldMkLst>
        <pc:picChg chg="del mod">
          <ac:chgData name="Lindsay Millard" userId="5ff64cb71d37d3a4" providerId="LiveId" clId="{A5B0F5AE-614E-4847-9277-3409689703DC}" dt="2019-05-31T11:54:50.178" v="6" actId="478"/>
          <ac:picMkLst>
            <pc:docMk/>
            <pc:sldMk cId="4052055262" sldId="444"/>
            <ac:picMk id="17" creationId="{00000000-0000-0000-0000-000000000000}"/>
          </ac:picMkLst>
        </pc:picChg>
      </pc:sldChg>
      <pc:sldChg chg="delSp">
        <pc:chgData name="Lindsay Millard" userId="5ff64cb71d37d3a4" providerId="LiveId" clId="{A5B0F5AE-614E-4847-9277-3409689703DC}" dt="2019-05-31T11:54:42.123" v="4" actId="478"/>
        <pc:sldMkLst>
          <pc:docMk/>
          <pc:sldMk cId="51883664" sldId="446"/>
        </pc:sldMkLst>
        <pc:picChg chg="del">
          <ac:chgData name="Lindsay Millard" userId="5ff64cb71d37d3a4" providerId="LiveId" clId="{A5B0F5AE-614E-4847-9277-3409689703DC}" dt="2019-05-31T11:54:35.860" v="2" actId="478"/>
          <ac:picMkLst>
            <pc:docMk/>
            <pc:sldMk cId="51883664" sldId="446"/>
            <ac:picMk id="4" creationId="{00000000-0000-0000-0000-000000000000}"/>
          </ac:picMkLst>
        </pc:picChg>
        <pc:picChg chg="del">
          <ac:chgData name="Lindsay Millard" userId="5ff64cb71d37d3a4" providerId="LiveId" clId="{A5B0F5AE-614E-4847-9277-3409689703DC}" dt="2019-05-31T11:54:39.491" v="3" actId="478"/>
          <ac:picMkLst>
            <pc:docMk/>
            <pc:sldMk cId="51883664" sldId="446"/>
            <ac:picMk id="5" creationId="{00000000-0000-0000-0000-000000000000}"/>
          </ac:picMkLst>
        </pc:picChg>
        <pc:picChg chg="del">
          <ac:chgData name="Lindsay Millard" userId="5ff64cb71d37d3a4" providerId="LiveId" clId="{A5B0F5AE-614E-4847-9277-3409689703DC}" dt="2019-05-31T11:54:42.123" v="4" actId="478"/>
          <ac:picMkLst>
            <pc:docMk/>
            <pc:sldMk cId="51883664" sldId="446"/>
            <ac:picMk id="6" creationId="{00000000-0000-0000-0000-000000000000}"/>
          </ac:picMkLst>
        </pc:picChg>
      </pc:sldChg>
      <pc:sldChg chg="delSp">
        <pc:chgData name="Lindsay Millard" userId="5ff64cb71d37d3a4" providerId="LiveId" clId="{A5B0F5AE-614E-4847-9277-3409689703DC}" dt="2019-05-31T11:54:31.652" v="1" actId="478"/>
        <pc:sldMkLst>
          <pc:docMk/>
          <pc:sldMk cId="722497374" sldId="447"/>
        </pc:sldMkLst>
        <pc:picChg chg="del">
          <ac:chgData name="Lindsay Millard" userId="5ff64cb71d37d3a4" providerId="LiveId" clId="{A5B0F5AE-614E-4847-9277-3409689703DC}" dt="2019-05-31T11:54:31.652" v="1" actId="478"/>
          <ac:picMkLst>
            <pc:docMk/>
            <pc:sldMk cId="722497374" sldId="447"/>
            <ac:picMk id="4" creationId="{00000000-0000-0000-0000-000000000000}"/>
          </ac:picMkLst>
        </pc:picChg>
      </pc:sldChg>
      <pc:sldChg chg="del">
        <pc:chgData name="Lindsay Millard" userId="5ff64cb71d37d3a4" providerId="LiveId" clId="{A5B0F5AE-614E-4847-9277-3409689703DC}" dt="2019-05-31T11:55:41.627" v="15" actId="2696"/>
        <pc:sldMkLst>
          <pc:docMk/>
          <pc:sldMk cId="2588625805" sldId="451"/>
        </pc:sldMkLst>
      </pc:sldChg>
      <pc:sldChg chg="del">
        <pc:chgData name="Lindsay Millard" userId="5ff64cb71d37d3a4" providerId="LiveId" clId="{A5B0F5AE-614E-4847-9277-3409689703DC}" dt="2019-05-31T11:56:06.464" v="24" actId="2696"/>
        <pc:sldMkLst>
          <pc:docMk/>
          <pc:sldMk cId="3908912533" sldId="452"/>
        </pc:sldMkLst>
      </pc:sldChg>
      <pc:sldChg chg="del">
        <pc:chgData name="Lindsay Millard" userId="5ff64cb71d37d3a4" providerId="LiveId" clId="{A5B0F5AE-614E-4847-9277-3409689703DC}" dt="2019-05-31T11:56:06.488" v="25" actId="2696"/>
        <pc:sldMkLst>
          <pc:docMk/>
          <pc:sldMk cId="1182116257" sldId="453"/>
        </pc:sldMkLst>
      </pc:sldChg>
      <pc:sldChg chg="del">
        <pc:chgData name="Lindsay Millard" userId="5ff64cb71d37d3a4" providerId="LiveId" clId="{A5B0F5AE-614E-4847-9277-3409689703DC}" dt="2019-05-31T11:56:06.520" v="26" actId="2696"/>
        <pc:sldMkLst>
          <pc:docMk/>
          <pc:sldMk cId="2508850945" sldId="454"/>
        </pc:sldMkLst>
      </pc:sldChg>
      <pc:sldChg chg="del">
        <pc:chgData name="Lindsay Millard" userId="5ff64cb71d37d3a4" providerId="LiveId" clId="{A5B0F5AE-614E-4847-9277-3409689703DC}" dt="2019-05-31T11:56:06.556" v="27" actId="2696"/>
        <pc:sldMkLst>
          <pc:docMk/>
          <pc:sldMk cId="3124344279" sldId="455"/>
        </pc:sldMkLst>
      </pc:sldChg>
      <pc:sldChg chg="del">
        <pc:chgData name="Lindsay Millard" userId="5ff64cb71d37d3a4" providerId="LiveId" clId="{A5B0F5AE-614E-4847-9277-3409689703DC}" dt="2019-05-31T11:56:06.572" v="28" actId="2696"/>
        <pc:sldMkLst>
          <pc:docMk/>
          <pc:sldMk cId="3115108940" sldId="456"/>
        </pc:sldMkLst>
      </pc:sldChg>
      <pc:sldChg chg="delSp">
        <pc:chgData name="Lindsay Millard" userId="5ff64cb71d37d3a4" providerId="LiveId" clId="{A5B0F5AE-614E-4847-9277-3409689703DC}" dt="2019-05-31T11:55:33.744" v="14" actId="478"/>
        <pc:sldMkLst>
          <pc:docMk/>
          <pc:sldMk cId="1164171922" sldId="459"/>
        </pc:sldMkLst>
        <pc:picChg chg="del">
          <ac:chgData name="Lindsay Millard" userId="5ff64cb71d37d3a4" providerId="LiveId" clId="{A5B0F5AE-614E-4847-9277-3409689703DC}" dt="2019-05-31T11:55:33.744" v="14" actId="478"/>
          <ac:picMkLst>
            <pc:docMk/>
            <pc:sldMk cId="1164171922" sldId="459"/>
            <ac:picMk id="4" creationId="{00000000-0000-0000-0000-000000000000}"/>
          </ac:picMkLst>
        </pc:picChg>
      </pc:sldChg>
      <pc:sldChg chg="delSp">
        <pc:chgData name="Lindsay Millard" userId="5ff64cb71d37d3a4" providerId="LiveId" clId="{A5B0F5AE-614E-4847-9277-3409689703DC}" dt="2019-05-31T11:55:09.144" v="10" actId="478"/>
        <pc:sldMkLst>
          <pc:docMk/>
          <pc:sldMk cId="3486706262" sldId="461"/>
        </pc:sldMkLst>
        <pc:picChg chg="del">
          <ac:chgData name="Lindsay Millard" userId="5ff64cb71d37d3a4" providerId="LiveId" clId="{A5B0F5AE-614E-4847-9277-3409689703DC}" dt="2019-05-31T11:55:09.144" v="10" actId="478"/>
          <ac:picMkLst>
            <pc:docMk/>
            <pc:sldMk cId="3486706262" sldId="461"/>
            <ac:picMk id="6148" creationId="{00000000-0000-0000-0000-000000000000}"/>
          </ac:picMkLst>
        </pc:picChg>
      </pc:sldChg>
      <pc:sldChg chg="del">
        <pc:chgData name="Lindsay Millard" userId="5ff64cb71d37d3a4" providerId="LiveId" clId="{A5B0F5AE-614E-4847-9277-3409689703DC}" dt="2019-05-31T11:56:06.380" v="20" actId="2696"/>
        <pc:sldMkLst>
          <pc:docMk/>
          <pc:sldMk cId="3096200137" sldId="462"/>
        </pc:sldMkLst>
      </pc:sldChg>
      <pc:sldChg chg="del">
        <pc:chgData name="Lindsay Millard" userId="5ff64cb71d37d3a4" providerId="LiveId" clId="{A5B0F5AE-614E-4847-9277-3409689703DC}" dt="2019-05-31T11:56:06.404" v="21" actId="2696"/>
        <pc:sldMkLst>
          <pc:docMk/>
          <pc:sldMk cId="834337733" sldId="463"/>
        </pc:sldMkLst>
      </pc:sldChg>
      <pc:sldChg chg="del">
        <pc:chgData name="Lindsay Millard" userId="5ff64cb71d37d3a4" providerId="LiveId" clId="{A5B0F5AE-614E-4847-9277-3409689703DC}" dt="2019-05-31T11:56:06.432" v="22" actId="2696"/>
        <pc:sldMkLst>
          <pc:docMk/>
          <pc:sldMk cId="672626794" sldId="464"/>
        </pc:sldMkLst>
      </pc:sldChg>
      <pc:sldChg chg="delSp">
        <pc:chgData name="Lindsay Millard" userId="5ff64cb71d37d3a4" providerId="LiveId" clId="{A5B0F5AE-614E-4847-9277-3409689703DC}" dt="2019-05-31T11:57:18.194" v="52" actId="478"/>
        <pc:sldMkLst>
          <pc:docMk/>
          <pc:sldMk cId="854159933" sldId="465"/>
        </pc:sldMkLst>
        <pc:picChg chg="del">
          <ac:chgData name="Lindsay Millard" userId="5ff64cb71d37d3a4" providerId="LiveId" clId="{A5B0F5AE-614E-4847-9277-3409689703DC}" dt="2019-05-31T11:57:18.194" v="52" actId="478"/>
          <ac:picMkLst>
            <pc:docMk/>
            <pc:sldMk cId="854159933" sldId="465"/>
            <ac:picMk id="5122" creationId="{00000000-0000-0000-0000-000000000000}"/>
          </ac:picMkLst>
        </pc:picChg>
      </pc:sldChg>
      <pc:sldChg chg="del">
        <pc:chgData name="Lindsay Millard" userId="5ff64cb71d37d3a4" providerId="LiveId" clId="{A5B0F5AE-614E-4847-9277-3409689703DC}" dt="2019-05-31T11:54:26.512" v="0" actId="2696"/>
        <pc:sldMkLst>
          <pc:docMk/>
          <pc:sldMk cId="3541483884" sldId="466"/>
        </pc:sldMkLst>
      </pc:sldChg>
      <pc:sldChg chg="add del">
        <pc:chgData name="Lindsay Millard" userId="5ff64cb71d37d3a4" providerId="LiveId" clId="{A5B0F5AE-614E-4847-9277-3409689703DC}" dt="2019-05-31T11:56:44.415" v="45" actId="2696"/>
        <pc:sldMkLst>
          <pc:docMk/>
          <pc:sldMk cId="3702889267" sldId="469"/>
        </pc:sldMkLst>
      </pc:sldChg>
      <pc:sldMasterChg chg="delSldLayout">
        <pc:chgData name="Lindsay Millard" userId="5ff64cb71d37d3a4" providerId="LiveId" clId="{A5B0F5AE-614E-4847-9277-3409689703DC}" dt="2019-05-31T11:56:06.580" v="29" actId="2696"/>
        <pc:sldMasterMkLst>
          <pc:docMk/>
          <pc:sldMasterMk cId="3786833112" sldId="2147483917"/>
        </pc:sldMasterMkLst>
        <pc:sldLayoutChg chg="del">
          <pc:chgData name="Lindsay Millard" userId="5ff64cb71d37d3a4" providerId="LiveId" clId="{A5B0F5AE-614E-4847-9277-3409689703DC}" dt="2019-05-31T11:56:06.356" v="19" actId="2696"/>
          <pc:sldLayoutMkLst>
            <pc:docMk/>
            <pc:sldMasterMk cId="3786833112" sldId="2147483917"/>
            <pc:sldLayoutMk cId="968817419" sldId="2147483938"/>
          </pc:sldLayoutMkLst>
        </pc:sldLayoutChg>
        <pc:sldLayoutChg chg="del">
          <pc:chgData name="Lindsay Millard" userId="5ff64cb71d37d3a4" providerId="LiveId" clId="{A5B0F5AE-614E-4847-9277-3409689703DC}" dt="2019-05-31T11:56:06.580" v="29" actId="2696"/>
          <pc:sldLayoutMkLst>
            <pc:docMk/>
            <pc:sldMasterMk cId="3786833112" sldId="2147483917"/>
            <pc:sldLayoutMk cId="3122270764" sldId="2147483940"/>
          </pc:sldLayoutMkLst>
        </pc:sldLayoutChg>
      </pc:sldMasterChg>
      <pc:sldMasterChg chg="delSldLayout">
        <pc:chgData name="Lindsay Millard" userId="5ff64cb71d37d3a4" providerId="LiveId" clId="{A5B0F5AE-614E-4847-9277-3409689703DC}" dt="2019-05-31T11:56:06.436" v="23" actId="2696"/>
        <pc:sldMasterMkLst>
          <pc:docMk/>
          <pc:sldMasterMk cId="1907080327" sldId="2147483942"/>
        </pc:sldMasterMkLst>
        <pc:sldLayoutChg chg="del">
          <pc:chgData name="Lindsay Millard" userId="5ff64cb71d37d3a4" providerId="LiveId" clId="{A5B0F5AE-614E-4847-9277-3409689703DC}" dt="2019-05-31T11:56:06.436" v="23" actId="2696"/>
          <pc:sldLayoutMkLst>
            <pc:docMk/>
            <pc:sldMasterMk cId="1907080327" sldId="2147483942"/>
            <pc:sldLayoutMk cId="2887112372" sldId="214748398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2A36AD-C140-47B5-A0AA-2808AF1C1C9D}" type="datetimeFigureOut">
              <a:rPr lang="en-AU" smtClean="0"/>
              <a:t>31-May-19</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A420D9-E2BA-4BD5-B845-F55DFC0118AC}" type="slidenum">
              <a:rPr lang="en-AU" smtClean="0"/>
              <a:t>‹#›</a:t>
            </a:fld>
            <a:endParaRPr lang="en-AU"/>
          </a:p>
        </p:txBody>
      </p:sp>
    </p:spTree>
    <p:extLst>
      <p:ext uri="{BB962C8B-B14F-4D97-AF65-F5344CB8AC3E}">
        <p14:creationId xmlns:p14="http://schemas.microsoft.com/office/powerpoint/2010/main" val="2684978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3829E-EB69-4A98-9D54-8D6822520B27}" type="datetimeFigureOut">
              <a:rPr lang="en-AU" smtClean="0"/>
              <a:t>31-May-19</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F05BAA-92F6-4DEA-A832-E4B15A2F525C}" type="slidenum">
              <a:rPr lang="en-AU" smtClean="0"/>
              <a:t>‹#›</a:t>
            </a:fld>
            <a:endParaRPr lang="en-AU"/>
          </a:p>
        </p:txBody>
      </p:sp>
    </p:spTree>
    <p:extLst>
      <p:ext uri="{BB962C8B-B14F-4D97-AF65-F5344CB8AC3E}">
        <p14:creationId xmlns:p14="http://schemas.microsoft.com/office/powerpoint/2010/main" val="203997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is this presentation about? In essence it is the presentation that I had seen several years ago. Many presentations are about the what, but not many are about the ‘how’. I have had a go at solving a few problems that have cropped up. I am no expert configuration guru nor am I formally trained in programming. I have just hammered away problems and found solutions that I would like to share with the rest of you. Everything I am showing is available on GitHub and I am more than happy to talk it through with anyone wanting more detail.  If I can inspire one person in this audience to have a go at coding either in Python or Delft FEWS then it was success.   A few years ago I began to realise during FEWS training that the days of sloppy spreadsheets and manual translation of model input/outputs was not the right way to attack all of this ensemble /monte </a:t>
            </a:r>
            <a:r>
              <a:rPr lang="en-AU" dirty="0" err="1"/>
              <a:t>carlo</a:t>
            </a:r>
            <a:r>
              <a:rPr lang="en-AU" dirty="0"/>
              <a:t> modelling. Last year I presented I on Data </a:t>
            </a:r>
            <a:r>
              <a:rPr lang="en-AU" dirty="0" err="1"/>
              <a:t>Fabriek</a:t>
            </a:r>
            <a:r>
              <a:rPr lang="en-AU" dirty="0"/>
              <a:t>.</a:t>
            </a:r>
          </a:p>
        </p:txBody>
      </p:sp>
      <p:sp>
        <p:nvSpPr>
          <p:cNvPr id="4" name="Slide Number Placeholder 3"/>
          <p:cNvSpPr>
            <a:spLocks noGrp="1"/>
          </p:cNvSpPr>
          <p:nvPr>
            <p:ph type="sldNum" sz="quarter" idx="5"/>
          </p:nvPr>
        </p:nvSpPr>
        <p:spPr/>
        <p:txBody>
          <a:bodyPr/>
          <a:lstStyle/>
          <a:p>
            <a:fld id="{0EF05BAA-92F6-4DEA-A832-E4B15A2F525C}" type="slidenum">
              <a:rPr lang="en-AU" smtClean="0"/>
              <a:t>1</a:t>
            </a:fld>
            <a:endParaRPr lang="en-AU"/>
          </a:p>
        </p:txBody>
      </p:sp>
    </p:spTree>
    <p:extLst>
      <p:ext uri="{BB962C8B-B14F-4D97-AF65-F5344CB8AC3E}">
        <p14:creationId xmlns:p14="http://schemas.microsoft.com/office/powerpoint/2010/main" val="1537841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6C6F9268-FEEF-3F4D-A76B-B664747E65A1}" type="slidenum">
              <a:rPr lang="en-US" smtClean="0"/>
              <a:t>20</a:t>
            </a:fld>
            <a:endParaRPr lang="en-US"/>
          </a:p>
        </p:txBody>
      </p:sp>
    </p:spTree>
    <p:extLst>
      <p:ext uri="{BB962C8B-B14F-4D97-AF65-F5344CB8AC3E}">
        <p14:creationId xmlns:p14="http://schemas.microsoft.com/office/powerpoint/2010/main" val="3252865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The inspiration from this presentation came from reflecting on why did I start doing so much coding. I sat in Audience in 2016 and listened to Antonio discuss coupling of FEWS to various models and then chaining them together in a workflow. About the same time I was involved in the Brisbane River Flood Study where URBS monte </a:t>
            </a:r>
            <a:r>
              <a:rPr lang="en-US" dirty="0" err="1"/>
              <a:t>carlo</a:t>
            </a:r>
            <a:r>
              <a:rPr lang="en-US" dirty="0"/>
              <a:t> models had been done. I had no idea how all of that was happening, it was an itch I had to scratch.   First it started with a simple python script that linked URBS csv straight into </a:t>
            </a:r>
            <a:r>
              <a:rPr lang="en-US" dirty="0" err="1"/>
              <a:t>Tuflow</a:t>
            </a:r>
            <a:r>
              <a:rPr lang="en-US" dirty="0"/>
              <a:t> boundaries. Then it became For loop that scrapped all of the ensemble results, then it went to plotting. It was a rabbit hole that I disappeared down. I found it very satisfying and rewarding, with a little persistence I started figuring out how to do more and more.  </a:t>
            </a:r>
          </a:p>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2</a:t>
            </a:fld>
            <a:endParaRPr lang="en-AU"/>
          </a:p>
        </p:txBody>
      </p:sp>
    </p:spTree>
    <p:extLst>
      <p:ext uri="{BB962C8B-B14F-4D97-AF65-F5344CB8AC3E}">
        <p14:creationId xmlns:p14="http://schemas.microsoft.com/office/powerpoint/2010/main" val="2687381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My colleagues, Steve and Dave presented on the work they have done using FEWS with Design Hydrology. This work is also inspired by cracking the same problem – Australian Rainfall and Runoff. I am confident that Steve convinced many of you that my using FEWS to aggregate data is possible. I’d like to think that his presentation bookends my presentation from last year of a possible vision for FEWS outside of just Forecasting. </a:t>
            </a:r>
          </a:p>
        </p:txBody>
      </p:sp>
      <p:sp>
        <p:nvSpPr>
          <p:cNvPr id="4" name="Slide Number Placeholder 3"/>
          <p:cNvSpPr>
            <a:spLocks noGrp="1"/>
          </p:cNvSpPr>
          <p:nvPr>
            <p:ph type="sldNum" sz="quarter" idx="5"/>
          </p:nvPr>
        </p:nvSpPr>
        <p:spPr/>
        <p:txBody>
          <a:bodyPr/>
          <a:lstStyle/>
          <a:p>
            <a:fld id="{0EF05BAA-92F6-4DEA-A832-E4B15A2F525C}" type="slidenum">
              <a:rPr lang="en-AU" smtClean="0"/>
              <a:t>4</a:t>
            </a:fld>
            <a:endParaRPr lang="en-AU"/>
          </a:p>
        </p:txBody>
      </p:sp>
    </p:spTree>
    <p:extLst>
      <p:ext uri="{BB962C8B-B14F-4D97-AF65-F5344CB8AC3E}">
        <p14:creationId xmlns:p14="http://schemas.microsoft.com/office/powerpoint/2010/main" val="2173115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the Presentation is the HOW you can do this. I want you to leave here today knowing that you have all the tools to get started to stitch a model into FEWS. </a:t>
            </a:r>
          </a:p>
          <a:p>
            <a:r>
              <a:rPr lang="en-AU" dirty="0"/>
              <a:t>Have greater flexibility, stay on the bleeding edge, learn something. You might have simple models and spreadsheets and wonder why change, alternatively you may be interested in expanding the scope of your system – this will allow you to scale it up. The future is probabilistic models.  Handling all of that data is going to need new tools </a:t>
            </a:r>
          </a:p>
          <a:p>
            <a:r>
              <a:rPr lang="en-AU" dirty="0"/>
              <a:t>Try a new feature, calibrate/compare models</a:t>
            </a:r>
          </a:p>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5</a:t>
            </a:fld>
            <a:endParaRPr lang="en-AU"/>
          </a:p>
        </p:txBody>
      </p:sp>
    </p:spTree>
    <p:extLst>
      <p:ext uri="{BB962C8B-B14F-4D97-AF65-F5344CB8AC3E}">
        <p14:creationId xmlns:p14="http://schemas.microsoft.com/office/powerpoint/2010/main" val="105593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Known output probabilistic determination of possible inputs</a:t>
            </a:r>
          </a:p>
          <a:p>
            <a:r>
              <a:rPr lang="en-AU" dirty="0"/>
              <a:t>Hamiltonian PY mc3 or Stan sumsar.net  </a:t>
            </a:r>
            <a:r>
              <a:rPr lang="en-AU" dirty="0" err="1"/>
              <a:t>Rasmuss</a:t>
            </a:r>
            <a:r>
              <a:rPr lang="en-AU" dirty="0"/>
              <a:t> Baath  </a:t>
            </a:r>
            <a:r>
              <a:rPr lang="en-AU" dirty="0" err="1"/>
              <a:t>youtube</a:t>
            </a:r>
            <a:r>
              <a:rPr lang="en-AU" dirty="0"/>
              <a:t> </a:t>
            </a:r>
          </a:p>
          <a:p>
            <a:endParaRPr lang="en-US" dirty="0"/>
          </a:p>
          <a:p>
            <a:r>
              <a:rPr lang="en-US" sz="1200" b="0" i="0" kern="1200" dirty="0">
                <a:solidFill>
                  <a:schemeClr val="tx1"/>
                </a:solidFill>
                <a:effectLst/>
                <a:latin typeface="+mn-lt"/>
                <a:ea typeface="+mn-ea"/>
                <a:cs typeface="+mn-cs"/>
              </a:rPr>
              <a:t>PyMC3 strives to make Bayesian modeling as simple and painless as possible, allowing users to focus on their scientific problem, rather than on the methods used to solve it. Here is a partial list of its features:</a:t>
            </a:r>
          </a:p>
          <a:p>
            <a:r>
              <a:rPr lang="en-US" sz="1200" b="0" i="0" kern="1200" dirty="0">
                <a:solidFill>
                  <a:schemeClr val="tx1"/>
                </a:solidFill>
                <a:effectLst/>
                <a:latin typeface="+mn-lt"/>
                <a:ea typeface="+mn-ea"/>
                <a:cs typeface="+mn-cs"/>
              </a:rPr>
              <a:t>Modern methods for fitting Bayesian models, including MCMC and VI.</a:t>
            </a:r>
          </a:p>
          <a:p>
            <a:r>
              <a:rPr lang="en-US" sz="1200" b="0" i="0" kern="1200" dirty="0">
                <a:solidFill>
                  <a:schemeClr val="tx1"/>
                </a:solidFill>
                <a:effectLst/>
                <a:latin typeface="+mn-lt"/>
                <a:ea typeface="+mn-ea"/>
                <a:cs typeface="+mn-cs"/>
              </a:rPr>
              <a:t>Includes a large suite of well-documented statistical distributions.</a:t>
            </a:r>
          </a:p>
          <a:p>
            <a:r>
              <a:rPr lang="en-US" sz="1200" b="0" i="0" kern="1200" dirty="0">
                <a:solidFill>
                  <a:schemeClr val="tx1"/>
                </a:solidFill>
                <a:effectLst/>
                <a:latin typeface="+mn-lt"/>
                <a:ea typeface="+mn-ea"/>
                <a:cs typeface="+mn-cs"/>
              </a:rPr>
              <a:t>Uses Theano as the computational backend, allowing for fast expression evaluation, automatic gradient calculation, and GPU computing.</a:t>
            </a:r>
          </a:p>
          <a:p>
            <a:r>
              <a:rPr lang="en-US" sz="1200" b="0" i="0" kern="1200" dirty="0">
                <a:solidFill>
                  <a:schemeClr val="tx1"/>
                </a:solidFill>
                <a:effectLst/>
                <a:latin typeface="+mn-lt"/>
                <a:ea typeface="+mn-ea"/>
                <a:cs typeface="+mn-cs"/>
              </a:rPr>
              <a:t>Built-in support for Gaussian process modeling.</a:t>
            </a:r>
          </a:p>
          <a:p>
            <a:r>
              <a:rPr lang="en-US" sz="1200" b="0" i="0" kern="1200" dirty="0">
                <a:solidFill>
                  <a:schemeClr val="tx1"/>
                </a:solidFill>
                <a:effectLst/>
                <a:latin typeface="+mn-lt"/>
                <a:ea typeface="+mn-ea"/>
                <a:cs typeface="+mn-cs"/>
              </a:rPr>
              <a:t>Model summarization and plotting.</a:t>
            </a:r>
          </a:p>
          <a:p>
            <a:r>
              <a:rPr lang="en-US" sz="1200" b="0" i="0" kern="1200" dirty="0">
                <a:solidFill>
                  <a:schemeClr val="tx1"/>
                </a:solidFill>
                <a:effectLst/>
                <a:latin typeface="+mn-lt"/>
                <a:ea typeface="+mn-ea"/>
                <a:cs typeface="+mn-cs"/>
              </a:rPr>
              <a:t>Model checking and convergence detection.</a:t>
            </a:r>
          </a:p>
          <a:p>
            <a:r>
              <a:rPr lang="en-US" sz="1200" b="0" i="0" kern="1200" dirty="0">
                <a:solidFill>
                  <a:schemeClr val="tx1"/>
                </a:solidFill>
                <a:effectLst/>
                <a:latin typeface="+mn-lt"/>
                <a:ea typeface="+mn-ea"/>
                <a:cs typeface="+mn-cs"/>
              </a:rPr>
              <a:t>Extensible: easily incorporates custom step methods and unusual probability distributions.</a:t>
            </a:r>
          </a:p>
          <a:p>
            <a:r>
              <a:rPr lang="en-US" sz="1200" b="0" i="0" kern="1200" dirty="0">
                <a:solidFill>
                  <a:schemeClr val="tx1"/>
                </a:solidFill>
                <a:effectLst/>
                <a:latin typeface="+mn-lt"/>
                <a:ea typeface="+mn-ea"/>
                <a:cs typeface="+mn-cs"/>
              </a:rPr>
              <a:t>Bayesian models can be embedded in larger programs, and results can be analyzed with the full power of Python.</a:t>
            </a:r>
          </a:p>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6</a:t>
            </a:fld>
            <a:endParaRPr lang="en-AU"/>
          </a:p>
        </p:txBody>
      </p:sp>
    </p:spTree>
    <p:extLst>
      <p:ext uri="{BB962C8B-B14F-4D97-AF65-F5344CB8AC3E}">
        <p14:creationId xmlns:p14="http://schemas.microsoft.com/office/powerpoint/2010/main" val="1689433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Highlights</a:t>
            </a:r>
          </a:p>
          <a:p>
            <a:r>
              <a:rPr lang="en-US" dirty="0"/>
              <a:t>Top Five</a:t>
            </a:r>
          </a:p>
          <a:p>
            <a:r>
              <a:rPr lang="en-US" dirty="0" err="1"/>
              <a:t>Weblinks</a:t>
            </a:r>
            <a:endParaRPr lang="en-US" dirty="0"/>
          </a:p>
          <a:p>
            <a:r>
              <a:rPr lang="en-US" dirty="0"/>
              <a:t>Things to Take</a:t>
            </a:r>
          </a:p>
          <a:p>
            <a:r>
              <a:rPr lang="en-US" dirty="0"/>
              <a:t>Cuisine</a:t>
            </a:r>
          </a:p>
          <a:p>
            <a:r>
              <a:rPr lang="en-US" dirty="0"/>
              <a:t>Do’s and Don’ts</a:t>
            </a:r>
          </a:p>
          <a:p>
            <a:r>
              <a:rPr lang="en-US" dirty="0"/>
              <a:t>Resources</a:t>
            </a:r>
          </a:p>
          <a:p>
            <a:r>
              <a:rPr lang="en-US" dirty="0"/>
              <a:t>Essential Information</a:t>
            </a:r>
          </a:p>
          <a:p>
            <a:r>
              <a:rPr lang="en-US" dirty="0"/>
              <a:t>Exploring/Orientation</a:t>
            </a:r>
          </a:p>
          <a:p>
            <a:r>
              <a:rPr lang="en-US" dirty="0"/>
              <a:t>Price Guide </a:t>
            </a:r>
          </a:p>
          <a:p>
            <a:r>
              <a:rPr lang="en-US" dirty="0"/>
              <a:t>Phrase Book </a:t>
            </a:r>
          </a:p>
          <a:p>
            <a:r>
              <a:rPr lang="en-US" dirty="0"/>
              <a:t>Itineraries</a:t>
            </a:r>
          </a:p>
          <a:p>
            <a:r>
              <a:rPr lang="en-US" dirty="0"/>
              <a:t>Don’t Miss</a:t>
            </a:r>
          </a:p>
          <a:p>
            <a:r>
              <a:rPr lang="en-US" dirty="0"/>
              <a:t>Best Places to Visit</a:t>
            </a:r>
          </a:p>
          <a:p>
            <a:r>
              <a:rPr lang="en-US" dirty="0"/>
              <a:t>Guide Map</a:t>
            </a:r>
          </a:p>
          <a:p>
            <a:r>
              <a:rPr lang="en-US" dirty="0"/>
              <a:t>Walking Tour</a:t>
            </a:r>
          </a:p>
          <a:p>
            <a:r>
              <a:rPr lang="en-US" dirty="0"/>
              <a:t>Trivia</a:t>
            </a:r>
          </a:p>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7</a:t>
            </a:fld>
            <a:endParaRPr lang="en-AU"/>
          </a:p>
        </p:txBody>
      </p:sp>
    </p:spTree>
    <p:extLst>
      <p:ext uri="{BB962C8B-B14F-4D97-AF65-F5344CB8AC3E}">
        <p14:creationId xmlns:p14="http://schemas.microsoft.com/office/powerpoint/2010/main" val="325841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 am going to gloss over the detail of configuration course, but essentially the one file you need to know about is the General Adapter. It lives in the Module Config Files</a:t>
            </a:r>
          </a:p>
          <a:p>
            <a:r>
              <a:rPr lang="en-AU" dirty="0"/>
              <a:t>In this file, you can layout your executables – this case batch file that calls Python pre/post adapter or your Model. Other housekeeping can be accomplished in this XML file.</a:t>
            </a:r>
          </a:p>
          <a:p>
            <a:r>
              <a:rPr lang="en-AU" dirty="0"/>
              <a:t>The model and its binary are zipped up and live in the Module Data Set files. The zip contains all of the batch and your running model files.</a:t>
            </a:r>
          </a:p>
          <a:p>
            <a:r>
              <a:rPr lang="en-AU" dirty="0"/>
              <a:t> </a:t>
            </a:r>
          </a:p>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10</a:t>
            </a:fld>
            <a:endParaRPr lang="en-AU"/>
          </a:p>
        </p:txBody>
      </p:sp>
    </p:spTree>
    <p:extLst>
      <p:ext uri="{BB962C8B-B14F-4D97-AF65-F5344CB8AC3E}">
        <p14:creationId xmlns:p14="http://schemas.microsoft.com/office/powerpoint/2010/main" val="4212008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Simple tasks can be accomplished using batch command syntax. More complicated steps you can use </a:t>
            </a:r>
            <a:r>
              <a:rPr lang="en-US" dirty="0" err="1"/>
              <a:t>Powershell</a:t>
            </a:r>
            <a:r>
              <a:rPr lang="en-US" dirty="0"/>
              <a:t>, R, Python</a:t>
            </a:r>
          </a:p>
          <a:p>
            <a:pPr marL="0" indent="0">
              <a:buNone/>
            </a:pPr>
            <a:r>
              <a:rPr lang="en-US" dirty="0"/>
              <a:t>Anaconda takes care of a lot of the necessary steps Python from </a:t>
            </a:r>
            <a:endParaRPr lang="en-AU" dirty="0"/>
          </a:p>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13</a:t>
            </a:fld>
            <a:endParaRPr lang="en-AU"/>
          </a:p>
        </p:txBody>
      </p:sp>
    </p:spTree>
    <p:extLst>
      <p:ext uri="{BB962C8B-B14F-4D97-AF65-F5344CB8AC3E}">
        <p14:creationId xmlns:p14="http://schemas.microsoft.com/office/powerpoint/2010/main" val="1678654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One of the biggest frustrations with Python is that you have some code, but it won’t run because you have an error message about a missing library. </a:t>
            </a:r>
          </a:p>
          <a:p>
            <a:r>
              <a:rPr lang="en-AU" dirty="0" err="1"/>
              <a:t>Arrgh</a:t>
            </a:r>
            <a:r>
              <a:rPr lang="en-AU" dirty="0"/>
              <a:t>  - what to do. It is quite simple, ICT willing, it should just be matter of pulling the latest library from the repository</a:t>
            </a:r>
          </a:p>
        </p:txBody>
      </p:sp>
      <p:sp>
        <p:nvSpPr>
          <p:cNvPr id="4" name="Slide Number Placeholder 3"/>
          <p:cNvSpPr>
            <a:spLocks noGrp="1"/>
          </p:cNvSpPr>
          <p:nvPr>
            <p:ph type="sldNum" sz="quarter" idx="5"/>
          </p:nvPr>
        </p:nvSpPr>
        <p:spPr/>
        <p:txBody>
          <a:bodyPr/>
          <a:lstStyle/>
          <a:p>
            <a:fld id="{0EF05BAA-92F6-4DEA-A832-E4B15A2F525C}" type="slidenum">
              <a:rPr lang="en-AU" smtClean="0"/>
              <a:t>15</a:t>
            </a:fld>
            <a:endParaRPr lang="en-AU"/>
          </a:p>
        </p:txBody>
      </p:sp>
    </p:spTree>
    <p:extLst>
      <p:ext uri="{BB962C8B-B14F-4D97-AF65-F5344CB8AC3E}">
        <p14:creationId xmlns:p14="http://schemas.microsoft.com/office/powerpoint/2010/main" val="17104221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10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5.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10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5.xml"/><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4.jpeg"/><Relationship Id="rId4" Type="http://schemas.openxmlformats.org/officeDocument/2006/relationships/image" Target="../media/image4.emf"/></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4.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4.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4.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4.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4.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emf"/></Relationships>
</file>

<file path=ppt/slideLayouts/_rels/slideLayout6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4.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4.xml"/><Relationship Id="rId4" Type="http://schemas.openxmlformats.org/officeDocument/2006/relationships/image" Target="../media/image12.emf"/></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4.xml"/><Relationship Id="rId4" Type="http://schemas.openxmlformats.org/officeDocument/2006/relationships/image" Target="../media/image12.emf"/></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4.xml"/><Relationship Id="rId4" Type="http://schemas.openxmlformats.org/officeDocument/2006/relationships/image" Target="../media/image12.emf"/></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4.xml"/><Relationship Id="rId4" Type="http://schemas.openxmlformats.org/officeDocument/2006/relationships/image" Target="../media/image12.emf"/></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4.xml"/><Relationship Id="rId4" Type="http://schemas.openxmlformats.org/officeDocument/2006/relationships/image" Target="../media/image12.emf"/></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4.xml"/><Relationship Id="rId4" Type="http://schemas.openxmlformats.org/officeDocument/2006/relationships/image" Target="../media/image12.emf"/></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4.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3.emf"/></Relationships>
</file>

<file path=ppt/slideLayouts/_rels/slideLayout7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14.jpeg"/><Relationship Id="rId4" Type="http://schemas.openxmlformats.org/officeDocument/2006/relationships/image" Target="../media/image4.emf"/></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5.xml"/><Relationship Id="rId5" Type="http://schemas.openxmlformats.org/officeDocument/2006/relationships/image" Target="../media/image10.png"/><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Catchments/Environment">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2267" b="23855"/>
          <a:stretch/>
        </p:blipFill>
        <p:spPr>
          <a:xfrm>
            <a:off x="0" y="2266122"/>
            <a:ext cx="9144000" cy="3284418"/>
          </a:xfrm>
          <a:prstGeom prst="rect">
            <a:avLst/>
          </a:prstGeom>
        </p:spPr>
      </p:pic>
      <p:sp>
        <p:nvSpPr>
          <p:cNvPr id="5" name="Rectangle 4"/>
          <p:cNvSpPr/>
          <p:nvPr/>
        </p:nvSpPr>
        <p:spPr>
          <a:xfrm>
            <a:off x="0" y="0"/>
            <a:ext cx="9144000" cy="22661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351998" y="227615"/>
            <a:ext cx="8468152" cy="969360"/>
          </a:xfrm>
        </p:spPr>
        <p:txBody>
          <a:bodyPr anchor="b">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1233879"/>
            <a:ext cx="8471657" cy="826970"/>
          </a:xfrm>
        </p:spPr>
        <p:txBody>
          <a:bodyPr>
            <a:normAutofit/>
          </a:bodyPr>
          <a:lstStyle>
            <a:lvl1pPr marL="0" indent="0">
              <a:lnSpc>
                <a:spcPct val="85000"/>
              </a:lnSpc>
              <a:buNone/>
              <a:defRPr sz="3000">
                <a:solidFill>
                  <a:schemeClr val="bg1"/>
                </a:solidFill>
                <a:latin typeface="+mj-lt"/>
              </a:defRPr>
            </a:lvl1pPr>
          </a:lstStyle>
          <a:p>
            <a:pPr lvl="0"/>
            <a:r>
              <a:rPr lang="en-US" dirty="0"/>
              <a:t>Click to edit Master text styles</a:t>
            </a:r>
          </a:p>
        </p:txBody>
      </p:sp>
      <p:sp>
        <p:nvSpPr>
          <p:cNvPr id="6" name="Rectangle 5"/>
          <p:cNvSpPr/>
          <p:nvPr/>
        </p:nvSpPr>
        <p:spPr>
          <a:xfrm>
            <a:off x="0" y="5526224"/>
            <a:ext cx="9144000" cy="54665"/>
          </a:xfrm>
          <a:prstGeom prst="rect">
            <a:avLst/>
          </a:prstGeom>
          <a:solidFill>
            <a:schemeClr val="accent6"/>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pic>
        <p:nvPicPr>
          <p:cNvPr id="9" name="Picture 8"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t="4531" b="62000"/>
          <a:stretch/>
        </p:blipFill>
        <p:spPr>
          <a:xfrm>
            <a:off x="4002602" y="-1"/>
            <a:ext cx="5141399" cy="2268976"/>
          </a:xfrm>
          <a:prstGeom prst="rect">
            <a:avLst/>
          </a:prstGeom>
        </p:spPr>
      </p:pic>
      <p:pic>
        <p:nvPicPr>
          <p:cNvPr id="10" name="Picture 9" descr="SEQWater_HORIZONTAL_CMYK.eps"/>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70983" y="6001550"/>
            <a:ext cx="2485118" cy="619229"/>
          </a:xfrm>
          <a:prstGeom prst="rect">
            <a:avLst/>
          </a:prstGeom>
        </p:spPr>
      </p:pic>
      <p:pic>
        <p:nvPicPr>
          <p:cNvPr id="11" name="Picture 10" descr="Seqwater.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141" y="6210464"/>
            <a:ext cx="1602666" cy="410315"/>
          </a:xfrm>
          <a:prstGeom prst="rect">
            <a:avLst/>
          </a:prstGeom>
        </p:spPr>
      </p:pic>
      <p:sp>
        <p:nvSpPr>
          <p:cNvPr id="8" name="Rectangle 7"/>
          <p:cNvSpPr/>
          <p:nvPr/>
        </p:nvSpPr>
        <p:spPr>
          <a:xfrm>
            <a:off x="0" y="2256275"/>
            <a:ext cx="9144000" cy="5466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spTree>
    <p:extLst>
      <p:ext uri="{BB962C8B-B14F-4D97-AF65-F5344CB8AC3E}">
        <p14:creationId xmlns:p14="http://schemas.microsoft.com/office/powerpoint/2010/main" val="369773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Orange">
    <p:spTree>
      <p:nvGrpSpPr>
        <p:cNvPr id="1" name=""/>
        <p:cNvGrpSpPr/>
        <p:nvPr/>
      </p:nvGrpSpPr>
      <p:grpSpPr>
        <a:xfrm>
          <a:off x="0" y="0"/>
          <a:ext cx="0" cy="0"/>
          <a:chOff x="0" y="0"/>
          <a:chExt cx="0" cy="0"/>
        </a:xfrm>
      </p:grpSpPr>
      <p:sp>
        <p:nvSpPr>
          <p:cNvPr id="28" name="Rectangle 27"/>
          <p:cNvSpPr/>
          <p:nvPr/>
        </p:nvSpPr>
        <p:spPr>
          <a:xfrm>
            <a:off x="0" y="0"/>
            <a:ext cx="9143999"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9" name="Picture 28" descr="BackgroundBorder_Whit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a:noFill/>
        </p:spPr>
      </p:pic>
      <p:sp>
        <p:nvSpPr>
          <p:cNvPr id="2" name="Title 1"/>
          <p:cNvSpPr>
            <a:spLocks noGrp="1"/>
          </p:cNvSpPr>
          <p:nvPr>
            <p:ph type="title"/>
          </p:nvPr>
        </p:nvSpPr>
        <p:spPr>
          <a:xfrm>
            <a:off x="351998" y="1196974"/>
            <a:ext cx="8468152" cy="1117023"/>
          </a:xfrm>
        </p:spPr>
        <p:txBody>
          <a:bodyPr anchor="t">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2313998"/>
            <a:ext cx="8471657" cy="826970"/>
          </a:xfrm>
        </p:spPr>
        <p:txBody>
          <a:bodyPr>
            <a:normAutofit/>
          </a:bodyPr>
          <a:lstStyle>
            <a:lvl1pPr marL="0" indent="0">
              <a:lnSpc>
                <a:spcPct val="85000"/>
              </a:lnSpc>
              <a:buNone/>
              <a:defRPr sz="2800">
                <a:solidFill>
                  <a:schemeClr val="bg1"/>
                </a:solidFill>
                <a:latin typeface="+mj-lt"/>
              </a:defRPr>
            </a:lvl1pPr>
          </a:lstStyle>
          <a:p>
            <a:pPr lvl="0"/>
            <a:r>
              <a:rPr lang="en-US" dirty="0"/>
              <a:t>Click to edit Master text styles</a:t>
            </a:r>
          </a:p>
        </p:txBody>
      </p:sp>
      <p:pic>
        <p:nvPicPr>
          <p:cNvPr id="14" name="Picture 13"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4"/>
            <a:ext cx="4641155" cy="6119791"/>
          </a:xfrm>
          <a:prstGeom prst="rect">
            <a:avLst/>
          </a:prstGeom>
        </p:spPr>
      </p:pic>
      <p:pic>
        <p:nvPicPr>
          <p:cNvPr id="15" name="Picture 14" descr="SEQWater_HORIZONTAL_REV_WHITE.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5802753"/>
            <a:ext cx="2680436" cy="667897"/>
          </a:xfrm>
          <a:prstGeom prst="rect">
            <a:avLst/>
          </a:prstGeom>
        </p:spPr>
      </p:pic>
      <p:pic>
        <p:nvPicPr>
          <p:cNvPr id="33" name="Picture 32"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5"/>
            <a:ext cx="4641155" cy="6119791"/>
          </a:xfrm>
          <a:prstGeom prst="rect">
            <a:avLst/>
          </a:prstGeom>
        </p:spPr>
      </p:pic>
    </p:spTree>
    <p:extLst>
      <p:ext uri="{BB962C8B-B14F-4D97-AF65-F5344CB8AC3E}">
        <p14:creationId xmlns:p14="http://schemas.microsoft.com/office/powerpoint/2010/main" val="417951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Contents">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BEBA8EAE-BF5A-486C-A8C5-ECC9F3942E4B}">
                <a14:imgProps xmlns:a14="http://schemas.microsoft.com/office/drawing/2010/main">
                  <a14:imgLayer r:embed="rId3">
                    <a14:imgEffect>
                      <a14:sharpenSoften amount="41000"/>
                    </a14:imgEffect>
                  </a14:imgLayer>
                </a14:imgProps>
              </a:ext>
              <a:ext uri="{28A0092B-C50C-407E-A947-70E740481C1C}">
                <a14:useLocalDpi xmlns:a14="http://schemas.microsoft.com/office/drawing/2010/main" val="0"/>
              </a:ext>
            </a:extLst>
          </a:blip>
          <a:stretch>
            <a:fillRect/>
          </a:stretch>
        </p:blipFill>
        <p:spPr>
          <a:xfrm>
            <a:off x="-5570" y="-1"/>
            <a:ext cx="9226642" cy="6919981"/>
          </a:xfrm>
          <a:prstGeom prst="rect">
            <a:avLst/>
          </a:prstGeom>
        </p:spPr>
      </p:pic>
      <p:sp>
        <p:nvSpPr>
          <p:cNvPr id="2" name="Title 1"/>
          <p:cNvSpPr>
            <a:spLocks noGrp="1"/>
          </p:cNvSpPr>
          <p:nvPr>
            <p:ph type="title"/>
          </p:nvPr>
        </p:nvSpPr>
        <p:spPr>
          <a:xfrm>
            <a:off x="351998" y="227615"/>
            <a:ext cx="8468152" cy="969360"/>
          </a:xfrm>
        </p:spPr>
        <p:txBody>
          <a:bodyPr anchor="b">
            <a:noAutofit/>
          </a:bodyPr>
          <a:lstStyle>
            <a:lvl1pPr>
              <a:lnSpc>
                <a:spcPct val="80000"/>
              </a:lnSpc>
              <a:defRPr sz="4000">
                <a:solidFill>
                  <a:schemeClr val="accent1"/>
                </a:solidFill>
                <a:latin typeface="+mj-lt"/>
              </a:defRPr>
            </a:lvl1pPr>
          </a:lstStyle>
          <a:p>
            <a:r>
              <a:rPr lang="en-US" dirty="0"/>
              <a:t>Click to edit Master title style</a:t>
            </a:r>
            <a:endParaRPr lang="en-AU" dirty="0"/>
          </a:p>
        </p:txBody>
      </p:sp>
      <p:pic>
        <p:nvPicPr>
          <p:cNvPr id="14" name="Picture 13" descr="SEQWater_HORIZONTAL_CMYK.eps"/>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0" y="5786650"/>
            <a:ext cx="2745060" cy="684000"/>
          </a:xfrm>
          <a:prstGeom prst="rect">
            <a:avLst/>
          </a:prstGeom>
        </p:spPr>
      </p:pic>
      <p:pic>
        <p:nvPicPr>
          <p:cNvPr id="15" name="Picture 14"/>
          <p:cNvPicPr>
            <a:picLocks noChangeAspect="1"/>
          </p:cNvPicPr>
          <p:nvPr/>
        </p:nvPicPr>
        <p:blipFill rotWithShape="1">
          <a:blip r:embed="rId5">
            <a:alphaModFix amt="34000"/>
            <a:extLst>
              <a:ext uri="{28A0092B-C50C-407E-A947-70E740481C1C}">
                <a14:useLocalDpi xmlns:a14="http://schemas.microsoft.com/office/drawing/2010/main" val="0"/>
              </a:ext>
            </a:extLst>
          </a:blip>
          <a:srcRect l="-26808" r="26808"/>
          <a:stretch/>
        </p:blipFill>
        <p:spPr>
          <a:xfrm>
            <a:off x="3042000" y="389821"/>
            <a:ext cx="6041429" cy="6130318"/>
          </a:xfrm>
          <a:prstGeom prst="rect">
            <a:avLst/>
          </a:prstGeom>
        </p:spPr>
      </p:pic>
      <p:sp>
        <p:nvSpPr>
          <p:cNvPr id="4" name="Text Placeholder 3"/>
          <p:cNvSpPr>
            <a:spLocks noGrp="1"/>
          </p:cNvSpPr>
          <p:nvPr>
            <p:ph type="body" sz="quarter" idx="10"/>
          </p:nvPr>
        </p:nvSpPr>
        <p:spPr>
          <a:xfrm>
            <a:off x="352425" y="1412875"/>
            <a:ext cx="8467725" cy="4176713"/>
          </a:xfrm>
        </p:spPr>
        <p:txBody>
          <a:bodyPr/>
          <a:lstStyle>
            <a:lvl1pPr marL="355600" indent="-355600">
              <a:buFont typeface="+mj-lt"/>
              <a:buAutoNum type="arabicPeriod"/>
              <a:defRPr/>
            </a:lvl1pPr>
            <a:lvl2pPr marL="622300" indent="-266700">
              <a:buFont typeface="Arial" panose="020B0604020202020204" pitchFamily="34" charset="0"/>
              <a:buChar char="•"/>
              <a:defRPr/>
            </a:lvl2pPr>
            <a:lvl3pPr marL="901700" indent="-279400">
              <a:buFont typeface="Calibri" panose="020F0502020204030204" pitchFamily="34" charset="0"/>
              <a:buChar char="─"/>
              <a:defRPr/>
            </a:lvl3pPr>
            <a:lvl4pPr marL="0" indent="0">
              <a:buFont typeface="+mj-lt"/>
              <a:buNone/>
              <a:defRPr/>
            </a:lvl4pPr>
            <a:lvl5pPr marL="0" indent="0">
              <a:buFont typeface="+mj-lt"/>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295157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border">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sharpenSoften amount="41000"/>
                    </a14:imgEffect>
                  </a14:imgLayer>
                </a14:imgProps>
              </a:ext>
              <a:ext uri="{28A0092B-C50C-407E-A947-70E740481C1C}">
                <a14:useLocalDpi xmlns:a14="http://schemas.microsoft.com/office/drawing/2010/main" val="0"/>
              </a:ext>
            </a:extLst>
          </a:blip>
          <a:stretch>
            <a:fillRect/>
          </a:stretch>
        </p:blipFill>
        <p:spPr>
          <a:xfrm>
            <a:off x="-5570" y="-1"/>
            <a:ext cx="9226642" cy="6919981"/>
          </a:xfrm>
          <a:prstGeom prst="rect">
            <a:avLst/>
          </a:prstGeom>
        </p:spPr>
      </p:pic>
      <p:sp>
        <p:nvSpPr>
          <p:cNvPr id="2" name="Title 1"/>
          <p:cNvSpPr>
            <a:spLocks noGrp="1"/>
          </p:cNvSpPr>
          <p:nvPr>
            <p:ph type="title" hasCustomPrompt="1"/>
          </p:nvPr>
        </p:nvSpPr>
        <p:spPr>
          <a:xfrm>
            <a:off x="685800" y="597694"/>
            <a:ext cx="8153400" cy="576736"/>
          </a:xfrm>
          <a:noFill/>
        </p:spPr>
        <p:txBody>
          <a:bodyPr/>
          <a:lstStyle>
            <a:lvl1pPr>
              <a:defRPr>
                <a:solidFill>
                  <a:schemeClr val="accent1"/>
                </a:solidFill>
              </a:defRPr>
            </a:lvl1pPr>
          </a:lstStyle>
          <a:p>
            <a:r>
              <a:rPr lang="en-AU" dirty="0"/>
              <a:t>Contents</a:t>
            </a:r>
            <a:endParaRPr lang="en-US" dirty="0"/>
          </a:p>
        </p:txBody>
      </p:sp>
      <p:sp>
        <p:nvSpPr>
          <p:cNvPr id="3" name="Date Placeholder 2"/>
          <p:cNvSpPr>
            <a:spLocks noGrp="1"/>
          </p:cNvSpPr>
          <p:nvPr>
            <p:ph type="dt" sz="half" idx="10"/>
          </p:nvPr>
        </p:nvSpPr>
        <p:spPr>
          <a:xfrm>
            <a:off x="685800" y="6356350"/>
            <a:ext cx="1651544" cy="365125"/>
          </a:xfrm>
        </p:spPr>
        <p:txBody>
          <a:bodyPr/>
          <a:lstStyle/>
          <a:p>
            <a:fld id="{BB800261-08BF-824A-B88D-4996BA2DC79E}" type="datetimeFigureOut">
              <a:rPr lang="en-US" smtClean="0"/>
              <a:pPr/>
              <a:t>5/31/2019</a:t>
            </a:fld>
            <a:endParaRPr lang="en-US"/>
          </a:p>
        </p:txBody>
      </p:sp>
      <p:sp>
        <p:nvSpPr>
          <p:cNvPr id="4" name="Footer Placeholder 3"/>
          <p:cNvSpPr>
            <a:spLocks noGrp="1"/>
          </p:cNvSpPr>
          <p:nvPr>
            <p:ph type="ftr" sz="quarter" idx="11"/>
          </p:nvPr>
        </p:nvSpPr>
        <p:spPr>
          <a:xfrm>
            <a:off x="3124200" y="6356350"/>
            <a:ext cx="2895600" cy="365125"/>
          </a:xfrm>
        </p:spPr>
        <p:txBody>
          <a:bodyPr/>
          <a:lstStyle/>
          <a:p>
            <a:endParaRPr lang="en-US"/>
          </a:p>
        </p:txBody>
      </p:sp>
      <p:sp>
        <p:nvSpPr>
          <p:cNvPr id="5" name="Slide Number Placeholder 4"/>
          <p:cNvSpPr>
            <a:spLocks noGrp="1"/>
          </p:cNvSpPr>
          <p:nvPr>
            <p:ph type="sldNum" sz="quarter" idx="12"/>
          </p:nvPr>
        </p:nvSpPr>
        <p:spPr/>
        <p:txBody>
          <a:bodyPr/>
          <a:lstStyle/>
          <a:p>
            <a:fld id="{0C7C6F14-910F-284A-97D3-E5FE761F9EE7}" type="slidenum">
              <a:rPr lang="en-US" smtClean="0"/>
              <a:pPr/>
              <a:t>‹#›</a:t>
            </a:fld>
            <a:endParaRPr lang="en-US"/>
          </a:p>
        </p:txBody>
      </p:sp>
      <p:sp>
        <p:nvSpPr>
          <p:cNvPr id="6" name="TextBox 5"/>
          <p:cNvSpPr txBox="1"/>
          <p:nvPr/>
        </p:nvSpPr>
        <p:spPr>
          <a:xfrm>
            <a:off x="3024674" y="108625"/>
            <a:ext cx="184666" cy="369332"/>
          </a:xfrm>
          <a:prstGeom prst="rect">
            <a:avLst/>
          </a:prstGeom>
          <a:noFill/>
        </p:spPr>
        <p:txBody>
          <a:bodyPr wrap="none" rtlCol="0">
            <a:spAutoFit/>
          </a:bodyPr>
          <a:lstStyle/>
          <a:p>
            <a:endParaRPr lang="en-US"/>
          </a:p>
        </p:txBody>
      </p:sp>
      <p:sp>
        <p:nvSpPr>
          <p:cNvPr id="9" name="Text Placeholder 8"/>
          <p:cNvSpPr>
            <a:spLocks noGrp="1"/>
          </p:cNvSpPr>
          <p:nvPr>
            <p:ph type="body" sz="quarter" idx="13"/>
          </p:nvPr>
        </p:nvSpPr>
        <p:spPr>
          <a:xfrm>
            <a:off x="685800" y="1476375"/>
            <a:ext cx="6203950" cy="4195975"/>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pic>
        <p:nvPicPr>
          <p:cNvPr id="10" name="Picture 9" descr="SEQWater_HORIZONTAL_CMYK.eps"/>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0" y="5786650"/>
            <a:ext cx="2745060" cy="684000"/>
          </a:xfrm>
          <a:prstGeom prst="rect">
            <a:avLst/>
          </a:prstGeom>
        </p:spPr>
      </p:pic>
    </p:spTree>
    <p:extLst>
      <p:ext uri="{BB962C8B-B14F-4D97-AF65-F5344CB8AC3E}">
        <p14:creationId xmlns:p14="http://schemas.microsoft.com/office/powerpoint/2010/main" val="824421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vider Gold">
    <p:spTree>
      <p:nvGrpSpPr>
        <p:cNvPr id="1" name=""/>
        <p:cNvGrpSpPr/>
        <p:nvPr/>
      </p:nvGrpSpPr>
      <p:grpSpPr>
        <a:xfrm>
          <a:off x="0" y="0"/>
          <a:ext cx="0" cy="0"/>
          <a:chOff x="0" y="0"/>
          <a:chExt cx="0" cy="0"/>
        </a:xfrm>
      </p:grpSpPr>
      <p:sp>
        <p:nvSpPr>
          <p:cNvPr id="28" name="Rectangle 27"/>
          <p:cNvSpPr/>
          <p:nvPr/>
        </p:nvSpPr>
        <p:spPr>
          <a:xfrm>
            <a:off x="0" y="0"/>
            <a:ext cx="9143999" cy="685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9" name="Picture 28" descr="BackgroundBorder_Whit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a:noFill/>
        </p:spPr>
      </p:pic>
      <p:sp>
        <p:nvSpPr>
          <p:cNvPr id="2" name="Title 1"/>
          <p:cNvSpPr>
            <a:spLocks noGrp="1"/>
          </p:cNvSpPr>
          <p:nvPr>
            <p:ph type="title"/>
          </p:nvPr>
        </p:nvSpPr>
        <p:spPr>
          <a:xfrm>
            <a:off x="351998" y="1196974"/>
            <a:ext cx="8468152" cy="1117023"/>
          </a:xfrm>
        </p:spPr>
        <p:txBody>
          <a:bodyPr anchor="t">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2313998"/>
            <a:ext cx="8471657" cy="826970"/>
          </a:xfrm>
        </p:spPr>
        <p:txBody>
          <a:bodyPr>
            <a:normAutofit/>
          </a:bodyPr>
          <a:lstStyle>
            <a:lvl1pPr marL="0" indent="0">
              <a:lnSpc>
                <a:spcPct val="85000"/>
              </a:lnSpc>
              <a:buNone/>
              <a:defRPr sz="2800">
                <a:solidFill>
                  <a:schemeClr val="bg1"/>
                </a:solidFill>
                <a:latin typeface="+mj-lt"/>
              </a:defRPr>
            </a:lvl1pPr>
          </a:lstStyle>
          <a:p>
            <a:pPr lvl="0"/>
            <a:r>
              <a:rPr lang="en-US" dirty="0"/>
              <a:t>Click to edit Master text styles</a:t>
            </a:r>
          </a:p>
        </p:txBody>
      </p:sp>
      <p:pic>
        <p:nvPicPr>
          <p:cNvPr id="14" name="Picture 13"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4"/>
            <a:ext cx="4641155" cy="6119791"/>
          </a:xfrm>
          <a:prstGeom prst="rect">
            <a:avLst/>
          </a:prstGeom>
        </p:spPr>
      </p:pic>
      <p:pic>
        <p:nvPicPr>
          <p:cNvPr id="15" name="Picture 14" descr="SEQWater_HORIZONTAL_REV_WHITE.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5802753"/>
            <a:ext cx="2680436" cy="667897"/>
          </a:xfrm>
          <a:prstGeom prst="rect">
            <a:avLst/>
          </a:prstGeom>
        </p:spPr>
      </p:pic>
      <p:pic>
        <p:nvPicPr>
          <p:cNvPr id="33" name="Picture 32"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5"/>
            <a:ext cx="4641155" cy="6119791"/>
          </a:xfrm>
          <a:prstGeom prst="rect">
            <a:avLst/>
          </a:prstGeom>
        </p:spPr>
      </p:pic>
    </p:spTree>
    <p:extLst>
      <p:ext uri="{BB962C8B-B14F-4D97-AF65-F5344CB8AC3E}">
        <p14:creationId xmlns:p14="http://schemas.microsoft.com/office/powerpoint/2010/main" val="95449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Aqua">
    <p:spTree>
      <p:nvGrpSpPr>
        <p:cNvPr id="1" name=""/>
        <p:cNvGrpSpPr/>
        <p:nvPr/>
      </p:nvGrpSpPr>
      <p:grpSpPr>
        <a:xfrm>
          <a:off x="0" y="0"/>
          <a:ext cx="0" cy="0"/>
          <a:chOff x="0" y="0"/>
          <a:chExt cx="0" cy="0"/>
        </a:xfrm>
      </p:grpSpPr>
      <p:sp>
        <p:nvSpPr>
          <p:cNvPr id="28" name="Rectangle 27"/>
          <p:cNvSpPr/>
          <p:nvPr/>
        </p:nvSpPr>
        <p:spPr>
          <a:xfrm>
            <a:off x="0" y="0"/>
            <a:ext cx="9143999"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9" name="Picture 28" descr="BackgroundBorder_Whit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a:noFill/>
        </p:spPr>
      </p:pic>
      <p:sp>
        <p:nvSpPr>
          <p:cNvPr id="2" name="Title 1"/>
          <p:cNvSpPr>
            <a:spLocks noGrp="1"/>
          </p:cNvSpPr>
          <p:nvPr>
            <p:ph type="title"/>
          </p:nvPr>
        </p:nvSpPr>
        <p:spPr>
          <a:xfrm>
            <a:off x="351998" y="1196974"/>
            <a:ext cx="8468152" cy="1117023"/>
          </a:xfrm>
        </p:spPr>
        <p:txBody>
          <a:bodyPr anchor="t">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2313998"/>
            <a:ext cx="8471657" cy="826970"/>
          </a:xfrm>
        </p:spPr>
        <p:txBody>
          <a:bodyPr>
            <a:normAutofit/>
          </a:bodyPr>
          <a:lstStyle>
            <a:lvl1pPr marL="0" indent="0">
              <a:lnSpc>
                <a:spcPct val="85000"/>
              </a:lnSpc>
              <a:buNone/>
              <a:defRPr sz="2800">
                <a:solidFill>
                  <a:schemeClr val="bg1"/>
                </a:solidFill>
                <a:latin typeface="+mj-lt"/>
              </a:defRPr>
            </a:lvl1pPr>
          </a:lstStyle>
          <a:p>
            <a:pPr lvl="0"/>
            <a:r>
              <a:rPr lang="en-US" dirty="0"/>
              <a:t>Click to edit Master text styles</a:t>
            </a:r>
          </a:p>
        </p:txBody>
      </p:sp>
      <p:pic>
        <p:nvPicPr>
          <p:cNvPr id="14" name="Picture 13"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4"/>
            <a:ext cx="4641155" cy="6119791"/>
          </a:xfrm>
          <a:prstGeom prst="rect">
            <a:avLst/>
          </a:prstGeom>
        </p:spPr>
      </p:pic>
      <p:pic>
        <p:nvPicPr>
          <p:cNvPr id="15" name="Picture 14" descr="SEQWater_HORIZONTAL_REV_WHITE.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5802753"/>
            <a:ext cx="2680436" cy="667897"/>
          </a:xfrm>
          <a:prstGeom prst="rect">
            <a:avLst/>
          </a:prstGeom>
        </p:spPr>
      </p:pic>
      <p:pic>
        <p:nvPicPr>
          <p:cNvPr id="33" name="Picture 32"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5"/>
            <a:ext cx="4641155" cy="6119791"/>
          </a:xfrm>
          <a:prstGeom prst="rect">
            <a:avLst/>
          </a:prstGeom>
        </p:spPr>
      </p:pic>
    </p:spTree>
    <p:extLst>
      <p:ext uri="{BB962C8B-B14F-4D97-AF65-F5344CB8AC3E}">
        <p14:creationId xmlns:p14="http://schemas.microsoft.com/office/powerpoint/2010/main" val="233355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Grey">
    <p:spTree>
      <p:nvGrpSpPr>
        <p:cNvPr id="1" name=""/>
        <p:cNvGrpSpPr/>
        <p:nvPr/>
      </p:nvGrpSpPr>
      <p:grpSpPr>
        <a:xfrm>
          <a:off x="0" y="0"/>
          <a:ext cx="0" cy="0"/>
          <a:chOff x="0" y="0"/>
          <a:chExt cx="0" cy="0"/>
        </a:xfrm>
      </p:grpSpPr>
      <p:sp>
        <p:nvSpPr>
          <p:cNvPr id="28" name="Rectangle 27"/>
          <p:cNvSpPr/>
          <p:nvPr/>
        </p:nvSpPr>
        <p:spPr>
          <a:xfrm>
            <a:off x="0" y="0"/>
            <a:ext cx="9143999" cy="6858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9" name="Picture 28" descr="BackgroundBorder_Whit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a:noFill/>
        </p:spPr>
      </p:pic>
      <p:sp>
        <p:nvSpPr>
          <p:cNvPr id="2" name="Title 1"/>
          <p:cNvSpPr>
            <a:spLocks noGrp="1"/>
          </p:cNvSpPr>
          <p:nvPr>
            <p:ph type="title"/>
          </p:nvPr>
        </p:nvSpPr>
        <p:spPr>
          <a:xfrm>
            <a:off x="351998" y="1196974"/>
            <a:ext cx="8468152" cy="1117023"/>
          </a:xfrm>
        </p:spPr>
        <p:txBody>
          <a:bodyPr anchor="t">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2313998"/>
            <a:ext cx="8471657" cy="826970"/>
          </a:xfrm>
        </p:spPr>
        <p:txBody>
          <a:bodyPr>
            <a:normAutofit/>
          </a:bodyPr>
          <a:lstStyle>
            <a:lvl1pPr marL="0" indent="0">
              <a:lnSpc>
                <a:spcPct val="85000"/>
              </a:lnSpc>
              <a:buNone/>
              <a:defRPr sz="2800">
                <a:solidFill>
                  <a:schemeClr val="bg1"/>
                </a:solidFill>
                <a:latin typeface="+mj-lt"/>
              </a:defRPr>
            </a:lvl1pPr>
          </a:lstStyle>
          <a:p>
            <a:pPr lvl="0"/>
            <a:r>
              <a:rPr lang="en-US" dirty="0"/>
              <a:t>Click to edit Master text styles</a:t>
            </a:r>
          </a:p>
        </p:txBody>
      </p:sp>
      <p:pic>
        <p:nvPicPr>
          <p:cNvPr id="14" name="Picture 13"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4"/>
            <a:ext cx="4641155" cy="6119791"/>
          </a:xfrm>
          <a:prstGeom prst="rect">
            <a:avLst/>
          </a:prstGeom>
        </p:spPr>
      </p:pic>
      <p:pic>
        <p:nvPicPr>
          <p:cNvPr id="15" name="Picture 14" descr="SEQWater_HORIZONTAL_REV_WHITE.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5802753"/>
            <a:ext cx="2680436" cy="667897"/>
          </a:xfrm>
          <a:prstGeom prst="rect">
            <a:avLst/>
          </a:prstGeom>
        </p:spPr>
      </p:pic>
      <p:pic>
        <p:nvPicPr>
          <p:cNvPr id="33" name="Picture 32"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5"/>
            <a:ext cx="4641155" cy="6119791"/>
          </a:xfrm>
          <a:prstGeom prst="rect">
            <a:avLst/>
          </a:prstGeom>
        </p:spPr>
      </p:pic>
    </p:spTree>
    <p:extLst>
      <p:ext uri="{BB962C8B-B14F-4D97-AF65-F5344CB8AC3E}">
        <p14:creationId xmlns:p14="http://schemas.microsoft.com/office/powerpoint/2010/main" val="204022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10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4147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nd Content_Dark blue">
    <p:spTree>
      <p:nvGrpSpPr>
        <p:cNvPr id="1" name=""/>
        <p:cNvGrpSpPr/>
        <p:nvPr/>
      </p:nvGrpSpPr>
      <p:grpSpPr>
        <a:xfrm>
          <a:off x="0" y="0"/>
          <a:ext cx="0" cy="0"/>
          <a:chOff x="0" y="0"/>
          <a:chExt cx="0" cy="0"/>
        </a:xfrm>
      </p:grpSpPr>
      <p:sp>
        <p:nvSpPr>
          <p:cNvPr id="12" name="Rectangle 11"/>
          <p:cNvSpPr/>
          <p:nvPr/>
        </p:nvSpPr>
        <p:spPr>
          <a:xfrm>
            <a:off x="0" y="-1"/>
            <a:ext cx="9179999" cy="1006931"/>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300497" y="0"/>
            <a:ext cx="879503" cy="1006931"/>
          </a:xfrm>
          <a:prstGeom prst="rect">
            <a:avLst/>
          </a:prstGeom>
        </p:spPr>
      </p:pic>
      <p:sp>
        <p:nvSpPr>
          <p:cNvPr id="11" name="Date Placeholder 2"/>
          <p:cNvSpPr>
            <a:spLocks noGrp="1"/>
          </p:cNvSpPr>
          <p:nvPr>
            <p:ph type="dt" sz="half" idx="10"/>
          </p:nvPr>
        </p:nvSpPr>
        <p:spPr>
          <a:xfrm>
            <a:off x="311150" y="6356350"/>
            <a:ext cx="1651544" cy="365125"/>
          </a:xfrm>
        </p:spPr>
        <p:txBody>
          <a:bodyPr/>
          <a:lstStyle/>
          <a:p>
            <a:fld id="{BB800261-08BF-824A-B88D-4996BA2DC79E}" type="datetimeFigureOut">
              <a:rPr lang="en-US" smtClean="0"/>
              <a:pPr/>
              <a:t>5/31/2019</a:t>
            </a:fld>
            <a:endParaRPr lang="en-US"/>
          </a:p>
        </p:txBody>
      </p:sp>
      <p:sp>
        <p:nvSpPr>
          <p:cNvPr id="14" name="Footer Placeholder 3"/>
          <p:cNvSpPr>
            <a:spLocks noGrp="1"/>
          </p:cNvSpPr>
          <p:nvPr>
            <p:ph type="ftr" sz="quarter" idx="11"/>
          </p:nvPr>
        </p:nvSpPr>
        <p:spPr>
          <a:xfrm>
            <a:off x="3124200" y="6356350"/>
            <a:ext cx="2895600" cy="365125"/>
          </a:xfrm>
        </p:spPr>
        <p:txBody>
          <a:bodyPr/>
          <a:lstStyle/>
          <a:p>
            <a:endParaRPr lang="en-US"/>
          </a:p>
        </p:txBody>
      </p:sp>
      <p:sp>
        <p:nvSpPr>
          <p:cNvPr id="15" name="Slide Number Placeholder 4"/>
          <p:cNvSpPr>
            <a:spLocks noGrp="1"/>
          </p:cNvSpPr>
          <p:nvPr>
            <p:ph type="sldNum" sz="quarter" idx="12"/>
          </p:nvPr>
        </p:nvSpPr>
        <p:spPr>
          <a:xfrm>
            <a:off x="6553200" y="6356350"/>
            <a:ext cx="2133600" cy="365125"/>
          </a:xfrm>
        </p:spPr>
        <p:txBody>
          <a:bodyPr/>
          <a:lstStyle/>
          <a:p>
            <a:fld id="{0C7C6F14-910F-284A-97D3-E5FE761F9EE7}" type="slidenum">
              <a:rPr lang="en-US" smtClean="0"/>
              <a:pPr/>
              <a:t>‹#›</a:t>
            </a:fld>
            <a:endParaRPr lang="en-US"/>
          </a:p>
        </p:txBody>
      </p:sp>
      <p:sp>
        <p:nvSpPr>
          <p:cNvPr id="10" name="Title 1"/>
          <p:cNvSpPr>
            <a:spLocks noGrp="1"/>
          </p:cNvSpPr>
          <p:nvPr>
            <p:ph type="title"/>
          </p:nvPr>
        </p:nvSpPr>
        <p:spPr>
          <a:xfrm>
            <a:off x="311150" y="342900"/>
            <a:ext cx="8528050" cy="592824"/>
          </a:xfrm>
          <a:noFill/>
        </p:spPr>
        <p:txBody>
          <a:bodyPr/>
          <a:lstStyle>
            <a:lvl1pPr>
              <a:defRPr>
                <a:solidFill>
                  <a:srgbClr val="FFFFFF"/>
                </a:solidFill>
              </a:defRPr>
            </a:lvl1pPr>
          </a:lstStyle>
          <a:p>
            <a:r>
              <a:rPr lang="en-AU" dirty="0"/>
              <a:t>Click to edit Master title style</a:t>
            </a:r>
            <a:endParaRPr lang="en-US" dirty="0"/>
          </a:p>
        </p:txBody>
      </p:sp>
      <p:sp>
        <p:nvSpPr>
          <p:cNvPr id="16" name="Text Placeholder 8"/>
          <p:cNvSpPr>
            <a:spLocks noGrp="1"/>
          </p:cNvSpPr>
          <p:nvPr>
            <p:ph type="body" sz="quarter" idx="13"/>
          </p:nvPr>
        </p:nvSpPr>
        <p:spPr>
          <a:xfrm>
            <a:off x="311150" y="1298849"/>
            <a:ext cx="8528050" cy="5056962"/>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1390789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ntents Page">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sharpenSoften amount="41000"/>
                    </a14:imgEffect>
                  </a14:imgLayer>
                </a14:imgProps>
              </a:ext>
              <a:ext uri="{28A0092B-C50C-407E-A947-70E740481C1C}">
                <a14:useLocalDpi xmlns:a14="http://schemas.microsoft.com/office/drawing/2010/main" val="0"/>
              </a:ext>
            </a:extLst>
          </a:blip>
          <a:stretch>
            <a:fillRect/>
          </a:stretch>
        </p:blipFill>
        <p:spPr>
          <a:xfrm>
            <a:off x="-5570" y="-1"/>
            <a:ext cx="9226642" cy="6919981"/>
          </a:xfrm>
          <a:prstGeom prst="rect">
            <a:avLst/>
          </a:prstGeom>
        </p:spPr>
      </p:pic>
      <p:sp>
        <p:nvSpPr>
          <p:cNvPr id="2" name="Title 1"/>
          <p:cNvSpPr>
            <a:spLocks noGrp="1"/>
          </p:cNvSpPr>
          <p:nvPr>
            <p:ph type="title" hasCustomPrompt="1"/>
          </p:nvPr>
        </p:nvSpPr>
        <p:spPr>
          <a:xfrm>
            <a:off x="685800" y="597694"/>
            <a:ext cx="8153400" cy="576736"/>
          </a:xfrm>
          <a:noFill/>
        </p:spPr>
        <p:txBody>
          <a:bodyPr/>
          <a:lstStyle>
            <a:lvl1pPr>
              <a:defRPr>
                <a:solidFill>
                  <a:schemeClr val="accent1"/>
                </a:solidFill>
              </a:defRPr>
            </a:lvl1pPr>
          </a:lstStyle>
          <a:p>
            <a:r>
              <a:rPr lang="en-AU" dirty="0"/>
              <a:t>Contents</a:t>
            </a:r>
            <a:endParaRPr lang="en-US" dirty="0"/>
          </a:p>
        </p:txBody>
      </p:sp>
      <p:sp>
        <p:nvSpPr>
          <p:cNvPr id="3" name="Date Placeholder 2"/>
          <p:cNvSpPr>
            <a:spLocks noGrp="1"/>
          </p:cNvSpPr>
          <p:nvPr>
            <p:ph type="dt" sz="half" idx="10"/>
          </p:nvPr>
        </p:nvSpPr>
        <p:spPr>
          <a:xfrm>
            <a:off x="685800" y="6356350"/>
            <a:ext cx="1651544" cy="365125"/>
          </a:xfrm>
        </p:spPr>
        <p:txBody>
          <a:bodyPr/>
          <a:lstStyle/>
          <a:p>
            <a:fld id="{BB800261-08BF-824A-B88D-4996BA2DC79E}" type="datetimeFigureOut">
              <a:rPr lang="en-US" smtClean="0"/>
              <a:pPr/>
              <a:t>5/31/2019</a:t>
            </a:fld>
            <a:endParaRPr lang="en-US"/>
          </a:p>
        </p:txBody>
      </p:sp>
      <p:sp>
        <p:nvSpPr>
          <p:cNvPr id="4" name="Footer Placeholder 3"/>
          <p:cNvSpPr>
            <a:spLocks noGrp="1"/>
          </p:cNvSpPr>
          <p:nvPr>
            <p:ph type="ftr" sz="quarter" idx="11"/>
          </p:nvPr>
        </p:nvSpPr>
        <p:spPr>
          <a:xfrm>
            <a:off x="3124200" y="6356350"/>
            <a:ext cx="2895600" cy="365125"/>
          </a:xfrm>
        </p:spPr>
        <p:txBody>
          <a:bodyPr/>
          <a:lstStyle/>
          <a:p>
            <a:endParaRPr lang="en-US"/>
          </a:p>
        </p:txBody>
      </p:sp>
      <p:sp>
        <p:nvSpPr>
          <p:cNvPr id="5" name="Slide Number Placeholder 4"/>
          <p:cNvSpPr>
            <a:spLocks noGrp="1"/>
          </p:cNvSpPr>
          <p:nvPr>
            <p:ph type="sldNum" sz="quarter" idx="12"/>
          </p:nvPr>
        </p:nvSpPr>
        <p:spPr/>
        <p:txBody>
          <a:bodyPr/>
          <a:lstStyle/>
          <a:p>
            <a:fld id="{0C7C6F14-910F-284A-97D3-E5FE761F9EE7}" type="slidenum">
              <a:rPr lang="en-US" smtClean="0"/>
              <a:pPr/>
              <a:t>‹#›</a:t>
            </a:fld>
            <a:endParaRPr lang="en-US"/>
          </a:p>
        </p:txBody>
      </p:sp>
      <p:sp>
        <p:nvSpPr>
          <p:cNvPr id="6" name="TextBox 5"/>
          <p:cNvSpPr txBox="1"/>
          <p:nvPr/>
        </p:nvSpPr>
        <p:spPr>
          <a:xfrm>
            <a:off x="3024674" y="108625"/>
            <a:ext cx="184666" cy="369332"/>
          </a:xfrm>
          <a:prstGeom prst="rect">
            <a:avLst/>
          </a:prstGeom>
          <a:noFill/>
        </p:spPr>
        <p:txBody>
          <a:bodyPr wrap="none" rtlCol="0">
            <a:spAutoFit/>
          </a:bodyPr>
          <a:lstStyle/>
          <a:p>
            <a:endParaRPr lang="en-US"/>
          </a:p>
        </p:txBody>
      </p:sp>
      <p:sp>
        <p:nvSpPr>
          <p:cNvPr id="9" name="Text Placeholder 8"/>
          <p:cNvSpPr>
            <a:spLocks noGrp="1"/>
          </p:cNvSpPr>
          <p:nvPr>
            <p:ph type="body" sz="quarter" idx="13"/>
          </p:nvPr>
        </p:nvSpPr>
        <p:spPr>
          <a:xfrm>
            <a:off x="685800" y="1476375"/>
            <a:ext cx="6203950" cy="4195975"/>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pic>
        <p:nvPicPr>
          <p:cNvPr id="10" name="Picture 9" descr="SEQWater_HORIZONTAL_CMYK.eps"/>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0" y="5786650"/>
            <a:ext cx="2745060" cy="684000"/>
          </a:xfrm>
          <a:prstGeom prst="rect">
            <a:avLst/>
          </a:prstGeom>
        </p:spPr>
      </p:pic>
      <p:pic>
        <p:nvPicPr>
          <p:cNvPr id="13" name="Picture 12"/>
          <p:cNvPicPr>
            <a:picLocks noChangeAspect="1"/>
          </p:cNvPicPr>
          <p:nvPr/>
        </p:nvPicPr>
        <p:blipFill rotWithShape="1">
          <a:blip r:embed="rId5">
            <a:alphaModFix amt="34000"/>
            <a:extLst>
              <a:ext uri="{28A0092B-C50C-407E-A947-70E740481C1C}">
                <a14:useLocalDpi xmlns:a14="http://schemas.microsoft.com/office/drawing/2010/main" val="0"/>
              </a:ext>
            </a:extLst>
          </a:blip>
          <a:srcRect l="-26808" r="26808"/>
          <a:stretch/>
        </p:blipFill>
        <p:spPr>
          <a:xfrm>
            <a:off x="3042000" y="389821"/>
            <a:ext cx="6041429" cy="6130318"/>
          </a:xfrm>
          <a:prstGeom prst="rect">
            <a:avLst/>
          </a:prstGeom>
        </p:spPr>
      </p:pic>
    </p:spTree>
    <p:extLst>
      <p:ext uri="{BB962C8B-B14F-4D97-AF65-F5344CB8AC3E}">
        <p14:creationId xmlns:p14="http://schemas.microsoft.com/office/powerpoint/2010/main" val="385109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order">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sharpenSoften amount="41000"/>
                    </a14:imgEffect>
                  </a14:imgLayer>
                </a14:imgProps>
              </a:ext>
              <a:ext uri="{28A0092B-C50C-407E-A947-70E740481C1C}">
                <a14:useLocalDpi xmlns:a14="http://schemas.microsoft.com/office/drawing/2010/main" val="0"/>
              </a:ext>
            </a:extLst>
          </a:blip>
          <a:stretch>
            <a:fillRect/>
          </a:stretch>
        </p:blipFill>
        <p:spPr>
          <a:xfrm>
            <a:off x="-5570" y="-1"/>
            <a:ext cx="9226642" cy="6919981"/>
          </a:xfrm>
          <a:prstGeom prst="rect">
            <a:avLst/>
          </a:prstGeom>
        </p:spPr>
      </p:pic>
      <p:sp>
        <p:nvSpPr>
          <p:cNvPr id="2" name="Title 1"/>
          <p:cNvSpPr>
            <a:spLocks noGrp="1"/>
          </p:cNvSpPr>
          <p:nvPr>
            <p:ph type="title" hasCustomPrompt="1"/>
          </p:nvPr>
        </p:nvSpPr>
        <p:spPr>
          <a:xfrm>
            <a:off x="685800" y="597694"/>
            <a:ext cx="8153400" cy="576736"/>
          </a:xfrm>
          <a:noFill/>
        </p:spPr>
        <p:txBody>
          <a:bodyPr/>
          <a:lstStyle>
            <a:lvl1pPr>
              <a:defRPr>
                <a:solidFill>
                  <a:schemeClr val="accent1"/>
                </a:solidFill>
              </a:defRPr>
            </a:lvl1pPr>
          </a:lstStyle>
          <a:p>
            <a:r>
              <a:rPr lang="en-AU" dirty="0"/>
              <a:t>Contents</a:t>
            </a:r>
            <a:endParaRPr lang="en-US" dirty="0"/>
          </a:p>
        </p:txBody>
      </p:sp>
      <p:sp>
        <p:nvSpPr>
          <p:cNvPr id="3" name="Date Placeholder 2"/>
          <p:cNvSpPr>
            <a:spLocks noGrp="1"/>
          </p:cNvSpPr>
          <p:nvPr>
            <p:ph type="dt" sz="half" idx="10"/>
          </p:nvPr>
        </p:nvSpPr>
        <p:spPr>
          <a:xfrm>
            <a:off x="685800" y="6356350"/>
            <a:ext cx="1651544" cy="365125"/>
          </a:xfrm>
        </p:spPr>
        <p:txBody>
          <a:bodyPr/>
          <a:lstStyle/>
          <a:p>
            <a:fld id="{BB800261-08BF-824A-B88D-4996BA2DC79E}" type="datetimeFigureOut">
              <a:rPr lang="en-US" smtClean="0"/>
              <a:pPr/>
              <a:t>5/31/2019</a:t>
            </a:fld>
            <a:endParaRPr lang="en-US"/>
          </a:p>
        </p:txBody>
      </p:sp>
      <p:sp>
        <p:nvSpPr>
          <p:cNvPr id="4" name="Footer Placeholder 3"/>
          <p:cNvSpPr>
            <a:spLocks noGrp="1"/>
          </p:cNvSpPr>
          <p:nvPr>
            <p:ph type="ftr" sz="quarter" idx="11"/>
          </p:nvPr>
        </p:nvSpPr>
        <p:spPr>
          <a:xfrm>
            <a:off x="3124200" y="6356350"/>
            <a:ext cx="2895600" cy="365125"/>
          </a:xfrm>
        </p:spPr>
        <p:txBody>
          <a:bodyPr/>
          <a:lstStyle/>
          <a:p>
            <a:endParaRPr lang="en-US"/>
          </a:p>
        </p:txBody>
      </p:sp>
      <p:sp>
        <p:nvSpPr>
          <p:cNvPr id="5" name="Slide Number Placeholder 4"/>
          <p:cNvSpPr>
            <a:spLocks noGrp="1"/>
          </p:cNvSpPr>
          <p:nvPr>
            <p:ph type="sldNum" sz="quarter" idx="12"/>
          </p:nvPr>
        </p:nvSpPr>
        <p:spPr/>
        <p:txBody>
          <a:bodyPr/>
          <a:lstStyle/>
          <a:p>
            <a:fld id="{0C7C6F14-910F-284A-97D3-E5FE761F9EE7}" type="slidenum">
              <a:rPr lang="en-US" smtClean="0"/>
              <a:pPr/>
              <a:t>‹#›</a:t>
            </a:fld>
            <a:endParaRPr lang="en-US"/>
          </a:p>
        </p:txBody>
      </p:sp>
      <p:sp>
        <p:nvSpPr>
          <p:cNvPr id="6" name="TextBox 5"/>
          <p:cNvSpPr txBox="1"/>
          <p:nvPr/>
        </p:nvSpPr>
        <p:spPr>
          <a:xfrm>
            <a:off x="3024674" y="108625"/>
            <a:ext cx="184666" cy="369332"/>
          </a:xfrm>
          <a:prstGeom prst="rect">
            <a:avLst/>
          </a:prstGeom>
          <a:noFill/>
        </p:spPr>
        <p:txBody>
          <a:bodyPr wrap="none" rtlCol="0">
            <a:spAutoFit/>
          </a:bodyPr>
          <a:lstStyle/>
          <a:p>
            <a:endParaRPr lang="en-US"/>
          </a:p>
        </p:txBody>
      </p:sp>
      <p:sp>
        <p:nvSpPr>
          <p:cNvPr id="9" name="Text Placeholder 8"/>
          <p:cNvSpPr>
            <a:spLocks noGrp="1"/>
          </p:cNvSpPr>
          <p:nvPr>
            <p:ph type="body" sz="quarter" idx="13"/>
          </p:nvPr>
        </p:nvSpPr>
        <p:spPr>
          <a:xfrm>
            <a:off x="685800" y="1476375"/>
            <a:ext cx="6203950" cy="4195975"/>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pic>
        <p:nvPicPr>
          <p:cNvPr id="10" name="Picture 9" descr="SEQWater_HORIZONTAL_CMYK.eps"/>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0" y="5786650"/>
            <a:ext cx="2745060" cy="684000"/>
          </a:xfrm>
          <a:prstGeom prst="rect">
            <a:avLst/>
          </a:prstGeom>
        </p:spPr>
      </p:pic>
    </p:spTree>
    <p:extLst>
      <p:ext uri="{BB962C8B-B14F-4D97-AF65-F5344CB8AC3E}">
        <p14:creationId xmlns:p14="http://schemas.microsoft.com/office/powerpoint/2010/main" val="1720878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ontents Page">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sharpenSoften amount="41000"/>
                    </a14:imgEffect>
                  </a14:imgLayer>
                </a14:imgProps>
              </a:ext>
              <a:ext uri="{28A0092B-C50C-407E-A947-70E740481C1C}">
                <a14:useLocalDpi xmlns:a14="http://schemas.microsoft.com/office/drawing/2010/main" val="0"/>
              </a:ext>
            </a:extLst>
          </a:blip>
          <a:stretch>
            <a:fillRect/>
          </a:stretch>
        </p:blipFill>
        <p:spPr>
          <a:xfrm>
            <a:off x="-5570" y="-1"/>
            <a:ext cx="9226642" cy="6919981"/>
          </a:xfrm>
          <a:prstGeom prst="rect">
            <a:avLst/>
          </a:prstGeom>
        </p:spPr>
      </p:pic>
      <p:sp>
        <p:nvSpPr>
          <p:cNvPr id="3" name="Date Placeholder 2"/>
          <p:cNvSpPr>
            <a:spLocks noGrp="1"/>
          </p:cNvSpPr>
          <p:nvPr>
            <p:ph type="dt" sz="half" idx="10"/>
          </p:nvPr>
        </p:nvSpPr>
        <p:spPr>
          <a:xfrm>
            <a:off x="685800" y="6356350"/>
            <a:ext cx="1651544" cy="365125"/>
          </a:xfrm>
        </p:spPr>
        <p:txBody>
          <a:bodyPr/>
          <a:lstStyle/>
          <a:p>
            <a:fld id="{BB800261-08BF-824A-B88D-4996BA2DC79E}" type="datetimeFigureOut">
              <a:rPr lang="en-US" smtClean="0"/>
              <a:pPr/>
              <a:t>5/31/2019</a:t>
            </a:fld>
            <a:endParaRPr lang="en-US"/>
          </a:p>
        </p:txBody>
      </p:sp>
      <p:sp>
        <p:nvSpPr>
          <p:cNvPr id="4" name="Footer Placeholder 3"/>
          <p:cNvSpPr>
            <a:spLocks noGrp="1"/>
          </p:cNvSpPr>
          <p:nvPr>
            <p:ph type="ftr" sz="quarter" idx="11"/>
          </p:nvPr>
        </p:nvSpPr>
        <p:spPr>
          <a:xfrm>
            <a:off x="3124200" y="6356350"/>
            <a:ext cx="2895600" cy="365125"/>
          </a:xfrm>
        </p:spPr>
        <p:txBody>
          <a:bodyPr/>
          <a:lstStyle/>
          <a:p>
            <a:endParaRPr lang="en-US"/>
          </a:p>
        </p:txBody>
      </p:sp>
      <p:sp>
        <p:nvSpPr>
          <p:cNvPr id="5" name="Slide Number Placeholder 4"/>
          <p:cNvSpPr>
            <a:spLocks noGrp="1"/>
          </p:cNvSpPr>
          <p:nvPr>
            <p:ph type="sldNum" sz="quarter" idx="12"/>
          </p:nvPr>
        </p:nvSpPr>
        <p:spPr/>
        <p:txBody>
          <a:bodyPr/>
          <a:lstStyle/>
          <a:p>
            <a:fld id="{0C7C6F14-910F-284A-97D3-E5FE761F9EE7}" type="slidenum">
              <a:rPr lang="en-US" smtClean="0"/>
              <a:pPr/>
              <a:t>‹#›</a:t>
            </a:fld>
            <a:endParaRPr lang="en-US"/>
          </a:p>
        </p:txBody>
      </p:sp>
      <p:sp>
        <p:nvSpPr>
          <p:cNvPr id="6" name="TextBox 5"/>
          <p:cNvSpPr txBox="1"/>
          <p:nvPr/>
        </p:nvSpPr>
        <p:spPr>
          <a:xfrm>
            <a:off x="3024674" y="108625"/>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41014270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Content_Cyan">
    <p:spTree>
      <p:nvGrpSpPr>
        <p:cNvPr id="1" name=""/>
        <p:cNvGrpSpPr/>
        <p:nvPr/>
      </p:nvGrpSpPr>
      <p:grpSpPr>
        <a:xfrm>
          <a:off x="0" y="0"/>
          <a:ext cx="0" cy="0"/>
          <a:chOff x="0" y="0"/>
          <a:chExt cx="0" cy="0"/>
        </a:xfrm>
      </p:grpSpPr>
      <p:sp>
        <p:nvSpPr>
          <p:cNvPr id="12" name="Rectangle 11"/>
          <p:cNvSpPr/>
          <p:nvPr/>
        </p:nvSpPr>
        <p:spPr>
          <a:xfrm>
            <a:off x="0" y="-1"/>
            <a:ext cx="9179999" cy="100693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300497" y="0"/>
            <a:ext cx="879503" cy="1006931"/>
          </a:xfrm>
          <a:prstGeom prst="rect">
            <a:avLst/>
          </a:prstGeom>
        </p:spPr>
      </p:pic>
      <p:sp>
        <p:nvSpPr>
          <p:cNvPr id="11" name="Date Placeholder 2"/>
          <p:cNvSpPr>
            <a:spLocks noGrp="1"/>
          </p:cNvSpPr>
          <p:nvPr>
            <p:ph type="dt" sz="half" idx="10"/>
          </p:nvPr>
        </p:nvSpPr>
        <p:spPr>
          <a:xfrm>
            <a:off x="311150" y="6356350"/>
            <a:ext cx="1651544" cy="365125"/>
          </a:xfrm>
        </p:spPr>
        <p:txBody>
          <a:bodyPr/>
          <a:lstStyle/>
          <a:p>
            <a:fld id="{BB800261-08BF-824A-B88D-4996BA2DC79E}" type="datetimeFigureOut">
              <a:rPr lang="en-US" smtClean="0"/>
              <a:pPr/>
              <a:t>5/31/2019</a:t>
            </a:fld>
            <a:endParaRPr lang="en-US"/>
          </a:p>
        </p:txBody>
      </p:sp>
      <p:sp>
        <p:nvSpPr>
          <p:cNvPr id="14" name="Footer Placeholder 3"/>
          <p:cNvSpPr>
            <a:spLocks noGrp="1"/>
          </p:cNvSpPr>
          <p:nvPr>
            <p:ph type="ftr" sz="quarter" idx="11"/>
          </p:nvPr>
        </p:nvSpPr>
        <p:spPr>
          <a:xfrm>
            <a:off x="3124200" y="6356350"/>
            <a:ext cx="2895600" cy="365125"/>
          </a:xfrm>
        </p:spPr>
        <p:txBody>
          <a:bodyPr/>
          <a:lstStyle/>
          <a:p>
            <a:endParaRPr lang="en-US"/>
          </a:p>
        </p:txBody>
      </p:sp>
      <p:sp>
        <p:nvSpPr>
          <p:cNvPr id="15" name="Slide Number Placeholder 4"/>
          <p:cNvSpPr>
            <a:spLocks noGrp="1"/>
          </p:cNvSpPr>
          <p:nvPr>
            <p:ph type="sldNum" sz="quarter" idx="12"/>
          </p:nvPr>
        </p:nvSpPr>
        <p:spPr>
          <a:xfrm>
            <a:off x="6553200" y="6356350"/>
            <a:ext cx="2133600" cy="365125"/>
          </a:xfrm>
        </p:spPr>
        <p:txBody>
          <a:bodyPr/>
          <a:lstStyle/>
          <a:p>
            <a:fld id="{0C7C6F14-910F-284A-97D3-E5FE761F9EE7}" type="slidenum">
              <a:rPr lang="en-US" smtClean="0"/>
              <a:pPr/>
              <a:t>‹#›</a:t>
            </a:fld>
            <a:endParaRPr lang="en-US"/>
          </a:p>
        </p:txBody>
      </p:sp>
      <p:sp>
        <p:nvSpPr>
          <p:cNvPr id="10" name="Title 1"/>
          <p:cNvSpPr>
            <a:spLocks noGrp="1"/>
          </p:cNvSpPr>
          <p:nvPr>
            <p:ph type="title"/>
          </p:nvPr>
        </p:nvSpPr>
        <p:spPr>
          <a:xfrm>
            <a:off x="311150" y="342900"/>
            <a:ext cx="8528050" cy="592824"/>
          </a:xfrm>
          <a:noFill/>
        </p:spPr>
        <p:txBody>
          <a:bodyPr/>
          <a:lstStyle>
            <a:lvl1pPr>
              <a:defRPr>
                <a:solidFill>
                  <a:srgbClr val="FFFFFF"/>
                </a:solidFill>
              </a:defRPr>
            </a:lvl1pPr>
          </a:lstStyle>
          <a:p>
            <a:r>
              <a:rPr lang="en-AU" dirty="0"/>
              <a:t>Click to edit Master title style</a:t>
            </a:r>
            <a:endParaRPr lang="en-US" dirty="0"/>
          </a:p>
        </p:txBody>
      </p:sp>
      <p:sp>
        <p:nvSpPr>
          <p:cNvPr id="3" name="Content Placeholder 2"/>
          <p:cNvSpPr>
            <a:spLocks noGrp="1"/>
          </p:cNvSpPr>
          <p:nvPr>
            <p:ph sz="quarter" idx="13"/>
          </p:nvPr>
        </p:nvSpPr>
        <p:spPr>
          <a:xfrm>
            <a:off x="311150" y="1301682"/>
            <a:ext cx="8528050" cy="4770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4150719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Community">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srcRect t="25650" b="19813"/>
          <a:stretch/>
        </p:blipFill>
        <p:spPr>
          <a:xfrm>
            <a:off x="0" y="2256275"/>
            <a:ext cx="9144000" cy="3324614"/>
          </a:xfrm>
          <a:prstGeom prst="rect">
            <a:avLst/>
          </a:prstGeom>
        </p:spPr>
      </p:pic>
      <p:sp>
        <p:nvSpPr>
          <p:cNvPr id="5" name="Rectangle 4"/>
          <p:cNvSpPr/>
          <p:nvPr/>
        </p:nvSpPr>
        <p:spPr>
          <a:xfrm>
            <a:off x="0" y="0"/>
            <a:ext cx="9144000" cy="22661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351998" y="227615"/>
            <a:ext cx="8468152" cy="969360"/>
          </a:xfrm>
        </p:spPr>
        <p:txBody>
          <a:bodyPr anchor="b">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1233879"/>
            <a:ext cx="8471657" cy="826970"/>
          </a:xfrm>
        </p:spPr>
        <p:txBody>
          <a:bodyPr>
            <a:normAutofit/>
          </a:bodyPr>
          <a:lstStyle>
            <a:lvl1pPr marL="0" indent="0">
              <a:lnSpc>
                <a:spcPct val="85000"/>
              </a:lnSpc>
              <a:buNone/>
              <a:defRPr sz="3000">
                <a:solidFill>
                  <a:schemeClr val="bg1"/>
                </a:solidFill>
                <a:latin typeface="+mj-lt"/>
              </a:defRPr>
            </a:lvl1pPr>
          </a:lstStyle>
          <a:p>
            <a:pPr lvl="0"/>
            <a:r>
              <a:rPr lang="en-US" dirty="0"/>
              <a:t>Click to edit Master text styles</a:t>
            </a:r>
          </a:p>
        </p:txBody>
      </p:sp>
      <p:sp>
        <p:nvSpPr>
          <p:cNvPr id="6" name="Rectangle 5"/>
          <p:cNvSpPr/>
          <p:nvPr/>
        </p:nvSpPr>
        <p:spPr>
          <a:xfrm>
            <a:off x="0" y="5526224"/>
            <a:ext cx="9144000" cy="54665"/>
          </a:xfrm>
          <a:prstGeom prst="rect">
            <a:avLst/>
          </a:prstGeom>
          <a:solidFill>
            <a:schemeClr val="accent4"/>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pic>
        <p:nvPicPr>
          <p:cNvPr id="9" name="Picture 8"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t="4531" b="62000"/>
          <a:stretch/>
        </p:blipFill>
        <p:spPr>
          <a:xfrm>
            <a:off x="4002602" y="-1"/>
            <a:ext cx="5141399" cy="2268976"/>
          </a:xfrm>
          <a:prstGeom prst="rect">
            <a:avLst/>
          </a:prstGeom>
        </p:spPr>
      </p:pic>
      <p:pic>
        <p:nvPicPr>
          <p:cNvPr id="10" name="Picture 9" descr="SEQWater_HORIZONTAL_CMYK.eps"/>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70983" y="6001550"/>
            <a:ext cx="2485118" cy="619229"/>
          </a:xfrm>
          <a:prstGeom prst="rect">
            <a:avLst/>
          </a:prstGeom>
        </p:spPr>
      </p:pic>
      <p:pic>
        <p:nvPicPr>
          <p:cNvPr id="11" name="Picture 10" descr="Seqwater.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141" y="6210464"/>
            <a:ext cx="1602666" cy="410315"/>
          </a:xfrm>
          <a:prstGeom prst="rect">
            <a:avLst/>
          </a:prstGeom>
        </p:spPr>
      </p:pic>
      <p:sp>
        <p:nvSpPr>
          <p:cNvPr id="8" name="Rectangle 7"/>
          <p:cNvSpPr/>
          <p:nvPr/>
        </p:nvSpPr>
        <p:spPr>
          <a:xfrm>
            <a:off x="0" y="2256275"/>
            <a:ext cx="9144000" cy="5466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spTree>
    <p:extLst>
      <p:ext uri="{BB962C8B-B14F-4D97-AF65-F5344CB8AC3E}">
        <p14:creationId xmlns:p14="http://schemas.microsoft.com/office/powerpoint/2010/main" val="356345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Front cover 2 - Joshua">
    <p:spTree>
      <p:nvGrpSpPr>
        <p:cNvPr id="1" name=""/>
        <p:cNvGrpSpPr/>
        <p:nvPr/>
      </p:nvGrpSpPr>
      <p:grpSpPr>
        <a:xfrm>
          <a:off x="0" y="0"/>
          <a:ext cx="0" cy="0"/>
          <a:chOff x="0" y="0"/>
          <a:chExt cx="0" cy="0"/>
        </a:xfrm>
      </p:grpSpPr>
      <p:sp>
        <p:nvSpPr>
          <p:cNvPr id="13" name="Rectangle 12"/>
          <p:cNvSpPr/>
          <p:nvPr/>
        </p:nvSpPr>
        <p:spPr>
          <a:xfrm>
            <a:off x="0" y="0"/>
            <a:ext cx="9144000" cy="22661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5" name="Rectangle 14"/>
          <p:cNvSpPr/>
          <p:nvPr/>
        </p:nvSpPr>
        <p:spPr>
          <a:xfrm>
            <a:off x="0" y="5526224"/>
            <a:ext cx="9144000" cy="54665"/>
          </a:xfrm>
          <a:prstGeom prst="rect">
            <a:avLst/>
          </a:prstGeom>
          <a:solidFill>
            <a:schemeClr val="accent6"/>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sp>
        <p:nvSpPr>
          <p:cNvPr id="25" name="Rectangle 24"/>
          <p:cNvSpPr/>
          <p:nvPr/>
        </p:nvSpPr>
        <p:spPr>
          <a:xfrm>
            <a:off x="0" y="2268975"/>
            <a:ext cx="9154634" cy="5466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pic>
        <p:nvPicPr>
          <p:cNvPr id="18" name="Picture 17"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t="4531" b="62000"/>
          <a:stretch/>
        </p:blipFill>
        <p:spPr>
          <a:xfrm>
            <a:off x="4002602" y="-1"/>
            <a:ext cx="5141399" cy="2268976"/>
          </a:xfrm>
          <a:prstGeom prst="rect">
            <a:avLst/>
          </a:prstGeom>
        </p:spPr>
      </p:pic>
      <p:pic>
        <p:nvPicPr>
          <p:cNvPr id="19" name="Picture 18" descr="SEQWater_HORIZONTAL_CMYK.eps"/>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03422" y="5860128"/>
            <a:ext cx="3052679" cy="760651"/>
          </a:xfrm>
          <a:prstGeom prst="rect">
            <a:avLst/>
          </a:prstGeom>
        </p:spPr>
      </p:pic>
      <p:pic>
        <p:nvPicPr>
          <p:cNvPr id="14" name="Picture 13" descr="Seqwater.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799" y="6210464"/>
            <a:ext cx="1602666" cy="410315"/>
          </a:xfrm>
          <a:prstGeom prst="rect">
            <a:avLst/>
          </a:prstGeom>
        </p:spPr>
      </p:pic>
      <p:sp>
        <p:nvSpPr>
          <p:cNvPr id="16" name="Title 16"/>
          <p:cNvSpPr>
            <a:spLocks noGrp="1"/>
          </p:cNvSpPr>
          <p:nvPr>
            <p:ph type="title"/>
          </p:nvPr>
        </p:nvSpPr>
        <p:spPr>
          <a:xfrm>
            <a:off x="685799" y="391477"/>
            <a:ext cx="7742177" cy="747047"/>
          </a:xfrm>
        </p:spPr>
        <p:txBody>
          <a:bodyPr>
            <a:noAutofit/>
          </a:bodyPr>
          <a:lstStyle>
            <a:lvl1pPr>
              <a:defRPr sz="4000">
                <a:solidFill>
                  <a:schemeClr val="bg1"/>
                </a:solidFill>
              </a:defRPr>
            </a:lvl1pPr>
          </a:lstStyle>
          <a:p>
            <a:r>
              <a:rPr lang="en-AU" dirty="0"/>
              <a:t>Click to edit Master title style</a:t>
            </a:r>
            <a:endParaRPr lang="en-US" dirty="0"/>
          </a:p>
        </p:txBody>
      </p:sp>
      <p:sp>
        <p:nvSpPr>
          <p:cNvPr id="20" name="Subtitle 2"/>
          <p:cNvSpPr>
            <a:spLocks noGrp="1"/>
          </p:cNvSpPr>
          <p:nvPr>
            <p:ph type="subTitle" idx="1"/>
          </p:nvPr>
        </p:nvSpPr>
        <p:spPr>
          <a:xfrm>
            <a:off x="685799" y="1138525"/>
            <a:ext cx="7742177" cy="1752600"/>
          </a:xfrm>
        </p:spPr>
        <p:txBody>
          <a:bodyPr>
            <a:normAutofit/>
          </a:bodyPr>
          <a:lstStyle>
            <a:lvl1pPr marL="0" indent="0" algn="l">
              <a:buNone/>
              <a:defRPr sz="3600">
                <a:solidFill>
                  <a:srgbClr val="FFFFFF"/>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Click to edit Master subtitle style</a:t>
            </a:r>
            <a:endParaRPr lang="en-US" dirty="0"/>
          </a:p>
        </p:txBody>
      </p:sp>
      <p:pic>
        <p:nvPicPr>
          <p:cNvPr id="11" name="Picture 10"/>
          <p:cNvPicPr>
            <a:picLocks noChangeAspect="1"/>
          </p:cNvPicPr>
          <p:nvPr/>
        </p:nvPicPr>
        <p:blipFill rotWithShape="1">
          <a:blip r:embed="rId5" cstate="email">
            <a:extLst>
              <a:ext uri="{28A0092B-C50C-407E-A947-70E740481C1C}">
                <a14:useLocalDpi xmlns:a14="http://schemas.microsoft.com/office/drawing/2010/main"/>
              </a:ext>
            </a:extLst>
          </a:blip>
          <a:srcRect t="1979" b="-1371"/>
          <a:stretch/>
        </p:blipFill>
        <p:spPr>
          <a:xfrm>
            <a:off x="0" y="2323640"/>
            <a:ext cx="9154634" cy="3245659"/>
          </a:xfrm>
          <a:prstGeom prst="rect">
            <a:avLst/>
          </a:prstGeom>
        </p:spPr>
      </p:pic>
    </p:spTree>
    <p:extLst>
      <p:ext uri="{BB962C8B-B14F-4D97-AF65-F5344CB8AC3E}">
        <p14:creationId xmlns:p14="http://schemas.microsoft.com/office/powerpoint/2010/main" val="3209397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and Content Blu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4" name="Content Placeholder 3"/>
          <p:cNvSpPr>
            <a:spLocks noGrp="1"/>
          </p:cNvSpPr>
          <p:nvPr>
            <p:ph sz="quarter" idx="11"/>
          </p:nvPr>
        </p:nvSpPr>
        <p:spPr>
          <a:xfrm>
            <a:off x="348928" y="1196975"/>
            <a:ext cx="8471222" cy="4895850"/>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Date Placeholder 2"/>
          <p:cNvSpPr>
            <a:spLocks noGrp="1"/>
          </p:cNvSpPr>
          <p:nvPr>
            <p:ph type="dt" sz="half" idx="12"/>
          </p:nvPr>
        </p:nvSpPr>
        <p:spPr/>
        <p:txBody>
          <a:bodyPr/>
          <a:lstStyle/>
          <a:p>
            <a:fld id="{89D02F8C-7960-4825-A9ED-E1CB6156ADA1}" type="datetimeFigureOut">
              <a:rPr lang="en-AU" smtClean="0"/>
              <a:pPr/>
              <a:t>31-May-19</a:t>
            </a:fld>
            <a:endParaRPr lang="en-AU" dirty="0"/>
          </a:p>
        </p:txBody>
      </p:sp>
      <p:sp>
        <p:nvSpPr>
          <p:cNvPr id="6" name="Footer Placeholder 5"/>
          <p:cNvSpPr>
            <a:spLocks noGrp="1"/>
          </p:cNvSpPr>
          <p:nvPr>
            <p:ph type="ftr" sz="quarter" idx="13"/>
          </p:nvPr>
        </p:nvSpPr>
        <p:spPr/>
        <p:txBody>
          <a:bodyPr/>
          <a:lstStyle/>
          <a:p>
            <a:endParaRPr lang="en-AU" dirty="0"/>
          </a:p>
        </p:txBody>
      </p:sp>
      <p:sp>
        <p:nvSpPr>
          <p:cNvPr id="7" name="Slide Number Placeholder 6"/>
          <p:cNvSpPr>
            <a:spLocks noGrp="1"/>
          </p:cNvSpPr>
          <p:nvPr>
            <p:ph type="sldNum" sz="quarter" idx="14"/>
          </p:nvPr>
        </p:nvSpPr>
        <p:spPr/>
        <p:txBody>
          <a:bodyPr/>
          <a:lstStyle/>
          <a:p>
            <a:fld id="{E917DE0E-AFB1-41FD-BC35-27DB61CA125F}" type="slidenum">
              <a:rPr lang="en-AU" smtClean="0"/>
              <a:pPr/>
              <a:t>‹#›</a:t>
            </a:fld>
            <a:endParaRPr lang="en-AU" dirty="0"/>
          </a:p>
        </p:txBody>
      </p:sp>
      <p:sp>
        <p:nvSpPr>
          <p:cNvPr id="8" name="Title 7"/>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96881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Blu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4" name="Content Placeholder 3"/>
          <p:cNvSpPr>
            <a:spLocks noGrp="1"/>
          </p:cNvSpPr>
          <p:nvPr>
            <p:ph sz="quarter" idx="11"/>
          </p:nvPr>
        </p:nvSpPr>
        <p:spPr>
          <a:xfrm>
            <a:off x="348928" y="1196975"/>
            <a:ext cx="8471222" cy="4895850"/>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Date Placeholder 2"/>
          <p:cNvSpPr>
            <a:spLocks noGrp="1"/>
          </p:cNvSpPr>
          <p:nvPr>
            <p:ph type="dt" sz="half" idx="12"/>
          </p:nvPr>
        </p:nvSpPr>
        <p:spPr/>
        <p:txBody>
          <a:bodyPr/>
          <a:lstStyle/>
          <a:p>
            <a:fld id="{89D02F8C-7960-4825-A9ED-E1CB6156ADA1}" type="datetimeFigureOut">
              <a:rPr lang="en-AU" smtClean="0"/>
              <a:pPr/>
              <a:t>31-May-19</a:t>
            </a:fld>
            <a:endParaRPr lang="en-AU"/>
          </a:p>
        </p:txBody>
      </p:sp>
      <p:sp>
        <p:nvSpPr>
          <p:cNvPr id="6" name="Footer Placeholder 5"/>
          <p:cNvSpPr>
            <a:spLocks noGrp="1"/>
          </p:cNvSpPr>
          <p:nvPr>
            <p:ph type="ftr" sz="quarter" idx="13"/>
          </p:nvPr>
        </p:nvSpPr>
        <p:spPr/>
        <p:txBody>
          <a:bodyPr/>
          <a:lstStyle/>
          <a:p>
            <a:endParaRPr lang="en-AU"/>
          </a:p>
        </p:txBody>
      </p:sp>
      <p:sp>
        <p:nvSpPr>
          <p:cNvPr id="7" name="Slide Number Placeholder 6"/>
          <p:cNvSpPr>
            <a:spLocks noGrp="1"/>
          </p:cNvSpPr>
          <p:nvPr>
            <p:ph type="sldNum" sz="quarter" idx="14"/>
          </p:nvPr>
        </p:nvSpPr>
        <p:spPr/>
        <p:txBody>
          <a:bodyPr/>
          <a:lstStyle/>
          <a:p>
            <a:fld id="{E917DE0E-AFB1-41FD-BC35-27DB61CA125F}" type="slidenum">
              <a:rPr lang="en-AU" smtClean="0"/>
              <a:pPr/>
              <a:t>‹#›</a:t>
            </a:fld>
            <a:endParaRPr lang="en-AU"/>
          </a:p>
        </p:txBody>
      </p:sp>
      <p:sp>
        <p:nvSpPr>
          <p:cNvPr id="8" name="Title 7"/>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73915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ntent Blu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5" name="Title 4"/>
          <p:cNvSpPr>
            <a:spLocks noGrp="1"/>
          </p:cNvSpPr>
          <p:nvPr>
            <p:ph type="title"/>
          </p:nvPr>
        </p:nvSpPr>
        <p:spPr/>
        <p:txBody>
          <a:bodyPr/>
          <a:lstStyle/>
          <a:p>
            <a:r>
              <a:rPr lang="en-US"/>
              <a:t>Click to edit Master title style</a:t>
            </a:r>
            <a:endParaRPr lang="en-AU"/>
          </a:p>
        </p:txBody>
      </p:sp>
      <p:sp>
        <p:nvSpPr>
          <p:cNvPr id="8" name="Content Placeholder 7"/>
          <p:cNvSpPr>
            <a:spLocks noGrp="1"/>
          </p:cNvSpPr>
          <p:nvPr>
            <p:ph sz="quarter" idx="10"/>
          </p:nvPr>
        </p:nvSpPr>
        <p:spPr>
          <a:xfrm>
            <a:off x="336550" y="1196975"/>
            <a:ext cx="4140000" cy="48958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7"/>
          <p:cNvSpPr>
            <a:spLocks noGrp="1"/>
          </p:cNvSpPr>
          <p:nvPr>
            <p:ph sz="quarter" idx="11"/>
          </p:nvPr>
        </p:nvSpPr>
        <p:spPr>
          <a:xfrm>
            <a:off x="4649814" y="1196975"/>
            <a:ext cx="4140000" cy="4895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Date Placeholder 1"/>
          <p:cNvSpPr>
            <a:spLocks noGrp="1"/>
          </p:cNvSpPr>
          <p:nvPr>
            <p:ph type="dt" sz="half" idx="12"/>
          </p:nvPr>
        </p:nvSpPr>
        <p:spPr/>
        <p:txBody>
          <a:bodyPr/>
          <a:lstStyle/>
          <a:p>
            <a:fld id="{89D02F8C-7960-4825-A9ED-E1CB6156ADA1}" type="datetimeFigureOut">
              <a:rPr lang="en-AU" smtClean="0"/>
              <a:pPr/>
              <a:t>31-May-19</a:t>
            </a:fld>
            <a:endParaRPr lang="en-AU"/>
          </a:p>
        </p:txBody>
      </p:sp>
      <p:sp>
        <p:nvSpPr>
          <p:cNvPr id="3" name="Footer Placeholder 2"/>
          <p:cNvSpPr>
            <a:spLocks noGrp="1"/>
          </p:cNvSpPr>
          <p:nvPr>
            <p:ph type="ftr" sz="quarter" idx="13"/>
          </p:nvPr>
        </p:nvSpPr>
        <p:spPr/>
        <p:txBody>
          <a:bodyPr/>
          <a:lstStyle/>
          <a:p>
            <a:endParaRPr lang="en-AU"/>
          </a:p>
        </p:txBody>
      </p:sp>
      <p:sp>
        <p:nvSpPr>
          <p:cNvPr id="4" name="Slide Number Placeholder 3"/>
          <p:cNvSpPr>
            <a:spLocks noGrp="1"/>
          </p:cNvSpPr>
          <p:nvPr>
            <p:ph type="sldNum" sz="quarter" idx="14"/>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410340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ntent Horizontal Blu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a:xfrm>
            <a:off x="348928" y="1196753"/>
            <a:ext cx="8471222" cy="2376000"/>
          </a:xfrm>
        </p:spPr>
        <p:txBody>
          <a:bodyPr/>
          <a:lstStyle>
            <a:lvl1pPr>
              <a:defRPr lang="en-US" dirty="0" smtClean="0"/>
            </a:lvl1pPr>
            <a:lvl2pPr>
              <a:defRPr lang="en-US" dirty="0" smtClean="0"/>
            </a:lvl2pPr>
            <a:lvl3pPr>
              <a:defRPr lang="en-US" dirty="0" smtClean="0"/>
            </a:lvl3pPr>
            <a:lvl4pPr>
              <a:defRPr/>
            </a:lvl4pPr>
          </a:lstStyle>
          <a:p>
            <a:pPr lvl="0"/>
            <a:r>
              <a:rPr lang="en-US" dirty="0"/>
              <a:t>Click to edit Master text styles</a:t>
            </a:r>
          </a:p>
          <a:p>
            <a:pPr lvl="1"/>
            <a:r>
              <a:rPr lang="en-US" dirty="0"/>
              <a:t>Second level</a:t>
            </a:r>
          </a:p>
          <a:p>
            <a:pPr lvl="2"/>
            <a:r>
              <a:rPr lang="en-US" dirty="0"/>
              <a:t>Third level</a:t>
            </a:r>
          </a:p>
        </p:txBody>
      </p:sp>
      <p:sp>
        <p:nvSpPr>
          <p:cNvPr id="7" name="Content Placeholder 6"/>
          <p:cNvSpPr>
            <a:spLocks noGrp="1"/>
          </p:cNvSpPr>
          <p:nvPr>
            <p:ph sz="quarter" idx="13"/>
          </p:nvPr>
        </p:nvSpPr>
        <p:spPr>
          <a:xfrm>
            <a:off x="348928" y="3717296"/>
            <a:ext cx="8471222" cy="2376000"/>
          </a:xfrm>
        </p:spPr>
        <p:txBody>
          <a:bodyPr/>
          <a:lstStyle>
            <a:lvl1pPr>
              <a:defRPr lang="en-US" dirty="0" smtClean="0"/>
            </a:lvl1pPr>
            <a:lvl2pPr>
              <a:defRPr lang="en-US" dirty="0" smtClean="0"/>
            </a:lvl2pPr>
            <a:lvl3pPr>
              <a:defRPr lang="en-US" dirty="0" smtClean="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4"/>
          </p:nvPr>
        </p:nvSpPr>
        <p:spPr/>
        <p:txBody>
          <a:bodyPr/>
          <a:lstStyle/>
          <a:p>
            <a:fld id="{89D02F8C-7960-4825-A9ED-E1CB6156ADA1}" type="datetimeFigureOut">
              <a:rPr lang="en-AU" smtClean="0"/>
              <a:pPr/>
              <a:t>31-May-19</a:t>
            </a:fld>
            <a:endParaRPr lang="en-AU"/>
          </a:p>
        </p:txBody>
      </p:sp>
      <p:sp>
        <p:nvSpPr>
          <p:cNvPr id="8" name="Footer Placeholder 7"/>
          <p:cNvSpPr>
            <a:spLocks noGrp="1"/>
          </p:cNvSpPr>
          <p:nvPr>
            <p:ph type="ftr" sz="quarter" idx="15"/>
          </p:nvPr>
        </p:nvSpPr>
        <p:spPr/>
        <p:txBody>
          <a:bodyPr/>
          <a:lstStyle/>
          <a:p>
            <a:endParaRPr lang="en-AU"/>
          </a:p>
        </p:txBody>
      </p:sp>
      <p:sp>
        <p:nvSpPr>
          <p:cNvPr id="9" name="Slide Number Placeholder 8"/>
          <p:cNvSpPr>
            <a:spLocks noGrp="1"/>
          </p:cNvSpPr>
          <p:nvPr>
            <p:ph type="sldNum" sz="quarter" idx="16"/>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257053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Dk Blu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4" name="Content Placeholder 3"/>
          <p:cNvSpPr>
            <a:spLocks noGrp="1"/>
          </p:cNvSpPr>
          <p:nvPr>
            <p:ph sz="quarter" idx="11"/>
          </p:nvPr>
        </p:nvSpPr>
        <p:spPr>
          <a:xfrm>
            <a:off x="348928" y="1196975"/>
            <a:ext cx="8471222" cy="4895850"/>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Date Placeholder 2"/>
          <p:cNvSpPr>
            <a:spLocks noGrp="1"/>
          </p:cNvSpPr>
          <p:nvPr>
            <p:ph type="dt" sz="half" idx="12"/>
          </p:nvPr>
        </p:nvSpPr>
        <p:spPr/>
        <p:txBody>
          <a:bodyPr/>
          <a:lstStyle/>
          <a:p>
            <a:fld id="{89D02F8C-7960-4825-A9ED-E1CB6156ADA1}" type="datetimeFigureOut">
              <a:rPr lang="en-AU" smtClean="0"/>
              <a:pPr/>
              <a:t>31-May-19</a:t>
            </a:fld>
            <a:endParaRPr lang="en-AU"/>
          </a:p>
        </p:txBody>
      </p:sp>
      <p:sp>
        <p:nvSpPr>
          <p:cNvPr id="6" name="Footer Placeholder 5"/>
          <p:cNvSpPr>
            <a:spLocks noGrp="1"/>
          </p:cNvSpPr>
          <p:nvPr>
            <p:ph type="ftr" sz="quarter" idx="13"/>
          </p:nvPr>
        </p:nvSpPr>
        <p:spPr/>
        <p:txBody>
          <a:bodyPr/>
          <a:lstStyle/>
          <a:p>
            <a:endParaRPr lang="en-AU"/>
          </a:p>
        </p:txBody>
      </p:sp>
      <p:sp>
        <p:nvSpPr>
          <p:cNvPr id="7" name="Slide Number Placeholder 6"/>
          <p:cNvSpPr>
            <a:spLocks noGrp="1"/>
          </p:cNvSpPr>
          <p:nvPr>
            <p:ph type="sldNum" sz="quarter" idx="14"/>
          </p:nvPr>
        </p:nvSpPr>
        <p:spPr/>
        <p:txBody>
          <a:bodyPr/>
          <a:lstStyle/>
          <a:p>
            <a:fld id="{E917DE0E-AFB1-41FD-BC35-27DB61CA125F}" type="slidenum">
              <a:rPr lang="en-AU" smtClean="0"/>
              <a:pPr/>
              <a:t>‹#›</a:t>
            </a:fld>
            <a:endParaRPr lang="en-AU"/>
          </a:p>
        </p:txBody>
      </p:sp>
      <p:sp>
        <p:nvSpPr>
          <p:cNvPr id="8" name="Title 7"/>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0503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ntent Dk Blu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5" name="Title 4"/>
          <p:cNvSpPr>
            <a:spLocks noGrp="1"/>
          </p:cNvSpPr>
          <p:nvPr>
            <p:ph type="title"/>
          </p:nvPr>
        </p:nvSpPr>
        <p:spPr/>
        <p:txBody>
          <a:bodyPr/>
          <a:lstStyle/>
          <a:p>
            <a:r>
              <a:rPr lang="en-US"/>
              <a:t>Click to edit Master title style</a:t>
            </a:r>
            <a:endParaRPr lang="en-AU"/>
          </a:p>
        </p:txBody>
      </p:sp>
      <p:sp>
        <p:nvSpPr>
          <p:cNvPr id="8" name="Content Placeholder 7"/>
          <p:cNvSpPr>
            <a:spLocks noGrp="1"/>
          </p:cNvSpPr>
          <p:nvPr>
            <p:ph sz="quarter" idx="10"/>
          </p:nvPr>
        </p:nvSpPr>
        <p:spPr>
          <a:xfrm>
            <a:off x="336550" y="1196975"/>
            <a:ext cx="4140000" cy="48958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7"/>
          <p:cNvSpPr>
            <a:spLocks noGrp="1"/>
          </p:cNvSpPr>
          <p:nvPr>
            <p:ph sz="quarter" idx="11"/>
          </p:nvPr>
        </p:nvSpPr>
        <p:spPr>
          <a:xfrm>
            <a:off x="4649814" y="1196975"/>
            <a:ext cx="4140000" cy="4895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Date Placeholder 1"/>
          <p:cNvSpPr>
            <a:spLocks noGrp="1"/>
          </p:cNvSpPr>
          <p:nvPr>
            <p:ph type="dt" sz="half" idx="12"/>
          </p:nvPr>
        </p:nvSpPr>
        <p:spPr/>
        <p:txBody>
          <a:bodyPr/>
          <a:lstStyle/>
          <a:p>
            <a:fld id="{89D02F8C-7960-4825-A9ED-E1CB6156ADA1}" type="datetimeFigureOut">
              <a:rPr lang="en-AU" smtClean="0"/>
              <a:pPr/>
              <a:t>31-May-19</a:t>
            </a:fld>
            <a:endParaRPr lang="en-AU"/>
          </a:p>
        </p:txBody>
      </p:sp>
      <p:sp>
        <p:nvSpPr>
          <p:cNvPr id="3" name="Footer Placeholder 2"/>
          <p:cNvSpPr>
            <a:spLocks noGrp="1"/>
          </p:cNvSpPr>
          <p:nvPr>
            <p:ph type="ftr" sz="quarter" idx="13"/>
          </p:nvPr>
        </p:nvSpPr>
        <p:spPr/>
        <p:txBody>
          <a:bodyPr/>
          <a:lstStyle/>
          <a:p>
            <a:endParaRPr lang="en-AU"/>
          </a:p>
        </p:txBody>
      </p:sp>
      <p:sp>
        <p:nvSpPr>
          <p:cNvPr id="4" name="Slide Number Placeholder 3"/>
          <p:cNvSpPr>
            <a:spLocks noGrp="1"/>
          </p:cNvSpPr>
          <p:nvPr>
            <p:ph type="sldNum" sz="quarter" idx="14"/>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26567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Content Horizontal Dk Blu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a:xfrm>
            <a:off x="348928" y="1196753"/>
            <a:ext cx="8471222" cy="2376000"/>
          </a:xfrm>
        </p:spPr>
        <p:txBody>
          <a:bodyPr/>
          <a:lstStyle>
            <a:lvl1pPr>
              <a:defRPr lang="en-US" dirty="0" smtClean="0"/>
            </a:lvl1pPr>
            <a:lvl2pPr>
              <a:defRPr lang="en-US" dirty="0" smtClean="0"/>
            </a:lvl2pPr>
            <a:lvl3pPr>
              <a:defRPr lang="en-US" dirty="0" smtClean="0"/>
            </a:lvl3pPr>
            <a:lvl4pPr>
              <a:defRPr/>
            </a:lvl4pPr>
          </a:lstStyle>
          <a:p>
            <a:pPr lvl="0"/>
            <a:r>
              <a:rPr lang="en-US" dirty="0"/>
              <a:t>Click to edit Master text styles</a:t>
            </a:r>
          </a:p>
          <a:p>
            <a:pPr lvl="1"/>
            <a:r>
              <a:rPr lang="en-US" dirty="0"/>
              <a:t>Second level</a:t>
            </a:r>
          </a:p>
          <a:p>
            <a:pPr lvl="2"/>
            <a:r>
              <a:rPr lang="en-US" dirty="0"/>
              <a:t>Third level</a:t>
            </a:r>
          </a:p>
        </p:txBody>
      </p:sp>
      <p:sp>
        <p:nvSpPr>
          <p:cNvPr id="7" name="Content Placeholder 6"/>
          <p:cNvSpPr>
            <a:spLocks noGrp="1"/>
          </p:cNvSpPr>
          <p:nvPr>
            <p:ph sz="quarter" idx="13"/>
          </p:nvPr>
        </p:nvSpPr>
        <p:spPr>
          <a:xfrm>
            <a:off x="348928" y="3717296"/>
            <a:ext cx="8471222" cy="2376000"/>
          </a:xfrm>
        </p:spPr>
        <p:txBody>
          <a:bodyPr/>
          <a:lstStyle>
            <a:lvl1pPr>
              <a:defRPr lang="en-US" dirty="0" smtClean="0"/>
            </a:lvl1pPr>
            <a:lvl2pPr>
              <a:defRPr lang="en-US" dirty="0" smtClean="0"/>
            </a:lvl2pPr>
            <a:lvl3pPr>
              <a:defRPr lang="en-US" dirty="0" smtClean="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4"/>
          </p:nvPr>
        </p:nvSpPr>
        <p:spPr/>
        <p:txBody>
          <a:bodyPr/>
          <a:lstStyle/>
          <a:p>
            <a:fld id="{89D02F8C-7960-4825-A9ED-E1CB6156ADA1}" type="datetimeFigureOut">
              <a:rPr lang="en-AU" smtClean="0"/>
              <a:pPr/>
              <a:t>31-May-19</a:t>
            </a:fld>
            <a:endParaRPr lang="en-AU"/>
          </a:p>
        </p:txBody>
      </p:sp>
      <p:sp>
        <p:nvSpPr>
          <p:cNvPr id="8" name="Footer Placeholder 7"/>
          <p:cNvSpPr>
            <a:spLocks noGrp="1"/>
          </p:cNvSpPr>
          <p:nvPr>
            <p:ph type="ftr" sz="quarter" idx="15"/>
          </p:nvPr>
        </p:nvSpPr>
        <p:spPr/>
        <p:txBody>
          <a:bodyPr/>
          <a:lstStyle/>
          <a:p>
            <a:endParaRPr lang="en-AU"/>
          </a:p>
        </p:txBody>
      </p:sp>
      <p:sp>
        <p:nvSpPr>
          <p:cNvPr id="9" name="Slide Number Placeholder 8"/>
          <p:cNvSpPr>
            <a:spLocks noGrp="1"/>
          </p:cNvSpPr>
          <p:nvPr>
            <p:ph type="sldNum" sz="quarter" idx="16"/>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18510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ontent Orang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4" name="Content Placeholder 3"/>
          <p:cNvSpPr>
            <a:spLocks noGrp="1"/>
          </p:cNvSpPr>
          <p:nvPr>
            <p:ph sz="quarter" idx="11"/>
          </p:nvPr>
        </p:nvSpPr>
        <p:spPr>
          <a:xfrm>
            <a:off x="348928" y="1196975"/>
            <a:ext cx="8471222" cy="4895850"/>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Date Placeholder 2"/>
          <p:cNvSpPr>
            <a:spLocks noGrp="1"/>
          </p:cNvSpPr>
          <p:nvPr>
            <p:ph type="dt" sz="half" idx="12"/>
          </p:nvPr>
        </p:nvSpPr>
        <p:spPr/>
        <p:txBody>
          <a:bodyPr/>
          <a:lstStyle/>
          <a:p>
            <a:fld id="{89D02F8C-7960-4825-A9ED-E1CB6156ADA1}" type="datetimeFigureOut">
              <a:rPr lang="en-AU" smtClean="0"/>
              <a:pPr/>
              <a:t>31-May-19</a:t>
            </a:fld>
            <a:endParaRPr lang="en-AU"/>
          </a:p>
        </p:txBody>
      </p:sp>
      <p:sp>
        <p:nvSpPr>
          <p:cNvPr id="6" name="Footer Placeholder 5"/>
          <p:cNvSpPr>
            <a:spLocks noGrp="1"/>
          </p:cNvSpPr>
          <p:nvPr>
            <p:ph type="ftr" sz="quarter" idx="13"/>
          </p:nvPr>
        </p:nvSpPr>
        <p:spPr/>
        <p:txBody>
          <a:bodyPr/>
          <a:lstStyle/>
          <a:p>
            <a:endParaRPr lang="en-AU"/>
          </a:p>
        </p:txBody>
      </p:sp>
      <p:sp>
        <p:nvSpPr>
          <p:cNvPr id="7" name="Slide Number Placeholder 6"/>
          <p:cNvSpPr>
            <a:spLocks noGrp="1"/>
          </p:cNvSpPr>
          <p:nvPr>
            <p:ph type="sldNum" sz="quarter" idx="14"/>
          </p:nvPr>
        </p:nvSpPr>
        <p:spPr/>
        <p:txBody>
          <a:bodyPr/>
          <a:lstStyle/>
          <a:p>
            <a:fld id="{E917DE0E-AFB1-41FD-BC35-27DB61CA125F}" type="slidenum">
              <a:rPr lang="en-AU" smtClean="0"/>
              <a:pPr/>
              <a:t>‹#›</a:t>
            </a:fld>
            <a:endParaRPr lang="en-AU"/>
          </a:p>
        </p:txBody>
      </p:sp>
      <p:sp>
        <p:nvSpPr>
          <p:cNvPr id="8" name="Title 7"/>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632796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ntent Orang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5" name="Title 4"/>
          <p:cNvSpPr>
            <a:spLocks noGrp="1"/>
          </p:cNvSpPr>
          <p:nvPr>
            <p:ph type="title"/>
          </p:nvPr>
        </p:nvSpPr>
        <p:spPr/>
        <p:txBody>
          <a:bodyPr/>
          <a:lstStyle/>
          <a:p>
            <a:r>
              <a:rPr lang="en-US"/>
              <a:t>Click to edit Master title style</a:t>
            </a:r>
            <a:endParaRPr lang="en-AU"/>
          </a:p>
        </p:txBody>
      </p:sp>
      <p:sp>
        <p:nvSpPr>
          <p:cNvPr id="8" name="Content Placeholder 7"/>
          <p:cNvSpPr>
            <a:spLocks noGrp="1"/>
          </p:cNvSpPr>
          <p:nvPr>
            <p:ph sz="quarter" idx="10"/>
          </p:nvPr>
        </p:nvSpPr>
        <p:spPr>
          <a:xfrm>
            <a:off x="336550" y="1196975"/>
            <a:ext cx="4140000" cy="48958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7"/>
          <p:cNvSpPr>
            <a:spLocks noGrp="1"/>
          </p:cNvSpPr>
          <p:nvPr>
            <p:ph sz="quarter" idx="11"/>
          </p:nvPr>
        </p:nvSpPr>
        <p:spPr>
          <a:xfrm>
            <a:off x="4649814" y="1196975"/>
            <a:ext cx="4140000" cy="4895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Date Placeholder 1"/>
          <p:cNvSpPr>
            <a:spLocks noGrp="1"/>
          </p:cNvSpPr>
          <p:nvPr>
            <p:ph type="dt" sz="half" idx="12"/>
          </p:nvPr>
        </p:nvSpPr>
        <p:spPr/>
        <p:txBody>
          <a:bodyPr/>
          <a:lstStyle/>
          <a:p>
            <a:fld id="{89D02F8C-7960-4825-A9ED-E1CB6156ADA1}" type="datetimeFigureOut">
              <a:rPr lang="en-AU" smtClean="0"/>
              <a:pPr/>
              <a:t>31-May-19</a:t>
            </a:fld>
            <a:endParaRPr lang="en-AU"/>
          </a:p>
        </p:txBody>
      </p:sp>
      <p:sp>
        <p:nvSpPr>
          <p:cNvPr id="3" name="Footer Placeholder 2"/>
          <p:cNvSpPr>
            <a:spLocks noGrp="1"/>
          </p:cNvSpPr>
          <p:nvPr>
            <p:ph type="ftr" sz="quarter" idx="13"/>
          </p:nvPr>
        </p:nvSpPr>
        <p:spPr/>
        <p:txBody>
          <a:bodyPr/>
          <a:lstStyle/>
          <a:p>
            <a:endParaRPr lang="en-AU"/>
          </a:p>
        </p:txBody>
      </p:sp>
      <p:sp>
        <p:nvSpPr>
          <p:cNvPr id="4" name="Slide Number Placeholder 3"/>
          <p:cNvSpPr>
            <a:spLocks noGrp="1"/>
          </p:cNvSpPr>
          <p:nvPr>
            <p:ph type="sldNum" sz="quarter" idx="14"/>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3063990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Dam">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srcRect t="33798" b="12789"/>
          <a:stretch/>
        </p:blipFill>
        <p:spPr>
          <a:xfrm>
            <a:off x="14074" y="2266122"/>
            <a:ext cx="9144000" cy="3260102"/>
          </a:xfrm>
          <a:prstGeom prst="rect">
            <a:avLst/>
          </a:prstGeom>
        </p:spPr>
      </p:pic>
      <p:sp>
        <p:nvSpPr>
          <p:cNvPr id="5" name="Rectangle 4"/>
          <p:cNvSpPr/>
          <p:nvPr/>
        </p:nvSpPr>
        <p:spPr>
          <a:xfrm>
            <a:off x="0" y="0"/>
            <a:ext cx="9144000" cy="22661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351998" y="227615"/>
            <a:ext cx="8468152" cy="969360"/>
          </a:xfrm>
        </p:spPr>
        <p:txBody>
          <a:bodyPr anchor="b">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1233879"/>
            <a:ext cx="8471657" cy="826970"/>
          </a:xfrm>
        </p:spPr>
        <p:txBody>
          <a:bodyPr>
            <a:normAutofit/>
          </a:bodyPr>
          <a:lstStyle>
            <a:lvl1pPr marL="0" indent="0">
              <a:lnSpc>
                <a:spcPct val="85000"/>
              </a:lnSpc>
              <a:buNone/>
              <a:defRPr sz="3000">
                <a:solidFill>
                  <a:schemeClr val="bg1"/>
                </a:solidFill>
                <a:latin typeface="+mj-lt"/>
              </a:defRPr>
            </a:lvl1pPr>
          </a:lstStyle>
          <a:p>
            <a:pPr lvl="0"/>
            <a:r>
              <a:rPr lang="en-US" dirty="0"/>
              <a:t>Click to edit Master text styles</a:t>
            </a:r>
          </a:p>
        </p:txBody>
      </p:sp>
      <p:sp>
        <p:nvSpPr>
          <p:cNvPr id="6" name="Rectangle 5"/>
          <p:cNvSpPr/>
          <p:nvPr/>
        </p:nvSpPr>
        <p:spPr>
          <a:xfrm>
            <a:off x="0" y="5526224"/>
            <a:ext cx="9144000" cy="54665"/>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pic>
        <p:nvPicPr>
          <p:cNvPr id="9" name="Picture 8"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t="4531" b="62000"/>
          <a:stretch/>
        </p:blipFill>
        <p:spPr>
          <a:xfrm>
            <a:off x="4002602" y="-1"/>
            <a:ext cx="5141399" cy="2268976"/>
          </a:xfrm>
          <a:prstGeom prst="rect">
            <a:avLst/>
          </a:prstGeom>
        </p:spPr>
      </p:pic>
      <p:pic>
        <p:nvPicPr>
          <p:cNvPr id="10" name="Picture 9" descr="SEQWater_HORIZONTAL_CMYK.eps"/>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70983" y="6001550"/>
            <a:ext cx="2485118" cy="619229"/>
          </a:xfrm>
          <a:prstGeom prst="rect">
            <a:avLst/>
          </a:prstGeom>
        </p:spPr>
      </p:pic>
      <p:pic>
        <p:nvPicPr>
          <p:cNvPr id="11" name="Picture 10" descr="Seqwater.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141" y="6210464"/>
            <a:ext cx="1602666" cy="410315"/>
          </a:xfrm>
          <a:prstGeom prst="rect">
            <a:avLst/>
          </a:prstGeom>
        </p:spPr>
      </p:pic>
      <p:sp>
        <p:nvSpPr>
          <p:cNvPr id="8" name="Rectangle 7"/>
          <p:cNvSpPr/>
          <p:nvPr/>
        </p:nvSpPr>
        <p:spPr>
          <a:xfrm>
            <a:off x="0" y="2256275"/>
            <a:ext cx="9144000" cy="546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spTree>
    <p:extLst>
      <p:ext uri="{BB962C8B-B14F-4D97-AF65-F5344CB8AC3E}">
        <p14:creationId xmlns:p14="http://schemas.microsoft.com/office/powerpoint/2010/main" val="2673558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ntent Horizontal Orang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a:xfrm>
            <a:off x="348928" y="1196753"/>
            <a:ext cx="8471222" cy="2376000"/>
          </a:xfrm>
        </p:spPr>
        <p:txBody>
          <a:bodyPr/>
          <a:lstStyle>
            <a:lvl1pPr>
              <a:defRPr lang="en-US" dirty="0" smtClean="0"/>
            </a:lvl1pPr>
            <a:lvl2pPr>
              <a:defRPr lang="en-US" dirty="0" smtClean="0"/>
            </a:lvl2pPr>
            <a:lvl3pPr>
              <a:defRPr lang="en-US" dirty="0" smtClean="0"/>
            </a:lvl3pPr>
            <a:lvl4pPr>
              <a:defRPr/>
            </a:lvl4pPr>
          </a:lstStyle>
          <a:p>
            <a:pPr lvl="0"/>
            <a:r>
              <a:rPr lang="en-US" dirty="0"/>
              <a:t>Click to edit Master text styles</a:t>
            </a:r>
          </a:p>
          <a:p>
            <a:pPr lvl="1"/>
            <a:r>
              <a:rPr lang="en-US" dirty="0"/>
              <a:t>Second level</a:t>
            </a:r>
          </a:p>
          <a:p>
            <a:pPr lvl="2"/>
            <a:r>
              <a:rPr lang="en-US" dirty="0"/>
              <a:t>Third level</a:t>
            </a:r>
          </a:p>
        </p:txBody>
      </p:sp>
      <p:sp>
        <p:nvSpPr>
          <p:cNvPr id="7" name="Content Placeholder 6"/>
          <p:cNvSpPr>
            <a:spLocks noGrp="1"/>
          </p:cNvSpPr>
          <p:nvPr>
            <p:ph sz="quarter" idx="13"/>
          </p:nvPr>
        </p:nvSpPr>
        <p:spPr>
          <a:xfrm>
            <a:off x="348928" y="3717296"/>
            <a:ext cx="8471222" cy="2376000"/>
          </a:xfrm>
        </p:spPr>
        <p:txBody>
          <a:bodyPr/>
          <a:lstStyle>
            <a:lvl1pPr>
              <a:defRPr lang="en-US" dirty="0" smtClean="0"/>
            </a:lvl1pPr>
            <a:lvl2pPr>
              <a:defRPr lang="en-US" dirty="0" smtClean="0"/>
            </a:lvl2pPr>
            <a:lvl3pPr>
              <a:defRPr lang="en-US" dirty="0" smtClean="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4"/>
          </p:nvPr>
        </p:nvSpPr>
        <p:spPr/>
        <p:txBody>
          <a:bodyPr/>
          <a:lstStyle/>
          <a:p>
            <a:fld id="{89D02F8C-7960-4825-A9ED-E1CB6156ADA1}" type="datetimeFigureOut">
              <a:rPr lang="en-AU" smtClean="0"/>
              <a:pPr/>
              <a:t>31-May-19</a:t>
            </a:fld>
            <a:endParaRPr lang="en-AU"/>
          </a:p>
        </p:txBody>
      </p:sp>
      <p:sp>
        <p:nvSpPr>
          <p:cNvPr id="8" name="Footer Placeholder 7"/>
          <p:cNvSpPr>
            <a:spLocks noGrp="1"/>
          </p:cNvSpPr>
          <p:nvPr>
            <p:ph type="ftr" sz="quarter" idx="15"/>
          </p:nvPr>
        </p:nvSpPr>
        <p:spPr/>
        <p:txBody>
          <a:bodyPr/>
          <a:lstStyle/>
          <a:p>
            <a:endParaRPr lang="en-AU"/>
          </a:p>
        </p:txBody>
      </p:sp>
      <p:sp>
        <p:nvSpPr>
          <p:cNvPr id="9" name="Slide Number Placeholder 8"/>
          <p:cNvSpPr>
            <a:spLocks noGrp="1"/>
          </p:cNvSpPr>
          <p:nvPr>
            <p:ph type="sldNum" sz="quarter" idx="16"/>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426911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ontent Gold">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4" name="Content Placeholder 3"/>
          <p:cNvSpPr>
            <a:spLocks noGrp="1"/>
          </p:cNvSpPr>
          <p:nvPr>
            <p:ph sz="quarter" idx="11"/>
          </p:nvPr>
        </p:nvSpPr>
        <p:spPr>
          <a:xfrm>
            <a:off x="348928" y="1196975"/>
            <a:ext cx="8471222" cy="4895850"/>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Date Placeholder 2"/>
          <p:cNvSpPr>
            <a:spLocks noGrp="1"/>
          </p:cNvSpPr>
          <p:nvPr>
            <p:ph type="dt" sz="half" idx="12"/>
          </p:nvPr>
        </p:nvSpPr>
        <p:spPr/>
        <p:txBody>
          <a:bodyPr/>
          <a:lstStyle/>
          <a:p>
            <a:fld id="{89D02F8C-7960-4825-A9ED-E1CB6156ADA1}" type="datetimeFigureOut">
              <a:rPr lang="en-AU" smtClean="0"/>
              <a:pPr/>
              <a:t>31-May-19</a:t>
            </a:fld>
            <a:endParaRPr lang="en-AU"/>
          </a:p>
        </p:txBody>
      </p:sp>
      <p:sp>
        <p:nvSpPr>
          <p:cNvPr id="6" name="Footer Placeholder 5"/>
          <p:cNvSpPr>
            <a:spLocks noGrp="1"/>
          </p:cNvSpPr>
          <p:nvPr>
            <p:ph type="ftr" sz="quarter" idx="13"/>
          </p:nvPr>
        </p:nvSpPr>
        <p:spPr/>
        <p:txBody>
          <a:bodyPr/>
          <a:lstStyle/>
          <a:p>
            <a:endParaRPr lang="en-AU"/>
          </a:p>
        </p:txBody>
      </p:sp>
      <p:sp>
        <p:nvSpPr>
          <p:cNvPr id="7" name="Slide Number Placeholder 6"/>
          <p:cNvSpPr>
            <a:spLocks noGrp="1"/>
          </p:cNvSpPr>
          <p:nvPr>
            <p:ph type="sldNum" sz="quarter" idx="14"/>
          </p:nvPr>
        </p:nvSpPr>
        <p:spPr/>
        <p:txBody>
          <a:bodyPr/>
          <a:lstStyle/>
          <a:p>
            <a:fld id="{E917DE0E-AFB1-41FD-BC35-27DB61CA125F}" type="slidenum">
              <a:rPr lang="en-AU" smtClean="0"/>
              <a:pPr/>
              <a:t>‹#›</a:t>
            </a:fld>
            <a:endParaRPr lang="en-AU"/>
          </a:p>
        </p:txBody>
      </p:sp>
      <p:sp>
        <p:nvSpPr>
          <p:cNvPr id="8" name="Title 7"/>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73565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ntent Gold">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5" name="Title 4"/>
          <p:cNvSpPr>
            <a:spLocks noGrp="1"/>
          </p:cNvSpPr>
          <p:nvPr>
            <p:ph type="title"/>
          </p:nvPr>
        </p:nvSpPr>
        <p:spPr/>
        <p:txBody>
          <a:bodyPr/>
          <a:lstStyle/>
          <a:p>
            <a:r>
              <a:rPr lang="en-US"/>
              <a:t>Click to edit Master title style</a:t>
            </a:r>
            <a:endParaRPr lang="en-AU"/>
          </a:p>
        </p:txBody>
      </p:sp>
      <p:sp>
        <p:nvSpPr>
          <p:cNvPr id="8" name="Content Placeholder 7"/>
          <p:cNvSpPr>
            <a:spLocks noGrp="1"/>
          </p:cNvSpPr>
          <p:nvPr>
            <p:ph sz="quarter" idx="10"/>
          </p:nvPr>
        </p:nvSpPr>
        <p:spPr>
          <a:xfrm>
            <a:off x="336550" y="1196975"/>
            <a:ext cx="4140000" cy="48958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7"/>
          <p:cNvSpPr>
            <a:spLocks noGrp="1"/>
          </p:cNvSpPr>
          <p:nvPr>
            <p:ph sz="quarter" idx="11"/>
          </p:nvPr>
        </p:nvSpPr>
        <p:spPr>
          <a:xfrm>
            <a:off x="4649814" y="1196975"/>
            <a:ext cx="4140000" cy="4895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Date Placeholder 1"/>
          <p:cNvSpPr>
            <a:spLocks noGrp="1"/>
          </p:cNvSpPr>
          <p:nvPr>
            <p:ph type="dt" sz="half" idx="12"/>
          </p:nvPr>
        </p:nvSpPr>
        <p:spPr/>
        <p:txBody>
          <a:bodyPr/>
          <a:lstStyle/>
          <a:p>
            <a:fld id="{89D02F8C-7960-4825-A9ED-E1CB6156ADA1}" type="datetimeFigureOut">
              <a:rPr lang="en-AU" smtClean="0"/>
              <a:pPr/>
              <a:t>31-May-19</a:t>
            </a:fld>
            <a:endParaRPr lang="en-AU"/>
          </a:p>
        </p:txBody>
      </p:sp>
      <p:sp>
        <p:nvSpPr>
          <p:cNvPr id="3" name="Footer Placeholder 2"/>
          <p:cNvSpPr>
            <a:spLocks noGrp="1"/>
          </p:cNvSpPr>
          <p:nvPr>
            <p:ph type="ftr" sz="quarter" idx="13"/>
          </p:nvPr>
        </p:nvSpPr>
        <p:spPr/>
        <p:txBody>
          <a:bodyPr/>
          <a:lstStyle/>
          <a:p>
            <a:endParaRPr lang="en-AU"/>
          </a:p>
        </p:txBody>
      </p:sp>
      <p:sp>
        <p:nvSpPr>
          <p:cNvPr id="4" name="Slide Number Placeholder 3"/>
          <p:cNvSpPr>
            <a:spLocks noGrp="1"/>
          </p:cNvSpPr>
          <p:nvPr>
            <p:ph type="sldNum" sz="quarter" idx="14"/>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2783513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ntent Horizontal Gold">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a:xfrm>
            <a:off x="348928" y="1196753"/>
            <a:ext cx="8471222" cy="2376000"/>
          </a:xfrm>
        </p:spPr>
        <p:txBody>
          <a:bodyPr/>
          <a:lstStyle>
            <a:lvl1pPr>
              <a:defRPr lang="en-US" dirty="0" smtClean="0"/>
            </a:lvl1pPr>
            <a:lvl2pPr>
              <a:defRPr lang="en-US" dirty="0" smtClean="0"/>
            </a:lvl2pPr>
            <a:lvl3pPr>
              <a:defRPr lang="en-US" dirty="0" smtClean="0"/>
            </a:lvl3pPr>
            <a:lvl4pPr>
              <a:defRPr/>
            </a:lvl4pPr>
          </a:lstStyle>
          <a:p>
            <a:pPr lvl="0"/>
            <a:r>
              <a:rPr lang="en-US" dirty="0"/>
              <a:t>Click to edit Master text styles</a:t>
            </a:r>
          </a:p>
          <a:p>
            <a:pPr lvl="1"/>
            <a:r>
              <a:rPr lang="en-US" dirty="0"/>
              <a:t>Second level</a:t>
            </a:r>
          </a:p>
          <a:p>
            <a:pPr lvl="2"/>
            <a:r>
              <a:rPr lang="en-US" dirty="0"/>
              <a:t>Third level</a:t>
            </a:r>
          </a:p>
        </p:txBody>
      </p:sp>
      <p:sp>
        <p:nvSpPr>
          <p:cNvPr id="7" name="Content Placeholder 6"/>
          <p:cNvSpPr>
            <a:spLocks noGrp="1"/>
          </p:cNvSpPr>
          <p:nvPr>
            <p:ph sz="quarter" idx="13"/>
          </p:nvPr>
        </p:nvSpPr>
        <p:spPr>
          <a:xfrm>
            <a:off x="348928" y="3717296"/>
            <a:ext cx="8471222" cy="2376000"/>
          </a:xfrm>
        </p:spPr>
        <p:txBody>
          <a:bodyPr/>
          <a:lstStyle>
            <a:lvl1pPr>
              <a:defRPr lang="en-US" dirty="0" smtClean="0"/>
            </a:lvl1pPr>
            <a:lvl2pPr>
              <a:defRPr lang="en-US" dirty="0" smtClean="0"/>
            </a:lvl2pPr>
            <a:lvl3pPr>
              <a:defRPr lang="en-US" dirty="0" smtClean="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4"/>
          </p:nvPr>
        </p:nvSpPr>
        <p:spPr/>
        <p:txBody>
          <a:bodyPr/>
          <a:lstStyle/>
          <a:p>
            <a:fld id="{89D02F8C-7960-4825-A9ED-E1CB6156ADA1}" type="datetimeFigureOut">
              <a:rPr lang="en-AU" smtClean="0"/>
              <a:pPr/>
              <a:t>31-May-19</a:t>
            </a:fld>
            <a:endParaRPr lang="en-AU"/>
          </a:p>
        </p:txBody>
      </p:sp>
      <p:sp>
        <p:nvSpPr>
          <p:cNvPr id="8" name="Footer Placeholder 7"/>
          <p:cNvSpPr>
            <a:spLocks noGrp="1"/>
          </p:cNvSpPr>
          <p:nvPr>
            <p:ph type="ftr" sz="quarter" idx="15"/>
          </p:nvPr>
        </p:nvSpPr>
        <p:spPr/>
        <p:txBody>
          <a:bodyPr/>
          <a:lstStyle/>
          <a:p>
            <a:endParaRPr lang="en-AU"/>
          </a:p>
        </p:txBody>
      </p:sp>
      <p:sp>
        <p:nvSpPr>
          <p:cNvPr id="9" name="Slide Number Placeholder 8"/>
          <p:cNvSpPr>
            <a:spLocks noGrp="1"/>
          </p:cNvSpPr>
          <p:nvPr>
            <p:ph type="sldNum" sz="quarter" idx="16"/>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353371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Content Aqua">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4" name="Content Placeholder 3"/>
          <p:cNvSpPr>
            <a:spLocks noGrp="1"/>
          </p:cNvSpPr>
          <p:nvPr>
            <p:ph sz="quarter" idx="11"/>
          </p:nvPr>
        </p:nvSpPr>
        <p:spPr>
          <a:xfrm>
            <a:off x="348928" y="1196975"/>
            <a:ext cx="8471222" cy="4895850"/>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Date Placeholder 2"/>
          <p:cNvSpPr>
            <a:spLocks noGrp="1"/>
          </p:cNvSpPr>
          <p:nvPr>
            <p:ph type="dt" sz="half" idx="12"/>
          </p:nvPr>
        </p:nvSpPr>
        <p:spPr/>
        <p:txBody>
          <a:bodyPr/>
          <a:lstStyle/>
          <a:p>
            <a:fld id="{89D02F8C-7960-4825-A9ED-E1CB6156ADA1}" type="datetimeFigureOut">
              <a:rPr lang="en-AU" smtClean="0"/>
              <a:pPr/>
              <a:t>31-May-19</a:t>
            </a:fld>
            <a:endParaRPr lang="en-AU"/>
          </a:p>
        </p:txBody>
      </p:sp>
      <p:sp>
        <p:nvSpPr>
          <p:cNvPr id="6" name="Footer Placeholder 5"/>
          <p:cNvSpPr>
            <a:spLocks noGrp="1"/>
          </p:cNvSpPr>
          <p:nvPr>
            <p:ph type="ftr" sz="quarter" idx="13"/>
          </p:nvPr>
        </p:nvSpPr>
        <p:spPr/>
        <p:txBody>
          <a:bodyPr/>
          <a:lstStyle/>
          <a:p>
            <a:endParaRPr lang="en-AU"/>
          </a:p>
        </p:txBody>
      </p:sp>
      <p:sp>
        <p:nvSpPr>
          <p:cNvPr id="7" name="Slide Number Placeholder 6"/>
          <p:cNvSpPr>
            <a:spLocks noGrp="1"/>
          </p:cNvSpPr>
          <p:nvPr>
            <p:ph type="sldNum" sz="quarter" idx="14"/>
          </p:nvPr>
        </p:nvSpPr>
        <p:spPr/>
        <p:txBody>
          <a:bodyPr/>
          <a:lstStyle/>
          <a:p>
            <a:fld id="{E917DE0E-AFB1-41FD-BC35-27DB61CA125F}" type="slidenum">
              <a:rPr lang="en-AU" smtClean="0"/>
              <a:pPr/>
              <a:t>‹#›</a:t>
            </a:fld>
            <a:endParaRPr lang="en-AU"/>
          </a:p>
        </p:txBody>
      </p:sp>
      <p:sp>
        <p:nvSpPr>
          <p:cNvPr id="8" name="Title 7"/>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241233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Content Aqua">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5" name="Title 4"/>
          <p:cNvSpPr>
            <a:spLocks noGrp="1"/>
          </p:cNvSpPr>
          <p:nvPr>
            <p:ph type="title"/>
          </p:nvPr>
        </p:nvSpPr>
        <p:spPr/>
        <p:txBody>
          <a:bodyPr/>
          <a:lstStyle/>
          <a:p>
            <a:r>
              <a:rPr lang="en-US"/>
              <a:t>Click to edit Master title style</a:t>
            </a:r>
            <a:endParaRPr lang="en-AU"/>
          </a:p>
        </p:txBody>
      </p:sp>
      <p:sp>
        <p:nvSpPr>
          <p:cNvPr id="8" name="Content Placeholder 7"/>
          <p:cNvSpPr>
            <a:spLocks noGrp="1"/>
          </p:cNvSpPr>
          <p:nvPr>
            <p:ph sz="quarter" idx="10"/>
          </p:nvPr>
        </p:nvSpPr>
        <p:spPr>
          <a:xfrm>
            <a:off x="336550" y="1196975"/>
            <a:ext cx="4140000" cy="48958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7"/>
          <p:cNvSpPr>
            <a:spLocks noGrp="1"/>
          </p:cNvSpPr>
          <p:nvPr>
            <p:ph sz="quarter" idx="11"/>
          </p:nvPr>
        </p:nvSpPr>
        <p:spPr>
          <a:xfrm>
            <a:off x="4649814" y="1196975"/>
            <a:ext cx="4140000" cy="4895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Date Placeholder 1"/>
          <p:cNvSpPr>
            <a:spLocks noGrp="1"/>
          </p:cNvSpPr>
          <p:nvPr>
            <p:ph type="dt" sz="half" idx="12"/>
          </p:nvPr>
        </p:nvSpPr>
        <p:spPr/>
        <p:txBody>
          <a:bodyPr/>
          <a:lstStyle/>
          <a:p>
            <a:fld id="{89D02F8C-7960-4825-A9ED-E1CB6156ADA1}" type="datetimeFigureOut">
              <a:rPr lang="en-AU" smtClean="0"/>
              <a:pPr/>
              <a:t>31-May-19</a:t>
            </a:fld>
            <a:endParaRPr lang="en-AU"/>
          </a:p>
        </p:txBody>
      </p:sp>
      <p:sp>
        <p:nvSpPr>
          <p:cNvPr id="3" name="Footer Placeholder 2"/>
          <p:cNvSpPr>
            <a:spLocks noGrp="1"/>
          </p:cNvSpPr>
          <p:nvPr>
            <p:ph type="ftr" sz="quarter" idx="13"/>
          </p:nvPr>
        </p:nvSpPr>
        <p:spPr/>
        <p:txBody>
          <a:bodyPr/>
          <a:lstStyle/>
          <a:p>
            <a:endParaRPr lang="en-AU"/>
          </a:p>
        </p:txBody>
      </p:sp>
      <p:sp>
        <p:nvSpPr>
          <p:cNvPr id="4" name="Slide Number Placeholder 3"/>
          <p:cNvSpPr>
            <a:spLocks noGrp="1"/>
          </p:cNvSpPr>
          <p:nvPr>
            <p:ph type="sldNum" sz="quarter" idx="14"/>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123117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ntent Horizontal Aqua">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a:xfrm>
            <a:off x="348928" y="1196753"/>
            <a:ext cx="8471222" cy="2376000"/>
          </a:xfrm>
        </p:spPr>
        <p:txBody>
          <a:bodyPr/>
          <a:lstStyle>
            <a:lvl1pPr>
              <a:defRPr lang="en-US" dirty="0" smtClean="0"/>
            </a:lvl1pPr>
            <a:lvl2pPr>
              <a:defRPr lang="en-US" dirty="0" smtClean="0"/>
            </a:lvl2pPr>
            <a:lvl3pPr>
              <a:defRPr lang="en-US" dirty="0" smtClean="0"/>
            </a:lvl3pPr>
            <a:lvl4pPr>
              <a:defRPr/>
            </a:lvl4pPr>
          </a:lstStyle>
          <a:p>
            <a:pPr lvl="0"/>
            <a:r>
              <a:rPr lang="en-US" dirty="0"/>
              <a:t>Click to edit Master text styles</a:t>
            </a:r>
          </a:p>
          <a:p>
            <a:pPr lvl="1"/>
            <a:r>
              <a:rPr lang="en-US" dirty="0"/>
              <a:t>Second level</a:t>
            </a:r>
          </a:p>
          <a:p>
            <a:pPr lvl="2"/>
            <a:r>
              <a:rPr lang="en-US" dirty="0"/>
              <a:t>Third level</a:t>
            </a:r>
          </a:p>
        </p:txBody>
      </p:sp>
      <p:sp>
        <p:nvSpPr>
          <p:cNvPr id="7" name="Content Placeholder 6"/>
          <p:cNvSpPr>
            <a:spLocks noGrp="1"/>
          </p:cNvSpPr>
          <p:nvPr>
            <p:ph sz="quarter" idx="13"/>
          </p:nvPr>
        </p:nvSpPr>
        <p:spPr>
          <a:xfrm>
            <a:off x="348928" y="3717296"/>
            <a:ext cx="8471222" cy="2376000"/>
          </a:xfrm>
        </p:spPr>
        <p:txBody>
          <a:bodyPr/>
          <a:lstStyle>
            <a:lvl1pPr>
              <a:defRPr lang="en-US" dirty="0" smtClean="0"/>
            </a:lvl1pPr>
            <a:lvl2pPr>
              <a:defRPr lang="en-US" dirty="0" smtClean="0"/>
            </a:lvl2pPr>
            <a:lvl3pPr>
              <a:defRPr lang="en-US" dirty="0" smtClean="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4"/>
          </p:nvPr>
        </p:nvSpPr>
        <p:spPr/>
        <p:txBody>
          <a:bodyPr/>
          <a:lstStyle/>
          <a:p>
            <a:fld id="{89D02F8C-7960-4825-A9ED-E1CB6156ADA1}" type="datetimeFigureOut">
              <a:rPr lang="en-AU" smtClean="0"/>
              <a:pPr/>
              <a:t>31-May-19</a:t>
            </a:fld>
            <a:endParaRPr lang="en-AU"/>
          </a:p>
        </p:txBody>
      </p:sp>
      <p:sp>
        <p:nvSpPr>
          <p:cNvPr id="8" name="Footer Placeholder 7"/>
          <p:cNvSpPr>
            <a:spLocks noGrp="1"/>
          </p:cNvSpPr>
          <p:nvPr>
            <p:ph type="ftr" sz="quarter" idx="15"/>
          </p:nvPr>
        </p:nvSpPr>
        <p:spPr/>
        <p:txBody>
          <a:bodyPr/>
          <a:lstStyle/>
          <a:p>
            <a:endParaRPr lang="en-AU"/>
          </a:p>
        </p:txBody>
      </p:sp>
      <p:sp>
        <p:nvSpPr>
          <p:cNvPr id="9" name="Slide Number Placeholder 8"/>
          <p:cNvSpPr>
            <a:spLocks noGrp="1"/>
          </p:cNvSpPr>
          <p:nvPr>
            <p:ph type="sldNum" sz="quarter" idx="16"/>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58290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ontent Grey">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4" name="Content Placeholder 3"/>
          <p:cNvSpPr>
            <a:spLocks noGrp="1"/>
          </p:cNvSpPr>
          <p:nvPr>
            <p:ph sz="quarter" idx="11"/>
          </p:nvPr>
        </p:nvSpPr>
        <p:spPr>
          <a:xfrm>
            <a:off x="348928" y="1196975"/>
            <a:ext cx="8471222" cy="4895850"/>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Date Placeholder 2"/>
          <p:cNvSpPr>
            <a:spLocks noGrp="1"/>
          </p:cNvSpPr>
          <p:nvPr>
            <p:ph type="dt" sz="half" idx="12"/>
          </p:nvPr>
        </p:nvSpPr>
        <p:spPr/>
        <p:txBody>
          <a:bodyPr/>
          <a:lstStyle/>
          <a:p>
            <a:fld id="{89D02F8C-7960-4825-A9ED-E1CB6156ADA1}" type="datetimeFigureOut">
              <a:rPr lang="en-AU" smtClean="0"/>
              <a:pPr/>
              <a:t>31-May-19</a:t>
            </a:fld>
            <a:endParaRPr lang="en-AU"/>
          </a:p>
        </p:txBody>
      </p:sp>
      <p:sp>
        <p:nvSpPr>
          <p:cNvPr id="6" name="Footer Placeholder 5"/>
          <p:cNvSpPr>
            <a:spLocks noGrp="1"/>
          </p:cNvSpPr>
          <p:nvPr>
            <p:ph type="ftr" sz="quarter" idx="13"/>
          </p:nvPr>
        </p:nvSpPr>
        <p:spPr/>
        <p:txBody>
          <a:bodyPr/>
          <a:lstStyle/>
          <a:p>
            <a:endParaRPr lang="en-AU"/>
          </a:p>
        </p:txBody>
      </p:sp>
      <p:sp>
        <p:nvSpPr>
          <p:cNvPr id="7" name="Slide Number Placeholder 6"/>
          <p:cNvSpPr>
            <a:spLocks noGrp="1"/>
          </p:cNvSpPr>
          <p:nvPr>
            <p:ph type="sldNum" sz="quarter" idx="14"/>
          </p:nvPr>
        </p:nvSpPr>
        <p:spPr/>
        <p:txBody>
          <a:bodyPr/>
          <a:lstStyle/>
          <a:p>
            <a:fld id="{E917DE0E-AFB1-41FD-BC35-27DB61CA125F}" type="slidenum">
              <a:rPr lang="en-AU" smtClean="0"/>
              <a:pPr/>
              <a:t>‹#›</a:t>
            </a:fld>
            <a:endParaRPr lang="en-AU"/>
          </a:p>
        </p:txBody>
      </p:sp>
      <p:sp>
        <p:nvSpPr>
          <p:cNvPr id="8" name="Title 7"/>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32002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wo Content Grey">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5" name="Title 4"/>
          <p:cNvSpPr>
            <a:spLocks noGrp="1"/>
          </p:cNvSpPr>
          <p:nvPr>
            <p:ph type="title"/>
          </p:nvPr>
        </p:nvSpPr>
        <p:spPr/>
        <p:txBody>
          <a:bodyPr/>
          <a:lstStyle/>
          <a:p>
            <a:r>
              <a:rPr lang="en-US"/>
              <a:t>Click to edit Master title style</a:t>
            </a:r>
            <a:endParaRPr lang="en-AU"/>
          </a:p>
        </p:txBody>
      </p:sp>
      <p:sp>
        <p:nvSpPr>
          <p:cNvPr id="8" name="Content Placeholder 7"/>
          <p:cNvSpPr>
            <a:spLocks noGrp="1"/>
          </p:cNvSpPr>
          <p:nvPr>
            <p:ph sz="quarter" idx="10"/>
          </p:nvPr>
        </p:nvSpPr>
        <p:spPr>
          <a:xfrm>
            <a:off x="336550" y="1196975"/>
            <a:ext cx="4140000" cy="48958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7"/>
          <p:cNvSpPr>
            <a:spLocks noGrp="1"/>
          </p:cNvSpPr>
          <p:nvPr>
            <p:ph sz="quarter" idx="11"/>
          </p:nvPr>
        </p:nvSpPr>
        <p:spPr>
          <a:xfrm>
            <a:off x="4649814" y="1196975"/>
            <a:ext cx="4140000" cy="4895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Date Placeholder 1"/>
          <p:cNvSpPr>
            <a:spLocks noGrp="1"/>
          </p:cNvSpPr>
          <p:nvPr>
            <p:ph type="dt" sz="half" idx="12"/>
          </p:nvPr>
        </p:nvSpPr>
        <p:spPr/>
        <p:txBody>
          <a:bodyPr/>
          <a:lstStyle/>
          <a:p>
            <a:fld id="{89D02F8C-7960-4825-A9ED-E1CB6156ADA1}" type="datetimeFigureOut">
              <a:rPr lang="en-AU" smtClean="0"/>
              <a:pPr/>
              <a:t>31-May-19</a:t>
            </a:fld>
            <a:endParaRPr lang="en-AU"/>
          </a:p>
        </p:txBody>
      </p:sp>
      <p:sp>
        <p:nvSpPr>
          <p:cNvPr id="3" name="Footer Placeholder 2"/>
          <p:cNvSpPr>
            <a:spLocks noGrp="1"/>
          </p:cNvSpPr>
          <p:nvPr>
            <p:ph type="ftr" sz="quarter" idx="13"/>
          </p:nvPr>
        </p:nvSpPr>
        <p:spPr/>
        <p:txBody>
          <a:bodyPr/>
          <a:lstStyle/>
          <a:p>
            <a:endParaRPr lang="en-AU"/>
          </a:p>
        </p:txBody>
      </p:sp>
      <p:sp>
        <p:nvSpPr>
          <p:cNvPr id="4" name="Slide Number Placeholder 3"/>
          <p:cNvSpPr>
            <a:spLocks noGrp="1"/>
          </p:cNvSpPr>
          <p:nvPr>
            <p:ph type="sldNum" sz="quarter" idx="14"/>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235331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wo Content Horizontal Grey">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a:xfrm>
            <a:off x="348928" y="1196753"/>
            <a:ext cx="8471222" cy="2376000"/>
          </a:xfrm>
        </p:spPr>
        <p:txBody>
          <a:bodyPr/>
          <a:lstStyle>
            <a:lvl1pPr>
              <a:defRPr lang="en-US" dirty="0" smtClean="0"/>
            </a:lvl1pPr>
            <a:lvl2pPr>
              <a:defRPr lang="en-US" dirty="0" smtClean="0"/>
            </a:lvl2pPr>
            <a:lvl3pPr>
              <a:defRPr lang="en-US" dirty="0" smtClean="0"/>
            </a:lvl3pPr>
            <a:lvl4pPr>
              <a:defRPr/>
            </a:lvl4pPr>
          </a:lstStyle>
          <a:p>
            <a:pPr lvl="0"/>
            <a:r>
              <a:rPr lang="en-US" dirty="0"/>
              <a:t>Click to edit Master text styles</a:t>
            </a:r>
          </a:p>
          <a:p>
            <a:pPr lvl="1"/>
            <a:r>
              <a:rPr lang="en-US" dirty="0"/>
              <a:t>Second level</a:t>
            </a:r>
          </a:p>
          <a:p>
            <a:pPr lvl="2"/>
            <a:r>
              <a:rPr lang="en-US" dirty="0"/>
              <a:t>Third level</a:t>
            </a:r>
          </a:p>
        </p:txBody>
      </p:sp>
      <p:sp>
        <p:nvSpPr>
          <p:cNvPr id="7" name="Content Placeholder 6"/>
          <p:cNvSpPr>
            <a:spLocks noGrp="1"/>
          </p:cNvSpPr>
          <p:nvPr>
            <p:ph sz="quarter" idx="13"/>
          </p:nvPr>
        </p:nvSpPr>
        <p:spPr>
          <a:xfrm>
            <a:off x="348928" y="3717296"/>
            <a:ext cx="8471222" cy="2376000"/>
          </a:xfrm>
        </p:spPr>
        <p:txBody>
          <a:bodyPr/>
          <a:lstStyle>
            <a:lvl1pPr>
              <a:defRPr lang="en-US" dirty="0" smtClean="0"/>
            </a:lvl1pPr>
            <a:lvl2pPr>
              <a:defRPr lang="en-US" dirty="0" smtClean="0"/>
            </a:lvl2pPr>
            <a:lvl3pPr>
              <a:defRPr lang="en-US" dirty="0" smtClean="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4"/>
          </p:nvPr>
        </p:nvSpPr>
        <p:spPr/>
        <p:txBody>
          <a:bodyPr/>
          <a:lstStyle/>
          <a:p>
            <a:fld id="{89D02F8C-7960-4825-A9ED-E1CB6156ADA1}" type="datetimeFigureOut">
              <a:rPr lang="en-AU" smtClean="0"/>
              <a:pPr/>
              <a:t>31-May-19</a:t>
            </a:fld>
            <a:endParaRPr lang="en-AU"/>
          </a:p>
        </p:txBody>
      </p:sp>
      <p:sp>
        <p:nvSpPr>
          <p:cNvPr id="8" name="Footer Placeholder 7"/>
          <p:cNvSpPr>
            <a:spLocks noGrp="1"/>
          </p:cNvSpPr>
          <p:nvPr>
            <p:ph type="ftr" sz="quarter" idx="15"/>
          </p:nvPr>
        </p:nvSpPr>
        <p:spPr/>
        <p:txBody>
          <a:bodyPr/>
          <a:lstStyle/>
          <a:p>
            <a:endParaRPr lang="en-AU"/>
          </a:p>
        </p:txBody>
      </p:sp>
      <p:sp>
        <p:nvSpPr>
          <p:cNvPr id="9" name="Slide Number Placeholder 8"/>
          <p:cNvSpPr>
            <a:spLocks noGrp="1"/>
          </p:cNvSpPr>
          <p:nvPr>
            <p:ph type="sldNum" sz="quarter" idx="16"/>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142577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Pipelines">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srcRect t="25489" b="20135"/>
          <a:stretch/>
        </p:blipFill>
        <p:spPr>
          <a:xfrm>
            <a:off x="0" y="2266122"/>
            <a:ext cx="9144000" cy="3314768"/>
          </a:xfrm>
          <a:prstGeom prst="rect">
            <a:avLst/>
          </a:prstGeom>
        </p:spPr>
      </p:pic>
      <p:sp>
        <p:nvSpPr>
          <p:cNvPr id="5" name="Rectangle 4"/>
          <p:cNvSpPr/>
          <p:nvPr/>
        </p:nvSpPr>
        <p:spPr>
          <a:xfrm>
            <a:off x="0" y="0"/>
            <a:ext cx="9144000" cy="22661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351998" y="227615"/>
            <a:ext cx="8468152" cy="969360"/>
          </a:xfrm>
        </p:spPr>
        <p:txBody>
          <a:bodyPr anchor="b">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1233879"/>
            <a:ext cx="8471657" cy="826970"/>
          </a:xfrm>
        </p:spPr>
        <p:txBody>
          <a:bodyPr>
            <a:normAutofit/>
          </a:bodyPr>
          <a:lstStyle>
            <a:lvl1pPr marL="0" indent="0">
              <a:lnSpc>
                <a:spcPct val="85000"/>
              </a:lnSpc>
              <a:buNone/>
              <a:defRPr sz="3000">
                <a:solidFill>
                  <a:schemeClr val="bg1"/>
                </a:solidFill>
                <a:latin typeface="+mj-lt"/>
              </a:defRPr>
            </a:lvl1pPr>
          </a:lstStyle>
          <a:p>
            <a:pPr lvl="0"/>
            <a:r>
              <a:rPr lang="en-US" dirty="0"/>
              <a:t>Click to edit Master text styles</a:t>
            </a:r>
          </a:p>
        </p:txBody>
      </p:sp>
      <p:sp>
        <p:nvSpPr>
          <p:cNvPr id="6" name="Rectangle 5"/>
          <p:cNvSpPr/>
          <p:nvPr/>
        </p:nvSpPr>
        <p:spPr>
          <a:xfrm>
            <a:off x="0" y="5526224"/>
            <a:ext cx="9144000" cy="54665"/>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pic>
        <p:nvPicPr>
          <p:cNvPr id="9" name="Picture 8"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t="4531" b="62000"/>
          <a:stretch/>
        </p:blipFill>
        <p:spPr>
          <a:xfrm>
            <a:off x="4002602" y="-1"/>
            <a:ext cx="5141399" cy="2268976"/>
          </a:xfrm>
          <a:prstGeom prst="rect">
            <a:avLst/>
          </a:prstGeom>
        </p:spPr>
      </p:pic>
      <p:pic>
        <p:nvPicPr>
          <p:cNvPr id="10" name="Picture 9" descr="SEQWater_HORIZONTAL_CMYK.eps"/>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70983" y="6001550"/>
            <a:ext cx="2485118" cy="619229"/>
          </a:xfrm>
          <a:prstGeom prst="rect">
            <a:avLst/>
          </a:prstGeom>
        </p:spPr>
      </p:pic>
      <p:pic>
        <p:nvPicPr>
          <p:cNvPr id="11" name="Picture 10" descr="Seqwater.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141" y="6210464"/>
            <a:ext cx="1602666" cy="410315"/>
          </a:xfrm>
          <a:prstGeom prst="rect">
            <a:avLst/>
          </a:prstGeom>
        </p:spPr>
      </p:pic>
      <p:sp>
        <p:nvSpPr>
          <p:cNvPr id="8" name="Rectangle 7"/>
          <p:cNvSpPr/>
          <p:nvPr/>
        </p:nvSpPr>
        <p:spPr>
          <a:xfrm>
            <a:off x="0" y="2256275"/>
            <a:ext cx="9144000" cy="546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spTree>
    <p:extLst>
      <p:ext uri="{BB962C8B-B14F-4D97-AF65-F5344CB8AC3E}">
        <p14:creationId xmlns:p14="http://schemas.microsoft.com/office/powerpoint/2010/main" val="126773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ntents Page">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sharpenSoften amount="41000"/>
                    </a14:imgEffect>
                  </a14:imgLayer>
                </a14:imgProps>
              </a:ext>
              <a:ext uri="{28A0092B-C50C-407E-A947-70E740481C1C}">
                <a14:useLocalDpi xmlns:a14="http://schemas.microsoft.com/office/drawing/2010/main" val="0"/>
              </a:ext>
            </a:extLst>
          </a:blip>
          <a:stretch>
            <a:fillRect/>
          </a:stretch>
        </p:blipFill>
        <p:spPr>
          <a:xfrm>
            <a:off x="-5570" y="-1"/>
            <a:ext cx="9226642" cy="6919981"/>
          </a:xfrm>
          <a:prstGeom prst="rect">
            <a:avLst/>
          </a:prstGeom>
        </p:spPr>
      </p:pic>
      <p:sp>
        <p:nvSpPr>
          <p:cNvPr id="2" name="Title 1"/>
          <p:cNvSpPr>
            <a:spLocks noGrp="1"/>
          </p:cNvSpPr>
          <p:nvPr>
            <p:ph type="title" hasCustomPrompt="1"/>
          </p:nvPr>
        </p:nvSpPr>
        <p:spPr>
          <a:xfrm>
            <a:off x="685800" y="597694"/>
            <a:ext cx="8153400" cy="576736"/>
          </a:xfrm>
          <a:noFill/>
        </p:spPr>
        <p:txBody>
          <a:bodyPr/>
          <a:lstStyle>
            <a:lvl1pPr>
              <a:defRPr>
                <a:solidFill>
                  <a:schemeClr val="accent1"/>
                </a:solidFill>
              </a:defRPr>
            </a:lvl1pPr>
          </a:lstStyle>
          <a:p>
            <a:r>
              <a:rPr lang="en-AU" dirty="0"/>
              <a:t>Contents</a:t>
            </a:r>
            <a:endParaRPr lang="en-US" dirty="0"/>
          </a:p>
        </p:txBody>
      </p:sp>
      <p:sp>
        <p:nvSpPr>
          <p:cNvPr id="3" name="Date Placeholder 2"/>
          <p:cNvSpPr>
            <a:spLocks noGrp="1"/>
          </p:cNvSpPr>
          <p:nvPr>
            <p:ph type="dt" sz="half" idx="10"/>
          </p:nvPr>
        </p:nvSpPr>
        <p:spPr>
          <a:xfrm>
            <a:off x="685800" y="6356350"/>
            <a:ext cx="1651544" cy="365125"/>
          </a:xfrm>
        </p:spPr>
        <p:txBody>
          <a:bodyPr/>
          <a:lstStyle/>
          <a:p>
            <a:endParaRPr lang="en-US"/>
          </a:p>
        </p:txBody>
      </p:sp>
      <p:sp>
        <p:nvSpPr>
          <p:cNvPr id="4" name="Footer Placeholder 3"/>
          <p:cNvSpPr>
            <a:spLocks noGrp="1"/>
          </p:cNvSpPr>
          <p:nvPr>
            <p:ph type="ftr" sz="quarter" idx="11"/>
          </p:nvPr>
        </p:nvSpPr>
        <p:spPr>
          <a:xfrm>
            <a:off x="3124200" y="6356350"/>
            <a:ext cx="2895600" cy="365125"/>
          </a:xfrm>
        </p:spPr>
        <p:txBody>
          <a:bodyPr/>
          <a:lstStyle/>
          <a:p>
            <a:endParaRPr lang="en-US"/>
          </a:p>
        </p:txBody>
      </p:sp>
      <p:sp>
        <p:nvSpPr>
          <p:cNvPr id="5" name="Slide Number Placeholder 4"/>
          <p:cNvSpPr>
            <a:spLocks noGrp="1"/>
          </p:cNvSpPr>
          <p:nvPr>
            <p:ph type="sldNum" sz="quarter" idx="12"/>
          </p:nvPr>
        </p:nvSpPr>
        <p:spPr/>
        <p:txBody>
          <a:bodyPr/>
          <a:lstStyle/>
          <a:p>
            <a:fld id="{0C7C6F14-910F-284A-97D3-E5FE761F9EE7}" type="slidenum">
              <a:rPr lang="en-US" smtClean="0"/>
              <a:pPr/>
              <a:t>‹#›</a:t>
            </a:fld>
            <a:endParaRPr lang="en-US"/>
          </a:p>
        </p:txBody>
      </p:sp>
      <p:sp>
        <p:nvSpPr>
          <p:cNvPr id="6" name="TextBox 5"/>
          <p:cNvSpPr txBox="1"/>
          <p:nvPr/>
        </p:nvSpPr>
        <p:spPr>
          <a:xfrm>
            <a:off x="3024674" y="108625"/>
            <a:ext cx="184666" cy="369332"/>
          </a:xfrm>
          <a:prstGeom prst="rect">
            <a:avLst/>
          </a:prstGeom>
          <a:noFill/>
        </p:spPr>
        <p:txBody>
          <a:bodyPr wrap="none" rtlCol="0">
            <a:spAutoFit/>
          </a:bodyPr>
          <a:lstStyle/>
          <a:p>
            <a:endParaRPr lang="en-US"/>
          </a:p>
        </p:txBody>
      </p:sp>
      <p:sp>
        <p:nvSpPr>
          <p:cNvPr id="9" name="Text Placeholder 8"/>
          <p:cNvSpPr>
            <a:spLocks noGrp="1"/>
          </p:cNvSpPr>
          <p:nvPr>
            <p:ph type="body" sz="quarter" idx="13"/>
          </p:nvPr>
        </p:nvSpPr>
        <p:spPr>
          <a:xfrm>
            <a:off x="685800" y="1476375"/>
            <a:ext cx="6203950" cy="4195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descr="SEQWater_HORIZONTAL_CMYK.eps"/>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0" y="5786650"/>
            <a:ext cx="2745060" cy="684000"/>
          </a:xfrm>
          <a:prstGeom prst="rect">
            <a:avLst/>
          </a:prstGeom>
        </p:spPr>
      </p:pic>
      <p:pic>
        <p:nvPicPr>
          <p:cNvPr id="13" name="Picture 12"/>
          <p:cNvPicPr>
            <a:picLocks noChangeAspect="1"/>
          </p:cNvPicPr>
          <p:nvPr/>
        </p:nvPicPr>
        <p:blipFill rotWithShape="1">
          <a:blip r:embed="rId5">
            <a:alphaModFix amt="34000"/>
            <a:extLst>
              <a:ext uri="{28A0092B-C50C-407E-A947-70E740481C1C}">
                <a14:useLocalDpi xmlns:a14="http://schemas.microsoft.com/office/drawing/2010/main" val="0"/>
              </a:ext>
            </a:extLst>
          </a:blip>
          <a:srcRect l="-26808" r="26808"/>
          <a:stretch/>
        </p:blipFill>
        <p:spPr>
          <a:xfrm>
            <a:off x="3042000" y="389821"/>
            <a:ext cx="6041429" cy="6130318"/>
          </a:xfrm>
          <a:prstGeom prst="rect">
            <a:avLst/>
          </a:prstGeom>
        </p:spPr>
      </p:pic>
    </p:spTree>
    <p:extLst>
      <p:ext uri="{BB962C8B-B14F-4D97-AF65-F5344CB8AC3E}">
        <p14:creationId xmlns:p14="http://schemas.microsoft.com/office/powerpoint/2010/main" val="26333097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and Content Blu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4" name="Content Placeholder 3"/>
          <p:cNvSpPr>
            <a:spLocks noGrp="1"/>
          </p:cNvSpPr>
          <p:nvPr>
            <p:ph sz="quarter" idx="11"/>
          </p:nvPr>
        </p:nvSpPr>
        <p:spPr>
          <a:xfrm>
            <a:off x="348928" y="1196975"/>
            <a:ext cx="8471222" cy="4895850"/>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Date Placeholder 2"/>
          <p:cNvSpPr>
            <a:spLocks noGrp="1"/>
          </p:cNvSpPr>
          <p:nvPr>
            <p:ph type="dt" sz="half" idx="12"/>
          </p:nvPr>
        </p:nvSpPr>
        <p:spPr/>
        <p:txBody>
          <a:bodyPr/>
          <a:lstStyle/>
          <a:p>
            <a:fld id="{89D02F8C-7960-4825-A9ED-E1CB6156ADA1}" type="datetimeFigureOut">
              <a:rPr lang="en-AU" smtClean="0"/>
              <a:pPr/>
              <a:t>31-May-19</a:t>
            </a:fld>
            <a:endParaRPr lang="en-AU"/>
          </a:p>
        </p:txBody>
      </p:sp>
      <p:sp>
        <p:nvSpPr>
          <p:cNvPr id="6" name="Footer Placeholder 5"/>
          <p:cNvSpPr>
            <a:spLocks noGrp="1"/>
          </p:cNvSpPr>
          <p:nvPr>
            <p:ph type="ftr" sz="quarter" idx="13"/>
          </p:nvPr>
        </p:nvSpPr>
        <p:spPr/>
        <p:txBody>
          <a:bodyPr/>
          <a:lstStyle/>
          <a:p>
            <a:endParaRPr lang="en-AU"/>
          </a:p>
        </p:txBody>
      </p:sp>
      <p:sp>
        <p:nvSpPr>
          <p:cNvPr id="7" name="Slide Number Placeholder 6"/>
          <p:cNvSpPr>
            <a:spLocks noGrp="1"/>
          </p:cNvSpPr>
          <p:nvPr>
            <p:ph type="sldNum" sz="quarter" idx="14"/>
          </p:nvPr>
        </p:nvSpPr>
        <p:spPr/>
        <p:txBody>
          <a:bodyPr/>
          <a:lstStyle/>
          <a:p>
            <a:fld id="{E917DE0E-AFB1-41FD-BC35-27DB61CA125F}" type="slidenum">
              <a:rPr lang="en-AU" smtClean="0"/>
              <a:pPr/>
              <a:t>‹#›</a:t>
            </a:fld>
            <a:endParaRPr lang="en-AU"/>
          </a:p>
        </p:txBody>
      </p:sp>
      <p:sp>
        <p:nvSpPr>
          <p:cNvPr id="8" name="Title 7"/>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73915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wo Content Blu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5" name="Title 4"/>
          <p:cNvSpPr>
            <a:spLocks noGrp="1"/>
          </p:cNvSpPr>
          <p:nvPr>
            <p:ph type="title"/>
          </p:nvPr>
        </p:nvSpPr>
        <p:spPr/>
        <p:txBody>
          <a:bodyPr/>
          <a:lstStyle/>
          <a:p>
            <a:r>
              <a:rPr lang="en-US"/>
              <a:t>Click to edit Master title style</a:t>
            </a:r>
            <a:endParaRPr lang="en-AU"/>
          </a:p>
        </p:txBody>
      </p:sp>
      <p:sp>
        <p:nvSpPr>
          <p:cNvPr id="8" name="Content Placeholder 7"/>
          <p:cNvSpPr>
            <a:spLocks noGrp="1"/>
          </p:cNvSpPr>
          <p:nvPr>
            <p:ph sz="quarter" idx="10"/>
          </p:nvPr>
        </p:nvSpPr>
        <p:spPr>
          <a:xfrm>
            <a:off x="336550" y="1196975"/>
            <a:ext cx="4140000" cy="48958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7"/>
          <p:cNvSpPr>
            <a:spLocks noGrp="1"/>
          </p:cNvSpPr>
          <p:nvPr>
            <p:ph sz="quarter" idx="11"/>
          </p:nvPr>
        </p:nvSpPr>
        <p:spPr>
          <a:xfrm>
            <a:off x="4649814" y="1196975"/>
            <a:ext cx="4140000" cy="4895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Date Placeholder 1"/>
          <p:cNvSpPr>
            <a:spLocks noGrp="1"/>
          </p:cNvSpPr>
          <p:nvPr>
            <p:ph type="dt" sz="half" idx="12"/>
          </p:nvPr>
        </p:nvSpPr>
        <p:spPr/>
        <p:txBody>
          <a:bodyPr/>
          <a:lstStyle/>
          <a:p>
            <a:fld id="{89D02F8C-7960-4825-A9ED-E1CB6156ADA1}" type="datetimeFigureOut">
              <a:rPr lang="en-AU" smtClean="0"/>
              <a:pPr/>
              <a:t>31-May-19</a:t>
            </a:fld>
            <a:endParaRPr lang="en-AU"/>
          </a:p>
        </p:txBody>
      </p:sp>
      <p:sp>
        <p:nvSpPr>
          <p:cNvPr id="3" name="Footer Placeholder 2"/>
          <p:cNvSpPr>
            <a:spLocks noGrp="1"/>
          </p:cNvSpPr>
          <p:nvPr>
            <p:ph type="ftr" sz="quarter" idx="13"/>
          </p:nvPr>
        </p:nvSpPr>
        <p:spPr/>
        <p:txBody>
          <a:bodyPr/>
          <a:lstStyle/>
          <a:p>
            <a:endParaRPr lang="en-AU"/>
          </a:p>
        </p:txBody>
      </p:sp>
      <p:sp>
        <p:nvSpPr>
          <p:cNvPr id="4" name="Slide Number Placeholder 3"/>
          <p:cNvSpPr>
            <a:spLocks noGrp="1"/>
          </p:cNvSpPr>
          <p:nvPr>
            <p:ph type="sldNum" sz="quarter" idx="14"/>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410340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wo Content Horizontal Blu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a:xfrm>
            <a:off x="348928" y="1196753"/>
            <a:ext cx="8471222" cy="2376000"/>
          </a:xfrm>
        </p:spPr>
        <p:txBody>
          <a:bodyPr/>
          <a:lstStyle>
            <a:lvl1pPr>
              <a:defRPr lang="en-US" dirty="0" smtClean="0"/>
            </a:lvl1pPr>
            <a:lvl2pPr>
              <a:defRPr lang="en-US" dirty="0" smtClean="0"/>
            </a:lvl2pPr>
            <a:lvl3pPr>
              <a:defRPr lang="en-US" dirty="0" smtClean="0"/>
            </a:lvl3pPr>
            <a:lvl4pPr>
              <a:defRPr/>
            </a:lvl4pPr>
          </a:lstStyle>
          <a:p>
            <a:pPr lvl="0"/>
            <a:r>
              <a:rPr lang="en-US" dirty="0"/>
              <a:t>Click to edit Master text styles</a:t>
            </a:r>
          </a:p>
          <a:p>
            <a:pPr lvl="1"/>
            <a:r>
              <a:rPr lang="en-US" dirty="0"/>
              <a:t>Second level</a:t>
            </a:r>
          </a:p>
          <a:p>
            <a:pPr lvl="2"/>
            <a:r>
              <a:rPr lang="en-US" dirty="0"/>
              <a:t>Third level</a:t>
            </a:r>
          </a:p>
        </p:txBody>
      </p:sp>
      <p:sp>
        <p:nvSpPr>
          <p:cNvPr id="7" name="Content Placeholder 6"/>
          <p:cNvSpPr>
            <a:spLocks noGrp="1"/>
          </p:cNvSpPr>
          <p:nvPr>
            <p:ph sz="quarter" idx="13"/>
          </p:nvPr>
        </p:nvSpPr>
        <p:spPr>
          <a:xfrm>
            <a:off x="348928" y="3717296"/>
            <a:ext cx="8471222" cy="2376000"/>
          </a:xfrm>
        </p:spPr>
        <p:txBody>
          <a:bodyPr/>
          <a:lstStyle>
            <a:lvl1pPr>
              <a:defRPr lang="en-US" dirty="0" smtClean="0"/>
            </a:lvl1pPr>
            <a:lvl2pPr>
              <a:defRPr lang="en-US" dirty="0" smtClean="0"/>
            </a:lvl2pPr>
            <a:lvl3pPr>
              <a:defRPr lang="en-US" dirty="0" smtClean="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4"/>
          </p:nvPr>
        </p:nvSpPr>
        <p:spPr/>
        <p:txBody>
          <a:bodyPr/>
          <a:lstStyle/>
          <a:p>
            <a:fld id="{89D02F8C-7960-4825-A9ED-E1CB6156ADA1}" type="datetimeFigureOut">
              <a:rPr lang="en-AU" smtClean="0"/>
              <a:pPr/>
              <a:t>31-May-19</a:t>
            </a:fld>
            <a:endParaRPr lang="en-AU"/>
          </a:p>
        </p:txBody>
      </p:sp>
      <p:sp>
        <p:nvSpPr>
          <p:cNvPr id="8" name="Footer Placeholder 7"/>
          <p:cNvSpPr>
            <a:spLocks noGrp="1"/>
          </p:cNvSpPr>
          <p:nvPr>
            <p:ph type="ftr" sz="quarter" idx="15"/>
          </p:nvPr>
        </p:nvSpPr>
        <p:spPr/>
        <p:txBody>
          <a:bodyPr/>
          <a:lstStyle/>
          <a:p>
            <a:endParaRPr lang="en-AU"/>
          </a:p>
        </p:txBody>
      </p:sp>
      <p:sp>
        <p:nvSpPr>
          <p:cNvPr id="9" name="Slide Number Placeholder 8"/>
          <p:cNvSpPr>
            <a:spLocks noGrp="1"/>
          </p:cNvSpPr>
          <p:nvPr>
            <p:ph type="sldNum" sz="quarter" idx="16"/>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257053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ontent Dk Blu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4" name="Content Placeholder 3"/>
          <p:cNvSpPr>
            <a:spLocks noGrp="1"/>
          </p:cNvSpPr>
          <p:nvPr>
            <p:ph sz="quarter" idx="11"/>
          </p:nvPr>
        </p:nvSpPr>
        <p:spPr>
          <a:xfrm>
            <a:off x="348928" y="1196975"/>
            <a:ext cx="8471222" cy="4895850"/>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Date Placeholder 2"/>
          <p:cNvSpPr>
            <a:spLocks noGrp="1"/>
          </p:cNvSpPr>
          <p:nvPr>
            <p:ph type="dt" sz="half" idx="12"/>
          </p:nvPr>
        </p:nvSpPr>
        <p:spPr/>
        <p:txBody>
          <a:bodyPr/>
          <a:lstStyle/>
          <a:p>
            <a:fld id="{89D02F8C-7960-4825-A9ED-E1CB6156ADA1}" type="datetimeFigureOut">
              <a:rPr lang="en-AU" smtClean="0"/>
              <a:pPr/>
              <a:t>31-May-19</a:t>
            </a:fld>
            <a:endParaRPr lang="en-AU"/>
          </a:p>
        </p:txBody>
      </p:sp>
      <p:sp>
        <p:nvSpPr>
          <p:cNvPr id="6" name="Footer Placeholder 5"/>
          <p:cNvSpPr>
            <a:spLocks noGrp="1"/>
          </p:cNvSpPr>
          <p:nvPr>
            <p:ph type="ftr" sz="quarter" idx="13"/>
          </p:nvPr>
        </p:nvSpPr>
        <p:spPr/>
        <p:txBody>
          <a:bodyPr/>
          <a:lstStyle/>
          <a:p>
            <a:endParaRPr lang="en-AU"/>
          </a:p>
        </p:txBody>
      </p:sp>
      <p:sp>
        <p:nvSpPr>
          <p:cNvPr id="7" name="Slide Number Placeholder 6"/>
          <p:cNvSpPr>
            <a:spLocks noGrp="1"/>
          </p:cNvSpPr>
          <p:nvPr>
            <p:ph type="sldNum" sz="quarter" idx="14"/>
          </p:nvPr>
        </p:nvSpPr>
        <p:spPr/>
        <p:txBody>
          <a:bodyPr/>
          <a:lstStyle/>
          <a:p>
            <a:fld id="{E917DE0E-AFB1-41FD-BC35-27DB61CA125F}" type="slidenum">
              <a:rPr lang="en-AU" smtClean="0"/>
              <a:pPr/>
              <a:t>‹#›</a:t>
            </a:fld>
            <a:endParaRPr lang="en-AU"/>
          </a:p>
        </p:txBody>
      </p:sp>
      <p:sp>
        <p:nvSpPr>
          <p:cNvPr id="8" name="Title 7"/>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0503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wo Content Dk Blu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5" name="Title 4"/>
          <p:cNvSpPr>
            <a:spLocks noGrp="1"/>
          </p:cNvSpPr>
          <p:nvPr>
            <p:ph type="title"/>
          </p:nvPr>
        </p:nvSpPr>
        <p:spPr/>
        <p:txBody>
          <a:bodyPr/>
          <a:lstStyle/>
          <a:p>
            <a:r>
              <a:rPr lang="en-US"/>
              <a:t>Click to edit Master title style</a:t>
            </a:r>
            <a:endParaRPr lang="en-AU"/>
          </a:p>
        </p:txBody>
      </p:sp>
      <p:sp>
        <p:nvSpPr>
          <p:cNvPr id="8" name="Content Placeholder 7"/>
          <p:cNvSpPr>
            <a:spLocks noGrp="1"/>
          </p:cNvSpPr>
          <p:nvPr>
            <p:ph sz="quarter" idx="10"/>
          </p:nvPr>
        </p:nvSpPr>
        <p:spPr>
          <a:xfrm>
            <a:off x="336550" y="1196975"/>
            <a:ext cx="4140000" cy="48958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7"/>
          <p:cNvSpPr>
            <a:spLocks noGrp="1"/>
          </p:cNvSpPr>
          <p:nvPr>
            <p:ph sz="quarter" idx="11"/>
          </p:nvPr>
        </p:nvSpPr>
        <p:spPr>
          <a:xfrm>
            <a:off x="4649814" y="1196975"/>
            <a:ext cx="4140000" cy="4895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Date Placeholder 1"/>
          <p:cNvSpPr>
            <a:spLocks noGrp="1"/>
          </p:cNvSpPr>
          <p:nvPr>
            <p:ph type="dt" sz="half" idx="12"/>
          </p:nvPr>
        </p:nvSpPr>
        <p:spPr/>
        <p:txBody>
          <a:bodyPr/>
          <a:lstStyle/>
          <a:p>
            <a:fld id="{89D02F8C-7960-4825-A9ED-E1CB6156ADA1}" type="datetimeFigureOut">
              <a:rPr lang="en-AU" smtClean="0"/>
              <a:pPr/>
              <a:t>31-May-19</a:t>
            </a:fld>
            <a:endParaRPr lang="en-AU"/>
          </a:p>
        </p:txBody>
      </p:sp>
      <p:sp>
        <p:nvSpPr>
          <p:cNvPr id="3" name="Footer Placeholder 2"/>
          <p:cNvSpPr>
            <a:spLocks noGrp="1"/>
          </p:cNvSpPr>
          <p:nvPr>
            <p:ph type="ftr" sz="quarter" idx="13"/>
          </p:nvPr>
        </p:nvSpPr>
        <p:spPr/>
        <p:txBody>
          <a:bodyPr/>
          <a:lstStyle/>
          <a:p>
            <a:endParaRPr lang="en-AU"/>
          </a:p>
        </p:txBody>
      </p:sp>
      <p:sp>
        <p:nvSpPr>
          <p:cNvPr id="4" name="Slide Number Placeholder 3"/>
          <p:cNvSpPr>
            <a:spLocks noGrp="1"/>
          </p:cNvSpPr>
          <p:nvPr>
            <p:ph type="sldNum" sz="quarter" idx="14"/>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26567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wo Content Horizontal Dk Blu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a:xfrm>
            <a:off x="348928" y="1196753"/>
            <a:ext cx="8471222" cy="2376000"/>
          </a:xfrm>
        </p:spPr>
        <p:txBody>
          <a:bodyPr/>
          <a:lstStyle>
            <a:lvl1pPr>
              <a:defRPr lang="en-US" dirty="0" smtClean="0"/>
            </a:lvl1pPr>
            <a:lvl2pPr>
              <a:defRPr lang="en-US" dirty="0" smtClean="0"/>
            </a:lvl2pPr>
            <a:lvl3pPr>
              <a:defRPr lang="en-US" dirty="0" smtClean="0"/>
            </a:lvl3pPr>
            <a:lvl4pPr>
              <a:defRPr/>
            </a:lvl4pPr>
          </a:lstStyle>
          <a:p>
            <a:pPr lvl="0"/>
            <a:r>
              <a:rPr lang="en-US" dirty="0"/>
              <a:t>Click to edit Master text styles</a:t>
            </a:r>
          </a:p>
          <a:p>
            <a:pPr lvl="1"/>
            <a:r>
              <a:rPr lang="en-US" dirty="0"/>
              <a:t>Second level</a:t>
            </a:r>
          </a:p>
          <a:p>
            <a:pPr lvl="2"/>
            <a:r>
              <a:rPr lang="en-US" dirty="0"/>
              <a:t>Third level</a:t>
            </a:r>
          </a:p>
        </p:txBody>
      </p:sp>
      <p:sp>
        <p:nvSpPr>
          <p:cNvPr id="7" name="Content Placeholder 6"/>
          <p:cNvSpPr>
            <a:spLocks noGrp="1"/>
          </p:cNvSpPr>
          <p:nvPr>
            <p:ph sz="quarter" idx="13"/>
          </p:nvPr>
        </p:nvSpPr>
        <p:spPr>
          <a:xfrm>
            <a:off x="348928" y="3717296"/>
            <a:ext cx="8471222" cy="2376000"/>
          </a:xfrm>
        </p:spPr>
        <p:txBody>
          <a:bodyPr/>
          <a:lstStyle>
            <a:lvl1pPr>
              <a:defRPr lang="en-US" dirty="0" smtClean="0"/>
            </a:lvl1pPr>
            <a:lvl2pPr>
              <a:defRPr lang="en-US" dirty="0" smtClean="0"/>
            </a:lvl2pPr>
            <a:lvl3pPr>
              <a:defRPr lang="en-US" dirty="0" smtClean="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4"/>
          </p:nvPr>
        </p:nvSpPr>
        <p:spPr/>
        <p:txBody>
          <a:bodyPr/>
          <a:lstStyle/>
          <a:p>
            <a:fld id="{89D02F8C-7960-4825-A9ED-E1CB6156ADA1}" type="datetimeFigureOut">
              <a:rPr lang="en-AU" smtClean="0"/>
              <a:pPr/>
              <a:t>31-May-19</a:t>
            </a:fld>
            <a:endParaRPr lang="en-AU"/>
          </a:p>
        </p:txBody>
      </p:sp>
      <p:sp>
        <p:nvSpPr>
          <p:cNvPr id="8" name="Footer Placeholder 7"/>
          <p:cNvSpPr>
            <a:spLocks noGrp="1"/>
          </p:cNvSpPr>
          <p:nvPr>
            <p:ph type="ftr" sz="quarter" idx="15"/>
          </p:nvPr>
        </p:nvSpPr>
        <p:spPr/>
        <p:txBody>
          <a:bodyPr/>
          <a:lstStyle/>
          <a:p>
            <a:endParaRPr lang="en-AU"/>
          </a:p>
        </p:txBody>
      </p:sp>
      <p:sp>
        <p:nvSpPr>
          <p:cNvPr id="9" name="Slide Number Placeholder 8"/>
          <p:cNvSpPr>
            <a:spLocks noGrp="1"/>
          </p:cNvSpPr>
          <p:nvPr>
            <p:ph type="sldNum" sz="quarter" idx="16"/>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18510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Content Orang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4" name="Content Placeholder 3"/>
          <p:cNvSpPr>
            <a:spLocks noGrp="1"/>
          </p:cNvSpPr>
          <p:nvPr>
            <p:ph sz="quarter" idx="11"/>
          </p:nvPr>
        </p:nvSpPr>
        <p:spPr>
          <a:xfrm>
            <a:off x="348928" y="1196975"/>
            <a:ext cx="8471222" cy="4895850"/>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Date Placeholder 2"/>
          <p:cNvSpPr>
            <a:spLocks noGrp="1"/>
          </p:cNvSpPr>
          <p:nvPr>
            <p:ph type="dt" sz="half" idx="12"/>
          </p:nvPr>
        </p:nvSpPr>
        <p:spPr/>
        <p:txBody>
          <a:bodyPr/>
          <a:lstStyle/>
          <a:p>
            <a:fld id="{89D02F8C-7960-4825-A9ED-E1CB6156ADA1}" type="datetimeFigureOut">
              <a:rPr lang="en-AU" smtClean="0"/>
              <a:pPr/>
              <a:t>31-May-19</a:t>
            </a:fld>
            <a:endParaRPr lang="en-AU"/>
          </a:p>
        </p:txBody>
      </p:sp>
      <p:sp>
        <p:nvSpPr>
          <p:cNvPr id="6" name="Footer Placeholder 5"/>
          <p:cNvSpPr>
            <a:spLocks noGrp="1"/>
          </p:cNvSpPr>
          <p:nvPr>
            <p:ph type="ftr" sz="quarter" idx="13"/>
          </p:nvPr>
        </p:nvSpPr>
        <p:spPr/>
        <p:txBody>
          <a:bodyPr/>
          <a:lstStyle/>
          <a:p>
            <a:endParaRPr lang="en-AU"/>
          </a:p>
        </p:txBody>
      </p:sp>
      <p:sp>
        <p:nvSpPr>
          <p:cNvPr id="7" name="Slide Number Placeholder 6"/>
          <p:cNvSpPr>
            <a:spLocks noGrp="1"/>
          </p:cNvSpPr>
          <p:nvPr>
            <p:ph type="sldNum" sz="quarter" idx="14"/>
          </p:nvPr>
        </p:nvSpPr>
        <p:spPr/>
        <p:txBody>
          <a:bodyPr/>
          <a:lstStyle/>
          <a:p>
            <a:fld id="{E917DE0E-AFB1-41FD-BC35-27DB61CA125F}" type="slidenum">
              <a:rPr lang="en-AU" smtClean="0"/>
              <a:pPr/>
              <a:t>‹#›</a:t>
            </a:fld>
            <a:endParaRPr lang="en-AU"/>
          </a:p>
        </p:txBody>
      </p:sp>
      <p:sp>
        <p:nvSpPr>
          <p:cNvPr id="8" name="Title 7"/>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632796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ntent Orang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5" name="Title 4"/>
          <p:cNvSpPr>
            <a:spLocks noGrp="1"/>
          </p:cNvSpPr>
          <p:nvPr>
            <p:ph type="title"/>
          </p:nvPr>
        </p:nvSpPr>
        <p:spPr/>
        <p:txBody>
          <a:bodyPr/>
          <a:lstStyle/>
          <a:p>
            <a:r>
              <a:rPr lang="en-US"/>
              <a:t>Click to edit Master title style</a:t>
            </a:r>
            <a:endParaRPr lang="en-AU"/>
          </a:p>
        </p:txBody>
      </p:sp>
      <p:sp>
        <p:nvSpPr>
          <p:cNvPr id="8" name="Content Placeholder 7"/>
          <p:cNvSpPr>
            <a:spLocks noGrp="1"/>
          </p:cNvSpPr>
          <p:nvPr>
            <p:ph sz="quarter" idx="10"/>
          </p:nvPr>
        </p:nvSpPr>
        <p:spPr>
          <a:xfrm>
            <a:off x="336550" y="1196975"/>
            <a:ext cx="4140000" cy="48958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7"/>
          <p:cNvSpPr>
            <a:spLocks noGrp="1"/>
          </p:cNvSpPr>
          <p:nvPr>
            <p:ph sz="quarter" idx="11"/>
          </p:nvPr>
        </p:nvSpPr>
        <p:spPr>
          <a:xfrm>
            <a:off x="4649814" y="1196975"/>
            <a:ext cx="4140000" cy="4895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Date Placeholder 1"/>
          <p:cNvSpPr>
            <a:spLocks noGrp="1"/>
          </p:cNvSpPr>
          <p:nvPr>
            <p:ph type="dt" sz="half" idx="12"/>
          </p:nvPr>
        </p:nvSpPr>
        <p:spPr/>
        <p:txBody>
          <a:bodyPr/>
          <a:lstStyle/>
          <a:p>
            <a:fld id="{89D02F8C-7960-4825-A9ED-E1CB6156ADA1}" type="datetimeFigureOut">
              <a:rPr lang="en-AU" smtClean="0"/>
              <a:pPr/>
              <a:t>31-May-19</a:t>
            </a:fld>
            <a:endParaRPr lang="en-AU"/>
          </a:p>
        </p:txBody>
      </p:sp>
      <p:sp>
        <p:nvSpPr>
          <p:cNvPr id="3" name="Footer Placeholder 2"/>
          <p:cNvSpPr>
            <a:spLocks noGrp="1"/>
          </p:cNvSpPr>
          <p:nvPr>
            <p:ph type="ftr" sz="quarter" idx="13"/>
          </p:nvPr>
        </p:nvSpPr>
        <p:spPr/>
        <p:txBody>
          <a:bodyPr/>
          <a:lstStyle/>
          <a:p>
            <a:endParaRPr lang="en-AU"/>
          </a:p>
        </p:txBody>
      </p:sp>
      <p:sp>
        <p:nvSpPr>
          <p:cNvPr id="4" name="Slide Number Placeholder 3"/>
          <p:cNvSpPr>
            <a:spLocks noGrp="1"/>
          </p:cNvSpPr>
          <p:nvPr>
            <p:ph type="sldNum" sz="quarter" idx="14"/>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3063990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ntent Horizontal Orang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a:xfrm>
            <a:off x="348928" y="1196753"/>
            <a:ext cx="8471222" cy="2376000"/>
          </a:xfrm>
        </p:spPr>
        <p:txBody>
          <a:bodyPr/>
          <a:lstStyle>
            <a:lvl1pPr>
              <a:defRPr lang="en-US" dirty="0" smtClean="0"/>
            </a:lvl1pPr>
            <a:lvl2pPr>
              <a:defRPr lang="en-US" dirty="0" smtClean="0"/>
            </a:lvl2pPr>
            <a:lvl3pPr>
              <a:defRPr lang="en-US" dirty="0" smtClean="0"/>
            </a:lvl3pPr>
            <a:lvl4pPr>
              <a:defRPr/>
            </a:lvl4pPr>
          </a:lstStyle>
          <a:p>
            <a:pPr lvl="0"/>
            <a:r>
              <a:rPr lang="en-US" dirty="0"/>
              <a:t>Click to edit Master text styles</a:t>
            </a:r>
          </a:p>
          <a:p>
            <a:pPr lvl="1"/>
            <a:r>
              <a:rPr lang="en-US" dirty="0"/>
              <a:t>Second level</a:t>
            </a:r>
          </a:p>
          <a:p>
            <a:pPr lvl="2"/>
            <a:r>
              <a:rPr lang="en-US" dirty="0"/>
              <a:t>Third level</a:t>
            </a:r>
          </a:p>
        </p:txBody>
      </p:sp>
      <p:sp>
        <p:nvSpPr>
          <p:cNvPr id="7" name="Content Placeholder 6"/>
          <p:cNvSpPr>
            <a:spLocks noGrp="1"/>
          </p:cNvSpPr>
          <p:nvPr>
            <p:ph sz="quarter" idx="13"/>
          </p:nvPr>
        </p:nvSpPr>
        <p:spPr>
          <a:xfrm>
            <a:off x="348928" y="3717296"/>
            <a:ext cx="8471222" cy="2376000"/>
          </a:xfrm>
        </p:spPr>
        <p:txBody>
          <a:bodyPr/>
          <a:lstStyle>
            <a:lvl1pPr>
              <a:defRPr lang="en-US" dirty="0" smtClean="0"/>
            </a:lvl1pPr>
            <a:lvl2pPr>
              <a:defRPr lang="en-US" dirty="0" smtClean="0"/>
            </a:lvl2pPr>
            <a:lvl3pPr>
              <a:defRPr lang="en-US" dirty="0" smtClean="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4"/>
          </p:nvPr>
        </p:nvSpPr>
        <p:spPr/>
        <p:txBody>
          <a:bodyPr/>
          <a:lstStyle/>
          <a:p>
            <a:fld id="{89D02F8C-7960-4825-A9ED-E1CB6156ADA1}" type="datetimeFigureOut">
              <a:rPr lang="en-AU" smtClean="0"/>
              <a:pPr/>
              <a:t>31-May-19</a:t>
            </a:fld>
            <a:endParaRPr lang="en-AU"/>
          </a:p>
        </p:txBody>
      </p:sp>
      <p:sp>
        <p:nvSpPr>
          <p:cNvPr id="8" name="Footer Placeholder 7"/>
          <p:cNvSpPr>
            <a:spLocks noGrp="1"/>
          </p:cNvSpPr>
          <p:nvPr>
            <p:ph type="ftr" sz="quarter" idx="15"/>
          </p:nvPr>
        </p:nvSpPr>
        <p:spPr/>
        <p:txBody>
          <a:bodyPr/>
          <a:lstStyle/>
          <a:p>
            <a:endParaRPr lang="en-AU"/>
          </a:p>
        </p:txBody>
      </p:sp>
      <p:sp>
        <p:nvSpPr>
          <p:cNvPr id="9" name="Slide Number Placeholder 8"/>
          <p:cNvSpPr>
            <a:spLocks noGrp="1"/>
          </p:cNvSpPr>
          <p:nvPr>
            <p:ph type="sldNum" sz="quarter" idx="16"/>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426911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ater Treatment Plants">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srcRect t="17377" b="28085"/>
          <a:stretch/>
        </p:blipFill>
        <p:spPr>
          <a:xfrm>
            <a:off x="0" y="2256275"/>
            <a:ext cx="9144000" cy="3324614"/>
          </a:xfrm>
          <a:prstGeom prst="rect">
            <a:avLst/>
          </a:prstGeom>
        </p:spPr>
      </p:pic>
      <p:sp>
        <p:nvSpPr>
          <p:cNvPr id="5" name="Rectangle 4"/>
          <p:cNvSpPr/>
          <p:nvPr/>
        </p:nvSpPr>
        <p:spPr>
          <a:xfrm>
            <a:off x="0" y="0"/>
            <a:ext cx="9144000" cy="22661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351998" y="227615"/>
            <a:ext cx="8468152" cy="969360"/>
          </a:xfrm>
        </p:spPr>
        <p:txBody>
          <a:bodyPr anchor="b">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1233879"/>
            <a:ext cx="8471657" cy="826970"/>
          </a:xfrm>
        </p:spPr>
        <p:txBody>
          <a:bodyPr>
            <a:normAutofit/>
          </a:bodyPr>
          <a:lstStyle>
            <a:lvl1pPr marL="0" indent="0">
              <a:lnSpc>
                <a:spcPct val="85000"/>
              </a:lnSpc>
              <a:buNone/>
              <a:defRPr sz="3000">
                <a:solidFill>
                  <a:schemeClr val="bg1"/>
                </a:solidFill>
                <a:latin typeface="+mj-lt"/>
              </a:defRPr>
            </a:lvl1pPr>
          </a:lstStyle>
          <a:p>
            <a:pPr lvl="0"/>
            <a:r>
              <a:rPr lang="en-US" dirty="0"/>
              <a:t>Click to edit Master text styles</a:t>
            </a:r>
          </a:p>
        </p:txBody>
      </p:sp>
      <p:sp>
        <p:nvSpPr>
          <p:cNvPr id="6" name="Rectangle 5"/>
          <p:cNvSpPr/>
          <p:nvPr/>
        </p:nvSpPr>
        <p:spPr>
          <a:xfrm>
            <a:off x="0" y="5526224"/>
            <a:ext cx="9144000" cy="54665"/>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pic>
        <p:nvPicPr>
          <p:cNvPr id="9" name="Picture 8"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t="4531" b="62000"/>
          <a:stretch/>
        </p:blipFill>
        <p:spPr>
          <a:xfrm>
            <a:off x="4002602" y="-1"/>
            <a:ext cx="5141399" cy="2268976"/>
          </a:xfrm>
          <a:prstGeom prst="rect">
            <a:avLst/>
          </a:prstGeom>
        </p:spPr>
      </p:pic>
      <p:pic>
        <p:nvPicPr>
          <p:cNvPr id="10" name="Picture 9" descr="SEQWater_HORIZONTAL_CMYK.eps"/>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70983" y="6001550"/>
            <a:ext cx="2485118" cy="619229"/>
          </a:xfrm>
          <a:prstGeom prst="rect">
            <a:avLst/>
          </a:prstGeom>
        </p:spPr>
      </p:pic>
      <p:pic>
        <p:nvPicPr>
          <p:cNvPr id="11" name="Picture 10" descr="Seqwater.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141" y="6210464"/>
            <a:ext cx="1602666" cy="410315"/>
          </a:xfrm>
          <a:prstGeom prst="rect">
            <a:avLst/>
          </a:prstGeom>
        </p:spPr>
      </p:pic>
      <p:sp>
        <p:nvSpPr>
          <p:cNvPr id="8" name="Rectangle 7"/>
          <p:cNvSpPr/>
          <p:nvPr/>
        </p:nvSpPr>
        <p:spPr>
          <a:xfrm>
            <a:off x="0" y="2256275"/>
            <a:ext cx="9144000" cy="546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spTree>
    <p:extLst>
      <p:ext uri="{BB962C8B-B14F-4D97-AF65-F5344CB8AC3E}">
        <p14:creationId xmlns:p14="http://schemas.microsoft.com/office/powerpoint/2010/main" val="111998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Content Gold">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4" name="Content Placeholder 3"/>
          <p:cNvSpPr>
            <a:spLocks noGrp="1"/>
          </p:cNvSpPr>
          <p:nvPr>
            <p:ph sz="quarter" idx="11"/>
          </p:nvPr>
        </p:nvSpPr>
        <p:spPr>
          <a:xfrm>
            <a:off x="348928" y="1196975"/>
            <a:ext cx="8471222" cy="4895850"/>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Date Placeholder 2"/>
          <p:cNvSpPr>
            <a:spLocks noGrp="1"/>
          </p:cNvSpPr>
          <p:nvPr>
            <p:ph type="dt" sz="half" idx="12"/>
          </p:nvPr>
        </p:nvSpPr>
        <p:spPr/>
        <p:txBody>
          <a:bodyPr/>
          <a:lstStyle/>
          <a:p>
            <a:fld id="{89D02F8C-7960-4825-A9ED-E1CB6156ADA1}" type="datetimeFigureOut">
              <a:rPr lang="en-AU" smtClean="0"/>
              <a:pPr/>
              <a:t>31-May-19</a:t>
            </a:fld>
            <a:endParaRPr lang="en-AU"/>
          </a:p>
        </p:txBody>
      </p:sp>
      <p:sp>
        <p:nvSpPr>
          <p:cNvPr id="6" name="Footer Placeholder 5"/>
          <p:cNvSpPr>
            <a:spLocks noGrp="1"/>
          </p:cNvSpPr>
          <p:nvPr>
            <p:ph type="ftr" sz="quarter" idx="13"/>
          </p:nvPr>
        </p:nvSpPr>
        <p:spPr/>
        <p:txBody>
          <a:bodyPr/>
          <a:lstStyle/>
          <a:p>
            <a:endParaRPr lang="en-AU"/>
          </a:p>
        </p:txBody>
      </p:sp>
      <p:sp>
        <p:nvSpPr>
          <p:cNvPr id="7" name="Slide Number Placeholder 6"/>
          <p:cNvSpPr>
            <a:spLocks noGrp="1"/>
          </p:cNvSpPr>
          <p:nvPr>
            <p:ph type="sldNum" sz="quarter" idx="14"/>
          </p:nvPr>
        </p:nvSpPr>
        <p:spPr/>
        <p:txBody>
          <a:bodyPr/>
          <a:lstStyle/>
          <a:p>
            <a:fld id="{E917DE0E-AFB1-41FD-BC35-27DB61CA125F}" type="slidenum">
              <a:rPr lang="en-AU" smtClean="0"/>
              <a:pPr/>
              <a:t>‹#›</a:t>
            </a:fld>
            <a:endParaRPr lang="en-AU"/>
          </a:p>
        </p:txBody>
      </p:sp>
      <p:sp>
        <p:nvSpPr>
          <p:cNvPr id="8" name="Title 7"/>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73565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ntent Gold">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5" name="Title 4"/>
          <p:cNvSpPr>
            <a:spLocks noGrp="1"/>
          </p:cNvSpPr>
          <p:nvPr>
            <p:ph type="title"/>
          </p:nvPr>
        </p:nvSpPr>
        <p:spPr/>
        <p:txBody>
          <a:bodyPr/>
          <a:lstStyle/>
          <a:p>
            <a:r>
              <a:rPr lang="en-US"/>
              <a:t>Click to edit Master title style</a:t>
            </a:r>
            <a:endParaRPr lang="en-AU"/>
          </a:p>
        </p:txBody>
      </p:sp>
      <p:sp>
        <p:nvSpPr>
          <p:cNvPr id="8" name="Content Placeholder 7"/>
          <p:cNvSpPr>
            <a:spLocks noGrp="1"/>
          </p:cNvSpPr>
          <p:nvPr>
            <p:ph sz="quarter" idx="10"/>
          </p:nvPr>
        </p:nvSpPr>
        <p:spPr>
          <a:xfrm>
            <a:off x="336550" y="1196975"/>
            <a:ext cx="4140000" cy="48958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7"/>
          <p:cNvSpPr>
            <a:spLocks noGrp="1"/>
          </p:cNvSpPr>
          <p:nvPr>
            <p:ph sz="quarter" idx="11"/>
          </p:nvPr>
        </p:nvSpPr>
        <p:spPr>
          <a:xfrm>
            <a:off x="4649814" y="1196975"/>
            <a:ext cx="4140000" cy="4895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Date Placeholder 1"/>
          <p:cNvSpPr>
            <a:spLocks noGrp="1"/>
          </p:cNvSpPr>
          <p:nvPr>
            <p:ph type="dt" sz="half" idx="12"/>
          </p:nvPr>
        </p:nvSpPr>
        <p:spPr/>
        <p:txBody>
          <a:bodyPr/>
          <a:lstStyle/>
          <a:p>
            <a:fld id="{89D02F8C-7960-4825-A9ED-E1CB6156ADA1}" type="datetimeFigureOut">
              <a:rPr lang="en-AU" smtClean="0"/>
              <a:pPr/>
              <a:t>31-May-19</a:t>
            </a:fld>
            <a:endParaRPr lang="en-AU"/>
          </a:p>
        </p:txBody>
      </p:sp>
      <p:sp>
        <p:nvSpPr>
          <p:cNvPr id="3" name="Footer Placeholder 2"/>
          <p:cNvSpPr>
            <a:spLocks noGrp="1"/>
          </p:cNvSpPr>
          <p:nvPr>
            <p:ph type="ftr" sz="quarter" idx="13"/>
          </p:nvPr>
        </p:nvSpPr>
        <p:spPr/>
        <p:txBody>
          <a:bodyPr/>
          <a:lstStyle/>
          <a:p>
            <a:endParaRPr lang="en-AU"/>
          </a:p>
        </p:txBody>
      </p:sp>
      <p:sp>
        <p:nvSpPr>
          <p:cNvPr id="4" name="Slide Number Placeholder 3"/>
          <p:cNvSpPr>
            <a:spLocks noGrp="1"/>
          </p:cNvSpPr>
          <p:nvPr>
            <p:ph type="sldNum" sz="quarter" idx="14"/>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2783513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wo Content Horizontal Gold">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a:xfrm>
            <a:off x="348928" y="1196753"/>
            <a:ext cx="8471222" cy="2376000"/>
          </a:xfrm>
        </p:spPr>
        <p:txBody>
          <a:bodyPr/>
          <a:lstStyle>
            <a:lvl1pPr>
              <a:defRPr lang="en-US" dirty="0" smtClean="0"/>
            </a:lvl1pPr>
            <a:lvl2pPr>
              <a:defRPr lang="en-US" dirty="0" smtClean="0"/>
            </a:lvl2pPr>
            <a:lvl3pPr>
              <a:defRPr lang="en-US" dirty="0" smtClean="0"/>
            </a:lvl3pPr>
            <a:lvl4pPr>
              <a:defRPr/>
            </a:lvl4pPr>
          </a:lstStyle>
          <a:p>
            <a:pPr lvl="0"/>
            <a:r>
              <a:rPr lang="en-US" dirty="0"/>
              <a:t>Click to edit Master text styles</a:t>
            </a:r>
          </a:p>
          <a:p>
            <a:pPr lvl="1"/>
            <a:r>
              <a:rPr lang="en-US" dirty="0"/>
              <a:t>Second level</a:t>
            </a:r>
          </a:p>
          <a:p>
            <a:pPr lvl="2"/>
            <a:r>
              <a:rPr lang="en-US" dirty="0"/>
              <a:t>Third level</a:t>
            </a:r>
          </a:p>
        </p:txBody>
      </p:sp>
      <p:sp>
        <p:nvSpPr>
          <p:cNvPr id="7" name="Content Placeholder 6"/>
          <p:cNvSpPr>
            <a:spLocks noGrp="1"/>
          </p:cNvSpPr>
          <p:nvPr>
            <p:ph sz="quarter" idx="13"/>
          </p:nvPr>
        </p:nvSpPr>
        <p:spPr>
          <a:xfrm>
            <a:off x="348928" y="3717296"/>
            <a:ext cx="8471222" cy="2376000"/>
          </a:xfrm>
        </p:spPr>
        <p:txBody>
          <a:bodyPr/>
          <a:lstStyle>
            <a:lvl1pPr>
              <a:defRPr lang="en-US" dirty="0" smtClean="0"/>
            </a:lvl1pPr>
            <a:lvl2pPr>
              <a:defRPr lang="en-US" dirty="0" smtClean="0"/>
            </a:lvl2pPr>
            <a:lvl3pPr>
              <a:defRPr lang="en-US" dirty="0" smtClean="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4"/>
          </p:nvPr>
        </p:nvSpPr>
        <p:spPr/>
        <p:txBody>
          <a:bodyPr/>
          <a:lstStyle/>
          <a:p>
            <a:fld id="{89D02F8C-7960-4825-A9ED-E1CB6156ADA1}" type="datetimeFigureOut">
              <a:rPr lang="en-AU" smtClean="0"/>
              <a:pPr/>
              <a:t>31-May-19</a:t>
            </a:fld>
            <a:endParaRPr lang="en-AU"/>
          </a:p>
        </p:txBody>
      </p:sp>
      <p:sp>
        <p:nvSpPr>
          <p:cNvPr id="8" name="Footer Placeholder 7"/>
          <p:cNvSpPr>
            <a:spLocks noGrp="1"/>
          </p:cNvSpPr>
          <p:nvPr>
            <p:ph type="ftr" sz="quarter" idx="15"/>
          </p:nvPr>
        </p:nvSpPr>
        <p:spPr/>
        <p:txBody>
          <a:bodyPr/>
          <a:lstStyle/>
          <a:p>
            <a:endParaRPr lang="en-AU"/>
          </a:p>
        </p:txBody>
      </p:sp>
      <p:sp>
        <p:nvSpPr>
          <p:cNvPr id="9" name="Slide Number Placeholder 8"/>
          <p:cNvSpPr>
            <a:spLocks noGrp="1"/>
          </p:cNvSpPr>
          <p:nvPr>
            <p:ph type="sldNum" sz="quarter" idx="16"/>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353371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and Content Aqua">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4" name="Content Placeholder 3"/>
          <p:cNvSpPr>
            <a:spLocks noGrp="1"/>
          </p:cNvSpPr>
          <p:nvPr>
            <p:ph sz="quarter" idx="11"/>
          </p:nvPr>
        </p:nvSpPr>
        <p:spPr>
          <a:xfrm>
            <a:off x="348928" y="1196975"/>
            <a:ext cx="8471222" cy="4895850"/>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Date Placeholder 2"/>
          <p:cNvSpPr>
            <a:spLocks noGrp="1"/>
          </p:cNvSpPr>
          <p:nvPr>
            <p:ph type="dt" sz="half" idx="12"/>
          </p:nvPr>
        </p:nvSpPr>
        <p:spPr/>
        <p:txBody>
          <a:bodyPr/>
          <a:lstStyle/>
          <a:p>
            <a:fld id="{89D02F8C-7960-4825-A9ED-E1CB6156ADA1}" type="datetimeFigureOut">
              <a:rPr lang="en-AU" smtClean="0"/>
              <a:pPr/>
              <a:t>31-May-19</a:t>
            </a:fld>
            <a:endParaRPr lang="en-AU"/>
          </a:p>
        </p:txBody>
      </p:sp>
      <p:sp>
        <p:nvSpPr>
          <p:cNvPr id="6" name="Footer Placeholder 5"/>
          <p:cNvSpPr>
            <a:spLocks noGrp="1"/>
          </p:cNvSpPr>
          <p:nvPr>
            <p:ph type="ftr" sz="quarter" idx="13"/>
          </p:nvPr>
        </p:nvSpPr>
        <p:spPr/>
        <p:txBody>
          <a:bodyPr/>
          <a:lstStyle/>
          <a:p>
            <a:endParaRPr lang="en-AU"/>
          </a:p>
        </p:txBody>
      </p:sp>
      <p:sp>
        <p:nvSpPr>
          <p:cNvPr id="7" name="Slide Number Placeholder 6"/>
          <p:cNvSpPr>
            <a:spLocks noGrp="1"/>
          </p:cNvSpPr>
          <p:nvPr>
            <p:ph type="sldNum" sz="quarter" idx="14"/>
          </p:nvPr>
        </p:nvSpPr>
        <p:spPr/>
        <p:txBody>
          <a:bodyPr/>
          <a:lstStyle/>
          <a:p>
            <a:fld id="{E917DE0E-AFB1-41FD-BC35-27DB61CA125F}" type="slidenum">
              <a:rPr lang="en-AU" smtClean="0"/>
              <a:pPr/>
              <a:t>‹#›</a:t>
            </a:fld>
            <a:endParaRPr lang="en-AU"/>
          </a:p>
        </p:txBody>
      </p:sp>
      <p:sp>
        <p:nvSpPr>
          <p:cNvPr id="8" name="Title 7"/>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241233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ntent Aqua">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5" name="Title 4"/>
          <p:cNvSpPr>
            <a:spLocks noGrp="1"/>
          </p:cNvSpPr>
          <p:nvPr>
            <p:ph type="title"/>
          </p:nvPr>
        </p:nvSpPr>
        <p:spPr/>
        <p:txBody>
          <a:bodyPr/>
          <a:lstStyle/>
          <a:p>
            <a:r>
              <a:rPr lang="en-US"/>
              <a:t>Click to edit Master title style</a:t>
            </a:r>
            <a:endParaRPr lang="en-AU"/>
          </a:p>
        </p:txBody>
      </p:sp>
      <p:sp>
        <p:nvSpPr>
          <p:cNvPr id="8" name="Content Placeholder 7"/>
          <p:cNvSpPr>
            <a:spLocks noGrp="1"/>
          </p:cNvSpPr>
          <p:nvPr>
            <p:ph sz="quarter" idx="10"/>
          </p:nvPr>
        </p:nvSpPr>
        <p:spPr>
          <a:xfrm>
            <a:off x="336550" y="1196975"/>
            <a:ext cx="4140000" cy="48958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7"/>
          <p:cNvSpPr>
            <a:spLocks noGrp="1"/>
          </p:cNvSpPr>
          <p:nvPr>
            <p:ph sz="quarter" idx="11"/>
          </p:nvPr>
        </p:nvSpPr>
        <p:spPr>
          <a:xfrm>
            <a:off x="4649814" y="1196975"/>
            <a:ext cx="4140000" cy="4895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Date Placeholder 1"/>
          <p:cNvSpPr>
            <a:spLocks noGrp="1"/>
          </p:cNvSpPr>
          <p:nvPr>
            <p:ph type="dt" sz="half" idx="12"/>
          </p:nvPr>
        </p:nvSpPr>
        <p:spPr/>
        <p:txBody>
          <a:bodyPr/>
          <a:lstStyle/>
          <a:p>
            <a:fld id="{89D02F8C-7960-4825-A9ED-E1CB6156ADA1}" type="datetimeFigureOut">
              <a:rPr lang="en-AU" smtClean="0"/>
              <a:pPr/>
              <a:t>31-May-19</a:t>
            </a:fld>
            <a:endParaRPr lang="en-AU"/>
          </a:p>
        </p:txBody>
      </p:sp>
      <p:sp>
        <p:nvSpPr>
          <p:cNvPr id="3" name="Footer Placeholder 2"/>
          <p:cNvSpPr>
            <a:spLocks noGrp="1"/>
          </p:cNvSpPr>
          <p:nvPr>
            <p:ph type="ftr" sz="quarter" idx="13"/>
          </p:nvPr>
        </p:nvSpPr>
        <p:spPr/>
        <p:txBody>
          <a:bodyPr/>
          <a:lstStyle/>
          <a:p>
            <a:endParaRPr lang="en-AU"/>
          </a:p>
        </p:txBody>
      </p:sp>
      <p:sp>
        <p:nvSpPr>
          <p:cNvPr id="4" name="Slide Number Placeholder 3"/>
          <p:cNvSpPr>
            <a:spLocks noGrp="1"/>
          </p:cNvSpPr>
          <p:nvPr>
            <p:ph type="sldNum" sz="quarter" idx="14"/>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123117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ntent Horizontal Aqua">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a:xfrm>
            <a:off x="348928" y="1196753"/>
            <a:ext cx="8471222" cy="2376000"/>
          </a:xfrm>
        </p:spPr>
        <p:txBody>
          <a:bodyPr/>
          <a:lstStyle>
            <a:lvl1pPr>
              <a:defRPr lang="en-US" dirty="0" smtClean="0"/>
            </a:lvl1pPr>
            <a:lvl2pPr>
              <a:defRPr lang="en-US" dirty="0" smtClean="0"/>
            </a:lvl2pPr>
            <a:lvl3pPr>
              <a:defRPr lang="en-US" dirty="0" smtClean="0"/>
            </a:lvl3pPr>
            <a:lvl4pPr>
              <a:defRPr/>
            </a:lvl4pPr>
          </a:lstStyle>
          <a:p>
            <a:pPr lvl="0"/>
            <a:r>
              <a:rPr lang="en-US" dirty="0"/>
              <a:t>Click to edit Master text styles</a:t>
            </a:r>
          </a:p>
          <a:p>
            <a:pPr lvl="1"/>
            <a:r>
              <a:rPr lang="en-US" dirty="0"/>
              <a:t>Second level</a:t>
            </a:r>
          </a:p>
          <a:p>
            <a:pPr lvl="2"/>
            <a:r>
              <a:rPr lang="en-US" dirty="0"/>
              <a:t>Third level</a:t>
            </a:r>
          </a:p>
        </p:txBody>
      </p:sp>
      <p:sp>
        <p:nvSpPr>
          <p:cNvPr id="7" name="Content Placeholder 6"/>
          <p:cNvSpPr>
            <a:spLocks noGrp="1"/>
          </p:cNvSpPr>
          <p:nvPr>
            <p:ph sz="quarter" idx="13"/>
          </p:nvPr>
        </p:nvSpPr>
        <p:spPr>
          <a:xfrm>
            <a:off x="348928" y="3717296"/>
            <a:ext cx="8471222" cy="2376000"/>
          </a:xfrm>
        </p:spPr>
        <p:txBody>
          <a:bodyPr/>
          <a:lstStyle>
            <a:lvl1pPr>
              <a:defRPr lang="en-US" dirty="0" smtClean="0"/>
            </a:lvl1pPr>
            <a:lvl2pPr>
              <a:defRPr lang="en-US" dirty="0" smtClean="0"/>
            </a:lvl2pPr>
            <a:lvl3pPr>
              <a:defRPr lang="en-US" dirty="0" smtClean="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4"/>
          </p:nvPr>
        </p:nvSpPr>
        <p:spPr/>
        <p:txBody>
          <a:bodyPr/>
          <a:lstStyle/>
          <a:p>
            <a:fld id="{89D02F8C-7960-4825-A9ED-E1CB6156ADA1}" type="datetimeFigureOut">
              <a:rPr lang="en-AU" smtClean="0"/>
              <a:pPr/>
              <a:t>31-May-19</a:t>
            </a:fld>
            <a:endParaRPr lang="en-AU"/>
          </a:p>
        </p:txBody>
      </p:sp>
      <p:sp>
        <p:nvSpPr>
          <p:cNvPr id="8" name="Footer Placeholder 7"/>
          <p:cNvSpPr>
            <a:spLocks noGrp="1"/>
          </p:cNvSpPr>
          <p:nvPr>
            <p:ph type="ftr" sz="quarter" idx="15"/>
          </p:nvPr>
        </p:nvSpPr>
        <p:spPr/>
        <p:txBody>
          <a:bodyPr/>
          <a:lstStyle/>
          <a:p>
            <a:endParaRPr lang="en-AU"/>
          </a:p>
        </p:txBody>
      </p:sp>
      <p:sp>
        <p:nvSpPr>
          <p:cNvPr id="9" name="Slide Number Placeholder 8"/>
          <p:cNvSpPr>
            <a:spLocks noGrp="1"/>
          </p:cNvSpPr>
          <p:nvPr>
            <p:ph type="sldNum" sz="quarter" idx="16"/>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58290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ontent Grey">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4" name="Content Placeholder 3"/>
          <p:cNvSpPr>
            <a:spLocks noGrp="1"/>
          </p:cNvSpPr>
          <p:nvPr>
            <p:ph sz="quarter" idx="11"/>
          </p:nvPr>
        </p:nvSpPr>
        <p:spPr>
          <a:xfrm>
            <a:off x="348928" y="1196975"/>
            <a:ext cx="8471222" cy="4895850"/>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Date Placeholder 2"/>
          <p:cNvSpPr>
            <a:spLocks noGrp="1"/>
          </p:cNvSpPr>
          <p:nvPr>
            <p:ph type="dt" sz="half" idx="12"/>
          </p:nvPr>
        </p:nvSpPr>
        <p:spPr/>
        <p:txBody>
          <a:bodyPr/>
          <a:lstStyle/>
          <a:p>
            <a:fld id="{89D02F8C-7960-4825-A9ED-E1CB6156ADA1}" type="datetimeFigureOut">
              <a:rPr lang="en-AU" smtClean="0"/>
              <a:pPr/>
              <a:t>31-May-19</a:t>
            </a:fld>
            <a:endParaRPr lang="en-AU"/>
          </a:p>
        </p:txBody>
      </p:sp>
      <p:sp>
        <p:nvSpPr>
          <p:cNvPr id="6" name="Footer Placeholder 5"/>
          <p:cNvSpPr>
            <a:spLocks noGrp="1"/>
          </p:cNvSpPr>
          <p:nvPr>
            <p:ph type="ftr" sz="quarter" idx="13"/>
          </p:nvPr>
        </p:nvSpPr>
        <p:spPr/>
        <p:txBody>
          <a:bodyPr/>
          <a:lstStyle/>
          <a:p>
            <a:endParaRPr lang="en-AU"/>
          </a:p>
        </p:txBody>
      </p:sp>
      <p:sp>
        <p:nvSpPr>
          <p:cNvPr id="7" name="Slide Number Placeholder 6"/>
          <p:cNvSpPr>
            <a:spLocks noGrp="1"/>
          </p:cNvSpPr>
          <p:nvPr>
            <p:ph type="sldNum" sz="quarter" idx="14"/>
          </p:nvPr>
        </p:nvSpPr>
        <p:spPr/>
        <p:txBody>
          <a:bodyPr/>
          <a:lstStyle/>
          <a:p>
            <a:fld id="{E917DE0E-AFB1-41FD-BC35-27DB61CA125F}" type="slidenum">
              <a:rPr lang="en-AU" smtClean="0"/>
              <a:pPr/>
              <a:t>‹#›</a:t>
            </a:fld>
            <a:endParaRPr lang="en-AU"/>
          </a:p>
        </p:txBody>
      </p:sp>
      <p:sp>
        <p:nvSpPr>
          <p:cNvPr id="8" name="Title 7"/>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32002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wo Content Grey">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5" name="Title 4"/>
          <p:cNvSpPr>
            <a:spLocks noGrp="1"/>
          </p:cNvSpPr>
          <p:nvPr>
            <p:ph type="title"/>
          </p:nvPr>
        </p:nvSpPr>
        <p:spPr/>
        <p:txBody>
          <a:bodyPr/>
          <a:lstStyle/>
          <a:p>
            <a:r>
              <a:rPr lang="en-US"/>
              <a:t>Click to edit Master title style</a:t>
            </a:r>
            <a:endParaRPr lang="en-AU"/>
          </a:p>
        </p:txBody>
      </p:sp>
      <p:sp>
        <p:nvSpPr>
          <p:cNvPr id="8" name="Content Placeholder 7"/>
          <p:cNvSpPr>
            <a:spLocks noGrp="1"/>
          </p:cNvSpPr>
          <p:nvPr>
            <p:ph sz="quarter" idx="10"/>
          </p:nvPr>
        </p:nvSpPr>
        <p:spPr>
          <a:xfrm>
            <a:off x="336550" y="1196975"/>
            <a:ext cx="4140000" cy="48958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7"/>
          <p:cNvSpPr>
            <a:spLocks noGrp="1"/>
          </p:cNvSpPr>
          <p:nvPr>
            <p:ph sz="quarter" idx="11"/>
          </p:nvPr>
        </p:nvSpPr>
        <p:spPr>
          <a:xfrm>
            <a:off x="4649814" y="1196975"/>
            <a:ext cx="4140000" cy="4895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Date Placeholder 1"/>
          <p:cNvSpPr>
            <a:spLocks noGrp="1"/>
          </p:cNvSpPr>
          <p:nvPr>
            <p:ph type="dt" sz="half" idx="12"/>
          </p:nvPr>
        </p:nvSpPr>
        <p:spPr/>
        <p:txBody>
          <a:bodyPr/>
          <a:lstStyle/>
          <a:p>
            <a:fld id="{89D02F8C-7960-4825-A9ED-E1CB6156ADA1}" type="datetimeFigureOut">
              <a:rPr lang="en-AU" smtClean="0"/>
              <a:pPr/>
              <a:t>31-May-19</a:t>
            </a:fld>
            <a:endParaRPr lang="en-AU"/>
          </a:p>
        </p:txBody>
      </p:sp>
      <p:sp>
        <p:nvSpPr>
          <p:cNvPr id="3" name="Footer Placeholder 2"/>
          <p:cNvSpPr>
            <a:spLocks noGrp="1"/>
          </p:cNvSpPr>
          <p:nvPr>
            <p:ph type="ftr" sz="quarter" idx="13"/>
          </p:nvPr>
        </p:nvSpPr>
        <p:spPr/>
        <p:txBody>
          <a:bodyPr/>
          <a:lstStyle/>
          <a:p>
            <a:endParaRPr lang="en-AU"/>
          </a:p>
        </p:txBody>
      </p:sp>
      <p:sp>
        <p:nvSpPr>
          <p:cNvPr id="4" name="Slide Number Placeholder 3"/>
          <p:cNvSpPr>
            <a:spLocks noGrp="1"/>
          </p:cNvSpPr>
          <p:nvPr>
            <p:ph type="sldNum" sz="quarter" idx="14"/>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235331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Content Horizontal Grey">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a:xfrm>
            <a:off x="348928" y="1196753"/>
            <a:ext cx="8471222" cy="2376000"/>
          </a:xfrm>
        </p:spPr>
        <p:txBody>
          <a:bodyPr/>
          <a:lstStyle>
            <a:lvl1pPr>
              <a:defRPr lang="en-US" dirty="0" smtClean="0"/>
            </a:lvl1pPr>
            <a:lvl2pPr>
              <a:defRPr lang="en-US" dirty="0" smtClean="0"/>
            </a:lvl2pPr>
            <a:lvl3pPr>
              <a:defRPr lang="en-US" dirty="0" smtClean="0"/>
            </a:lvl3pPr>
            <a:lvl4pPr>
              <a:defRPr/>
            </a:lvl4pPr>
          </a:lstStyle>
          <a:p>
            <a:pPr lvl="0"/>
            <a:r>
              <a:rPr lang="en-US" dirty="0"/>
              <a:t>Click to edit Master text styles</a:t>
            </a:r>
          </a:p>
          <a:p>
            <a:pPr lvl="1"/>
            <a:r>
              <a:rPr lang="en-US" dirty="0"/>
              <a:t>Second level</a:t>
            </a:r>
          </a:p>
          <a:p>
            <a:pPr lvl="2"/>
            <a:r>
              <a:rPr lang="en-US" dirty="0"/>
              <a:t>Third level</a:t>
            </a:r>
          </a:p>
        </p:txBody>
      </p:sp>
      <p:sp>
        <p:nvSpPr>
          <p:cNvPr id="7" name="Content Placeholder 6"/>
          <p:cNvSpPr>
            <a:spLocks noGrp="1"/>
          </p:cNvSpPr>
          <p:nvPr>
            <p:ph sz="quarter" idx="13"/>
          </p:nvPr>
        </p:nvSpPr>
        <p:spPr>
          <a:xfrm>
            <a:off x="348928" y="3717296"/>
            <a:ext cx="8471222" cy="2376000"/>
          </a:xfrm>
        </p:spPr>
        <p:txBody>
          <a:bodyPr/>
          <a:lstStyle>
            <a:lvl1pPr>
              <a:defRPr lang="en-US" dirty="0" smtClean="0"/>
            </a:lvl1pPr>
            <a:lvl2pPr>
              <a:defRPr lang="en-US" dirty="0" smtClean="0"/>
            </a:lvl2pPr>
            <a:lvl3pPr>
              <a:defRPr lang="en-US" dirty="0" smtClean="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4"/>
          </p:nvPr>
        </p:nvSpPr>
        <p:spPr/>
        <p:txBody>
          <a:bodyPr/>
          <a:lstStyle/>
          <a:p>
            <a:fld id="{89D02F8C-7960-4825-A9ED-E1CB6156ADA1}" type="datetimeFigureOut">
              <a:rPr lang="en-AU" smtClean="0"/>
              <a:pPr/>
              <a:t>31-May-19</a:t>
            </a:fld>
            <a:endParaRPr lang="en-AU"/>
          </a:p>
        </p:txBody>
      </p:sp>
      <p:sp>
        <p:nvSpPr>
          <p:cNvPr id="8" name="Footer Placeholder 7"/>
          <p:cNvSpPr>
            <a:spLocks noGrp="1"/>
          </p:cNvSpPr>
          <p:nvPr>
            <p:ph type="ftr" sz="quarter" idx="15"/>
          </p:nvPr>
        </p:nvSpPr>
        <p:spPr/>
        <p:txBody>
          <a:bodyPr/>
          <a:lstStyle/>
          <a:p>
            <a:endParaRPr lang="en-AU"/>
          </a:p>
        </p:txBody>
      </p:sp>
      <p:sp>
        <p:nvSpPr>
          <p:cNvPr id="9" name="Slide Number Placeholder 8"/>
          <p:cNvSpPr>
            <a:spLocks noGrp="1"/>
          </p:cNvSpPr>
          <p:nvPr>
            <p:ph type="sldNum" sz="quarter" idx="16"/>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142577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Contents Page">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sharpenSoften amount="41000"/>
                    </a14:imgEffect>
                  </a14:imgLayer>
                </a14:imgProps>
              </a:ext>
              <a:ext uri="{28A0092B-C50C-407E-A947-70E740481C1C}">
                <a14:useLocalDpi xmlns:a14="http://schemas.microsoft.com/office/drawing/2010/main" val="0"/>
              </a:ext>
            </a:extLst>
          </a:blip>
          <a:stretch>
            <a:fillRect/>
          </a:stretch>
        </p:blipFill>
        <p:spPr>
          <a:xfrm>
            <a:off x="-5570" y="-1"/>
            <a:ext cx="9226642" cy="6919981"/>
          </a:xfrm>
          <a:prstGeom prst="rect">
            <a:avLst/>
          </a:prstGeom>
        </p:spPr>
      </p:pic>
      <p:sp>
        <p:nvSpPr>
          <p:cNvPr id="2" name="Title 1"/>
          <p:cNvSpPr>
            <a:spLocks noGrp="1"/>
          </p:cNvSpPr>
          <p:nvPr>
            <p:ph type="title" hasCustomPrompt="1"/>
          </p:nvPr>
        </p:nvSpPr>
        <p:spPr>
          <a:xfrm>
            <a:off x="685800" y="597694"/>
            <a:ext cx="8153400" cy="576736"/>
          </a:xfrm>
          <a:noFill/>
        </p:spPr>
        <p:txBody>
          <a:bodyPr/>
          <a:lstStyle>
            <a:lvl1pPr>
              <a:defRPr>
                <a:solidFill>
                  <a:schemeClr val="accent1"/>
                </a:solidFill>
              </a:defRPr>
            </a:lvl1pPr>
          </a:lstStyle>
          <a:p>
            <a:r>
              <a:rPr lang="en-AU" dirty="0"/>
              <a:t>Contents</a:t>
            </a:r>
            <a:endParaRPr lang="en-US" dirty="0"/>
          </a:p>
        </p:txBody>
      </p:sp>
      <p:sp>
        <p:nvSpPr>
          <p:cNvPr id="3" name="Date Placeholder 2"/>
          <p:cNvSpPr>
            <a:spLocks noGrp="1"/>
          </p:cNvSpPr>
          <p:nvPr>
            <p:ph type="dt" sz="half" idx="10"/>
          </p:nvPr>
        </p:nvSpPr>
        <p:spPr>
          <a:xfrm>
            <a:off x="685800" y="6356350"/>
            <a:ext cx="1651544" cy="365125"/>
          </a:xfrm>
        </p:spPr>
        <p:txBody>
          <a:bodyPr/>
          <a:lstStyle/>
          <a:p>
            <a:endParaRPr lang="en-US"/>
          </a:p>
        </p:txBody>
      </p:sp>
      <p:sp>
        <p:nvSpPr>
          <p:cNvPr id="4" name="Footer Placeholder 3"/>
          <p:cNvSpPr>
            <a:spLocks noGrp="1"/>
          </p:cNvSpPr>
          <p:nvPr>
            <p:ph type="ftr" sz="quarter" idx="11"/>
          </p:nvPr>
        </p:nvSpPr>
        <p:spPr>
          <a:xfrm>
            <a:off x="3124200" y="6356350"/>
            <a:ext cx="2895600" cy="365125"/>
          </a:xfrm>
        </p:spPr>
        <p:txBody>
          <a:bodyPr/>
          <a:lstStyle/>
          <a:p>
            <a:endParaRPr lang="en-US"/>
          </a:p>
        </p:txBody>
      </p:sp>
      <p:sp>
        <p:nvSpPr>
          <p:cNvPr id="5" name="Slide Number Placeholder 4"/>
          <p:cNvSpPr>
            <a:spLocks noGrp="1"/>
          </p:cNvSpPr>
          <p:nvPr>
            <p:ph type="sldNum" sz="quarter" idx="12"/>
          </p:nvPr>
        </p:nvSpPr>
        <p:spPr/>
        <p:txBody>
          <a:bodyPr/>
          <a:lstStyle/>
          <a:p>
            <a:fld id="{0C7C6F14-910F-284A-97D3-E5FE761F9EE7}" type="slidenum">
              <a:rPr lang="en-US" smtClean="0"/>
              <a:pPr/>
              <a:t>‹#›</a:t>
            </a:fld>
            <a:endParaRPr lang="en-US"/>
          </a:p>
        </p:txBody>
      </p:sp>
      <p:sp>
        <p:nvSpPr>
          <p:cNvPr id="6" name="TextBox 5"/>
          <p:cNvSpPr txBox="1"/>
          <p:nvPr/>
        </p:nvSpPr>
        <p:spPr>
          <a:xfrm>
            <a:off x="3024674" y="108625"/>
            <a:ext cx="184666" cy="369332"/>
          </a:xfrm>
          <a:prstGeom prst="rect">
            <a:avLst/>
          </a:prstGeom>
          <a:noFill/>
        </p:spPr>
        <p:txBody>
          <a:bodyPr wrap="none" rtlCol="0">
            <a:spAutoFit/>
          </a:bodyPr>
          <a:lstStyle/>
          <a:p>
            <a:endParaRPr lang="en-US"/>
          </a:p>
        </p:txBody>
      </p:sp>
      <p:sp>
        <p:nvSpPr>
          <p:cNvPr id="9" name="Text Placeholder 8"/>
          <p:cNvSpPr>
            <a:spLocks noGrp="1"/>
          </p:cNvSpPr>
          <p:nvPr>
            <p:ph type="body" sz="quarter" idx="13"/>
          </p:nvPr>
        </p:nvSpPr>
        <p:spPr>
          <a:xfrm>
            <a:off x="685800" y="1476375"/>
            <a:ext cx="6203950" cy="4195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descr="SEQWater_HORIZONTAL_CMYK.eps"/>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0" y="5786650"/>
            <a:ext cx="2745060" cy="684000"/>
          </a:xfrm>
          <a:prstGeom prst="rect">
            <a:avLst/>
          </a:prstGeom>
        </p:spPr>
      </p:pic>
      <p:pic>
        <p:nvPicPr>
          <p:cNvPr id="13" name="Picture 12"/>
          <p:cNvPicPr>
            <a:picLocks noChangeAspect="1"/>
          </p:cNvPicPr>
          <p:nvPr/>
        </p:nvPicPr>
        <p:blipFill rotWithShape="1">
          <a:blip r:embed="rId5">
            <a:alphaModFix amt="34000"/>
            <a:extLst>
              <a:ext uri="{28A0092B-C50C-407E-A947-70E740481C1C}">
                <a14:useLocalDpi xmlns:a14="http://schemas.microsoft.com/office/drawing/2010/main" val="0"/>
              </a:ext>
            </a:extLst>
          </a:blip>
          <a:srcRect l="-26808" r="26808"/>
          <a:stretch/>
        </p:blipFill>
        <p:spPr>
          <a:xfrm>
            <a:off x="3042000" y="389821"/>
            <a:ext cx="6041429" cy="6130318"/>
          </a:xfrm>
          <a:prstGeom prst="rect">
            <a:avLst/>
          </a:prstGeom>
        </p:spPr>
      </p:pic>
    </p:spTree>
    <p:extLst>
      <p:ext uri="{BB962C8B-B14F-4D97-AF65-F5344CB8AC3E}">
        <p14:creationId xmlns:p14="http://schemas.microsoft.com/office/powerpoint/2010/main" val="2633309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Editable">
    <p:spTree>
      <p:nvGrpSpPr>
        <p:cNvPr id="1" name=""/>
        <p:cNvGrpSpPr/>
        <p:nvPr/>
      </p:nvGrpSpPr>
      <p:grpSpPr>
        <a:xfrm>
          <a:off x="0" y="0"/>
          <a:ext cx="0" cy="0"/>
          <a:chOff x="0" y="0"/>
          <a:chExt cx="0" cy="0"/>
        </a:xfrm>
      </p:grpSpPr>
      <p:sp>
        <p:nvSpPr>
          <p:cNvPr id="4" name="Picture Placeholder 3"/>
          <p:cNvSpPr>
            <a:spLocks noGrp="1"/>
          </p:cNvSpPr>
          <p:nvPr>
            <p:ph type="pic" sz="quarter" idx="11" hasCustomPrompt="1"/>
          </p:nvPr>
        </p:nvSpPr>
        <p:spPr>
          <a:xfrm>
            <a:off x="0" y="2300262"/>
            <a:ext cx="9144000" cy="3225826"/>
          </a:xfrm>
          <a:solidFill>
            <a:schemeClr val="bg2"/>
          </a:solidFill>
        </p:spPr>
        <p:txBody>
          <a:bodyPr anchor="ctr">
            <a:normAutofit/>
          </a:bodyPr>
          <a:lstStyle>
            <a:lvl1pPr marL="0" indent="0" algn="ctr">
              <a:spcBef>
                <a:spcPts val="0"/>
              </a:spcBef>
              <a:spcAft>
                <a:spcPts val="0"/>
              </a:spcAft>
              <a:buNone/>
              <a:defRPr sz="1400"/>
            </a:lvl1pPr>
          </a:lstStyle>
          <a:p>
            <a:r>
              <a:rPr lang="en-AU"/>
              <a:t>Click icon to insert picture</a:t>
            </a:r>
            <a:br>
              <a:rPr lang="en-AU"/>
            </a:br>
            <a:br>
              <a:rPr lang="en-AU"/>
            </a:br>
            <a:br>
              <a:rPr lang="en-AU"/>
            </a:br>
            <a:endParaRPr lang="en-AU"/>
          </a:p>
        </p:txBody>
      </p:sp>
      <p:sp>
        <p:nvSpPr>
          <p:cNvPr id="5" name="Rectangle 4"/>
          <p:cNvSpPr/>
          <p:nvPr/>
        </p:nvSpPr>
        <p:spPr>
          <a:xfrm>
            <a:off x="0" y="0"/>
            <a:ext cx="9144000" cy="22661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351998" y="227615"/>
            <a:ext cx="8468152" cy="969360"/>
          </a:xfrm>
        </p:spPr>
        <p:txBody>
          <a:bodyPr anchor="b">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1233879"/>
            <a:ext cx="8471657" cy="826970"/>
          </a:xfrm>
        </p:spPr>
        <p:txBody>
          <a:bodyPr>
            <a:normAutofit/>
          </a:bodyPr>
          <a:lstStyle>
            <a:lvl1pPr marL="0" indent="0">
              <a:lnSpc>
                <a:spcPct val="85000"/>
              </a:lnSpc>
              <a:buNone/>
              <a:defRPr sz="3000">
                <a:solidFill>
                  <a:schemeClr val="bg1"/>
                </a:solidFill>
                <a:latin typeface="+mj-lt"/>
              </a:defRPr>
            </a:lvl1pPr>
          </a:lstStyle>
          <a:p>
            <a:pPr lvl="0"/>
            <a:r>
              <a:rPr lang="en-US" dirty="0"/>
              <a:t>Click to edit Master text styles</a:t>
            </a:r>
          </a:p>
        </p:txBody>
      </p:sp>
      <p:sp>
        <p:nvSpPr>
          <p:cNvPr id="6" name="Rectangle 5"/>
          <p:cNvSpPr/>
          <p:nvPr/>
        </p:nvSpPr>
        <p:spPr>
          <a:xfrm>
            <a:off x="0" y="5526224"/>
            <a:ext cx="9144000" cy="54665"/>
          </a:xfrm>
          <a:prstGeom prst="rect">
            <a:avLst/>
          </a:prstGeom>
          <a:solidFill>
            <a:schemeClr val="accent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pic>
        <p:nvPicPr>
          <p:cNvPr id="9" name="Picture 8"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t="4531" b="62000"/>
          <a:stretch/>
        </p:blipFill>
        <p:spPr>
          <a:xfrm>
            <a:off x="4002602" y="-1"/>
            <a:ext cx="5141399" cy="2268976"/>
          </a:xfrm>
          <a:prstGeom prst="rect">
            <a:avLst/>
          </a:prstGeom>
        </p:spPr>
      </p:pic>
      <p:pic>
        <p:nvPicPr>
          <p:cNvPr id="10" name="Picture 9" descr="SEQWater_HORIZONTAL_CMYK.eps"/>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70983" y="6001550"/>
            <a:ext cx="2485118" cy="619229"/>
          </a:xfrm>
          <a:prstGeom prst="rect">
            <a:avLst/>
          </a:prstGeom>
        </p:spPr>
      </p:pic>
      <p:pic>
        <p:nvPicPr>
          <p:cNvPr id="11" name="Picture 10" descr="Seqwater.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141" y="6210464"/>
            <a:ext cx="1602666" cy="410315"/>
          </a:xfrm>
          <a:prstGeom prst="rect">
            <a:avLst/>
          </a:prstGeom>
        </p:spPr>
      </p:pic>
      <p:sp>
        <p:nvSpPr>
          <p:cNvPr id="8" name="Rectangle 7"/>
          <p:cNvSpPr/>
          <p:nvPr/>
        </p:nvSpPr>
        <p:spPr>
          <a:xfrm>
            <a:off x="0" y="2256275"/>
            <a:ext cx="9144000" cy="5466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spTree>
    <p:extLst>
      <p:ext uri="{BB962C8B-B14F-4D97-AF65-F5344CB8AC3E}">
        <p14:creationId xmlns:p14="http://schemas.microsoft.com/office/powerpoint/2010/main" val="524857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9728040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Catchments/Environment">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2267" b="23855"/>
          <a:stretch/>
        </p:blipFill>
        <p:spPr>
          <a:xfrm>
            <a:off x="0" y="2266122"/>
            <a:ext cx="9144000" cy="3284418"/>
          </a:xfrm>
          <a:prstGeom prst="rect">
            <a:avLst/>
          </a:prstGeom>
        </p:spPr>
      </p:pic>
      <p:sp>
        <p:nvSpPr>
          <p:cNvPr id="5" name="Rectangle 4"/>
          <p:cNvSpPr/>
          <p:nvPr/>
        </p:nvSpPr>
        <p:spPr>
          <a:xfrm>
            <a:off x="0" y="0"/>
            <a:ext cx="9144000" cy="22661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351998" y="227615"/>
            <a:ext cx="8468152" cy="969360"/>
          </a:xfrm>
        </p:spPr>
        <p:txBody>
          <a:bodyPr anchor="b">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1233879"/>
            <a:ext cx="8471657" cy="826970"/>
          </a:xfrm>
        </p:spPr>
        <p:txBody>
          <a:bodyPr>
            <a:normAutofit/>
          </a:bodyPr>
          <a:lstStyle>
            <a:lvl1pPr marL="0" indent="0">
              <a:lnSpc>
                <a:spcPct val="85000"/>
              </a:lnSpc>
              <a:buNone/>
              <a:defRPr sz="3000">
                <a:solidFill>
                  <a:schemeClr val="bg1"/>
                </a:solidFill>
                <a:latin typeface="+mj-lt"/>
              </a:defRPr>
            </a:lvl1pPr>
          </a:lstStyle>
          <a:p>
            <a:pPr lvl="0"/>
            <a:r>
              <a:rPr lang="en-US" dirty="0"/>
              <a:t>Click to edit Master text styles</a:t>
            </a:r>
          </a:p>
        </p:txBody>
      </p:sp>
      <p:sp>
        <p:nvSpPr>
          <p:cNvPr id="6" name="Rectangle 5"/>
          <p:cNvSpPr/>
          <p:nvPr/>
        </p:nvSpPr>
        <p:spPr>
          <a:xfrm>
            <a:off x="0" y="5526224"/>
            <a:ext cx="9144000" cy="54665"/>
          </a:xfrm>
          <a:prstGeom prst="rect">
            <a:avLst/>
          </a:prstGeom>
          <a:solidFill>
            <a:schemeClr val="accent6"/>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pic>
        <p:nvPicPr>
          <p:cNvPr id="9" name="Picture 8"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t="4531" b="62000"/>
          <a:stretch/>
        </p:blipFill>
        <p:spPr>
          <a:xfrm>
            <a:off x="4002602" y="-1"/>
            <a:ext cx="5141399" cy="2268976"/>
          </a:xfrm>
          <a:prstGeom prst="rect">
            <a:avLst/>
          </a:prstGeom>
        </p:spPr>
      </p:pic>
      <p:pic>
        <p:nvPicPr>
          <p:cNvPr id="10" name="Picture 9" descr="SEQWater_HORIZONTAL_CMYK.eps"/>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70983" y="6001550"/>
            <a:ext cx="2485118" cy="619229"/>
          </a:xfrm>
          <a:prstGeom prst="rect">
            <a:avLst/>
          </a:prstGeom>
        </p:spPr>
      </p:pic>
      <p:pic>
        <p:nvPicPr>
          <p:cNvPr id="11" name="Picture 10" descr="Seqwater.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141" y="6210464"/>
            <a:ext cx="1602666" cy="410315"/>
          </a:xfrm>
          <a:prstGeom prst="rect">
            <a:avLst/>
          </a:prstGeom>
        </p:spPr>
      </p:pic>
      <p:sp>
        <p:nvSpPr>
          <p:cNvPr id="8" name="Rectangle 7"/>
          <p:cNvSpPr/>
          <p:nvPr/>
        </p:nvSpPr>
        <p:spPr>
          <a:xfrm>
            <a:off x="0" y="2256275"/>
            <a:ext cx="9144000" cy="5466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spTree>
    <p:extLst>
      <p:ext uri="{BB962C8B-B14F-4D97-AF65-F5344CB8AC3E}">
        <p14:creationId xmlns:p14="http://schemas.microsoft.com/office/powerpoint/2010/main" val="369773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Community">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srcRect t="25650" b="19813"/>
          <a:stretch/>
        </p:blipFill>
        <p:spPr>
          <a:xfrm>
            <a:off x="0" y="2256275"/>
            <a:ext cx="9144000" cy="3324614"/>
          </a:xfrm>
          <a:prstGeom prst="rect">
            <a:avLst/>
          </a:prstGeom>
        </p:spPr>
      </p:pic>
      <p:sp>
        <p:nvSpPr>
          <p:cNvPr id="5" name="Rectangle 4"/>
          <p:cNvSpPr/>
          <p:nvPr/>
        </p:nvSpPr>
        <p:spPr>
          <a:xfrm>
            <a:off x="0" y="0"/>
            <a:ext cx="9144000" cy="22661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351998" y="227615"/>
            <a:ext cx="8468152" cy="969360"/>
          </a:xfrm>
        </p:spPr>
        <p:txBody>
          <a:bodyPr anchor="b">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1233879"/>
            <a:ext cx="8471657" cy="826970"/>
          </a:xfrm>
        </p:spPr>
        <p:txBody>
          <a:bodyPr>
            <a:normAutofit/>
          </a:bodyPr>
          <a:lstStyle>
            <a:lvl1pPr marL="0" indent="0">
              <a:lnSpc>
                <a:spcPct val="85000"/>
              </a:lnSpc>
              <a:buNone/>
              <a:defRPr sz="3000">
                <a:solidFill>
                  <a:schemeClr val="bg1"/>
                </a:solidFill>
                <a:latin typeface="+mj-lt"/>
              </a:defRPr>
            </a:lvl1pPr>
          </a:lstStyle>
          <a:p>
            <a:pPr lvl="0"/>
            <a:r>
              <a:rPr lang="en-US" dirty="0"/>
              <a:t>Click to edit Master text styles</a:t>
            </a:r>
          </a:p>
        </p:txBody>
      </p:sp>
      <p:sp>
        <p:nvSpPr>
          <p:cNvPr id="6" name="Rectangle 5"/>
          <p:cNvSpPr/>
          <p:nvPr/>
        </p:nvSpPr>
        <p:spPr>
          <a:xfrm>
            <a:off x="0" y="5526224"/>
            <a:ext cx="9144000" cy="54665"/>
          </a:xfrm>
          <a:prstGeom prst="rect">
            <a:avLst/>
          </a:prstGeom>
          <a:solidFill>
            <a:schemeClr val="accent4"/>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pic>
        <p:nvPicPr>
          <p:cNvPr id="9" name="Picture 8"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t="4531" b="62000"/>
          <a:stretch/>
        </p:blipFill>
        <p:spPr>
          <a:xfrm>
            <a:off x="4002602" y="-1"/>
            <a:ext cx="5141399" cy="2268976"/>
          </a:xfrm>
          <a:prstGeom prst="rect">
            <a:avLst/>
          </a:prstGeom>
        </p:spPr>
      </p:pic>
      <p:pic>
        <p:nvPicPr>
          <p:cNvPr id="10" name="Picture 9" descr="SEQWater_HORIZONTAL_CMYK.eps"/>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70983" y="6001550"/>
            <a:ext cx="2485118" cy="619229"/>
          </a:xfrm>
          <a:prstGeom prst="rect">
            <a:avLst/>
          </a:prstGeom>
        </p:spPr>
      </p:pic>
      <p:pic>
        <p:nvPicPr>
          <p:cNvPr id="11" name="Picture 10" descr="Seqwater.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141" y="6210464"/>
            <a:ext cx="1602666" cy="410315"/>
          </a:xfrm>
          <a:prstGeom prst="rect">
            <a:avLst/>
          </a:prstGeom>
        </p:spPr>
      </p:pic>
      <p:sp>
        <p:nvSpPr>
          <p:cNvPr id="8" name="Rectangle 7"/>
          <p:cNvSpPr/>
          <p:nvPr/>
        </p:nvSpPr>
        <p:spPr>
          <a:xfrm>
            <a:off x="0" y="2256275"/>
            <a:ext cx="9144000" cy="5466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spTree>
    <p:extLst>
      <p:ext uri="{BB962C8B-B14F-4D97-AF65-F5344CB8AC3E}">
        <p14:creationId xmlns:p14="http://schemas.microsoft.com/office/powerpoint/2010/main" val="356345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Dam">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srcRect t="33798" b="12789"/>
          <a:stretch/>
        </p:blipFill>
        <p:spPr>
          <a:xfrm>
            <a:off x="14074" y="2266122"/>
            <a:ext cx="9144000" cy="3260102"/>
          </a:xfrm>
          <a:prstGeom prst="rect">
            <a:avLst/>
          </a:prstGeom>
        </p:spPr>
      </p:pic>
      <p:sp>
        <p:nvSpPr>
          <p:cNvPr id="5" name="Rectangle 4"/>
          <p:cNvSpPr/>
          <p:nvPr/>
        </p:nvSpPr>
        <p:spPr>
          <a:xfrm>
            <a:off x="0" y="0"/>
            <a:ext cx="9144000" cy="22661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351998" y="227615"/>
            <a:ext cx="8468152" cy="969360"/>
          </a:xfrm>
        </p:spPr>
        <p:txBody>
          <a:bodyPr anchor="b">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1233879"/>
            <a:ext cx="8471657" cy="826970"/>
          </a:xfrm>
        </p:spPr>
        <p:txBody>
          <a:bodyPr>
            <a:normAutofit/>
          </a:bodyPr>
          <a:lstStyle>
            <a:lvl1pPr marL="0" indent="0">
              <a:lnSpc>
                <a:spcPct val="85000"/>
              </a:lnSpc>
              <a:buNone/>
              <a:defRPr sz="3000">
                <a:solidFill>
                  <a:schemeClr val="bg1"/>
                </a:solidFill>
                <a:latin typeface="+mj-lt"/>
              </a:defRPr>
            </a:lvl1pPr>
          </a:lstStyle>
          <a:p>
            <a:pPr lvl="0"/>
            <a:r>
              <a:rPr lang="en-US" dirty="0"/>
              <a:t>Click to edit Master text styles</a:t>
            </a:r>
          </a:p>
        </p:txBody>
      </p:sp>
      <p:sp>
        <p:nvSpPr>
          <p:cNvPr id="6" name="Rectangle 5"/>
          <p:cNvSpPr/>
          <p:nvPr/>
        </p:nvSpPr>
        <p:spPr>
          <a:xfrm>
            <a:off x="0" y="5526224"/>
            <a:ext cx="9144000" cy="54665"/>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pic>
        <p:nvPicPr>
          <p:cNvPr id="9" name="Picture 8"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t="4531" b="62000"/>
          <a:stretch/>
        </p:blipFill>
        <p:spPr>
          <a:xfrm>
            <a:off x="4002602" y="-1"/>
            <a:ext cx="5141399" cy="2268976"/>
          </a:xfrm>
          <a:prstGeom prst="rect">
            <a:avLst/>
          </a:prstGeom>
        </p:spPr>
      </p:pic>
      <p:pic>
        <p:nvPicPr>
          <p:cNvPr id="10" name="Picture 9" descr="SEQWater_HORIZONTAL_CMYK.eps"/>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70983" y="6001550"/>
            <a:ext cx="2485118" cy="619229"/>
          </a:xfrm>
          <a:prstGeom prst="rect">
            <a:avLst/>
          </a:prstGeom>
        </p:spPr>
      </p:pic>
      <p:pic>
        <p:nvPicPr>
          <p:cNvPr id="11" name="Picture 10" descr="Seqwater.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141" y="6210464"/>
            <a:ext cx="1602666" cy="410315"/>
          </a:xfrm>
          <a:prstGeom prst="rect">
            <a:avLst/>
          </a:prstGeom>
        </p:spPr>
      </p:pic>
      <p:sp>
        <p:nvSpPr>
          <p:cNvPr id="8" name="Rectangle 7"/>
          <p:cNvSpPr/>
          <p:nvPr/>
        </p:nvSpPr>
        <p:spPr>
          <a:xfrm>
            <a:off x="0" y="2256275"/>
            <a:ext cx="9144000" cy="546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spTree>
    <p:extLst>
      <p:ext uri="{BB962C8B-B14F-4D97-AF65-F5344CB8AC3E}">
        <p14:creationId xmlns:p14="http://schemas.microsoft.com/office/powerpoint/2010/main" val="2673558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Pipelines">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srcRect t="25489" b="20135"/>
          <a:stretch/>
        </p:blipFill>
        <p:spPr>
          <a:xfrm>
            <a:off x="0" y="2266122"/>
            <a:ext cx="9144000" cy="3314768"/>
          </a:xfrm>
          <a:prstGeom prst="rect">
            <a:avLst/>
          </a:prstGeom>
        </p:spPr>
      </p:pic>
      <p:sp>
        <p:nvSpPr>
          <p:cNvPr id="5" name="Rectangle 4"/>
          <p:cNvSpPr/>
          <p:nvPr/>
        </p:nvSpPr>
        <p:spPr>
          <a:xfrm>
            <a:off x="0" y="0"/>
            <a:ext cx="9144000" cy="22661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351998" y="227615"/>
            <a:ext cx="8468152" cy="969360"/>
          </a:xfrm>
        </p:spPr>
        <p:txBody>
          <a:bodyPr anchor="b">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1233879"/>
            <a:ext cx="8471657" cy="826970"/>
          </a:xfrm>
        </p:spPr>
        <p:txBody>
          <a:bodyPr>
            <a:normAutofit/>
          </a:bodyPr>
          <a:lstStyle>
            <a:lvl1pPr marL="0" indent="0">
              <a:lnSpc>
                <a:spcPct val="85000"/>
              </a:lnSpc>
              <a:buNone/>
              <a:defRPr sz="3000">
                <a:solidFill>
                  <a:schemeClr val="bg1"/>
                </a:solidFill>
                <a:latin typeface="+mj-lt"/>
              </a:defRPr>
            </a:lvl1pPr>
          </a:lstStyle>
          <a:p>
            <a:pPr lvl="0"/>
            <a:r>
              <a:rPr lang="en-US" dirty="0"/>
              <a:t>Click to edit Master text styles</a:t>
            </a:r>
          </a:p>
        </p:txBody>
      </p:sp>
      <p:sp>
        <p:nvSpPr>
          <p:cNvPr id="6" name="Rectangle 5"/>
          <p:cNvSpPr/>
          <p:nvPr/>
        </p:nvSpPr>
        <p:spPr>
          <a:xfrm>
            <a:off x="0" y="5526224"/>
            <a:ext cx="9144000" cy="54665"/>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pic>
        <p:nvPicPr>
          <p:cNvPr id="9" name="Picture 8"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t="4531" b="62000"/>
          <a:stretch/>
        </p:blipFill>
        <p:spPr>
          <a:xfrm>
            <a:off x="4002602" y="-1"/>
            <a:ext cx="5141399" cy="2268976"/>
          </a:xfrm>
          <a:prstGeom prst="rect">
            <a:avLst/>
          </a:prstGeom>
        </p:spPr>
      </p:pic>
      <p:pic>
        <p:nvPicPr>
          <p:cNvPr id="10" name="Picture 9" descr="SEQWater_HORIZONTAL_CMYK.eps"/>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70983" y="6001550"/>
            <a:ext cx="2485118" cy="619229"/>
          </a:xfrm>
          <a:prstGeom prst="rect">
            <a:avLst/>
          </a:prstGeom>
        </p:spPr>
      </p:pic>
      <p:pic>
        <p:nvPicPr>
          <p:cNvPr id="11" name="Picture 10" descr="Seqwater.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141" y="6210464"/>
            <a:ext cx="1602666" cy="410315"/>
          </a:xfrm>
          <a:prstGeom prst="rect">
            <a:avLst/>
          </a:prstGeom>
        </p:spPr>
      </p:pic>
      <p:sp>
        <p:nvSpPr>
          <p:cNvPr id="8" name="Rectangle 7"/>
          <p:cNvSpPr/>
          <p:nvPr/>
        </p:nvSpPr>
        <p:spPr>
          <a:xfrm>
            <a:off x="0" y="2256275"/>
            <a:ext cx="9144000" cy="546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spTree>
    <p:extLst>
      <p:ext uri="{BB962C8B-B14F-4D97-AF65-F5344CB8AC3E}">
        <p14:creationId xmlns:p14="http://schemas.microsoft.com/office/powerpoint/2010/main" val="126773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Water Treatment Plants">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srcRect t="17377" b="28085"/>
          <a:stretch/>
        </p:blipFill>
        <p:spPr>
          <a:xfrm>
            <a:off x="0" y="2256275"/>
            <a:ext cx="9144000" cy="3324614"/>
          </a:xfrm>
          <a:prstGeom prst="rect">
            <a:avLst/>
          </a:prstGeom>
        </p:spPr>
      </p:pic>
      <p:sp>
        <p:nvSpPr>
          <p:cNvPr id="5" name="Rectangle 4"/>
          <p:cNvSpPr/>
          <p:nvPr/>
        </p:nvSpPr>
        <p:spPr>
          <a:xfrm>
            <a:off x="0" y="0"/>
            <a:ext cx="9144000" cy="22661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351998" y="227615"/>
            <a:ext cx="8468152" cy="969360"/>
          </a:xfrm>
        </p:spPr>
        <p:txBody>
          <a:bodyPr anchor="b">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1233879"/>
            <a:ext cx="8471657" cy="826970"/>
          </a:xfrm>
        </p:spPr>
        <p:txBody>
          <a:bodyPr>
            <a:normAutofit/>
          </a:bodyPr>
          <a:lstStyle>
            <a:lvl1pPr marL="0" indent="0">
              <a:lnSpc>
                <a:spcPct val="85000"/>
              </a:lnSpc>
              <a:buNone/>
              <a:defRPr sz="3000">
                <a:solidFill>
                  <a:schemeClr val="bg1"/>
                </a:solidFill>
                <a:latin typeface="+mj-lt"/>
              </a:defRPr>
            </a:lvl1pPr>
          </a:lstStyle>
          <a:p>
            <a:pPr lvl="0"/>
            <a:r>
              <a:rPr lang="en-US" dirty="0"/>
              <a:t>Click to edit Master text styles</a:t>
            </a:r>
          </a:p>
        </p:txBody>
      </p:sp>
      <p:sp>
        <p:nvSpPr>
          <p:cNvPr id="6" name="Rectangle 5"/>
          <p:cNvSpPr/>
          <p:nvPr/>
        </p:nvSpPr>
        <p:spPr>
          <a:xfrm>
            <a:off x="0" y="5526224"/>
            <a:ext cx="9144000" cy="54665"/>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pic>
        <p:nvPicPr>
          <p:cNvPr id="9" name="Picture 8"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t="4531" b="62000"/>
          <a:stretch/>
        </p:blipFill>
        <p:spPr>
          <a:xfrm>
            <a:off x="4002602" y="-1"/>
            <a:ext cx="5141399" cy="2268976"/>
          </a:xfrm>
          <a:prstGeom prst="rect">
            <a:avLst/>
          </a:prstGeom>
        </p:spPr>
      </p:pic>
      <p:pic>
        <p:nvPicPr>
          <p:cNvPr id="10" name="Picture 9" descr="SEQWater_HORIZONTAL_CMYK.eps"/>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70983" y="6001550"/>
            <a:ext cx="2485118" cy="619229"/>
          </a:xfrm>
          <a:prstGeom prst="rect">
            <a:avLst/>
          </a:prstGeom>
        </p:spPr>
      </p:pic>
      <p:pic>
        <p:nvPicPr>
          <p:cNvPr id="11" name="Picture 10" descr="Seqwater.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141" y="6210464"/>
            <a:ext cx="1602666" cy="410315"/>
          </a:xfrm>
          <a:prstGeom prst="rect">
            <a:avLst/>
          </a:prstGeom>
        </p:spPr>
      </p:pic>
      <p:sp>
        <p:nvSpPr>
          <p:cNvPr id="8" name="Rectangle 7"/>
          <p:cNvSpPr/>
          <p:nvPr/>
        </p:nvSpPr>
        <p:spPr>
          <a:xfrm>
            <a:off x="0" y="2256275"/>
            <a:ext cx="9144000" cy="546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spTree>
    <p:extLst>
      <p:ext uri="{BB962C8B-B14F-4D97-AF65-F5344CB8AC3E}">
        <p14:creationId xmlns:p14="http://schemas.microsoft.com/office/powerpoint/2010/main" val="111998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Editable">
    <p:spTree>
      <p:nvGrpSpPr>
        <p:cNvPr id="1" name=""/>
        <p:cNvGrpSpPr/>
        <p:nvPr/>
      </p:nvGrpSpPr>
      <p:grpSpPr>
        <a:xfrm>
          <a:off x="0" y="0"/>
          <a:ext cx="0" cy="0"/>
          <a:chOff x="0" y="0"/>
          <a:chExt cx="0" cy="0"/>
        </a:xfrm>
      </p:grpSpPr>
      <p:sp>
        <p:nvSpPr>
          <p:cNvPr id="4" name="Picture Placeholder 3"/>
          <p:cNvSpPr>
            <a:spLocks noGrp="1"/>
          </p:cNvSpPr>
          <p:nvPr>
            <p:ph type="pic" sz="quarter" idx="11" hasCustomPrompt="1"/>
          </p:nvPr>
        </p:nvSpPr>
        <p:spPr>
          <a:xfrm>
            <a:off x="0" y="2300262"/>
            <a:ext cx="9144000" cy="3225826"/>
          </a:xfrm>
          <a:solidFill>
            <a:schemeClr val="bg2"/>
          </a:solidFill>
        </p:spPr>
        <p:txBody>
          <a:bodyPr anchor="ctr">
            <a:normAutofit/>
          </a:bodyPr>
          <a:lstStyle>
            <a:lvl1pPr marL="0" indent="0" algn="ctr">
              <a:spcBef>
                <a:spcPts val="0"/>
              </a:spcBef>
              <a:spcAft>
                <a:spcPts val="0"/>
              </a:spcAft>
              <a:buNone/>
              <a:defRPr sz="1400"/>
            </a:lvl1pPr>
          </a:lstStyle>
          <a:p>
            <a:r>
              <a:rPr lang="en-AU"/>
              <a:t>Click icon to insert picture</a:t>
            </a:r>
            <a:br>
              <a:rPr lang="en-AU"/>
            </a:br>
            <a:br>
              <a:rPr lang="en-AU"/>
            </a:br>
            <a:br>
              <a:rPr lang="en-AU"/>
            </a:br>
            <a:endParaRPr lang="en-AU"/>
          </a:p>
        </p:txBody>
      </p:sp>
      <p:sp>
        <p:nvSpPr>
          <p:cNvPr id="5" name="Rectangle 4"/>
          <p:cNvSpPr/>
          <p:nvPr/>
        </p:nvSpPr>
        <p:spPr>
          <a:xfrm>
            <a:off x="0" y="0"/>
            <a:ext cx="9144000" cy="22661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351998" y="227615"/>
            <a:ext cx="8468152" cy="969360"/>
          </a:xfrm>
        </p:spPr>
        <p:txBody>
          <a:bodyPr anchor="b">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1233879"/>
            <a:ext cx="8471657" cy="826970"/>
          </a:xfrm>
        </p:spPr>
        <p:txBody>
          <a:bodyPr>
            <a:normAutofit/>
          </a:bodyPr>
          <a:lstStyle>
            <a:lvl1pPr marL="0" indent="0">
              <a:lnSpc>
                <a:spcPct val="85000"/>
              </a:lnSpc>
              <a:buNone/>
              <a:defRPr sz="3000">
                <a:solidFill>
                  <a:schemeClr val="bg1"/>
                </a:solidFill>
                <a:latin typeface="+mj-lt"/>
              </a:defRPr>
            </a:lvl1pPr>
          </a:lstStyle>
          <a:p>
            <a:pPr lvl="0"/>
            <a:r>
              <a:rPr lang="en-US" dirty="0"/>
              <a:t>Click to edit Master text styles</a:t>
            </a:r>
          </a:p>
        </p:txBody>
      </p:sp>
      <p:sp>
        <p:nvSpPr>
          <p:cNvPr id="6" name="Rectangle 5"/>
          <p:cNvSpPr/>
          <p:nvPr/>
        </p:nvSpPr>
        <p:spPr>
          <a:xfrm>
            <a:off x="0" y="5526224"/>
            <a:ext cx="9144000" cy="54665"/>
          </a:xfrm>
          <a:prstGeom prst="rect">
            <a:avLst/>
          </a:prstGeom>
          <a:solidFill>
            <a:schemeClr val="accent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pic>
        <p:nvPicPr>
          <p:cNvPr id="9" name="Picture 8"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t="4531" b="62000"/>
          <a:stretch/>
        </p:blipFill>
        <p:spPr>
          <a:xfrm>
            <a:off x="4002602" y="-1"/>
            <a:ext cx="5141399" cy="2268976"/>
          </a:xfrm>
          <a:prstGeom prst="rect">
            <a:avLst/>
          </a:prstGeom>
        </p:spPr>
      </p:pic>
      <p:pic>
        <p:nvPicPr>
          <p:cNvPr id="10" name="Picture 9" descr="SEQWater_HORIZONTAL_CMYK.eps"/>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70983" y="6001550"/>
            <a:ext cx="2485118" cy="619229"/>
          </a:xfrm>
          <a:prstGeom prst="rect">
            <a:avLst/>
          </a:prstGeom>
        </p:spPr>
      </p:pic>
      <p:pic>
        <p:nvPicPr>
          <p:cNvPr id="11" name="Picture 10" descr="Seqwater.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141" y="6210464"/>
            <a:ext cx="1602666" cy="410315"/>
          </a:xfrm>
          <a:prstGeom prst="rect">
            <a:avLst/>
          </a:prstGeom>
        </p:spPr>
      </p:pic>
      <p:sp>
        <p:nvSpPr>
          <p:cNvPr id="8" name="Rectangle 7"/>
          <p:cNvSpPr/>
          <p:nvPr/>
        </p:nvSpPr>
        <p:spPr>
          <a:xfrm>
            <a:off x="0" y="2256275"/>
            <a:ext cx="9144000" cy="5466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spTree>
    <p:extLst>
      <p:ext uri="{BB962C8B-B14F-4D97-AF65-F5344CB8AC3E}">
        <p14:creationId xmlns:p14="http://schemas.microsoft.com/office/powerpoint/2010/main" val="524857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BEBA8EAE-BF5A-486C-A8C5-ECC9F3942E4B}">
                <a14:imgProps xmlns:a14="http://schemas.microsoft.com/office/drawing/2010/main">
                  <a14:imgLayer r:embed="rId3">
                    <a14:imgEffect>
                      <a14:sharpenSoften amount="41000"/>
                    </a14:imgEffect>
                  </a14:imgLayer>
                </a14:imgProps>
              </a:ext>
              <a:ext uri="{28A0092B-C50C-407E-A947-70E740481C1C}">
                <a14:useLocalDpi xmlns:a14="http://schemas.microsoft.com/office/drawing/2010/main" val="0"/>
              </a:ext>
            </a:extLst>
          </a:blip>
          <a:stretch>
            <a:fillRect/>
          </a:stretch>
        </p:blipFill>
        <p:spPr>
          <a:xfrm>
            <a:off x="-5570" y="-1"/>
            <a:ext cx="9226642" cy="6919981"/>
          </a:xfrm>
          <a:prstGeom prst="rect">
            <a:avLst/>
          </a:prstGeom>
        </p:spPr>
      </p:pic>
      <p:sp>
        <p:nvSpPr>
          <p:cNvPr id="2" name="Title 1"/>
          <p:cNvSpPr>
            <a:spLocks noGrp="1"/>
          </p:cNvSpPr>
          <p:nvPr>
            <p:ph type="title"/>
          </p:nvPr>
        </p:nvSpPr>
        <p:spPr>
          <a:xfrm>
            <a:off x="351998" y="227615"/>
            <a:ext cx="8468152" cy="969360"/>
          </a:xfrm>
        </p:spPr>
        <p:txBody>
          <a:bodyPr anchor="b">
            <a:noAutofit/>
          </a:bodyPr>
          <a:lstStyle>
            <a:lvl1pPr>
              <a:lnSpc>
                <a:spcPct val="80000"/>
              </a:lnSpc>
              <a:defRPr sz="4000">
                <a:solidFill>
                  <a:schemeClr val="accent1"/>
                </a:solidFill>
                <a:latin typeface="+mj-lt"/>
              </a:defRPr>
            </a:lvl1pPr>
          </a:lstStyle>
          <a:p>
            <a:r>
              <a:rPr lang="en-US" dirty="0"/>
              <a:t>Click to edit Master title style</a:t>
            </a:r>
            <a:endParaRPr lang="en-AU" dirty="0"/>
          </a:p>
        </p:txBody>
      </p:sp>
      <p:pic>
        <p:nvPicPr>
          <p:cNvPr id="14" name="Picture 13" descr="SEQWater_HORIZONTAL_CMYK.eps"/>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0" y="5786650"/>
            <a:ext cx="2745060" cy="684000"/>
          </a:xfrm>
          <a:prstGeom prst="rect">
            <a:avLst/>
          </a:prstGeom>
        </p:spPr>
      </p:pic>
      <p:pic>
        <p:nvPicPr>
          <p:cNvPr id="15" name="Picture 14"/>
          <p:cNvPicPr>
            <a:picLocks noChangeAspect="1"/>
          </p:cNvPicPr>
          <p:nvPr/>
        </p:nvPicPr>
        <p:blipFill rotWithShape="1">
          <a:blip r:embed="rId5">
            <a:alphaModFix amt="34000"/>
            <a:extLst>
              <a:ext uri="{28A0092B-C50C-407E-A947-70E740481C1C}">
                <a14:useLocalDpi xmlns:a14="http://schemas.microsoft.com/office/drawing/2010/main" val="0"/>
              </a:ext>
            </a:extLst>
          </a:blip>
          <a:srcRect l="-26808" r="26808"/>
          <a:stretch/>
        </p:blipFill>
        <p:spPr>
          <a:xfrm>
            <a:off x="3042000" y="389821"/>
            <a:ext cx="6041429" cy="6130318"/>
          </a:xfrm>
          <a:prstGeom prst="rect">
            <a:avLst/>
          </a:prstGeom>
        </p:spPr>
      </p:pic>
      <p:sp>
        <p:nvSpPr>
          <p:cNvPr id="4" name="Text Placeholder 3"/>
          <p:cNvSpPr>
            <a:spLocks noGrp="1"/>
          </p:cNvSpPr>
          <p:nvPr>
            <p:ph type="body" sz="quarter" idx="10"/>
          </p:nvPr>
        </p:nvSpPr>
        <p:spPr>
          <a:xfrm>
            <a:off x="352425" y="1412875"/>
            <a:ext cx="8467725" cy="4176713"/>
          </a:xfrm>
        </p:spPr>
        <p:txBody>
          <a:bodyPr/>
          <a:lstStyle>
            <a:lvl1pPr marL="355600" indent="-355600">
              <a:buFont typeface="+mj-lt"/>
              <a:buAutoNum type="arabicPeriod"/>
              <a:defRPr/>
            </a:lvl1pPr>
            <a:lvl2pPr marL="622300" indent="-266700">
              <a:buFont typeface="Arial" panose="020B0604020202020204" pitchFamily="34" charset="0"/>
              <a:buChar char="•"/>
              <a:defRPr/>
            </a:lvl2pPr>
            <a:lvl3pPr marL="901700" indent="-279400">
              <a:buFont typeface="Calibri" panose="020F0502020204030204" pitchFamily="34" charset="0"/>
              <a:buChar char="─"/>
              <a:defRPr/>
            </a:lvl3pPr>
            <a:lvl4pPr marL="0" indent="0">
              <a:buFont typeface="+mj-lt"/>
              <a:buNone/>
              <a:defRPr/>
            </a:lvl4pPr>
            <a:lvl5pPr marL="0" indent="0">
              <a:buFont typeface="+mj-lt"/>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200436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Divider Blue">
    <p:spTree>
      <p:nvGrpSpPr>
        <p:cNvPr id="1" name=""/>
        <p:cNvGrpSpPr/>
        <p:nvPr/>
      </p:nvGrpSpPr>
      <p:grpSpPr>
        <a:xfrm>
          <a:off x="0" y="0"/>
          <a:ext cx="0" cy="0"/>
          <a:chOff x="0" y="0"/>
          <a:chExt cx="0" cy="0"/>
        </a:xfrm>
      </p:grpSpPr>
      <p:sp>
        <p:nvSpPr>
          <p:cNvPr id="28" name="Rectangle 27"/>
          <p:cNvSpPr/>
          <p:nvPr/>
        </p:nvSpPr>
        <p:spPr>
          <a:xfrm>
            <a:off x="0" y="0"/>
            <a:ext cx="914399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9" name="Picture 28" descr="BackgroundBorder_Whit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a:noFill/>
        </p:spPr>
      </p:pic>
      <p:sp>
        <p:nvSpPr>
          <p:cNvPr id="2" name="Title 1"/>
          <p:cNvSpPr>
            <a:spLocks noGrp="1"/>
          </p:cNvSpPr>
          <p:nvPr>
            <p:ph type="title"/>
          </p:nvPr>
        </p:nvSpPr>
        <p:spPr>
          <a:xfrm>
            <a:off x="351998" y="1196974"/>
            <a:ext cx="8468152" cy="1117023"/>
          </a:xfrm>
        </p:spPr>
        <p:txBody>
          <a:bodyPr anchor="t">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2313998"/>
            <a:ext cx="8471657" cy="826970"/>
          </a:xfrm>
        </p:spPr>
        <p:txBody>
          <a:bodyPr>
            <a:normAutofit/>
          </a:bodyPr>
          <a:lstStyle>
            <a:lvl1pPr marL="0" indent="0">
              <a:lnSpc>
                <a:spcPct val="85000"/>
              </a:lnSpc>
              <a:buNone/>
              <a:defRPr sz="2800">
                <a:solidFill>
                  <a:schemeClr val="bg1"/>
                </a:solidFill>
                <a:latin typeface="+mj-lt"/>
              </a:defRPr>
            </a:lvl1pPr>
          </a:lstStyle>
          <a:p>
            <a:pPr lvl="0"/>
            <a:r>
              <a:rPr lang="en-US" dirty="0"/>
              <a:t>Click to edit Master text styles</a:t>
            </a:r>
          </a:p>
        </p:txBody>
      </p:sp>
      <p:pic>
        <p:nvPicPr>
          <p:cNvPr id="14" name="Picture 13"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4"/>
            <a:ext cx="4641155" cy="6119791"/>
          </a:xfrm>
          <a:prstGeom prst="rect">
            <a:avLst/>
          </a:prstGeom>
        </p:spPr>
      </p:pic>
      <p:pic>
        <p:nvPicPr>
          <p:cNvPr id="15" name="Picture 14" descr="SEQWater_HORIZONTAL_REV_WHITE.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5802753"/>
            <a:ext cx="2680436" cy="667897"/>
          </a:xfrm>
          <a:prstGeom prst="rect">
            <a:avLst/>
          </a:prstGeom>
        </p:spPr>
      </p:pic>
      <p:pic>
        <p:nvPicPr>
          <p:cNvPr id="33" name="Picture 32"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5"/>
            <a:ext cx="4641155" cy="6119791"/>
          </a:xfrm>
          <a:prstGeom prst="rect">
            <a:avLst/>
          </a:prstGeom>
        </p:spPr>
      </p:pic>
    </p:spTree>
    <p:extLst>
      <p:ext uri="{BB962C8B-B14F-4D97-AF65-F5344CB8AC3E}">
        <p14:creationId xmlns:p14="http://schemas.microsoft.com/office/powerpoint/2010/main" val="25146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Divider Dark Blue">
    <p:spTree>
      <p:nvGrpSpPr>
        <p:cNvPr id="1" name=""/>
        <p:cNvGrpSpPr/>
        <p:nvPr/>
      </p:nvGrpSpPr>
      <p:grpSpPr>
        <a:xfrm>
          <a:off x="0" y="0"/>
          <a:ext cx="0" cy="0"/>
          <a:chOff x="0" y="0"/>
          <a:chExt cx="0" cy="0"/>
        </a:xfrm>
      </p:grpSpPr>
      <p:sp>
        <p:nvSpPr>
          <p:cNvPr id="28" name="Rectangle 27"/>
          <p:cNvSpPr/>
          <p:nvPr/>
        </p:nvSpPr>
        <p:spPr>
          <a:xfrm>
            <a:off x="0" y="0"/>
            <a:ext cx="9143999"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9" name="Picture 28" descr="BackgroundBorder_Whit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a:noFill/>
        </p:spPr>
      </p:pic>
      <p:sp>
        <p:nvSpPr>
          <p:cNvPr id="2" name="Title 1"/>
          <p:cNvSpPr>
            <a:spLocks noGrp="1"/>
          </p:cNvSpPr>
          <p:nvPr>
            <p:ph type="title"/>
          </p:nvPr>
        </p:nvSpPr>
        <p:spPr>
          <a:xfrm>
            <a:off x="351998" y="1196974"/>
            <a:ext cx="8468152" cy="1117023"/>
          </a:xfrm>
        </p:spPr>
        <p:txBody>
          <a:bodyPr anchor="t">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2313998"/>
            <a:ext cx="8471657" cy="826970"/>
          </a:xfrm>
        </p:spPr>
        <p:txBody>
          <a:bodyPr>
            <a:normAutofit/>
          </a:bodyPr>
          <a:lstStyle>
            <a:lvl1pPr marL="0" indent="0">
              <a:lnSpc>
                <a:spcPct val="85000"/>
              </a:lnSpc>
              <a:buNone/>
              <a:defRPr sz="2800">
                <a:solidFill>
                  <a:schemeClr val="bg1"/>
                </a:solidFill>
                <a:latin typeface="+mj-lt"/>
              </a:defRPr>
            </a:lvl1pPr>
          </a:lstStyle>
          <a:p>
            <a:pPr lvl="0"/>
            <a:r>
              <a:rPr lang="en-US" dirty="0"/>
              <a:t>Click to edit Master text styles</a:t>
            </a:r>
          </a:p>
        </p:txBody>
      </p:sp>
      <p:pic>
        <p:nvPicPr>
          <p:cNvPr id="14" name="Picture 13"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4"/>
            <a:ext cx="4641155" cy="6119791"/>
          </a:xfrm>
          <a:prstGeom prst="rect">
            <a:avLst/>
          </a:prstGeom>
        </p:spPr>
      </p:pic>
      <p:pic>
        <p:nvPicPr>
          <p:cNvPr id="15" name="Picture 14" descr="SEQWater_HORIZONTAL_REV_WHITE.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5802753"/>
            <a:ext cx="2680436" cy="667897"/>
          </a:xfrm>
          <a:prstGeom prst="rect">
            <a:avLst/>
          </a:prstGeom>
        </p:spPr>
      </p:pic>
      <p:pic>
        <p:nvPicPr>
          <p:cNvPr id="33" name="Picture 32"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5"/>
            <a:ext cx="4641155" cy="6119791"/>
          </a:xfrm>
          <a:prstGeom prst="rect">
            <a:avLst/>
          </a:prstGeom>
        </p:spPr>
      </p:pic>
    </p:spTree>
    <p:extLst>
      <p:ext uri="{BB962C8B-B14F-4D97-AF65-F5344CB8AC3E}">
        <p14:creationId xmlns:p14="http://schemas.microsoft.com/office/powerpoint/2010/main" val="165614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BEBA8EAE-BF5A-486C-A8C5-ECC9F3942E4B}">
                <a14:imgProps xmlns:a14="http://schemas.microsoft.com/office/drawing/2010/main">
                  <a14:imgLayer r:embed="rId3">
                    <a14:imgEffect>
                      <a14:sharpenSoften amount="41000"/>
                    </a14:imgEffect>
                  </a14:imgLayer>
                </a14:imgProps>
              </a:ext>
              <a:ext uri="{28A0092B-C50C-407E-A947-70E740481C1C}">
                <a14:useLocalDpi xmlns:a14="http://schemas.microsoft.com/office/drawing/2010/main" val="0"/>
              </a:ext>
            </a:extLst>
          </a:blip>
          <a:stretch>
            <a:fillRect/>
          </a:stretch>
        </p:blipFill>
        <p:spPr>
          <a:xfrm>
            <a:off x="-5570" y="-1"/>
            <a:ext cx="9226642" cy="6919981"/>
          </a:xfrm>
          <a:prstGeom prst="rect">
            <a:avLst/>
          </a:prstGeom>
        </p:spPr>
      </p:pic>
      <p:sp>
        <p:nvSpPr>
          <p:cNvPr id="2" name="Title 1"/>
          <p:cNvSpPr>
            <a:spLocks noGrp="1"/>
          </p:cNvSpPr>
          <p:nvPr>
            <p:ph type="title"/>
          </p:nvPr>
        </p:nvSpPr>
        <p:spPr>
          <a:xfrm>
            <a:off x="351998" y="227615"/>
            <a:ext cx="8468152" cy="969360"/>
          </a:xfrm>
        </p:spPr>
        <p:txBody>
          <a:bodyPr anchor="b">
            <a:noAutofit/>
          </a:bodyPr>
          <a:lstStyle>
            <a:lvl1pPr>
              <a:lnSpc>
                <a:spcPct val="80000"/>
              </a:lnSpc>
              <a:defRPr sz="4000">
                <a:solidFill>
                  <a:schemeClr val="accent1"/>
                </a:solidFill>
                <a:latin typeface="+mj-lt"/>
              </a:defRPr>
            </a:lvl1pPr>
          </a:lstStyle>
          <a:p>
            <a:r>
              <a:rPr lang="en-US" dirty="0"/>
              <a:t>Click to edit Master title style</a:t>
            </a:r>
            <a:endParaRPr lang="en-AU" dirty="0"/>
          </a:p>
        </p:txBody>
      </p:sp>
      <p:pic>
        <p:nvPicPr>
          <p:cNvPr id="14" name="Picture 13" descr="SEQWater_HORIZONTAL_CMYK.eps"/>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0" y="5786650"/>
            <a:ext cx="2745060" cy="684000"/>
          </a:xfrm>
          <a:prstGeom prst="rect">
            <a:avLst/>
          </a:prstGeom>
        </p:spPr>
      </p:pic>
      <p:pic>
        <p:nvPicPr>
          <p:cNvPr id="15" name="Picture 14"/>
          <p:cNvPicPr>
            <a:picLocks noChangeAspect="1"/>
          </p:cNvPicPr>
          <p:nvPr/>
        </p:nvPicPr>
        <p:blipFill rotWithShape="1">
          <a:blip r:embed="rId5">
            <a:alphaModFix amt="34000"/>
            <a:extLst>
              <a:ext uri="{28A0092B-C50C-407E-A947-70E740481C1C}">
                <a14:useLocalDpi xmlns:a14="http://schemas.microsoft.com/office/drawing/2010/main" val="0"/>
              </a:ext>
            </a:extLst>
          </a:blip>
          <a:srcRect l="-26808" r="26808"/>
          <a:stretch/>
        </p:blipFill>
        <p:spPr>
          <a:xfrm>
            <a:off x="3042000" y="389821"/>
            <a:ext cx="6041429" cy="6130318"/>
          </a:xfrm>
          <a:prstGeom prst="rect">
            <a:avLst/>
          </a:prstGeom>
        </p:spPr>
      </p:pic>
      <p:sp>
        <p:nvSpPr>
          <p:cNvPr id="4" name="Text Placeholder 3"/>
          <p:cNvSpPr>
            <a:spLocks noGrp="1"/>
          </p:cNvSpPr>
          <p:nvPr>
            <p:ph type="body" sz="quarter" idx="10"/>
          </p:nvPr>
        </p:nvSpPr>
        <p:spPr>
          <a:xfrm>
            <a:off x="352425" y="1412875"/>
            <a:ext cx="8467725" cy="4176713"/>
          </a:xfrm>
        </p:spPr>
        <p:txBody>
          <a:bodyPr/>
          <a:lstStyle>
            <a:lvl1pPr marL="355600" indent="-355600">
              <a:buFont typeface="+mj-lt"/>
              <a:buAutoNum type="arabicPeriod"/>
              <a:defRPr/>
            </a:lvl1pPr>
            <a:lvl2pPr marL="622300" indent="-266700">
              <a:buFont typeface="Arial" panose="020B0604020202020204" pitchFamily="34" charset="0"/>
              <a:buChar char="•"/>
              <a:defRPr/>
            </a:lvl2pPr>
            <a:lvl3pPr marL="901700" indent="-279400">
              <a:buFont typeface="Calibri" panose="020F0502020204030204" pitchFamily="34" charset="0"/>
              <a:buChar char="─"/>
              <a:defRPr/>
            </a:lvl3pPr>
            <a:lvl4pPr marL="0" indent="0">
              <a:buFont typeface="+mj-lt"/>
              <a:buNone/>
              <a:defRPr/>
            </a:lvl4pPr>
            <a:lvl5pPr marL="0" indent="0">
              <a:buFont typeface="+mj-lt"/>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200436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Divider Orange">
    <p:spTree>
      <p:nvGrpSpPr>
        <p:cNvPr id="1" name=""/>
        <p:cNvGrpSpPr/>
        <p:nvPr/>
      </p:nvGrpSpPr>
      <p:grpSpPr>
        <a:xfrm>
          <a:off x="0" y="0"/>
          <a:ext cx="0" cy="0"/>
          <a:chOff x="0" y="0"/>
          <a:chExt cx="0" cy="0"/>
        </a:xfrm>
      </p:grpSpPr>
      <p:sp>
        <p:nvSpPr>
          <p:cNvPr id="28" name="Rectangle 27"/>
          <p:cNvSpPr/>
          <p:nvPr/>
        </p:nvSpPr>
        <p:spPr>
          <a:xfrm>
            <a:off x="0" y="0"/>
            <a:ext cx="9143999"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9" name="Picture 28" descr="BackgroundBorder_Whit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a:noFill/>
        </p:spPr>
      </p:pic>
      <p:sp>
        <p:nvSpPr>
          <p:cNvPr id="2" name="Title 1"/>
          <p:cNvSpPr>
            <a:spLocks noGrp="1"/>
          </p:cNvSpPr>
          <p:nvPr>
            <p:ph type="title"/>
          </p:nvPr>
        </p:nvSpPr>
        <p:spPr>
          <a:xfrm>
            <a:off x="351998" y="1196974"/>
            <a:ext cx="8468152" cy="1117023"/>
          </a:xfrm>
        </p:spPr>
        <p:txBody>
          <a:bodyPr anchor="t">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2313998"/>
            <a:ext cx="8471657" cy="826970"/>
          </a:xfrm>
        </p:spPr>
        <p:txBody>
          <a:bodyPr>
            <a:normAutofit/>
          </a:bodyPr>
          <a:lstStyle>
            <a:lvl1pPr marL="0" indent="0">
              <a:lnSpc>
                <a:spcPct val="85000"/>
              </a:lnSpc>
              <a:buNone/>
              <a:defRPr sz="2800">
                <a:solidFill>
                  <a:schemeClr val="bg1"/>
                </a:solidFill>
                <a:latin typeface="+mj-lt"/>
              </a:defRPr>
            </a:lvl1pPr>
          </a:lstStyle>
          <a:p>
            <a:pPr lvl="0"/>
            <a:r>
              <a:rPr lang="en-US" dirty="0"/>
              <a:t>Click to edit Master text styles</a:t>
            </a:r>
          </a:p>
        </p:txBody>
      </p:sp>
      <p:pic>
        <p:nvPicPr>
          <p:cNvPr id="14" name="Picture 13"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4"/>
            <a:ext cx="4641155" cy="6119791"/>
          </a:xfrm>
          <a:prstGeom prst="rect">
            <a:avLst/>
          </a:prstGeom>
        </p:spPr>
      </p:pic>
      <p:pic>
        <p:nvPicPr>
          <p:cNvPr id="15" name="Picture 14" descr="SEQWater_HORIZONTAL_REV_WHITE.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5802753"/>
            <a:ext cx="2680436" cy="667897"/>
          </a:xfrm>
          <a:prstGeom prst="rect">
            <a:avLst/>
          </a:prstGeom>
        </p:spPr>
      </p:pic>
      <p:pic>
        <p:nvPicPr>
          <p:cNvPr id="33" name="Picture 32"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5"/>
            <a:ext cx="4641155" cy="6119791"/>
          </a:xfrm>
          <a:prstGeom prst="rect">
            <a:avLst/>
          </a:prstGeom>
        </p:spPr>
      </p:pic>
    </p:spTree>
    <p:extLst>
      <p:ext uri="{BB962C8B-B14F-4D97-AF65-F5344CB8AC3E}">
        <p14:creationId xmlns:p14="http://schemas.microsoft.com/office/powerpoint/2010/main" val="417951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Divider Gold">
    <p:spTree>
      <p:nvGrpSpPr>
        <p:cNvPr id="1" name=""/>
        <p:cNvGrpSpPr/>
        <p:nvPr/>
      </p:nvGrpSpPr>
      <p:grpSpPr>
        <a:xfrm>
          <a:off x="0" y="0"/>
          <a:ext cx="0" cy="0"/>
          <a:chOff x="0" y="0"/>
          <a:chExt cx="0" cy="0"/>
        </a:xfrm>
      </p:grpSpPr>
      <p:sp>
        <p:nvSpPr>
          <p:cNvPr id="28" name="Rectangle 27"/>
          <p:cNvSpPr/>
          <p:nvPr/>
        </p:nvSpPr>
        <p:spPr>
          <a:xfrm>
            <a:off x="0" y="0"/>
            <a:ext cx="9143999" cy="685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9" name="Picture 28" descr="BackgroundBorder_Whit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a:noFill/>
        </p:spPr>
      </p:pic>
      <p:sp>
        <p:nvSpPr>
          <p:cNvPr id="2" name="Title 1"/>
          <p:cNvSpPr>
            <a:spLocks noGrp="1"/>
          </p:cNvSpPr>
          <p:nvPr>
            <p:ph type="title"/>
          </p:nvPr>
        </p:nvSpPr>
        <p:spPr>
          <a:xfrm>
            <a:off x="351998" y="1196974"/>
            <a:ext cx="8468152" cy="1117023"/>
          </a:xfrm>
        </p:spPr>
        <p:txBody>
          <a:bodyPr anchor="t">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2313998"/>
            <a:ext cx="8471657" cy="826970"/>
          </a:xfrm>
        </p:spPr>
        <p:txBody>
          <a:bodyPr>
            <a:normAutofit/>
          </a:bodyPr>
          <a:lstStyle>
            <a:lvl1pPr marL="0" indent="0">
              <a:lnSpc>
                <a:spcPct val="85000"/>
              </a:lnSpc>
              <a:buNone/>
              <a:defRPr sz="2800">
                <a:solidFill>
                  <a:schemeClr val="bg1"/>
                </a:solidFill>
                <a:latin typeface="+mj-lt"/>
              </a:defRPr>
            </a:lvl1pPr>
          </a:lstStyle>
          <a:p>
            <a:pPr lvl="0"/>
            <a:r>
              <a:rPr lang="en-US" dirty="0"/>
              <a:t>Click to edit Master text styles</a:t>
            </a:r>
          </a:p>
        </p:txBody>
      </p:sp>
      <p:pic>
        <p:nvPicPr>
          <p:cNvPr id="14" name="Picture 13"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4"/>
            <a:ext cx="4641155" cy="6119791"/>
          </a:xfrm>
          <a:prstGeom prst="rect">
            <a:avLst/>
          </a:prstGeom>
        </p:spPr>
      </p:pic>
      <p:pic>
        <p:nvPicPr>
          <p:cNvPr id="15" name="Picture 14" descr="SEQWater_HORIZONTAL_REV_WHITE.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5802753"/>
            <a:ext cx="2680436" cy="667897"/>
          </a:xfrm>
          <a:prstGeom prst="rect">
            <a:avLst/>
          </a:prstGeom>
        </p:spPr>
      </p:pic>
      <p:pic>
        <p:nvPicPr>
          <p:cNvPr id="33" name="Picture 32"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5"/>
            <a:ext cx="4641155" cy="6119791"/>
          </a:xfrm>
          <a:prstGeom prst="rect">
            <a:avLst/>
          </a:prstGeom>
        </p:spPr>
      </p:pic>
    </p:spTree>
    <p:extLst>
      <p:ext uri="{BB962C8B-B14F-4D97-AF65-F5344CB8AC3E}">
        <p14:creationId xmlns:p14="http://schemas.microsoft.com/office/powerpoint/2010/main" val="95449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Divider Aqua">
    <p:spTree>
      <p:nvGrpSpPr>
        <p:cNvPr id="1" name=""/>
        <p:cNvGrpSpPr/>
        <p:nvPr/>
      </p:nvGrpSpPr>
      <p:grpSpPr>
        <a:xfrm>
          <a:off x="0" y="0"/>
          <a:ext cx="0" cy="0"/>
          <a:chOff x="0" y="0"/>
          <a:chExt cx="0" cy="0"/>
        </a:xfrm>
      </p:grpSpPr>
      <p:sp>
        <p:nvSpPr>
          <p:cNvPr id="28" name="Rectangle 27"/>
          <p:cNvSpPr/>
          <p:nvPr/>
        </p:nvSpPr>
        <p:spPr>
          <a:xfrm>
            <a:off x="0" y="0"/>
            <a:ext cx="9143999"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9" name="Picture 28" descr="BackgroundBorder_Whit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a:noFill/>
        </p:spPr>
      </p:pic>
      <p:sp>
        <p:nvSpPr>
          <p:cNvPr id="2" name="Title 1"/>
          <p:cNvSpPr>
            <a:spLocks noGrp="1"/>
          </p:cNvSpPr>
          <p:nvPr>
            <p:ph type="title"/>
          </p:nvPr>
        </p:nvSpPr>
        <p:spPr>
          <a:xfrm>
            <a:off x="351998" y="1196974"/>
            <a:ext cx="8468152" cy="1117023"/>
          </a:xfrm>
        </p:spPr>
        <p:txBody>
          <a:bodyPr anchor="t">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2313998"/>
            <a:ext cx="8471657" cy="826970"/>
          </a:xfrm>
        </p:spPr>
        <p:txBody>
          <a:bodyPr>
            <a:normAutofit/>
          </a:bodyPr>
          <a:lstStyle>
            <a:lvl1pPr marL="0" indent="0">
              <a:lnSpc>
                <a:spcPct val="85000"/>
              </a:lnSpc>
              <a:buNone/>
              <a:defRPr sz="2800">
                <a:solidFill>
                  <a:schemeClr val="bg1"/>
                </a:solidFill>
                <a:latin typeface="+mj-lt"/>
              </a:defRPr>
            </a:lvl1pPr>
          </a:lstStyle>
          <a:p>
            <a:pPr lvl="0"/>
            <a:r>
              <a:rPr lang="en-US" dirty="0"/>
              <a:t>Click to edit Master text styles</a:t>
            </a:r>
          </a:p>
        </p:txBody>
      </p:sp>
      <p:pic>
        <p:nvPicPr>
          <p:cNvPr id="14" name="Picture 13"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4"/>
            <a:ext cx="4641155" cy="6119791"/>
          </a:xfrm>
          <a:prstGeom prst="rect">
            <a:avLst/>
          </a:prstGeom>
        </p:spPr>
      </p:pic>
      <p:pic>
        <p:nvPicPr>
          <p:cNvPr id="15" name="Picture 14" descr="SEQWater_HORIZONTAL_REV_WHITE.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5802753"/>
            <a:ext cx="2680436" cy="667897"/>
          </a:xfrm>
          <a:prstGeom prst="rect">
            <a:avLst/>
          </a:prstGeom>
        </p:spPr>
      </p:pic>
      <p:pic>
        <p:nvPicPr>
          <p:cNvPr id="33" name="Picture 32"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5"/>
            <a:ext cx="4641155" cy="6119791"/>
          </a:xfrm>
          <a:prstGeom prst="rect">
            <a:avLst/>
          </a:prstGeom>
        </p:spPr>
      </p:pic>
    </p:spTree>
    <p:extLst>
      <p:ext uri="{BB962C8B-B14F-4D97-AF65-F5344CB8AC3E}">
        <p14:creationId xmlns:p14="http://schemas.microsoft.com/office/powerpoint/2010/main" val="233355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Divider Grey">
    <p:spTree>
      <p:nvGrpSpPr>
        <p:cNvPr id="1" name=""/>
        <p:cNvGrpSpPr/>
        <p:nvPr/>
      </p:nvGrpSpPr>
      <p:grpSpPr>
        <a:xfrm>
          <a:off x="0" y="0"/>
          <a:ext cx="0" cy="0"/>
          <a:chOff x="0" y="0"/>
          <a:chExt cx="0" cy="0"/>
        </a:xfrm>
      </p:grpSpPr>
      <p:sp>
        <p:nvSpPr>
          <p:cNvPr id="28" name="Rectangle 27"/>
          <p:cNvSpPr/>
          <p:nvPr/>
        </p:nvSpPr>
        <p:spPr>
          <a:xfrm>
            <a:off x="0" y="0"/>
            <a:ext cx="9143999" cy="6858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9" name="Picture 28" descr="BackgroundBorder_Whit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a:noFill/>
        </p:spPr>
      </p:pic>
      <p:sp>
        <p:nvSpPr>
          <p:cNvPr id="2" name="Title 1"/>
          <p:cNvSpPr>
            <a:spLocks noGrp="1"/>
          </p:cNvSpPr>
          <p:nvPr>
            <p:ph type="title"/>
          </p:nvPr>
        </p:nvSpPr>
        <p:spPr>
          <a:xfrm>
            <a:off x="351998" y="1196974"/>
            <a:ext cx="8468152" cy="1117023"/>
          </a:xfrm>
        </p:spPr>
        <p:txBody>
          <a:bodyPr anchor="t">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2313998"/>
            <a:ext cx="8471657" cy="826970"/>
          </a:xfrm>
        </p:spPr>
        <p:txBody>
          <a:bodyPr>
            <a:normAutofit/>
          </a:bodyPr>
          <a:lstStyle>
            <a:lvl1pPr marL="0" indent="0">
              <a:lnSpc>
                <a:spcPct val="85000"/>
              </a:lnSpc>
              <a:buNone/>
              <a:defRPr sz="2800">
                <a:solidFill>
                  <a:schemeClr val="bg1"/>
                </a:solidFill>
                <a:latin typeface="+mj-lt"/>
              </a:defRPr>
            </a:lvl1pPr>
          </a:lstStyle>
          <a:p>
            <a:pPr lvl="0"/>
            <a:r>
              <a:rPr lang="en-US" dirty="0"/>
              <a:t>Click to edit Master text styles</a:t>
            </a:r>
          </a:p>
        </p:txBody>
      </p:sp>
      <p:pic>
        <p:nvPicPr>
          <p:cNvPr id="14" name="Picture 13"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4"/>
            <a:ext cx="4641155" cy="6119791"/>
          </a:xfrm>
          <a:prstGeom prst="rect">
            <a:avLst/>
          </a:prstGeom>
        </p:spPr>
      </p:pic>
      <p:pic>
        <p:nvPicPr>
          <p:cNvPr id="15" name="Picture 14" descr="SEQWater_HORIZONTAL_REV_WHITE.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5802753"/>
            <a:ext cx="2680436" cy="667897"/>
          </a:xfrm>
          <a:prstGeom prst="rect">
            <a:avLst/>
          </a:prstGeom>
        </p:spPr>
      </p:pic>
      <p:pic>
        <p:nvPicPr>
          <p:cNvPr id="33" name="Picture 32"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5"/>
            <a:ext cx="4641155" cy="6119791"/>
          </a:xfrm>
          <a:prstGeom prst="rect">
            <a:avLst/>
          </a:prstGeom>
        </p:spPr>
      </p:pic>
    </p:spTree>
    <p:extLst>
      <p:ext uri="{BB962C8B-B14F-4D97-AF65-F5344CB8AC3E}">
        <p14:creationId xmlns:p14="http://schemas.microsoft.com/office/powerpoint/2010/main" val="204022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10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4147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Title and Content_Dark blue">
    <p:spTree>
      <p:nvGrpSpPr>
        <p:cNvPr id="1" name=""/>
        <p:cNvGrpSpPr/>
        <p:nvPr/>
      </p:nvGrpSpPr>
      <p:grpSpPr>
        <a:xfrm>
          <a:off x="0" y="0"/>
          <a:ext cx="0" cy="0"/>
          <a:chOff x="0" y="0"/>
          <a:chExt cx="0" cy="0"/>
        </a:xfrm>
      </p:grpSpPr>
      <p:sp>
        <p:nvSpPr>
          <p:cNvPr id="12" name="Rectangle 11"/>
          <p:cNvSpPr/>
          <p:nvPr/>
        </p:nvSpPr>
        <p:spPr>
          <a:xfrm>
            <a:off x="0" y="-1"/>
            <a:ext cx="9179999" cy="1006931"/>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300497" y="0"/>
            <a:ext cx="879503" cy="1006931"/>
          </a:xfrm>
          <a:prstGeom prst="rect">
            <a:avLst/>
          </a:prstGeom>
        </p:spPr>
      </p:pic>
      <p:sp>
        <p:nvSpPr>
          <p:cNvPr id="11" name="Date Placeholder 2"/>
          <p:cNvSpPr>
            <a:spLocks noGrp="1"/>
          </p:cNvSpPr>
          <p:nvPr>
            <p:ph type="dt" sz="half" idx="10"/>
          </p:nvPr>
        </p:nvSpPr>
        <p:spPr>
          <a:xfrm>
            <a:off x="311150" y="6356350"/>
            <a:ext cx="1651544" cy="365125"/>
          </a:xfrm>
        </p:spPr>
        <p:txBody>
          <a:bodyPr/>
          <a:lstStyle/>
          <a:p>
            <a:fld id="{BB800261-08BF-824A-B88D-4996BA2DC79E}" type="datetimeFigureOut">
              <a:rPr lang="en-US" smtClean="0"/>
              <a:pPr/>
              <a:t>5/31/2019</a:t>
            </a:fld>
            <a:endParaRPr lang="en-US"/>
          </a:p>
        </p:txBody>
      </p:sp>
      <p:sp>
        <p:nvSpPr>
          <p:cNvPr id="14" name="Footer Placeholder 3"/>
          <p:cNvSpPr>
            <a:spLocks noGrp="1"/>
          </p:cNvSpPr>
          <p:nvPr>
            <p:ph type="ftr" sz="quarter" idx="11"/>
          </p:nvPr>
        </p:nvSpPr>
        <p:spPr>
          <a:xfrm>
            <a:off x="3124200" y="6356350"/>
            <a:ext cx="2895600" cy="365125"/>
          </a:xfrm>
        </p:spPr>
        <p:txBody>
          <a:bodyPr/>
          <a:lstStyle/>
          <a:p>
            <a:endParaRPr lang="en-US"/>
          </a:p>
        </p:txBody>
      </p:sp>
      <p:sp>
        <p:nvSpPr>
          <p:cNvPr id="15" name="Slide Number Placeholder 4"/>
          <p:cNvSpPr>
            <a:spLocks noGrp="1"/>
          </p:cNvSpPr>
          <p:nvPr>
            <p:ph type="sldNum" sz="quarter" idx="12"/>
          </p:nvPr>
        </p:nvSpPr>
        <p:spPr>
          <a:xfrm>
            <a:off x="6553200" y="6356350"/>
            <a:ext cx="2133600" cy="365125"/>
          </a:xfrm>
        </p:spPr>
        <p:txBody>
          <a:bodyPr/>
          <a:lstStyle/>
          <a:p>
            <a:fld id="{0C7C6F14-910F-284A-97D3-E5FE761F9EE7}" type="slidenum">
              <a:rPr lang="en-US" smtClean="0"/>
              <a:pPr/>
              <a:t>‹#›</a:t>
            </a:fld>
            <a:endParaRPr lang="en-US"/>
          </a:p>
        </p:txBody>
      </p:sp>
      <p:sp>
        <p:nvSpPr>
          <p:cNvPr id="10" name="Title 1"/>
          <p:cNvSpPr>
            <a:spLocks noGrp="1"/>
          </p:cNvSpPr>
          <p:nvPr>
            <p:ph type="title"/>
          </p:nvPr>
        </p:nvSpPr>
        <p:spPr>
          <a:xfrm>
            <a:off x="311150" y="342900"/>
            <a:ext cx="8528050" cy="592824"/>
          </a:xfrm>
          <a:noFill/>
        </p:spPr>
        <p:txBody>
          <a:bodyPr/>
          <a:lstStyle>
            <a:lvl1pPr>
              <a:defRPr>
                <a:solidFill>
                  <a:srgbClr val="FFFFFF"/>
                </a:solidFill>
              </a:defRPr>
            </a:lvl1pPr>
          </a:lstStyle>
          <a:p>
            <a:r>
              <a:rPr lang="en-AU" dirty="0"/>
              <a:t>Click to edit Master title style</a:t>
            </a:r>
            <a:endParaRPr lang="en-US" dirty="0"/>
          </a:p>
        </p:txBody>
      </p:sp>
      <p:sp>
        <p:nvSpPr>
          <p:cNvPr id="16" name="Text Placeholder 8"/>
          <p:cNvSpPr>
            <a:spLocks noGrp="1"/>
          </p:cNvSpPr>
          <p:nvPr>
            <p:ph type="body" sz="quarter" idx="13"/>
          </p:nvPr>
        </p:nvSpPr>
        <p:spPr>
          <a:xfrm>
            <a:off x="311150" y="1298849"/>
            <a:ext cx="8528050" cy="5056962"/>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13907896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Contents Page">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sharpenSoften amount="41000"/>
                    </a14:imgEffect>
                  </a14:imgLayer>
                </a14:imgProps>
              </a:ext>
              <a:ext uri="{28A0092B-C50C-407E-A947-70E740481C1C}">
                <a14:useLocalDpi xmlns:a14="http://schemas.microsoft.com/office/drawing/2010/main" val="0"/>
              </a:ext>
            </a:extLst>
          </a:blip>
          <a:stretch>
            <a:fillRect/>
          </a:stretch>
        </p:blipFill>
        <p:spPr>
          <a:xfrm>
            <a:off x="-5570" y="-1"/>
            <a:ext cx="9226642" cy="6919981"/>
          </a:xfrm>
          <a:prstGeom prst="rect">
            <a:avLst/>
          </a:prstGeom>
        </p:spPr>
      </p:pic>
      <p:sp>
        <p:nvSpPr>
          <p:cNvPr id="2" name="Title 1"/>
          <p:cNvSpPr>
            <a:spLocks noGrp="1"/>
          </p:cNvSpPr>
          <p:nvPr>
            <p:ph type="title" hasCustomPrompt="1"/>
          </p:nvPr>
        </p:nvSpPr>
        <p:spPr>
          <a:xfrm>
            <a:off x="685800" y="597694"/>
            <a:ext cx="8153400" cy="576736"/>
          </a:xfrm>
          <a:noFill/>
        </p:spPr>
        <p:txBody>
          <a:bodyPr/>
          <a:lstStyle>
            <a:lvl1pPr>
              <a:defRPr>
                <a:solidFill>
                  <a:schemeClr val="accent1"/>
                </a:solidFill>
              </a:defRPr>
            </a:lvl1pPr>
          </a:lstStyle>
          <a:p>
            <a:r>
              <a:rPr lang="en-AU" dirty="0"/>
              <a:t>Contents</a:t>
            </a:r>
            <a:endParaRPr lang="en-US" dirty="0"/>
          </a:p>
        </p:txBody>
      </p:sp>
      <p:sp>
        <p:nvSpPr>
          <p:cNvPr id="3" name="Date Placeholder 2"/>
          <p:cNvSpPr>
            <a:spLocks noGrp="1"/>
          </p:cNvSpPr>
          <p:nvPr>
            <p:ph type="dt" sz="half" idx="10"/>
          </p:nvPr>
        </p:nvSpPr>
        <p:spPr>
          <a:xfrm>
            <a:off x="685800" y="6356350"/>
            <a:ext cx="1651544" cy="365125"/>
          </a:xfrm>
        </p:spPr>
        <p:txBody>
          <a:bodyPr/>
          <a:lstStyle/>
          <a:p>
            <a:fld id="{BB800261-08BF-824A-B88D-4996BA2DC79E}" type="datetimeFigureOut">
              <a:rPr lang="en-US" smtClean="0"/>
              <a:pPr/>
              <a:t>5/31/2019</a:t>
            </a:fld>
            <a:endParaRPr lang="en-US"/>
          </a:p>
        </p:txBody>
      </p:sp>
      <p:sp>
        <p:nvSpPr>
          <p:cNvPr id="4" name="Footer Placeholder 3"/>
          <p:cNvSpPr>
            <a:spLocks noGrp="1"/>
          </p:cNvSpPr>
          <p:nvPr>
            <p:ph type="ftr" sz="quarter" idx="11"/>
          </p:nvPr>
        </p:nvSpPr>
        <p:spPr>
          <a:xfrm>
            <a:off x="3124200" y="6356350"/>
            <a:ext cx="2895600" cy="365125"/>
          </a:xfrm>
        </p:spPr>
        <p:txBody>
          <a:bodyPr/>
          <a:lstStyle/>
          <a:p>
            <a:endParaRPr lang="en-US"/>
          </a:p>
        </p:txBody>
      </p:sp>
      <p:sp>
        <p:nvSpPr>
          <p:cNvPr id="5" name="Slide Number Placeholder 4"/>
          <p:cNvSpPr>
            <a:spLocks noGrp="1"/>
          </p:cNvSpPr>
          <p:nvPr>
            <p:ph type="sldNum" sz="quarter" idx="12"/>
          </p:nvPr>
        </p:nvSpPr>
        <p:spPr/>
        <p:txBody>
          <a:bodyPr/>
          <a:lstStyle/>
          <a:p>
            <a:fld id="{0C7C6F14-910F-284A-97D3-E5FE761F9EE7}" type="slidenum">
              <a:rPr lang="en-US" smtClean="0"/>
              <a:pPr/>
              <a:t>‹#›</a:t>
            </a:fld>
            <a:endParaRPr lang="en-US"/>
          </a:p>
        </p:txBody>
      </p:sp>
      <p:sp>
        <p:nvSpPr>
          <p:cNvPr id="6" name="TextBox 5"/>
          <p:cNvSpPr txBox="1"/>
          <p:nvPr/>
        </p:nvSpPr>
        <p:spPr>
          <a:xfrm>
            <a:off x="3024674" y="108625"/>
            <a:ext cx="184666" cy="369332"/>
          </a:xfrm>
          <a:prstGeom prst="rect">
            <a:avLst/>
          </a:prstGeom>
          <a:noFill/>
        </p:spPr>
        <p:txBody>
          <a:bodyPr wrap="none" rtlCol="0">
            <a:spAutoFit/>
          </a:bodyPr>
          <a:lstStyle/>
          <a:p>
            <a:endParaRPr lang="en-US"/>
          </a:p>
        </p:txBody>
      </p:sp>
      <p:sp>
        <p:nvSpPr>
          <p:cNvPr id="9" name="Text Placeholder 8"/>
          <p:cNvSpPr>
            <a:spLocks noGrp="1"/>
          </p:cNvSpPr>
          <p:nvPr>
            <p:ph type="body" sz="quarter" idx="13"/>
          </p:nvPr>
        </p:nvSpPr>
        <p:spPr>
          <a:xfrm>
            <a:off x="685800" y="1476375"/>
            <a:ext cx="6203950" cy="4195975"/>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pic>
        <p:nvPicPr>
          <p:cNvPr id="10" name="Picture 9" descr="SEQWater_HORIZONTAL_CMYK.eps"/>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0" y="5786650"/>
            <a:ext cx="2745060" cy="684000"/>
          </a:xfrm>
          <a:prstGeom prst="rect">
            <a:avLst/>
          </a:prstGeom>
        </p:spPr>
      </p:pic>
      <p:pic>
        <p:nvPicPr>
          <p:cNvPr id="13" name="Picture 12"/>
          <p:cNvPicPr>
            <a:picLocks noChangeAspect="1"/>
          </p:cNvPicPr>
          <p:nvPr/>
        </p:nvPicPr>
        <p:blipFill rotWithShape="1">
          <a:blip r:embed="rId5">
            <a:alphaModFix amt="34000"/>
            <a:extLst>
              <a:ext uri="{28A0092B-C50C-407E-A947-70E740481C1C}">
                <a14:useLocalDpi xmlns:a14="http://schemas.microsoft.com/office/drawing/2010/main" val="0"/>
              </a:ext>
            </a:extLst>
          </a:blip>
          <a:srcRect l="-26808" r="26808"/>
          <a:stretch/>
        </p:blipFill>
        <p:spPr>
          <a:xfrm>
            <a:off x="3042000" y="389821"/>
            <a:ext cx="6041429" cy="6130318"/>
          </a:xfrm>
          <a:prstGeom prst="rect">
            <a:avLst/>
          </a:prstGeom>
        </p:spPr>
      </p:pic>
    </p:spTree>
    <p:extLst>
      <p:ext uri="{BB962C8B-B14F-4D97-AF65-F5344CB8AC3E}">
        <p14:creationId xmlns:p14="http://schemas.microsoft.com/office/powerpoint/2010/main" val="38510936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order">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sharpenSoften amount="41000"/>
                    </a14:imgEffect>
                  </a14:imgLayer>
                </a14:imgProps>
              </a:ext>
              <a:ext uri="{28A0092B-C50C-407E-A947-70E740481C1C}">
                <a14:useLocalDpi xmlns:a14="http://schemas.microsoft.com/office/drawing/2010/main" val="0"/>
              </a:ext>
            </a:extLst>
          </a:blip>
          <a:stretch>
            <a:fillRect/>
          </a:stretch>
        </p:blipFill>
        <p:spPr>
          <a:xfrm>
            <a:off x="-5570" y="-1"/>
            <a:ext cx="9226642" cy="6919981"/>
          </a:xfrm>
          <a:prstGeom prst="rect">
            <a:avLst/>
          </a:prstGeom>
        </p:spPr>
      </p:pic>
      <p:sp>
        <p:nvSpPr>
          <p:cNvPr id="2" name="Title 1"/>
          <p:cNvSpPr>
            <a:spLocks noGrp="1"/>
          </p:cNvSpPr>
          <p:nvPr>
            <p:ph type="title" hasCustomPrompt="1"/>
          </p:nvPr>
        </p:nvSpPr>
        <p:spPr>
          <a:xfrm>
            <a:off x="685800" y="597694"/>
            <a:ext cx="8153400" cy="576736"/>
          </a:xfrm>
          <a:noFill/>
        </p:spPr>
        <p:txBody>
          <a:bodyPr/>
          <a:lstStyle>
            <a:lvl1pPr>
              <a:defRPr>
                <a:solidFill>
                  <a:schemeClr val="accent1"/>
                </a:solidFill>
              </a:defRPr>
            </a:lvl1pPr>
          </a:lstStyle>
          <a:p>
            <a:r>
              <a:rPr lang="en-AU" dirty="0"/>
              <a:t>Contents</a:t>
            </a:r>
            <a:endParaRPr lang="en-US" dirty="0"/>
          </a:p>
        </p:txBody>
      </p:sp>
      <p:sp>
        <p:nvSpPr>
          <p:cNvPr id="3" name="Date Placeholder 2"/>
          <p:cNvSpPr>
            <a:spLocks noGrp="1"/>
          </p:cNvSpPr>
          <p:nvPr>
            <p:ph type="dt" sz="half" idx="10"/>
          </p:nvPr>
        </p:nvSpPr>
        <p:spPr>
          <a:xfrm>
            <a:off x="685800" y="6356350"/>
            <a:ext cx="1651544" cy="365125"/>
          </a:xfrm>
        </p:spPr>
        <p:txBody>
          <a:bodyPr/>
          <a:lstStyle/>
          <a:p>
            <a:fld id="{BB800261-08BF-824A-B88D-4996BA2DC79E}" type="datetimeFigureOut">
              <a:rPr lang="en-US" smtClean="0"/>
              <a:pPr/>
              <a:t>5/31/2019</a:t>
            </a:fld>
            <a:endParaRPr lang="en-US"/>
          </a:p>
        </p:txBody>
      </p:sp>
      <p:sp>
        <p:nvSpPr>
          <p:cNvPr id="4" name="Footer Placeholder 3"/>
          <p:cNvSpPr>
            <a:spLocks noGrp="1"/>
          </p:cNvSpPr>
          <p:nvPr>
            <p:ph type="ftr" sz="quarter" idx="11"/>
          </p:nvPr>
        </p:nvSpPr>
        <p:spPr>
          <a:xfrm>
            <a:off x="3124200" y="6356350"/>
            <a:ext cx="2895600" cy="365125"/>
          </a:xfrm>
        </p:spPr>
        <p:txBody>
          <a:bodyPr/>
          <a:lstStyle/>
          <a:p>
            <a:endParaRPr lang="en-US"/>
          </a:p>
        </p:txBody>
      </p:sp>
      <p:sp>
        <p:nvSpPr>
          <p:cNvPr id="5" name="Slide Number Placeholder 4"/>
          <p:cNvSpPr>
            <a:spLocks noGrp="1"/>
          </p:cNvSpPr>
          <p:nvPr>
            <p:ph type="sldNum" sz="quarter" idx="12"/>
          </p:nvPr>
        </p:nvSpPr>
        <p:spPr/>
        <p:txBody>
          <a:bodyPr/>
          <a:lstStyle/>
          <a:p>
            <a:fld id="{0C7C6F14-910F-284A-97D3-E5FE761F9EE7}" type="slidenum">
              <a:rPr lang="en-US" smtClean="0"/>
              <a:pPr/>
              <a:t>‹#›</a:t>
            </a:fld>
            <a:endParaRPr lang="en-US"/>
          </a:p>
        </p:txBody>
      </p:sp>
      <p:sp>
        <p:nvSpPr>
          <p:cNvPr id="6" name="TextBox 5"/>
          <p:cNvSpPr txBox="1"/>
          <p:nvPr/>
        </p:nvSpPr>
        <p:spPr>
          <a:xfrm>
            <a:off x="3024674" y="108625"/>
            <a:ext cx="184666" cy="369332"/>
          </a:xfrm>
          <a:prstGeom prst="rect">
            <a:avLst/>
          </a:prstGeom>
          <a:noFill/>
        </p:spPr>
        <p:txBody>
          <a:bodyPr wrap="none" rtlCol="0">
            <a:spAutoFit/>
          </a:bodyPr>
          <a:lstStyle/>
          <a:p>
            <a:endParaRPr lang="en-US"/>
          </a:p>
        </p:txBody>
      </p:sp>
      <p:sp>
        <p:nvSpPr>
          <p:cNvPr id="9" name="Text Placeholder 8"/>
          <p:cNvSpPr>
            <a:spLocks noGrp="1"/>
          </p:cNvSpPr>
          <p:nvPr>
            <p:ph type="body" sz="quarter" idx="13"/>
          </p:nvPr>
        </p:nvSpPr>
        <p:spPr>
          <a:xfrm>
            <a:off x="685800" y="1476375"/>
            <a:ext cx="6203950" cy="4195975"/>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pic>
        <p:nvPicPr>
          <p:cNvPr id="10" name="Picture 9" descr="SEQWater_HORIZONTAL_CMYK.eps"/>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0" y="5786650"/>
            <a:ext cx="2745060" cy="684000"/>
          </a:xfrm>
          <a:prstGeom prst="rect">
            <a:avLst/>
          </a:prstGeom>
        </p:spPr>
      </p:pic>
    </p:spTree>
    <p:extLst>
      <p:ext uri="{BB962C8B-B14F-4D97-AF65-F5344CB8AC3E}">
        <p14:creationId xmlns:p14="http://schemas.microsoft.com/office/powerpoint/2010/main" val="172087860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Contents Page">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sharpenSoften amount="41000"/>
                    </a14:imgEffect>
                  </a14:imgLayer>
                </a14:imgProps>
              </a:ext>
              <a:ext uri="{28A0092B-C50C-407E-A947-70E740481C1C}">
                <a14:useLocalDpi xmlns:a14="http://schemas.microsoft.com/office/drawing/2010/main" val="0"/>
              </a:ext>
            </a:extLst>
          </a:blip>
          <a:stretch>
            <a:fillRect/>
          </a:stretch>
        </p:blipFill>
        <p:spPr>
          <a:xfrm>
            <a:off x="-5570" y="-1"/>
            <a:ext cx="9226642" cy="6919981"/>
          </a:xfrm>
          <a:prstGeom prst="rect">
            <a:avLst/>
          </a:prstGeom>
        </p:spPr>
      </p:pic>
      <p:sp>
        <p:nvSpPr>
          <p:cNvPr id="3" name="Date Placeholder 2"/>
          <p:cNvSpPr>
            <a:spLocks noGrp="1"/>
          </p:cNvSpPr>
          <p:nvPr>
            <p:ph type="dt" sz="half" idx="10"/>
          </p:nvPr>
        </p:nvSpPr>
        <p:spPr>
          <a:xfrm>
            <a:off x="685800" y="6356350"/>
            <a:ext cx="1651544" cy="365125"/>
          </a:xfrm>
        </p:spPr>
        <p:txBody>
          <a:bodyPr/>
          <a:lstStyle/>
          <a:p>
            <a:fld id="{BB800261-08BF-824A-B88D-4996BA2DC79E}" type="datetimeFigureOut">
              <a:rPr lang="en-US" smtClean="0"/>
              <a:pPr/>
              <a:t>5/31/2019</a:t>
            </a:fld>
            <a:endParaRPr lang="en-US"/>
          </a:p>
        </p:txBody>
      </p:sp>
      <p:sp>
        <p:nvSpPr>
          <p:cNvPr id="4" name="Footer Placeholder 3"/>
          <p:cNvSpPr>
            <a:spLocks noGrp="1"/>
          </p:cNvSpPr>
          <p:nvPr>
            <p:ph type="ftr" sz="quarter" idx="11"/>
          </p:nvPr>
        </p:nvSpPr>
        <p:spPr>
          <a:xfrm>
            <a:off x="3124200" y="6356350"/>
            <a:ext cx="2895600" cy="365125"/>
          </a:xfrm>
        </p:spPr>
        <p:txBody>
          <a:bodyPr/>
          <a:lstStyle/>
          <a:p>
            <a:endParaRPr lang="en-US"/>
          </a:p>
        </p:txBody>
      </p:sp>
      <p:sp>
        <p:nvSpPr>
          <p:cNvPr id="5" name="Slide Number Placeholder 4"/>
          <p:cNvSpPr>
            <a:spLocks noGrp="1"/>
          </p:cNvSpPr>
          <p:nvPr>
            <p:ph type="sldNum" sz="quarter" idx="12"/>
          </p:nvPr>
        </p:nvSpPr>
        <p:spPr/>
        <p:txBody>
          <a:bodyPr/>
          <a:lstStyle/>
          <a:p>
            <a:fld id="{0C7C6F14-910F-284A-97D3-E5FE761F9EE7}" type="slidenum">
              <a:rPr lang="en-US" smtClean="0"/>
              <a:pPr/>
              <a:t>‹#›</a:t>
            </a:fld>
            <a:endParaRPr lang="en-US"/>
          </a:p>
        </p:txBody>
      </p:sp>
      <p:sp>
        <p:nvSpPr>
          <p:cNvPr id="6" name="TextBox 5"/>
          <p:cNvSpPr txBox="1"/>
          <p:nvPr/>
        </p:nvSpPr>
        <p:spPr>
          <a:xfrm>
            <a:off x="3024674" y="108625"/>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41014270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Title and Content_Cyan">
    <p:spTree>
      <p:nvGrpSpPr>
        <p:cNvPr id="1" name=""/>
        <p:cNvGrpSpPr/>
        <p:nvPr/>
      </p:nvGrpSpPr>
      <p:grpSpPr>
        <a:xfrm>
          <a:off x="0" y="0"/>
          <a:ext cx="0" cy="0"/>
          <a:chOff x="0" y="0"/>
          <a:chExt cx="0" cy="0"/>
        </a:xfrm>
      </p:grpSpPr>
      <p:sp>
        <p:nvSpPr>
          <p:cNvPr id="12" name="Rectangle 11"/>
          <p:cNvSpPr/>
          <p:nvPr/>
        </p:nvSpPr>
        <p:spPr>
          <a:xfrm>
            <a:off x="0" y="-1"/>
            <a:ext cx="9179999" cy="100693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300497" y="0"/>
            <a:ext cx="879503" cy="1006931"/>
          </a:xfrm>
          <a:prstGeom prst="rect">
            <a:avLst/>
          </a:prstGeom>
        </p:spPr>
      </p:pic>
      <p:sp>
        <p:nvSpPr>
          <p:cNvPr id="11" name="Date Placeholder 2"/>
          <p:cNvSpPr>
            <a:spLocks noGrp="1"/>
          </p:cNvSpPr>
          <p:nvPr>
            <p:ph type="dt" sz="half" idx="10"/>
          </p:nvPr>
        </p:nvSpPr>
        <p:spPr>
          <a:xfrm>
            <a:off x="311150" y="6356350"/>
            <a:ext cx="1651544" cy="365125"/>
          </a:xfrm>
        </p:spPr>
        <p:txBody>
          <a:bodyPr/>
          <a:lstStyle/>
          <a:p>
            <a:fld id="{BB800261-08BF-824A-B88D-4996BA2DC79E}" type="datetimeFigureOut">
              <a:rPr lang="en-US" smtClean="0"/>
              <a:pPr/>
              <a:t>5/31/2019</a:t>
            </a:fld>
            <a:endParaRPr lang="en-US"/>
          </a:p>
        </p:txBody>
      </p:sp>
      <p:sp>
        <p:nvSpPr>
          <p:cNvPr id="14" name="Footer Placeholder 3"/>
          <p:cNvSpPr>
            <a:spLocks noGrp="1"/>
          </p:cNvSpPr>
          <p:nvPr>
            <p:ph type="ftr" sz="quarter" idx="11"/>
          </p:nvPr>
        </p:nvSpPr>
        <p:spPr>
          <a:xfrm>
            <a:off x="3124200" y="6356350"/>
            <a:ext cx="2895600" cy="365125"/>
          </a:xfrm>
        </p:spPr>
        <p:txBody>
          <a:bodyPr/>
          <a:lstStyle/>
          <a:p>
            <a:endParaRPr lang="en-US"/>
          </a:p>
        </p:txBody>
      </p:sp>
      <p:sp>
        <p:nvSpPr>
          <p:cNvPr id="15" name="Slide Number Placeholder 4"/>
          <p:cNvSpPr>
            <a:spLocks noGrp="1"/>
          </p:cNvSpPr>
          <p:nvPr>
            <p:ph type="sldNum" sz="quarter" idx="12"/>
          </p:nvPr>
        </p:nvSpPr>
        <p:spPr>
          <a:xfrm>
            <a:off x="6553200" y="6356350"/>
            <a:ext cx="2133600" cy="365125"/>
          </a:xfrm>
        </p:spPr>
        <p:txBody>
          <a:bodyPr/>
          <a:lstStyle/>
          <a:p>
            <a:fld id="{0C7C6F14-910F-284A-97D3-E5FE761F9EE7}" type="slidenum">
              <a:rPr lang="en-US" smtClean="0"/>
              <a:pPr/>
              <a:t>‹#›</a:t>
            </a:fld>
            <a:endParaRPr lang="en-US"/>
          </a:p>
        </p:txBody>
      </p:sp>
      <p:sp>
        <p:nvSpPr>
          <p:cNvPr id="10" name="Title 1"/>
          <p:cNvSpPr>
            <a:spLocks noGrp="1"/>
          </p:cNvSpPr>
          <p:nvPr>
            <p:ph type="title"/>
          </p:nvPr>
        </p:nvSpPr>
        <p:spPr>
          <a:xfrm>
            <a:off x="311150" y="342900"/>
            <a:ext cx="8528050" cy="592824"/>
          </a:xfrm>
          <a:noFill/>
        </p:spPr>
        <p:txBody>
          <a:bodyPr/>
          <a:lstStyle>
            <a:lvl1pPr>
              <a:defRPr>
                <a:solidFill>
                  <a:srgbClr val="FFFFFF"/>
                </a:solidFill>
              </a:defRPr>
            </a:lvl1pPr>
          </a:lstStyle>
          <a:p>
            <a:r>
              <a:rPr lang="en-AU" dirty="0"/>
              <a:t>Click to edit Master title style</a:t>
            </a:r>
            <a:endParaRPr lang="en-US" dirty="0"/>
          </a:p>
        </p:txBody>
      </p:sp>
      <p:sp>
        <p:nvSpPr>
          <p:cNvPr id="3" name="Content Placeholder 2"/>
          <p:cNvSpPr>
            <a:spLocks noGrp="1"/>
          </p:cNvSpPr>
          <p:nvPr>
            <p:ph sz="quarter" idx="13"/>
          </p:nvPr>
        </p:nvSpPr>
        <p:spPr>
          <a:xfrm>
            <a:off x="311150" y="1301682"/>
            <a:ext cx="8528050" cy="4770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415071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Blue">
    <p:spTree>
      <p:nvGrpSpPr>
        <p:cNvPr id="1" name=""/>
        <p:cNvGrpSpPr/>
        <p:nvPr/>
      </p:nvGrpSpPr>
      <p:grpSpPr>
        <a:xfrm>
          <a:off x="0" y="0"/>
          <a:ext cx="0" cy="0"/>
          <a:chOff x="0" y="0"/>
          <a:chExt cx="0" cy="0"/>
        </a:xfrm>
      </p:grpSpPr>
      <p:sp>
        <p:nvSpPr>
          <p:cNvPr id="28" name="Rectangle 27"/>
          <p:cNvSpPr/>
          <p:nvPr/>
        </p:nvSpPr>
        <p:spPr>
          <a:xfrm>
            <a:off x="0" y="0"/>
            <a:ext cx="914399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9" name="Picture 28" descr="BackgroundBorder_Whit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a:noFill/>
        </p:spPr>
      </p:pic>
      <p:sp>
        <p:nvSpPr>
          <p:cNvPr id="2" name="Title 1"/>
          <p:cNvSpPr>
            <a:spLocks noGrp="1"/>
          </p:cNvSpPr>
          <p:nvPr>
            <p:ph type="title"/>
          </p:nvPr>
        </p:nvSpPr>
        <p:spPr>
          <a:xfrm>
            <a:off x="351998" y="1196974"/>
            <a:ext cx="8468152" cy="1117023"/>
          </a:xfrm>
        </p:spPr>
        <p:txBody>
          <a:bodyPr anchor="t">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2313998"/>
            <a:ext cx="8471657" cy="826970"/>
          </a:xfrm>
        </p:spPr>
        <p:txBody>
          <a:bodyPr>
            <a:normAutofit/>
          </a:bodyPr>
          <a:lstStyle>
            <a:lvl1pPr marL="0" indent="0">
              <a:lnSpc>
                <a:spcPct val="85000"/>
              </a:lnSpc>
              <a:buNone/>
              <a:defRPr sz="2800">
                <a:solidFill>
                  <a:schemeClr val="bg1"/>
                </a:solidFill>
                <a:latin typeface="+mj-lt"/>
              </a:defRPr>
            </a:lvl1pPr>
          </a:lstStyle>
          <a:p>
            <a:pPr lvl="0"/>
            <a:r>
              <a:rPr lang="en-US" dirty="0"/>
              <a:t>Click to edit Master text styles</a:t>
            </a:r>
          </a:p>
        </p:txBody>
      </p:sp>
      <p:pic>
        <p:nvPicPr>
          <p:cNvPr id="14" name="Picture 13"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4"/>
            <a:ext cx="4641155" cy="6119791"/>
          </a:xfrm>
          <a:prstGeom prst="rect">
            <a:avLst/>
          </a:prstGeom>
        </p:spPr>
      </p:pic>
      <p:pic>
        <p:nvPicPr>
          <p:cNvPr id="15" name="Picture 14" descr="SEQWater_HORIZONTAL_REV_WHITE.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5802753"/>
            <a:ext cx="2680436" cy="667897"/>
          </a:xfrm>
          <a:prstGeom prst="rect">
            <a:avLst/>
          </a:prstGeom>
        </p:spPr>
      </p:pic>
      <p:pic>
        <p:nvPicPr>
          <p:cNvPr id="33" name="Picture 32"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5"/>
            <a:ext cx="4641155" cy="6119791"/>
          </a:xfrm>
          <a:prstGeom prst="rect">
            <a:avLst/>
          </a:prstGeom>
        </p:spPr>
      </p:pic>
    </p:spTree>
    <p:extLst>
      <p:ext uri="{BB962C8B-B14F-4D97-AF65-F5344CB8AC3E}">
        <p14:creationId xmlns:p14="http://schemas.microsoft.com/office/powerpoint/2010/main" val="25146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Front cover 2 - Joshua">
    <p:spTree>
      <p:nvGrpSpPr>
        <p:cNvPr id="1" name=""/>
        <p:cNvGrpSpPr/>
        <p:nvPr/>
      </p:nvGrpSpPr>
      <p:grpSpPr>
        <a:xfrm>
          <a:off x="0" y="0"/>
          <a:ext cx="0" cy="0"/>
          <a:chOff x="0" y="0"/>
          <a:chExt cx="0" cy="0"/>
        </a:xfrm>
      </p:grpSpPr>
      <p:sp>
        <p:nvSpPr>
          <p:cNvPr id="13" name="Rectangle 12"/>
          <p:cNvSpPr/>
          <p:nvPr/>
        </p:nvSpPr>
        <p:spPr>
          <a:xfrm>
            <a:off x="0" y="0"/>
            <a:ext cx="9144000" cy="22661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5" name="Rectangle 14"/>
          <p:cNvSpPr/>
          <p:nvPr/>
        </p:nvSpPr>
        <p:spPr>
          <a:xfrm>
            <a:off x="0" y="5526224"/>
            <a:ext cx="9144000" cy="54665"/>
          </a:xfrm>
          <a:prstGeom prst="rect">
            <a:avLst/>
          </a:prstGeom>
          <a:solidFill>
            <a:schemeClr val="accent6"/>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sp>
        <p:nvSpPr>
          <p:cNvPr id="25" name="Rectangle 24"/>
          <p:cNvSpPr/>
          <p:nvPr/>
        </p:nvSpPr>
        <p:spPr>
          <a:xfrm>
            <a:off x="0" y="2268975"/>
            <a:ext cx="9154634" cy="5466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pic>
        <p:nvPicPr>
          <p:cNvPr id="18" name="Picture 17"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t="4531" b="62000"/>
          <a:stretch/>
        </p:blipFill>
        <p:spPr>
          <a:xfrm>
            <a:off x="4002602" y="-1"/>
            <a:ext cx="5141399" cy="2268976"/>
          </a:xfrm>
          <a:prstGeom prst="rect">
            <a:avLst/>
          </a:prstGeom>
        </p:spPr>
      </p:pic>
      <p:pic>
        <p:nvPicPr>
          <p:cNvPr id="19" name="Picture 18" descr="SEQWater_HORIZONTAL_CMYK.eps"/>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03422" y="5860128"/>
            <a:ext cx="3052679" cy="760651"/>
          </a:xfrm>
          <a:prstGeom prst="rect">
            <a:avLst/>
          </a:prstGeom>
        </p:spPr>
      </p:pic>
      <p:pic>
        <p:nvPicPr>
          <p:cNvPr id="14" name="Picture 13" descr="Seqwater.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799" y="6210464"/>
            <a:ext cx="1602666" cy="410315"/>
          </a:xfrm>
          <a:prstGeom prst="rect">
            <a:avLst/>
          </a:prstGeom>
        </p:spPr>
      </p:pic>
      <p:sp>
        <p:nvSpPr>
          <p:cNvPr id="16" name="Title 16"/>
          <p:cNvSpPr>
            <a:spLocks noGrp="1"/>
          </p:cNvSpPr>
          <p:nvPr>
            <p:ph type="title"/>
          </p:nvPr>
        </p:nvSpPr>
        <p:spPr>
          <a:xfrm>
            <a:off x="685799" y="391477"/>
            <a:ext cx="7742177" cy="747047"/>
          </a:xfrm>
        </p:spPr>
        <p:txBody>
          <a:bodyPr>
            <a:noAutofit/>
          </a:bodyPr>
          <a:lstStyle>
            <a:lvl1pPr>
              <a:defRPr sz="4000">
                <a:solidFill>
                  <a:schemeClr val="bg1"/>
                </a:solidFill>
              </a:defRPr>
            </a:lvl1pPr>
          </a:lstStyle>
          <a:p>
            <a:r>
              <a:rPr lang="en-AU" dirty="0"/>
              <a:t>Click to edit Master title style</a:t>
            </a:r>
            <a:endParaRPr lang="en-US" dirty="0"/>
          </a:p>
        </p:txBody>
      </p:sp>
      <p:sp>
        <p:nvSpPr>
          <p:cNvPr id="20" name="Subtitle 2"/>
          <p:cNvSpPr>
            <a:spLocks noGrp="1"/>
          </p:cNvSpPr>
          <p:nvPr>
            <p:ph type="subTitle" idx="1"/>
          </p:nvPr>
        </p:nvSpPr>
        <p:spPr>
          <a:xfrm>
            <a:off x="685799" y="1138525"/>
            <a:ext cx="7742177" cy="1752600"/>
          </a:xfrm>
        </p:spPr>
        <p:txBody>
          <a:bodyPr>
            <a:normAutofit/>
          </a:bodyPr>
          <a:lstStyle>
            <a:lvl1pPr marL="0" indent="0" algn="l">
              <a:buNone/>
              <a:defRPr sz="3600">
                <a:solidFill>
                  <a:srgbClr val="FFFFFF"/>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Click to edit Master subtitle style</a:t>
            </a:r>
            <a:endParaRPr lang="en-US" dirty="0"/>
          </a:p>
        </p:txBody>
      </p:sp>
      <p:pic>
        <p:nvPicPr>
          <p:cNvPr id="11" name="Picture 10"/>
          <p:cNvPicPr>
            <a:picLocks noChangeAspect="1"/>
          </p:cNvPicPr>
          <p:nvPr/>
        </p:nvPicPr>
        <p:blipFill rotWithShape="1">
          <a:blip r:embed="rId5" cstate="email">
            <a:extLst>
              <a:ext uri="{28A0092B-C50C-407E-A947-70E740481C1C}">
                <a14:useLocalDpi xmlns:a14="http://schemas.microsoft.com/office/drawing/2010/main"/>
              </a:ext>
            </a:extLst>
          </a:blip>
          <a:srcRect t="1979" b="-1371"/>
          <a:stretch/>
        </p:blipFill>
        <p:spPr>
          <a:xfrm>
            <a:off x="0" y="2323640"/>
            <a:ext cx="9154634" cy="3245659"/>
          </a:xfrm>
          <a:prstGeom prst="rect">
            <a:avLst/>
          </a:prstGeom>
        </p:spPr>
      </p:pic>
    </p:spTree>
    <p:extLst>
      <p:ext uri="{BB962C8B-B14F-4D97-AF65-F5344CB8AC3E}">
        <p14:creationId xmlns:p14="http://schemas.microsoft.com/office/powerpoint/2010/main" val="320939718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Content Blu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4" name="Content Placeholder 3"/>
          <p:cNvSpPr>
            <a:spLocks noGrp="1"/>
          </p:cNvSpPr>
          <p:nvPr>
            <p:ph sz="quarter" idx="11"/>
          </p:nvPr>
        </p:nvSpPr>
        <p:spPr>
          <a:xfrm>
            <a:off x="348928" y="1196975"/>
            <a:ext cx="8471222" cy="4895850"/>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Date Placeholder 2"/>
          <p:cNvSpPr>
            <a:spLocks noGrp="1"/>
          </p:cNvSpPr>
          <p:nvPr>
            <p:ph type="dt" sz="half" idx="12"/>
          </p:nvPr>
        </p:nvSpPr>
        <p:spPr/>
        <p:txBody>
          <a:bodyPr/>
          <a:lstStyle/>
          <a:p>
            <a:fld id="{89D02F8C-7960-4825-A9ED-E1CB6156ADA1}" type="datetimeFigureOut">
              <a:rPr lang="en-AU" smtClean="0"/>
              <a:pPr/>
              <a:t>31-May-19</a:t>
            </a:fld>
            <a:endParaRPr lang="en-AU"/>
          </a:p>
        </p:txBody>
      </p:sp>
      <p:sp>
        <p:nvSpPr>
          <p:cNvPr id="6" name="Footer Placeholder 5"/>
          <p:cNvSpPr>
            <a:spLocks noGrp="1"/>
          </p:cNvSpPr>
          <p:nvPr>
            <p:ph type="ftr" sz="quarter" idx="13"/>
          </p:nvPr>
        </p:nvSpPr>
        <p:spPr/>
        <p:txBody>
          <a:bodyPr/>
          <a:lstStyle/>
          <a:p>
            <a:endParaRPr lang="en-AU"/>
          </a:p>
        </p:txBody>
      </p:sp>
      <p:sp>
        <p:nvSpPr>
          <p:cNvPr id="7" name="Slide Number Placeholder 6"/>
          <p:cNvSpPr>
            <a:spLocks noGrp="1"/>
          </p:cNvSpPr>
          <p:nvPr>
            <p:ph type="sldNum" sz="quarter" idx="14"/>
          </p:nvPr>
        </p:nvSpPr>
        <p:spPr/>
        <p:txBody>
          <a:bodyPr/>
          <a:lstStyle/>
          <a:p>
            <a:fld id="{E917DE0E-AFB1-41FD-BC35-27DB61CA125F}" type="slidenum">
              <a:rPr lang="en-AU" smtClean="0"/>
              <a:pPr/>
              <a:t>‹#›</a:t>
            </a:fld>
            <a:endParaRPr lang="en-AU"/>
          </a:p>
        </p:txBody>
      </p:sp>
      <p:sp>
        <p:nvSpPr>
          <p:cNvPr id="8" name="Title 7"/>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73915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wo Content Blu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5" name="Title 4"/>
          <p:cNvSpPr>
            <a:spLocks noGrp="1"/>
          </p:cNvSpPr>
          <p:nvPr>
            <p:ph type="title"/>
          </p:nvPr>
        </p:nvSpPr>
        <p:spPr/>
        <p:txBody>
          <a:bodyPr/>
          <a:lstStyle/>
          <a:p>
            <a:r>
              <a:rPr lang="en-US"/>
              <a:t>Click to edit Master title style</a:t>
            </a:r>
            <a:endParaRPr lang="en-AU"/>
          </a:p>
        </p:txBody>
      </p:sp>
      <p:sp>
        <p:nvSpPr>
          <p:cNvPr id="8" name="Content Placeholder 7"/>
          <p:cNvSpPr>
            <a:spLocks noGrp="1"/>
          </p:cNvSpPr>
          <p:nvPr>
            <p:ph sz="quarter" idx="10"/>
          </p:nvPr>
        </p:nvSpPr>
        <p:spPr>
          <a:xfrm>
            <a:off x="336550" y="1196975"/>
            <a:ext cx="4140000" cy="48958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7"/>
          <p:cNvSpPr>
            <a:spLocks noGrp="1"/>
          </p:cNvSpPr>
          <p:nvPr>
            <p:ph sz="quarter" idx="11"/>
          </p:nvPr>
        </p:nvSpPr>
        <p:spPr>
          <a:xfrm>
            <a:off x="4649814" y="1196975"/>
            <a:ext cx="4140000" cy="4895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Date Placeholder 1"/>
          <p:cNvSpPr>
            <a:spLocks noGrp="1"/>
          </p:cNvSpPr>
          <p:nvPr>
            <p:ph type="dt" sz="half" idx="12"/>
          </p:nvPr>
        </p:nvSpPr>
        <p:spPr/>
        <p:txBody>
          <a:bodyPr/>
          <a:lstStyle/>
          <a:p>
            <a:fld id="{89D02F8C-7960-4825-A9ED-E1CB6156ADA1}" type="datetimeFigureOut">
              <a:rPr lang="en-AU" smtClean="0"/>
              <a:pPr/>
              <a:t>31-May-19</a:t>
            </a:fld>
            <a:endParaRPr lang="en-AU"/>
          </a:p>
        </p:txBody>
      </p:sp>
      <p:sp>
        <p:nvSpPr>
          <p:cNvPr id="3" name="Footer Placeholder 2"/>
          <p:cNvSpPr>
            <a:spLocks noGrp="1"/>
          </p:cNvSpPr>
          <p:nvPr>
            <p:ph type="ftr" sz="quarter" idx="13"/>
          </p:nvPr>
        </p:nvSpPr>
        <p:spPr/>
        <p:txBody>
          <a:bodyPr/>
          <a:lstStyle/>
          <a:p>
            <a:endParaRPr lang="en-AU"/>
          </a:p>
        </p:txBody>
      </p:sp>
      <p:sp>
        <p:nvSpPr>
          <p:cNvPr id="4" name="Slide Number Placeholder 3"/>
          <p:cNvSpPr>
            <a:spLocks noGrp="1"/>
          </p:cNvSpPr>
          <p:nvPr>
            <p:ph type="sldNum" sz="quarter" idx="14"/>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410340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wo Content Horizontal Blu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a:xfrm>
            <a:off x="348928" y="1196753"/>
            <a:ext cx="8471222" cy="2376000"/>
          </a:xfrm>
        </p:spPr>
        <p:txBody>
          <a:bodyPr/>
          <a:lstStyle>
            <a:lvl1pPr>
              <a:defRPr lang="en-US" dirty="0" smtClean="0"/>
            </a:lvl1pPr>
            <a:lvl2pPr>
              <a:defRPr lang="en-US" dirty="0" smtClean="0"/>
            </a:lvl2pPr>
            <a:lvl3pPr>
              <a:defRPr lang="en-US" dirty="0" smtClean="0"/>
            </a:lvl3pPr>
            <a:lvl4pPr>
              <a:defRPr/>
            </a:lvl4pPr>
          </a:lstStyle>
          <a:p>
            <a:pPr lvl="0"/>
            <a:r>
              <a:rPr lang="en-US" dirty="0"/>
              <a:t>Click to edit Master text styles</a:t>
            </a:r>
          </a:p>
          <a:p>
            <a:pPr lvl="1"/>
            <a:r>
              <a:rPr lang="en-US" dirty="0"/>
              <a:t>Second level</a:t>
            </a:r>
          </a:p>
          <a:p>
            <a:pPr lvl="2"/>
            <a:r>
              <a:rPr lang="en-US" dirty="0"/>
              <a:t>Third level</a:t>
            </a:r>
          </a:p>
        </p:txBody>
      </p:sp>
      <p:sp>
        <p:nvSpPr>
          <p:cNvPr id="7" name="Content Placeholder 6"/>
          <p:cNvSpPr>
            <a:spLocks noGrp="1"/>
          </p:cNvSpPr>
          <p:nvPr>
            <p:ph sz="quarter" idx="13"/>
          </p:nvPr>
        </p:nvSpPr>
        <p:spPr>
          <a:xfrm>
            <a:off x="348928" y="3717296"/>
            <a:ext cx="8471222" cy="2376000"/>
          </a:xfrm>
        </p:spPr>
        <p:txBody>
          <a:bodyPr/>
          <a:lstStyle>
            <a:lvl1pPr>
              <a:defRPr lang="en-US" dirty="0" smtClean="0"/>
            </a:lvl1pPr>
            <a:lvl2pPr>
              <a:defRPr lang="en-US" dirty="0" smtClean="0"/>
            </a:lvl2pPr>
            <a:lvl3pPr>
              <a:defRPr lang="en-US" dirty="0" smtClean="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4"/>
          </p:nvPr>
        </p:nvSpPr>
        <p:spPr/>
        <p:txBody>
          <a:bodyPr/>
          <a:lstStyle/>
          <a:p>
            <a:fld id="{89D02F8C-7960-4825-A9ED-E1CB6156ADA1}" type="datetimeFigureOut">
              <a:rPr lang="en-AU" smtClean="0"/>
              <a:pPr/>
              <a:t>31-May-19</a:t>
            </a:fld>
            <a:endParaRPr lang="en-AU"/>
          </a:p>
        </p:txBody>
      </p:sp>
      <p:sp>
        <p:nvSpPr>
          <p:cNvPr id="8" name="Footer Placeholder 7"/>
          <p:cNvSpPr>
            <a:spLocks noGrp="1"/>
          </p:cNvSpPr>
          <p:nvPr>
            <p:ph type="ftr" sz="quarter" idx="15"/>
          </p:nvPr>
        </p:nvSpPr>
        <p:spPr/>
        <p:txBody>
          <a:bodyPr/>
          <a:lstStyle/>
          <a:p>
            <a:endParaRPr lang="en-AU"/>
          </a:p>
        </p:txBody>
      </p:sp>
      <p:sp>
        <p:nvSpPr>
          <p:cNvPr id="9" name="Slide Number Placeholder 8"/>
          <p:cNvSpPr>
            <a:spLocks noGrp="1"/>
          </p:cNvSpPr>
          <p:nvPr>
            <p:ph type="sldNum" sz="quarter" idx="16"/>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257053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Content Dk Blu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4" name="Content Placeholder 3"/>
          <p:cNvSpPr>
            <a:spLocks noGrp="1"/>
          </p:cNvSpPr>
          <p:nvPr>
            <p:ph sz="quarter" idx="11"/>
          </p:nvPr>
        </p:nvSpPr>
        <p:spPr>
          <a:xfrm>
            <a:off x="348928" y="1196975"/>
            <a:ext cx="8471222" cy="4895850"/>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Date Placeholder 2"/>
          <p:cNvSpPr>
            <a:spLocks noGrp="1"/>
          </p:cNvSpPr>
          <p:nvPr>
            <p:ph type="dt" sz="half" idx="12"/>
          </p:nvPr>
        </p:nvSpPr>
        <p:spPr/>
        <p:txBody>
          <a:bodyPr/>
          <a:lstStyle/>
          <a:p>
            <a:fld id="{89D02F8C-7960-4825-A9ED-E1CB6156ADA1}" type="datetimeFigureOut">
              <a:rPr lang="en-AU" smtClean="0"/>
              <a:pPr/>
              <a:t>31-May-19</a:t>
            </a:fld>
            <a:endParaRPr lang="en-AU"/>
          </a:p>
        </p:txBody>
      </p:sp>
      <p:sp>
        <p:nvSpPr>
          <p:cNvPr id="6" name="Footer Placeholder 5"/>
          <p:cNvSpPr>
            <a:spLocks noGrp="1"/>
          </p:cNvSpPr>
          <p:nvPr>
            <p:ph type="ftr" sz="quarter" idx="13"/>
          </p:nvPr>
        </p:nvSpPr>
        <p:spPr/>
        <p:txBody>
          <a:bodyPr/>
          <a:lstStyle/>
          <a:p>
            <a:endParaRPr lang="en-AU"/>
          </a:p>
        </p:txBody>
      </p:sp>
      <p:sp>
        <p:nvSpPr>
          <p:cNvPr id="7" name="Slide Number Placeholder 6"/>
          <p:cNvSpPr>
            <a:spLocks noGrp="1"/>
          </p:cNvSpPr>
          <p:nvPr>
            <p:ph type="sldNum" sz="quarter" idx="14"/>
          </p:nvPr>
        </p:nvSpPr>
        <p:spPr/>
        <p:txBody>
          <a:bodyPr/>
          <a:lstStyle/>
          <a:p>
            <a:fld id="{E917DE0E-AFB1-41FD-BC35-27DB61CA125F}" type="slidenum">
              <a:rPr lang="en-AU" smtClean="0"/>
              <a:pPr/>
              <a:t>‹#›</a:t>
            </a:fld>
            <a:endParaRPr lang="en-AU"/>
          </a:p>
        </p:txBody>
      </p:sp>
      <p:sp>
        <p:nvSpPr>
          <p:cNvPr id="8" name="Title 7"/>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0503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wo Content Dk Blu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5" name="Title 4"/>
          <p:cNvSpPr>
            <a:spLocks noGrp="1"/>
          </p:cNvSpPr>
          <p:nvPr>
            <p:ph type="title"/>
          </p:nvPr>
        </p:nvSpPr>
        <p:spPr/>
        <p:txBody>
          <a:bodyPr/>
          <a:lstStyle/>
          <a:p>
            <a:r>
              <a:rPr lang="en-US"/>
              <a:t>Click to edit Master title style</a:t>
            </a:r>
            <a:endParaRPr lang="en-AU"/>
          </a:p>
        </p:txBody>
      </p:sp>
      <p:sp>
        <p:nvSpPr>
          <p:cNvPr id="8" name="Content Placeholder 7"/>
          <p:cNvSpPr>
            <a:spLocks noGrp="1"/>
          </p:cNvSpPr>
          <p:nvPr>
            <p:ph sz="quarter" idx="10"/>
          </p:nvPr>
        </p:nvSpPr>
        <p:spPr>
          <a:xfrm>
            <a:off x="336550" y="1196975"/>
            <a:ext cx="4140000" cy="48958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7"/>
          <p:cNvSpPr>
            <a:spLocks noGrp="1"/>
          </p:cNvSpPr>
          <p:nvPr>
            <p:ph sz="quarter" idx="11"/>
          </p:nvPr>
        </p:nvSpPr>
        <p:spPr>
          <a:xfrm>
            <a:off x="4649814" y="1196975"/>
            <a:ext cx="4140000" cy="4895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Date Placeholder 1"/>
          <p:cNvSpPr>
            <a:spLocks noGrp="1"/>
          </p:cNvSpPr>
          <p:nvPr>
            <p:ph type="dt" sz="half" idx="12"/>
          </p:nvPr>
        </p:nvSpPr>
        <p:spPr/>
        <p:txBody>
          <a:bodyPr/>
          <a:lstStyle/>
          <a:p>
            <a:fld id="{89D02F8C-7960-4825-A9ED-E1CB6156ADA1}" type="datetimeFigureOut">
              <a:rPr lang="en-AU" smtClean="0"/>
              <a:pPr/>
              <a:t>31-May-19</a:t>
            </a:fld>
            <a:endParaRPr lang="en-AU"/>
          </a:p>
        </p:txBody>
      </p:sp>
      <p:sp>
        <p:nvSpPr>
          <p:cNvPr id="3" name="Footer Placeholder 2"/>
          <p:cNvSpPr>
            <a:spLocks noGrp="1"/>
          </p:cNvSpPr>
          <p:nvPr>
            <p:ph type="ftr" sz="quarter" idx="13"/>
          </p:nvPr>
        </p:nvSpPr>
        <p:spPr/>
        <p:txBody>
          <a:bodyPr/>
          <a:lstStyle/>
          <a:p>
            <a:endParaRPr lang="en-AU"/>
          </a:p>
        </p:txBody>
      </p:sp>
      <p:sp>
        <p:nvSpPr>
          <p:cNvPr id="4" name="Slide Number Placeholder 3"/>
          <p:cNvSpPr>
            <a:spLocks noGrp="1"/>
          </p:cNvSpPr>
          <p:nvPr>
            <p:ph type="sldNum" sz="quarter" idx="14"/>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26567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wo Content Horizontal Dk Blu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a:xfrm>
            <a:off x="348928" y="1196753"/>
            <a:ext cx="8471222" cy="2376000"/>
          </a:xfrm>
        </p:spPr>
        <p:txBody>
          <a:bodyPr/>
          <a:lstStyle>
            <a:lvl1pPr>
              <a:defRPr lang="en-US" dirty="0" smtClean="0"/>
            </a:lvl1pPr>
            <a:lvl2pPr>
              <a:defRPr lang="en-US" dirty="0" smtClean="0"/>
            </a:lvl2pPr>
            <a:lvl3pPr>
              <a:defRPr lang="en-US" dirty="0" smtClean="0"/>
            </a:lvl3pPr>
            <a:lvl4pPr>
              <a:defRPr/>
            </a:lvl4pPr>
          </a:lstStyle>
          <a:p>
            <a:pPr lvl="0"/>
            <a:r>
              <a:rPr lang="en-US" dirty="0"/>
              <a:t>Click to edit Master text styles</a:t>
            </a:r>
          </a:p>
          <a:p>
            <a:pPr lvl="1"/>
            <a:r>
              <a:rPr lang="en-US" dirty="0"/>
              <a:t>Second level</a:t>
            </a:r>
          </a:p>
          <a:p>
            <a:pPr lvl="2"/>
            <a:r>
              <a:rPr lang="en-US" dirty="0"/>
              <a:t>Third level</a:t>
            </a:r>
          </a:p>
        </p:txBody>
      </p:sp>
      <p:sp>
        <p:nvSpPr>
          <p:cNvPr id="7" name="Content Placeholder 6"/>
          <p:cNvSpPr>
            <a:spLocks noGrp="1"/>
          </p:cNvSpPr>
          <p:nvPr>
            <p:ph sz="quarter" idx="13"/>
          </p:nvPr>
        </p:nvSpPr>
        <p:spPr>
          <a:xfrm>
            <a:off x="348928" y="3717296"/>
            <a:ext cx="8471222" cy="2376000"/>
          </a:xfrm>
        </p:spPr>
        <p:txBody>
          <a:bodyPr/>
          <a:lstStyle>
            <a:lvl1pPr>
              <a:defRPr lang="en-US" dirty="0" smtClean="0"/>
            </a:lvl1pPr>
            <a:lvl2pPr>
              <a:defRPr lang="en-US" dirty="0" smtClean="0"/>
            </a:lvl2pPr>
            <a:lvl3pPr>
              <a:defRPr lang="en-US" dirty="0" smtClean="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4"/>
          </p:nvPr>
        </p:nvSpPr>
        <p:spPr/>
        <p:txBody>
          <a:bodyPr/>
          <a:lstStyle/>
          <a:p>
            <a:fld id="{89D02F8C-7960-4825-A9ED-E1CB6156ADA1}" type="datetimeFigureOut">
              <a:rPr lang="en-AU" smtClean="0"/>
              <a:pPr/>
              <a:t>31-May-19</a:t>
            </a:fld>
            <a:endParaRPr lang="en-AU"/>
          </a:p>
        </p:txBody>
      </p:sp>
      <p:sp>
        <p:nvSpPr>
          <p:cNvPr id="8" name="Footer Placeholder 7"/>
          <p:cNvSpPr>
            <a:spLocks noGrp="1"/>
          </p:cNvSpPr>
          <p:nvPr>
            <p:ph type="ftr" sz="quarter" idx="15"/>
          </p:nvPr>
        </p:nvSpPr>
        <p:spPr/>
        <p:txBody>
          <a:bodyPr/>
          <a:lstStyle/>
          <a:p>
            <a:endParaRPr lang="en-AU"/>
          </a:p>
        </p:txBody>
      </p:sp>
      <p:sp>
        <p:nvSpPr>
          <p:cNvPr id="9" name="Slide Number Placeholder 8"/>
          <p:cNvSpPr>
            <a:spLocks noGrp="1"/>
          </p:cNvSpPr>
          <p:nvPr>
            <p:ph type="sldNum" sz="quarter" idx="16"/>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18510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Content Orang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4" name="Content Placeholder 3"/>
          <p:cNvSpPr>
            <a:spLocks noGrp="1"/>
          </p:cNvSpPr>
          <p:nvPr>
            <p:ph sz="quarter" idx="11"/>
          </p:nvPr>
        </p:nvSpPr>
        <p:spPr>
          <a:xfrm>
            <a:off x="348928" y="1196975"/>
            <a:ext cx="8471222" cy="4895850"/>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Date Placeholder 2"/>
          <p:cNvSpPr>
            <a:spLocks noGrp="1"/>
          </p:cNvSpPr>
          <p:nvPr>
            <p:ph type="dt" sz="half" idx="12"/>
          </p:nvPr>
        </p:nvSpPr>
        <p:spPr/>
        <p:txBody>
          <a:bodyPr/>
          <a:lstStyle/>
          <a:p>
            <a:fld id="{89D02F8C-7960-4825-A9ED-E1CB6156ADA1}" type="datetimeFigureOut">
              <a:rPr lang="en-AU" smtClean="0"/>
              <a:pPr/>
              <a:t>31-May-19</a:t>
            </a:fld>
            <a:endParaRPr lang="en-AU"/>
          </a:p>
        </p:txBody>
      </p:sp>
      <p:sp>
        <p:nvSpPr>
          <p:cNvPr id="6" name="Footer Placeholder 5"/>
          <p:cNvSpPr>
            <a:spLocks noGrp="1"/>
          </p:cNvSpPr>
          <p:nvPr>
            <p:ph type="ftr" sz="quarter" idx="13"/>
          </p:nvPr>
        </p:nvSpPr>
        <p:spPr/>
        <p:txBody>
          <a:bodyPr/>
          <a:lstStyle/>
          <a:p>
            <a:endParaRPr lang="en-AU"/>
          </a:p>
        </p:txBody>
      </p:sp>
      <p:sp>
        <p:nvSpPr>
          <p:cNvPr id="7" name="Slide Number Placeholder 6"/>
          <p:cNvSpPr>
            <a:spLocks noGrp="1"/>
          </p:cNvSpPr>
          <p:nvPr>
            <p:ph type="sldNum" sz="quarter" idx="14"/>
          </p:nvPr>
        </p:nvSpPr>
        <p:spPr/>
        <p:txBody>
          <a:bodyPr/>
          <a:lstStyle/>
          <a:p>
            <a:fld id="{E917DE0E-AFB1-41FD-BC35-27DB61CA125F}" type="slidenum">
              <a:rPr lang="en-AU" smtClean="0"/>
              <a:pPr/>
              <a:t>‹#›</a:t>
            </a:fld>
            <a:endParaRPr lang="en-AU"/>
          </a:p>
        </p:txBody>
      </p:sp>
      <p:sp>
        <p:nvSpPr>
          <p:cNvPr id="8" name="Title 7"/>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632796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wo Content Orang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5" name="Title 4"/>
          <p:cNvSpPr>
            <a:spLocks noGrp="1"/>
          </p:cNvSpPr>
          <p:nvPr>
            <p:ph type="title"/>
          </p:nvPr>
        </p:nvSpPr>
        <p:spPr/>
        <p:txBody>
          <a:bodyPr/>
          <a:lstStyle/>
          <a:p>
            <a:r>
              <a:rPr lang="en-US"/>
              <a:t>Click to edit Master title style</a:t>
            </a:r>
            <a:endParaRPr lang="en-AU"/>
          </a:p>
        </p:txBody>
      </p:sp>
      <p:sp>
        <p:nvSpPr>
          <p:cNvPr id="8" name="Content Placeholder 7"/>
          <p:cNvSpPr>
            <a:spLocks noGrp="1"/>
          </p:cNvSpPr>
          <p:nvPr>
            <p:ph sz="quarter" idx="10"/>
          </p:nvPr>
        </p:nvSpPr>
        <p:spPr>
          <a:xfrm>
            <a:off x="336550" y="1196975"/>
            <a:ext cx="4140000" cy="48958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7"/>
          <p:cNvSpPr>
            <a:spLocks noGrp="1"/>
          </p:cNvSpPr>
          <p:nvPr>
            <p:ph sz="quarter" idx="11"/>
          </p:nvPr>
        </p:nvSpPr>
        <p:spPr>
          <a:xfrm>
            <a:off x="4649814" y="1196975"/>
            <a:ext cx="4140000" cy="4895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Date Placeholder 1"/>
          <p:cNvSpPr>
            <a:spLocks noGrp="1"/>
          </p:cNvSpPr>
          <p:nvPr>
            <p:ph type="dt" sz="half" idx="12"/>
          </p:nvPr>
        </p:nvSpPr>
        <p:spPr/>
        <p:txBody>
          <a:bodyPr/>
          <a:lstStyle/>
          <a:p>
            <a:fld id="{89D02F8C-7960-4825-A9ED-E1CB6156ADA1}" type="datetimeFigureOut">
              <a:rPr lang="en-AU" smtClean="0"/>
              <a:pPr/>
              <a:t>31-May-19</a:t>
            </a:fld>
            <a:endParaRPr lang="en-AU"/>
          </a:p>
        </p:txBody>
      </p:sp>
      <p:sp>
        <p:nvSpPr>
          <p:cNvPr id="3" name="Footer Placeholder 2"/>
          <p:cNvSpPr>
            <a:spLocks noGrp="1"/>
          </p:cNvSpPr>
          <p:nvPr>
            <p:ph type="ftr" sz="quarter" idx="13"/>
          </p:nvPr>
        </p:nvSpPr>
        <p:spPr/>
        <p:txBody>
          <a:bodyPr/>
          <a:lstStyle/>
          <a:p>
            <a:endParaRPr lang="en-AU"/>
          </a:p>
        </p:txBody>
      </p:sp>
      <p:sp>
        <p:nvSpPr>
          <p:cNvPr id="4" name="Slide Number Placeholder 3"/>
          <p:cNvSpPr>
            <a:spLocks noGrp="1"/>
          </p:cNvSpPr>
          <p:nvPr>
            <p:ph type="sldNum" sz="quarter" idx="14"/>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3063990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wo Content Horizontal Orange">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a:xfrm>
            <a:off x="348928" y="1196753"/>
            <a:ext cx="8471222" cy="2376000"/>
          </a:xfrm>
        </p:spPr>
        <p:txBody>
          <a:bodyPr/>
          <a:lstStyle>
            <a:lvl1pPr>
              <a:defRPr lang="en-US" dirty="0" smtClean="0"/>
            </a:lvl1pPr>
            <a:lvl2pPr>
              <a:defRPr lang="en-US" dirty="0" smtClean="0"/>
            </a:lvl2pPr>
            <a:lvl3pPr>
              <a:defRPr lang="en-US" dirty="0" smtClean="0"/>
            </a:lvl3pPr>
            <a:lvl4pPr>
              <a:defRPr/>
            </a:lvl4pPr>
          </a:lstStyle>
          <a:p>
            <a:pPr lvl="0"/>
            <a:r>
              <a:rPr lang="en-US" dirty="0"/>
              <a:t>Click to edit Master text styles</a:t>
            </a:r>
          </a:p>
          <a:p>
            <a:pPr lvl="1"/>
            <a:r>
              <a:rPr lang="en-US" dirty="0"/>
              <a:t>Second level</a:t>
            </a:r>
          </a:p>
          <a:p>
            <a:pPr lvl="2"/>
            <a:r>
              <a:rPr lang="en-US" dirty="0"/>
              <a:t>Third level</a:t>
            </a:r>
          </a:p>
        </p:txBody>
      </p:sp>
      <p:sp>
        <p:nvSpPr>
          <p:cNvPr id="7" name="Content Placeholder 6"/>
          <p:cNvSpPr>
            <a:spLocks noGrp="1"/>
          </p:cNvSpPr>
          <p:nvPr>
            <p:ph sz="quarter" idx="13"/>
          </p:nvPr>
        </p:nvSpPr>
        <p:spPr>
          <a:xfrm>
            <a:off x="348928" y="3717296"/>
            <a:ext cx="8471222" cy="2376000"/>
          </a:xfrm>
        </p:spPr>
        <p:txBody>
          <a:bodyPr/>
          <a:lstStyle>
            <a:lvl1pPr>
              <a:defRPr lang="en-US" dirty="0" smtClean="0"/>
            </a:lvl1pPr>
            <a:lvl2pPr>
              <a:defRPr lang="en-US" dirty="0" smtClean="0"/>
            </a:lvl2pPr>
            <a:lvl3pPr>
              <a:defRPr lang="en-US" dirty="0" smtClean="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4"/>
          </p:nvPr>
        </p:nvSpPr>
        <p:spPr/>
        <p:txBody>
          <a:bodyPr/>
          <a:lstStyle/>
          <a:p>
            <a:fld id="{89D02F8C-7960-4825-A9ED-E1CB6156ADA1}" type="datetimeFigureOut">
              <a:rPr lang="en-AU" smtClean="0"/>
              <a:pPr/>
              <a:t>31-May-19</a:t>
            </a:fld>
            <a:endParaRPr lang="en-AU"/>
          </a:p>
        </p:txBody>
      </p:sp>
      <p:sp>
        <p:nvSpPr>
          <p:cNvPr id="8" name="Footer Placeholder 7"/>
          <p:cNvSpPr>
            <a:spLocks noGrp="1"/>
          </p:cNvSpPr>
          <p:nvPr>
            <p:ph type="ftr" sz="quarter" idx="15"/>
          </p:nvPr>
        </p:nvSpPr>
        <p:spPr/>
        <p:txBody>
          <a:bodyPr/>
          <a:lstStyle/>
          <a:p>
            <a:endParaRPr lang="en-AU"/>
          </a:p>
        </p:txBody>
      </p:sp>
      <p:sp>
        <p:nvSpPr>
          <p:cNvPr id="9" name="Slide Number Placeholder 8"/>
          <p:cNvSpPr>
            <a:spLocks noGrp="1"/>
          </p:cNvSpPr>
          <p:nvPr>
            <p:ph type="sldNum" sz="quarter" idx="16"/>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426911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Dark Blue">
    <p:spTree>
      <p:nvGrpSpPr>
        <p:cNvPr id="1" name=""/>
        <p:cNvGrpSpPr/>
        <p:nvPr/>
      </p:nvGrpSpPr>
      <p:grpSpPr>
        <a:xfrm>
          <a:off x="0" y="0"/>
          <a:ext cx="0" cy="0"/>
          <a:chOff x="0" y="0"/>
          <a:chExt cx="0" cy="0"/>
        </a:xfrm>
      </p:grpSpPr>
      <p:sp>
        <p:nvSpPr>
          <p:cNvPr id="28" name="Rectangle 27"/>
          <p:cNvSpPr/>
          <p:nvPr/>
        </p:nvSpPr>
        <p:spPr>
          <a:xfrm>
            <a:off x="0" y="0"/>
            <a:ext cx="9143999"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9" name="Picture 28" descr="BackgroundBorder_Whit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a:noFill/>
        </p:spPr>
      </p:pic>
      <p:sp>
        <p:nvSpPr>
          <p:cNvPr id="2" name="Title 1"/>
          <p:cNvSpPr>
            <a:spLocks noGrp="1"/>
          </p:cNvSpPr>
          <p:nvPr>
            <p:ph type="title"/>
          </p:nvPr>
        </p:nvSpPr>
        <p:spPr>
          <a:xfrm>
            <a:off x="351998" y="1196974"/>
            <a:ext cx="8468152" cy="1117023"/>
          </a:xfrm>
        </p:spPr>
        <p:txBody>
          <a:bodyPr anchor="t">
            <a:noAutofit/>
          </a:bodyPr>
          <a:lstStyle>
            <a:lvl1pPr>
              <a:lnSpc>
                <a:spcPct val="80000"/>
              </a:lnSpc>
              <a:defRPr sz="4000">
                <a:solidFill>
                  <a:schemeClr val="bg1"/>
                </a:solidFill>
                <a:latin typeface="+mj-lt"/>
              </a:defRPr>
            </a:lvl1pPr>
          </a:lstStyle>
          <a:p>
            <a:r>
              <a:rPr lang="en-US" dirty="0"/>
              <a:t>Click to edit Master title style</a:t>
            </a:r>
            <a:endParaRPr lang="en-AU" dirty="0"/>
          </a:p>
        </p:txBody>
      </p:sp>
      <p:sp>
        <p:nvSpPr>
          <p:cNvPr id="7" name="Text Placeholder 6"/>
          <p:cNvSpPr>
            <a:spLocks noGrp="1"/>
          </p:cNvSpPr>
          <p:nvPr>
            <p:ph type="body" sz="quarter" idx="10"/>
          </p:nvPr>
        </p:nvSpPr>
        <p:spPr>
          <a:xfrm>
            <a:off x="351998" y="2313998"/>
            <a:ext cx="8471657" cy="826970"/>
          </a:xfrm>
        </p:spPr>
        <p:txBody>
          <a:bodyPr>
            <a:normAutofit/>
          </a:bodyPr>
          <a:lstStyle>
            <a:lvl1pPr marL="0" indent="0">
              <a:lnSpc>
                <a:spcPct val="85000"/>
              </a:lnSpc>
              <a:buNone/>
              <a:defRPr sz="2800">
                <a:solidFill>
                  <a:schemeClr val="bg1"/>
                </a:solidFill>
                <a:latin typeface="+mj-lt"/>
              </a:defRPr>
            </a:lvl1pPr>
          </a:lstStyle>
          <a:p>
            <a:pPr lvl="0"/>
            <a:r>
              <a:rPr lang="en-US" dirty="0"/>
              <a:t>Click to edit Master text styles</a:t>
            </a:r>
          </a:p>
        </p:txBody>
      </p:sp>
      <p:pic>
        <p:nvPicPr>
          <p:cNvPr id="14" name="Picture 13"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4"/>
            <a:ext cx="4641155" cy="6119791"/>
          </a:xfrm>
          <a:prstGeom prst="rect">
            <a:avLst/>
          </a:prstGeom>
        </p:spPr>
      </p:pic>
      <p:pic>
        <p:nvPicPr>
          <p:cNvPr id="15" name="Picture 14" descr="SEQWater_HORIZONTAL_REV_WHITE.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5802753"/>
            <a:ext cx="2680436" cy="667897"/>
          </a:xfrm>
          <a:prstGeom prst="rect">
            <a:avLst/>
          </a:prstGeom>
        </p:spPr>
      </p:pic>
      <p:pic>
        <p:nvPicPr>
          <p:cNvPr id="33" name="Picture 32" descr="SEQWater_ST_REV_WHITE.png"/>
          <p:cNvPicPr>
            <a:picLocks noChangeAspect="1"/>
          </p:cNvPicPr>
          <p:nvPr/>
        </p:nvPicPr>
        <p:blipFill rotWithShape="1">
          <a:blip r:embed="rId3" cstate="email">
            <a:alphaModFix amt="32000"/>
            <a:extLst>
              <a:ext uri="{28A0092B-C50C-407E-A947-70E740481C1C}">
                <a14:useLocalDpi xmlns:a14="http://schemas.microsoft.com/office/drawing/2010/main"/>
              </a:ext>
            </a:extLst>
          </a:blip>
          <a:srcRect/>
          <a:stretch/>
        </p:blipFill>
        <p:spPr>
          <a:xfrm>
            <a:off x="4502845" y="540555"/>
            <a:ext cx="4641155" cy="6119791"/>
          </a:xfrm>
          <a:prstGeom prst="rect">
            <a:avLst/>
          </a:prstGeom>
        </p:spPr>
      </p:pic>
    </p:spTree>
    <p:extLst>
      <p:ext uri="{BB962C8B-B14F-4D97-AF65-F5344CB8AC3E}">
        <p14:creationId xmlns:p14="http://schemas.microsoft.com/office/powerpoint/2010/main" val="165614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Content Gold">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4" name="Content Placeholder 3"/>
          <p:cNvSpPr>
            <a:spLocks noGrp="1"/>
          </p:cNvSpPr>
          <p:nvPr>
            <p:ph sz="quarter" idx="11"/>
          </p:nvPr>
        </p:nvSpPr>
        <p:spPr>
          <a:xfrm>
            <a:off x="348928" y="1196975"/>
            <a:ext cx="8471222" cy="4895850"/>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Date Placeholder 2"/>
          <p:cNvSpPr>
            <a:spLocks noGrp="1"/>
          </p:cNvSpPr>
          <p:nvPr>
            <p:ph type="dt" sz="half" idx="12"/>
          </p:nvPr>
        </p:nvSpPr>
        <p:spPr/>
        <p:txBody>
          <a:bodyPr/>
          <a:lstStyle/>
          <a:p>
            <a:fld id="{89D02F8C-7960-4825-A9ED-E1CB6156ADA1}" type="datetimeFigureOut">
              <a:rPr lang="en-AU" smtClean="0"/>
              <a:pPr/>
              <a:t>31-May-19</a:t>
            </a:fld>
            <a:endParaRPr lang="en-AU"/>
          </a:p>
        </p:txBody>
      </p:sp>
      <p:sp>
        <p:nvSpPr>
          <p:cNvPr id="6" name="Footer Placeholder 5"/>
          <p:cNvSpPr>
            <a:spLocks noGrp="1"/>
          </p:cNvSpPr>
          <p:nvPr>
            <p:ph type="ftr" sz="quarter" idx="13"/>
          </p:nvPr>
        </p:nvSpPr>
        <p:spPr/>
        <p:txBody>
          <a:bodyPr/>
          <a:lstStyle/>
          <a:p>
            <a:endParaRPr lang="en-AU"/>
          </a:p>
        </p:txBody>
      </p:sp>
      <p:sp>
        <p:nvSpPr>
          <p:cNvPr id="7" name="Slide Number Placeholder 6"/>
          <p:cNvSpPr>
            <a:spLocks noGrp="1"/>
          </p:cNvSpPr>
          <p:nvPr>
            <p:ph type="sldNum" sz="quarter" idx="14"/>
          </p:nvPr>
        </p:nvSpPr>
        <p:spPr/>
        <p:txBody>
          <a:bodyPr/>
          <a:lstStyle/>
          <a:p>
            <a:fld id="{E917DE0E-AFB1-41FD-BC35-27DB61CA125F}" type="slidenum">
              <a:rPr lang="en-AU" smtClean="0"/>
              <a:pPr/>
              <a:t>‹#›</a:t>
            </a:fld>
            <a:endParaRPr lang="en-AU"/>
          </a:p>
        </p:txBody>
      </p:sp>
      <p:sp>
        <p:nvSpPr>
          <p:cNvPr id="8" name="Title 7"/>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73565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wo Content Gold">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5" name="Title 4"/>
          <p:cNvSpPr>
            <a:spLocks noGrp="1"/>
          </p:cNvSpPr>
          <p:nvPr>
            <p:ph type="title"/>
          </p:nvPr>
        </p:nvSpPr>
        <p:spPr/>
        <p:txBody>
          <a:bodyPr/>
          <a:lstStyle/>
          <a:p>
            <a:r>
              <a:rPr lang="en-US"/>
              <a:t>Click to edit Master title style</a:t>
            </a:r>
            <a:endParaRPr lang="en-AU"/>
          </a:p>
        </p:txBody>
      </p:sp>
      <p:sp>
        <p:nvSpPr>
          <p:cNvPr id="8" name="Content Placeholder 7"/>
          <p:cNvSpPr>
            <a:spLocks noGrp="1"/>
          </p:cNvSpPr>
          <p:nvPr>
            <p:ph sz="quarter" idx="10"/>
          </p:nvPr>
        </p:nvSpPr>
        <p:spPr>
          <a:xfrm>
            <a:off x="336550" y="1196975"/>
            <a:ext cx="4140000" cy="48958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7"/>
          <p:cNvSpPr>
            <a:spLocks noGrp="1"/>
          </p:cNvSpPr>
          <p:nvPr>
            <p:ph sz="quarter" idx="11"/>
          </p:nvPr>
        </p:nvSpPr>
        <p:spPr>
          <a:xfrm>
            <a:off x="4649814" y="1196975"/>
            <a:ext cx="4140000" cy="4895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Date Placeholder 1"/>
          <p:cNvSpPr>
            <a:spLocks noGrp="1"/>
          </p:cNvSpPr>
          <p:nvPr>
            <p:ph type="dt" sz="half" idx="12"/>
          </p:nvPr>
        </p:nvSpPr>
        <p:spPr/>
        <p:txBody>
          <a:bodyPr/>
          <a:lstStyle/>
          <a:p>
            <a:fld id="{89D02F8C-7960-4825-A9ED-E1CB6156ADA1}" type="datetimeFigureOut">
              <a:rPr lang="en-AU" smtClean="0"/>
              <a:pPr/>
              <a:t>31-May-19</a:t>
            </a:fld>
            <a:endParaRPr lang="en-AU"/>
          </a:p>
        </p:txBody>
      </p:sp>
      <p:sp>
        <p:nvSpPr>
          <p:cNvPr id="3" name="Footer Placeholder 2"/>
          <p:cNvSpPr>
            <a:spLocks noGrp="1"/>
          </p:cNvSpPr>
          <p:nvPr>
            <p:ph type="ftr" sz="quarter" idx="13"/>
          </p:nvPr>
        </p:nvSpPr>
        <p:spPr/>
        <p:txBody>
          <a:bodyPr/>
          <a:lstStyle/>
          <a:p>
            <a:endParaRPr lang="en-AU"/>
          </a:p>
        </p:txBody>
      </p:sp>
      <p:sp>
        <p:nvSpPr>
          <p:cNvPr id="4" name="Slide Number Placeholder 3"/>
          <p:cNvSpPr>
            <a:spLocks noGrp="1"/>
          </p:cNvSpPr>
          <p:nvPr>
            <p:ph type="sldNum" sz="quarter" idx="14"/>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2783513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wo Content Horizontal Gold">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a:xfrm>
            <a:off x="348928" y="1196753"/>
            <a:ext cx="8471222" cy="2376000"/>
          </a:xfrm>
        </p:spPr>
        <p:txBody>
          <a:bodyPr/>
          <a:lstStyle>
            <a:lvl1pPr>
              <a:defRPr lang="en-US" dirty="0" smtClean="0"/>
            </a:lvl1pPr>
            <a:lvl2pPr>
              <a:defRPr lang="en-US" dirty="0" smtClean="0"/>
            </a:lvl2pPr>
            <a:lvl3pPr>
              <a:defRPr lang="en-US" dirty="0" smtClean="0"/>
            </a:lvl3pPr>
            <a:lvl4pPr>
              <a:defRPr/>
            </a:lvl4pPr>
          </a:lstStyle>
          <a:p>
            <a:pPr lvl="0"/>
            <a:r>
              <a:rPr lang="en-US" dirty="0"/>
              <a:t>Click to edit Master text styles</a:t>
            </a:r>
          </a:p>
          <a:p>
            <a:pPr lvl="1"/>
            <a:r>
              <a:rPr lang="en-US" dirty="0"/>
              <a:t>Second level</a:t>
            </a:r>
          </a:p>
          <a:p>
            <a:pPr lvl="2"/>
            <a:r>
              <a:rPr lang="en-US" dirty="0"/>
              <a:t>Third level</a:t>
            </a:r>
          </a:p>
        </p:txBody>
      </p:sp>
      <p:sp>
        <p:nvSpPr>
          <p:cNvPr id="7" name="Content Placeholder 6"/>
          <p:cNvSpPr>
            <a:spLocks noGrp="1"/>
          </p:cNvSpPr>
          <p:nvPr>
            <p:ph sz="quarter" idx="13"/>
          </p:nvPr>
        </p:nvSpPr>
        <p:spPr>
          <a:xfrm>
            <a:off x="348928" y="3717296"/>
            <a:ext cx="8471222" cy="2376000"/>
          </a:xfrm>
        </p:spPr>
        <p:txBody>
          <a:bodyPr/>
          <a:lstStyle>
            <a:lvl1pPr>
              <a:defRPr lang="en-US" dirty="0" smtClean="0"/>
            </a:lvl1pPr>
            <a:lvl2pPr>
              <a:defRPr lang="en-US" dirty="0" smtClean="0"/>
            </a:lvl2pPr>
            <a:lvl3pPr>
              <a:defRPr lang="en-US" dirty="0" smtClean="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4"/>
          </p:nvPr>
        </p:nvSpPr>
        <p:spPr/>
        <p:txBody>
          <a:bodyPr/>
          <a:lstStyle/>
          <a:p>
            <a:fld id="{89D02F8C-7960-4825-A9ED-E1CB6156ADA1}" type="datetimeFigureOut">
              <a:rPr lang="en-AU" smtClean="0"/>
              <a:pPr/>
              <a:t>31-May-19</a:t>
            </a:fld>
            <a:endParaRPr lang="en-AU"/>
          </a:p>
        </p:txBody>
      </p:sp>
      <p:sp>
        <p:nvSpPr>
          <p:cNvPr id="8" name="Footer Placeholder 7"/>
          <p:cNvSpPr>
            <a:spLocks noGrp="1"/>
          </p:cNvSpPr>
          <p:nvPr>
            <p:ph type="ftr" sz="quarter" idx="15"/>
          </p:nvPr>
        </p:nvSpPr>
        <p:spPr/>
        <p:txBody>
          <a:bodyPr/>
          <a:lstStyle/>
          <a:p>
            <a:endParaRPr lang="en-AU"/>
          </a:p>
        </p:txBody>
      </p:sp>
      <p:sp>
        <p:nvSpPr>
          <p:cNvPr id="9" name="Slide Number Placeholder 8"/>
          <p:cNvSpPr>
            <a:spLocks noGrp="1"/>
          </p:cNvSpPr>
          <p:nvPr>
            <p:ph type="sldNum" sz="quarter" idx="16"/>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353371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and Content Aqua">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4" name="Content Placeholder 3"/>
          <p:cNvSpPr>
            <a:spLocks noGrp="1"/>
          </p:cNvSpPr>
          <p:nvPr>
            <p:ph sz="quarter" idx="11"/>
          </p:nvPr>
        </p:nvSpPr>
        <p:spPr>
          <a:xfrm>
            <a:off x="348928" y="1196975"/>
            <a:ext cx="8471222" cy="4895850"/>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Date Placeholder 2"/>
          <p:cNvSpPr>
            <a:spLocks noGrp="1"/>
          </p:cNvSpPr>
          <p:nvPr>
            <p:ph type="dt" sz="half" idx="12"/>
          </p:nvPr>
        </p:nvSpPr>
        <p:spPr/>
        <p:txBody>
          <a:bodyPr/>
          <a:lstStyle/>
          <a:p>
            <a:fld id="{89D02F8C-7960-4825-A9ED-E1CB6156ADA1}" type="datetimeFigureOut">
              <a:rPr lang="en-AU" smtClean="0"/>
              <a:pPr/>
              <a:t>31-May-19</a:t>
            </a:fld>
            <a:endParaRPr lang="en-AU"/>
          </a:p>
        </p:txBody>
      </p:sp>
      <p:sp>
        <p:nvSpPr>
          <p:cNvPr id="6" name="Footer Placeholder 5"/>
          <p:cNvSpPr>
            <a:spLocks noGrp="1"/>
          </p:cNvSpPr>
          <p:nvPr>
            <p:ph type="ftr" sz="quarter" idx="13"/>
          </p:nvPr>
        </p:nvSpPr>
        <p:spPr/>
        <p:txBody>
          <a:bodyPr/>
          <a:lstStyle/>
          <a:p>
            <a:endParaRPr lang="en-AU"/>
          </a:p>
        </p:txBody>
      </p:sp>
      <p:sp>
        <p:nvSpPr>
          <p:cNvPr id="7" name="Slide Number Placeholder 6"/>
          <p:cNvSpPr>
            <a:spLocks noGrp="1"/>
          </p:cNvSpPr>
          <p:nvPr>
            <p:ph type="sldNum" sz="quarter" idx="14"/>
          </p:nvPr>
        </p:nvSpPr>
        <p:spPr/>
        <p:txBody>
          <a:bodyPr/>
          <a:lstStyle/>
          <a:p>
            <a:fld id="{E917DE0E-AFB1-41FD-BC35-27DB61CA125F}" type="slidenum">
              <a:rPr lang="en-AU" smtClean="0"/>
              <a:pPr/>
              <a:t>‹#›</a:t>
            </a:fld>
            <a:endParaRPr lang="en-AU"/>
          </a:p>
        </p:txBody>
      </p:sp>
      <p:sp>
        <p:nvSpPr>
          <p:cNvPr id="8" name="Title 7"/>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241233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wo Content Aqua">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5" name="Title 4"/>
          <p:cNvSpPr>
            <a:spLocks noGrp="1"/>
          </p:cNvSpPr>
          <p:nvPr>
            <p:ph type="title"/>
          </p:nvPr>
        </p:nvSpPr>
        <p:spPr/>
        <p:txBody>
          <a:bodyPr/>
          <a:lstStyle/>
          <a:p>
            <a:r>
              <a:rPr lang="en-US"/>
              <a:t>Click to edit Master title style</a:t>
            </a:r>
            <a:endParaRPr lang="en-AU"/>
          </a:p>
        </p:txBody>
      </p:sp>
      <p:sp>
        <p:nvSpPr>
          <p:cNvPr id="8" name="Content Placeholder 7"/>
          <p:cNvSpPr>
            <a:spLocks noGrp="1"/>
          </p:cNvSpPr>
          <p:nvPr>
            <p:ph sz="quarter" idx="10"/>
          </p:nvPr>
        </p:nvSpPr>
        <p:spPr>
          <a:xfrm>
            <a:off x="336550" y="1196975"/>
            <a:ext cx="4140000" cy="48958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7"/>
          <p:cNvSpPr>
            <a:spLocks noGrp="1"/>
          </p:cNvSpPr>
          <p:nvPr>
            <p:ph sz="quarter" idx="11"/>
          </p:nvPr>
        </p:nvSpPr>
        <p:spPr>
          <a:xfrm>
            <a:off x="4649814" y="1196975"/>
            <a:ext cx="4140000" cy="4895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Date Placeholder 1"/>
          <p:cNvSpPr>
            <a:spLocks noGrp="1"/>
          </p:cNvSpPr>
          <p:nvPr>
            <p:ph type="dt" sz="half" idx="12"/>
          </p:nvPr>
        </p:nvSpPr>
        <p:spPr/>
        <p:txBody>
          <a:bodyPr/>
          <a:lstStyle/>
          <a:p>
            <a:fld id="{89D02F8C-7960-4825-A9ED-E1CB6156ADA1}" type="datetimeFigureOut">
              <a:rPr lang="en-AU" smtClean="0"/>
              <a:pPr/>
              <a:t>31-May-19</a:t>
            </a:fld>
            <a:endParaRPr lang="en-AU"/>
          </a:p>
        </p:txBody>
      </p:sp>
      <p:sp>
        <p:nvSpPr>
          <p:cNvPr id="3" name="Footer Placeholder 2"/>
          <p:cNvSpPr>
            <a:spLocks noGrp="1"/>
          </p:cNvSpPr>
          <p:nvPr>
            <p:ph type="ftr" sz="quarter" idx="13"/>
          </p:nvPr>
        </p:nvSpPr>
        <p:spPr/>
        <p:txBody>
          <a:bodyPr/>
          <a:lstStyle/>
          <a:p>
            <a:endParaRPr lang="en-AU"/>
          </a:p>
        </p:txBody>
      </p:sp>
      <p:sp>
        <p:nvSpPr>
          <p:cNvPr id="4" name="Slide Number Placeholder 3"/>
          <p:cNvSpPr>
            <a:spLocks noGrp="1"/>
          </p:cNvSpPr>
          <p:nvPr>
            <p:ph type="sldNum" sz="quarter" idx="14"/>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123117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wo Content Horizontal Aqua">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a:xfrm>
            <a:off x="348928" y="1196753"/>
            <a:ext cx="8471222" cy="2376000"/>
          </a:xfrm>
        </p:spPr>
        <p:txBody>
          <a:bodyPr/>
          <a:lstStyle>
            <a:lvl1pPr>
              <a:defRPr lang="en-US" dirty="0" smtClean="0"/>
            </a:lvl1pPr>
            <a:lvl2pPr>
              <a:defRPr lang="en-US" dirty="0" smtClean="0"/>
            </a:lvl2pPr>
            <a:lvl3pPr>
              <a:defRPr lang="en-US" dirty="0" smtClean="0"/>
            </a:lvl3pPr>
            <a:lvl4pPr>
              <a:defRPr/>
            </a:lvl4pPr>
          </a:lstStyle>
          <a:p>
            <a:pPr lvl="0"/>
            <a:r>
              <a:rPr lang="en-US" dirty="0"/>
              <a:t>Click to edit Master text styles</a:t>
            </a:r>
          </a:p>
          <a:p>
            <a:pPr lvl="1"/>
            <a:r>
              <a:rPr lang="en-US" dirty="0"/>
              <a:t>Second level</a:t>
            </a:r>
          </a:p>
          <a:p>
            <a:pPr lvl="2"/>
            <a:r>
              <a:rPr lang="en-US" dirty="0"/>
              <a:t>Third level</a:t>
            </a:r>
          </a:p>
        </p:txBody>
      </p:sp>
      <p:sp>
        <p:nvSpPr>
          <p:cNvPr id="7" name="Content Placeholder 6"/>
          <p:cNvSpPr>
            <a:spLocks noGrp="1"/>
          </p:cNvSpPr>
          <p:nvPr>
            <p:ph sz="quarter" idx="13"/>
          </p:nvPr>
        </p:nvSpPr>
        <p:spPr>
          <a:xfrm>
            <a:off x="348928" y="3717296"/>
            <a:ext cx="8471222" cy="2376000"/>
          </a:xfrm>
        </p:spPr>
        <p:txBody>
          <a:bodyPr/>
          <a:lstStyle>
            <a:lvl1pPr>
              <a:defRPr lang="en-US" dirty="0" smtClean="0"/>
            </a:lvl1pPr>
            <a:lvl2pPr>
              <a:defRPr lang="en-US" dirty="0" smtClean="0"/>
            </a:lvl2pPr>
            <a:lvl3pPr>
              <a:defRPr lang="en-US" dirty="0" smtClean="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4"/>
          </p:nvPr>
        </p:nvSpPr>
        <p:spPr/>
        <p:txBody>
          <a:bodyPr/>
          <a:lstStyle/>
          <a:p>
            <a:fld id="{89D02F8C-7960-4825-A9ED-E1CB6156ADA1}" type="datetimeFigureOut">
              <a:rPr lang="en-AU" smtClean="0"/>
              <a:pPr/>
              <a:t>31-May-19</a:t>
            </a:fld>
            <a:endParaRPr lang="en-AU"/>
          </a:p>
        </p:txBody>
      </p:sp>
      <p:sp>
        <p:nvSpPr>
          <p:cNvPr id="8" name="Footer Placeholder 7"/>
          <p:cNvSpPr>
            <a:spLocks noGrp="1"/>
          </p:cNvSpPr>
          <p:nvPr>
            <p:ph type="ftr" sz="quarter" idx="15"/>
          </p:nvPr>
        </p:nvSpPr>
        <p:spPr/>
        <p:txBody>
          <a:bodyPr/>
          <a:lstStyle/>
          <a:p>
            <a:endParaRPr lang="en-AU"/>
          </a:p>
        </p:txBody>
      </p:sp>
      <p:sp>
        <p:nvSpPr>
          <p:cNvPr id="9" name="Slide Number Placeholder 8"/>
          <p:cNvSpPr>
            <a:spLocks noGrp="1"/>
          </p:cNvSpPr>
          <p:nvPr>
            <p:ph type="sldNum" sz="quarter" idx="16"/>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58290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and Content Grey">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4" name="Content Placeholder 3"/>
          <p:cNvSpPr>
            <a:spLocks noGrp="1"/>
          </p:cNvSpPr>
          <p:nvPr>
            <p:ph sz="quarter" idx="11"/>
          </p:nvPr>
        </p:nvSpPr>
        <p:spPr>
          <a:xfrm>
            <a:off x="348928" y="1196975"/>
            <a:ext cx="8471222" cy="4895850"/>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Date Placeholder 2"/>
          <p:cNvSpPr>
            <a:spLocks noGrp="1"/>
          </p:cNvSpPr>
          <p:nvPr>
            <p:ph type="dt" sz="half" idx="12"/>
          </p:nvPr>
        </p:nvSpPr>
        <p:spPr/>
        <p:txBody>
          <a:bodyPr/>
          <a:lstStyle/>
          <a:p>
            <a:fld id="{89D02F8C-7960-4825-A9ED-E1CB6156ADA1}" type="datetimeFigureOut">
              <a:rPr lang="en-AU" smtClean="0"/>
              <a:pPr/>
              <a:t>31-May-19</a:t>
            </a:fld>
            <a:endParaRPr lang="en-AU"/>
          </a:p>
        </p:txBody>
      </p:sp>
      <p:sp>
        <p:nvSpPr>
          <p:cNvPr id="6" name="Footer Placeholder 5"/>
          <p:cNvSpPr>
            <a:spLocks noGrp="1"/>
          </p:cNvSpPr>
          <p:nvPr>
            <p:ph type="ftr" sz="quarter" idx="13"/>
          </p:nvPr>
        </p:nvSpPr>
        <p:spPr/>
        <p:txBody>
          <a:bodyPr/>
          <a:lstStyle/>
          <a:p>
            <a:endParaRPr lang="en-AU"/>
          </a:p>
        </p:txBody>
      </p:sp>
      <p:sp>
        <p:nvSpPr>
          <p:cNvPr id="7" name="Slide Number Placeholder 6"/>
          <p:cNvSpPr>
            <a:spLocks noGrp="1"/>
          </p:cNvSpPr>
          <p:nvPr>
            <p:ph type="sldNum" sz="quarter" idx="14"/>
          </p:nvPr>
        </p:nvSpPr>
        <p:spPr/>
        <p:txBody>
          <a:bodyPr/>
          <a:lstStyle/>
          <a:p>
            <a:fld id="{E917DE0E-AFB1-41FD-BC35-27DB61CA125F}" type="slidenum">
              <a:rPr lang="en-AU" smtClean="0"/>
              <a:pPr/>
              <a:t>‹#›</a:t>
            </a:fld>
            <a:endParaRPr lang="en-AU"/>
          </a:p>
        </p:txBody>
      </p:sp>
      <p:sp>
        <p:nvSpPr>
          <p:cNvPr id="8" name="Title 7"/>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32002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wo Content Grey">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5" name="Title 4"/>
          <p:cNvSpPr>
            <a:spLocks noGrp="1"/>
          </p:cNvSpPr>
          <p:nvPr>
            <p:ph type="title"/>
          </p:nvPr>
        </p:nvSpPr>
        <p:spPr/>
        <p:txBody>
          <a:bodyPr/>
          <a:lstStyle/>
          <a:p>
            <a:r>
              <a:rPr lang="en-US"/>
              <a:t>Click to edit Master title style</a:t>
            </a:r>
            <a:endParaRPr lang="en-AU"/>
          </a:p>
        </p:txBody>
      </p:sp>
      <p:sp>
        <p:nvSpPr>
          <p:cNvPr id="8" name="Content Placeholder 7"/>
          <p:cNvSpPr>
            <a:spLocks noGrp="1"/>
          </p:cNvSpPr>
          <p:nvPr>
            <p:ph sz="quarter" idx="10"/>
          </p:nvPr>
        </p:nvSpPr>
        <p:spPr>
          <a:xfrm>
            <a:off x="336550" y="1196975"/>
            <a:ext cx="4140000" cy="48958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7"/>
          <p:cNvSpPr>
            <a:spLocks noGrp="1"/>
          </p:cNvSpPr>
          <p:nvPr>
            <p:ph sz="quarter" idx="11"/>
          </p:nvPr>
        </p:nvSpPr>
        <p:spPr>
          <a:xfrm>
            <a:off x="4649814" y="1196975"/>
            <a:ext cx="4140000" cy="4895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Date Placeholder 1"/>
          <p:cNvSpPr>
            <a:spLocks noGrp="1"/>
          </p:cNvSpPr>
          <p:nvPr>
            <p:ph type="dt" sz="half" idx="12"/>
          </p:nvPr>
        </p:nvSpPr>
        <p:spPr/>
        <p:txBody>
          <a:bodyPr/>
          <a:lstStyle/>
          <a:p>
            <a:fld id="{89D02F8C-7960-4825-A9ED-E1CB6156ADA1}" type="datetimeFigureOut">
              <a:rPr lang="en-AU" smtClean="0"/>
              <a:pPr/>
              <a:t>31-May-19</a:t>
            </a:fld>
            <a:endParaRPr lang="en-AU"/>
          </a:p>
        </p:txBody>
      </p:sp>
      <p:sp>
        <p:nvSpPr>
          <p:cNvPr id="3" name="Footer Placeholder 2"/>
          <p:cNvSpPr>
            <a:spLocks noGrp="1"/>
          </p:cNvSpPr>
          <p:nvPr>
            <p:ph type="ftr" sz="quarter" idx="13"/>
          </p:nvPr>
        </p:nvSpPr>
        <p:spPr/>
        <p:txBody>
          <a:bodyPr/>
          <a:lstStyle/>
          <a:p>
            <a:endParaRPr lang="en-AU"/>
          </a:p>
        </p:txBody>
      </p:sp>
      <p:sp>
        <p:nvSpPr>
          <p:cNvPr id="4" name="Slide Number Placeholder 3"/>
          <p:cNvSpPr>
            <a:spLocks noGrp="1"/>
          </p:cNvSpPr>
          <p:nvPr>
            <p:ph type="sldNum" sz="quarter" idx="14"/>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235331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wo Content Horizontal Grey">
    <p:spTree>
      <p:nvGrpSpPr>
        <p:cNvPr id="1" name=""/>
        <p:cNvGrpSpPr/>
        <p:nvPr/>
      </p:nvGrpSpPr>
      <p:grpSpPr>
        <a:xfrm>
          <a:off x="0" y="0"/>
          <a:ext cx="0" cy="0"/>
          <a:chOff x="0" y="0"/>
          <a:chExt cx="0" cy="0"/>
        </a:xfrm>
      </p:grpSpPr>
      <p:sp>
        <p:nvSpPr>
          <p:cNvPr id="10" name="Rectangle 9"/>
          <p:cNvSpPr/>
          <p:nvPr/>
        </p:nvSpPr>
        <p:spPr>
          <a:xfrm>
            <a:off x="0" y="0"/>
            <a:ext cx="9144000" cy="100693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EQWater_ST_REV_WHITE.png"/>
          <p:cNvPicPr>
            <a:picLocks noChangeAspect="1"/>
          </p:cNvPicPr>
          <p:nvPr/>
        </p:nvPicPr>
        <p:blipFill rotWithShape="1">
          <a:blip r:embed="rId2" cstate="email">
            <a:alphaModFix amt="32000"/>
            <a:extLst>
              <a:ext uri="{28A0092B-C50C-407E-A947-70E740481C1C}">
                <a14:useLocalDpi xmlns:a14="http://schemas.microsoft.com/office/drawing/2010/main"/>
              </a:ext>
            </a:extLst>
          </a:blip>
          <a:srcRect/>
          <a:stretch/>
        </p:blipFill>
        <p:spPr>
          <a:xfrm>
            <a:off x="8264497" y="0"/>
            <a:ext cx="879503" cy="1006931"/>
          </a:xfrm>
          <a:prstGeom prst="rect">
            <a:avLst/>
          </a:prstGeom>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a:xfrm>
            <a:off x="348928" y="1196753"/>
            <a:ext cx="8471222" cy="2376000"/>
          </a:xfrm>
        </p:spPr>
        <p:txBody>
          <a:bodyPr/>
          <a:lstStyle>
            <a:lvl1pPr>
              <a:defRPr lang="en-US" dirty="0" smtClean="0"/>
            </a:lvl1pPr>
            <a:lvl2pPr>
              <a:defRPr lang="en-US" dirty="0" smtClean="0"/>
            </a:lvl2pPr>
            <a:lvl3pPr>
              <a:defRPr lang="en-US" dirty="0" smtClean="0"/>
            </a:lvl3pPr>
            <a:lvl4pPr>
              <a:defRPr/>
            </a:lvl4pPr>
          </a:lstStyle>
          <a:p>
            <a:pPr lvl="0"/>
            <a:r>
              <a:rPr lang="en-US" dirty="0"/>
              <a:t>Click to edit Master text styles</a:t>
            </a:r>
          </a:p>
          <a:p>
            <a:pPr lvl="1"/>
            <a:r>
              <a:rPr lang="en-US" dirty="0"/>
              <a:t>Second level</a:t>
            </a:r>
          </a:p>
          <a:p>
            <a:pPr lvl="2"/>
            <a:r>
              <a:rPr lang="en-US" dirty="0"/>
              <a:t>Third level</a:t>
            </a:r>
          </a:p>
        </p:txBody>
      </p:sp>
      <p:sp>
        <p:nvSpPr>
          <p:cNvPr id="7" name="Content Placeholder 6"/>
          <p:cNvSpPr>
            <a:spLocks noGrp="1"/>
          </p:cNvSpPr>
          <p:nvPr>
            <p:ph sz="quarter" idx="13"/>
          </p:nvPr>
        </p:nvSpPr>
        <p:spPr>
          <a:xfrm>
            <a:off x="348928" y="3717296"/>
            <a:ext cx="8471222" cy="2376000"/>
          </a:xfrm>
        </p:spPr>
        <p:txBody>
          <a:bodyPr/>
          <a:lstStyle>
            <a:lvl1pPr>
              <a:defRPr lang="en-US" dirty="0" smtClean="0"/>
            </a:lvl1pPr>
            <a:lvl2pPr>
              <a:defRPr lang="en-US" dirty="0" smtClean="0"/>
            </a:lvl2pPr>
            <a:lvl3pPr>
              <a:defRPr lang="en-US" dirty="0" smtClean="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4"/>
          </p:nvPr>
        </p:nvSpPr>
        <p:spPr/>
        <p:txBody>
          <a:bodyPr/>
          <a:lstStyle/>
          <a:p>
            <a:fld id="{89D02F8C-7960-4825-A9ED-E1CB6156ADA1}" type="datetimeFigureOut">
              <a:rPr lang="en-AU" smtClean="0"/>
              <a:pPr/>
              <a:t>31-May-19</a:t>
            </a:fld>
            <a:endParaRPr lang="en-AU"/>
          </a:p>
        </p:txBody>
      </p:sp>
      <p:sp>
        <p:nvSpPr>
          <p:cNvPr id="8" name="Footer Placeholder 7"/>
          <p:cNvSpPr>
            <a:spLocks noGrp="1"/>
          </p:cNvSpPr>
          <p:nvPr>
            <p:ph type="ftr" sz="quarter" idx="15"/>
          </p:nvPr>
        </p:nvSpPr>
        <p:spPr/>
        <p:txBody>
          <a:bodyPr/>
          <a:lstStyle/>
          <a:p>
            <a:endParaRPr lang="en-AU"/>
          </a:p>
        </p:txBody>
      </p:sp>
      <p:sp>
        <p:nvSpPr>
          <p:cNvPr id="9" name="Slide Number Placeholder 8"/>
          <p:cNvSpPr>
            <a:spLocks noGrp="1"/>
          </p:cNvSpPr>
          <p:nvPr>
            <p:ph type="sldNum" sz="quarter" idx="16"/>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142577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cSld name="Contents Page">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sharpenSoften amount="41000"/>
                    </a14:imgEffect>
                  </a14:imgLayer>
                </a14:imgProps>
              </a:ext>
              <a:ext uri="{28A0092B-C50C-407E-A947-70E740481C1C}">
                <a14:useLocalDpi xmlns:a14="http://schemas.microsoft.com/office/drawing/2010/main" val="0"/>
              </a:ext>
            </a:extLst>
          </a:blip>
          <a:stretch>
            <a:fillRect/>
          </a:stretch>
        </p:blipFill>
        <p:spPr>
          <a:xfrm>
            <a:off x="-5570" y="-1"/>
            <a:ext cx="9226642" cy="6919981"/>
          </a:xfrm>
          <a:prstGeom prst="rect">
            <a:avLst/>
          </a:prstGeom>
        </p:spPr>
      </p:pic>
      <p:sp>
        <p:nvSpPr>
          <p:cNvPr id="2" name="Title 1"/>
          <p:cNvSpPr>
            <a:spLocks noGrp="1"/>
          </p:cNvSpPr>
          <p:nvPr>
            <p:ph type="title" hasCustomPrompt="1"/>
          </p:nvPr>
        </p:nvSpPr>
        <p:spPr>
          <a:xfrm>
            <a:off x="685800" y="597694"/>
            <a:ext cx="8153400" cy="576736"/>
          </a:xfrm>
          <a:noFill/>
        </p:spPr>
        <p:txBody>
          <a:bodyPr/>
          <a:lstStyle>
            <a:lvl1pPr>
              <a:defRPr>
                <a:solidFill>
                  <a:schemeClr val="accent1"/>
                </a:solidFill>
              </a:defRPr>
            </a:lvl1pPr>
          </a:lstStyle>
          <a:p>
            <a:r>
              <a:rPr lang="en-AU" dirty="0"/>
              <a:t>Contents</a:t>
            </a:r>
            <a:endParaRPr lang="en-US" dirty="0"/>
          </a:p>
        </p:txBody>
      </p:sp>
      <p:sp>
        <p:nvSpPr>
          <p:cNvPr id="3" name="Date Placeholder 2"/>
          <p:cNvSpPr>
            <a:spLocks noGrp="1"/>
          </p:cNvSpPr>
          <p:nvPr>
            <p:ph type="dt" sz="half" idx="10"/>
          </p:nvPr>
        </p:nvSpPr>
        <p:spPr>
          <a:xfrm>
            <a:off x="685800" y="6356350"/>
            <a:ext cx="1651544" cy="365125"/>
          </a:xfrm>
        </p:spPr>
        <p:txBody>
          <a:bodyPr/>
          <a:lstStyle/>
          <a:p>
            <a:endParaRPr lang="en-US"/>
          </a:p>
        </p:txBody>
      </p:sp>
      <p:sp>
        <p:nvSpPr>
          <p:cNvPr id="4" name="Footer Placeholder 3"/>
          <p:cNvSpPr>
            <a:spLocks noGrp="1"/>
          </p:cNvSpPr>
          <p:nvPr>
            <p:ph type="ftr" sz="quarter" idx="11"/>
          </p:nvPr>
        </p:nvSpPr>
        <p:spPr>
          <a:xfrm>
            <a:off x="3124200" y="6356350"/>
            <a:ext cx="2895600" cy="365125"/>
          </a:xfrm>
        </p:spPr>
        <p:txBody>
          <a:bodyPr/>
          <a:lstStyle/>
          <a:p>
            <a:endParaRPr lang="en-US"/>
          </a:p>
        </p:txBody>
      </p:sp>
      <p:sp>
        <p:nvSpPr>
          <p:cNvPr id="5" name="Slide Number Placeholder 4"/>
          <p:cNvSpPr>
            <a:spLocks noGrp="1"/>
          </p:cNvSpPr>
          <p:nvPr>
            <p:ph type="sldNum" sz="quarter" idx="12"/>
          </p:nvPr>
        </p:nvSpPr>
        <p:spPr/>
        <p:txBody>
          <a:bodyPr/>
          <a:lstStyle/>
          <a:p>
            <a:fld id="{0C7C6F14-910F-284A-97D3-E5FE761F9EE7}" type="slidenum">
              <a:rPr lang="en-US" smtClean="0"/>
              <a:pPr/>
              <a:t>‹#›</a:t>
            </a:fld>
            <a:endParaRPr lang="en-US"/>
          </a:p>
        </p:txBody>
      </p:sp>
      <p:sp>
        <p:nvSpPr>
          <p:cNvPr id="6" name="TextBox 5"/>
          <p:cNvSpPr txBox="1"/>
          <p:nvPr/>
        </p:nvSpPr>
        <p:spPr>
          <a:xfrm>
            <a:off x="3024674" y="108625"/>
            <a:ext cx="184666" cy="369332"/>
          </a:xfrm>
          <a:prstGeom prst="rect">
            <a:avLst/>
          </a:prstGeom>
          <a:noFill/>
        </p:spPr>
        <p:txBody>
          <a:bodyPr wrap="none" rtlCol="0">
            <a:spAutoFit/>
          </a:bodyPr>
          <a:lstStyle/>
          <a:p>
            <a:endParaRPr lang="en-US"/>
          </a:p>
        </p:txBody>
      </p:sp>
      <p:sp>
        <p:nvSpPr>
          <p:cNvPr id="9" name="Text Placeholder 8"/>
          <p:cNvSpPr>
            <a:spLocks noGrp="1"/>
          </p:cNvSpPr>
          <p:nvPr>
            <p:ph type="body" sz="quarter" idx="13"/>
          </p:nvPr>
        </p:nvSpPr>
        <p:spPr>
          <a:xfrm>
            <a:off x="685800" y="1476375"/>
            <a:ext cx="6203950" cy="4195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descr="SEQWater_HORIZONTAL_CMYK.eps"/>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0" y="5786650"/>
            <a:ext cx="2745060" cy="684000"/>
          </a:xfrm>
          <a:prstGeom prst="rect">
            <a:avLst/>
          </a:prstGeom>
        </p:spPr>
      </p:pic>
      <p:pic>
        <p:nvPicPr>
          <p:cNvPr id="13" name="Picture 12"/>
          <p:cNvPicPr>
            <a:picLocks noChangeAspect="1"/>
          </p:cNvPicPr>
          <p:nvPr/>
        </p:nvPicPr>
        <p:blipFill rotWithShape="1">
          <a:blip r:embed="rId5">
            <a:alphaModFix amt="34000"/>
            <a:extLst>
              <a:ext uri="{28A0092B-C50C-407E-A947-70E740481C1C}">
                <a14:useLocalDpi xmlns:a14="http://schemas.microsoft.com/office/drawing/2010/main" val="0"/>
              </a:ext>
            </a:extLst>
          </a:blip>
          <a:srcRect l="-26808" r="26808"/>
          <a:stretch/>
        </p:blipFill>
        <p:spPr>
          <a:xfrm>
            <a:off x="3042000" y="389821"/>
            <a:ext cx="6041429" cy="6130318"/>
          </a:xfrm>
          <a:prstGeom prst="rect">
            <a:avLst/>
          </a:prstGeom>
        </p:spPr>
      </p:pic>
    </p:spTree>
    <p:extLst>
      <p:ext uri="{BB962C8B-B14F-4D97-AF65-F5344CB8AC3E}">
        <p14:creationId xmlns:p14="http://schemas.microsoft.com/office/powerpoint/2010/main" val="2633309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heme" Target="../theme/theme2.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21" Type="http://schemas.openxmlformats.org/officeDocument/2006/relationships/theme" Target="../theme/theme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21" Type="http://schemas.openxmlformats.org/officeDocument/2006/relationships/theme" Target="../theme/theme4.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8928" y="103932"/>
            <a:ext cx="8471222" cy="818290"/>
          </a:xfrm>
          <a:prstGeom prst="rect">
            <a:avLst/>
          </a:prstGeom>
        </p:spPr>
        <p:txBody>
          <a:bodyPr vert="horz" lIns="0" tIns="0" rIns="0" bIns="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348928" y="1196751"/>
            <a:ext cx="8471222" cy="48960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3"/>
          </p:nvPr>
        </p:nvSpPr>
        <p:spPr>
          <a:xfrm>
            <a:off x="334094" y="6500835"/>
            <a:ext cx="7200000" cy="217125"/>
          </a:xfrm>
          <a:prstGeom prst="rect">
            <a:avLst/>
          </a:prstGeom>
        </p:spPr>
        <p:txBody>
          <a:bodyPr vert="horz" lIns="0" tIns="0" rIns="0" bIns="0" rtlCol="0" anchor="ctr"/>
          <a:lstStyle>
            <a:lvl1pPr algn="l">
              <a:defRPr sz="1200">
                <a:solidFill>
                  <a:schemeClr val="tx2"/>
                </a:solidFill>
              </a:defRPr>
            </a:lvl1pPr>
          </a:lstStyle>
          <a:p>
            <a:endParaRPr lang="en-AU"/>
          </a:p>
        </p:txBody>
      </p:sp>
      <p:sp>
        <p:nvSpPr>
          <p:cNvPr id="7" name="Slide Number Placeholder 5"/>
          <p:cNvSpPr>
            <a:spLocks noGrp="1"/>
          </p:cNvSpPr>
          <p:nvPr>
            <p:ph type="sldNum" sz="quarter" idx="4"/>
          </p:nvPr>
        </p:nvSpPr>
        <p:spPr>
          <a:xfrm>
            <a:off x="8427620" y="6453336"/>
            <a:ext cx="392530" cy="264623"/>
          </a:xfrm>
          <a:prstGeom prst="rect">
            <a:avLst/>
          </a:prstGeom>
        </p:spPr>
        <p:txBody>
          <a:bodyPr vert="horz" lIns="0" tIns="0" rIns="0" bIns="0" rtlCol="0" anchor="b"/>
          <a:lstStyle>
            <a:lvl1pPr algn="r">
              <a:defRPr sz="1400">
                <a:solidFill>
                  <a:schemeClr val="accent2"/>
                </a:solidFill>
              </a:defRPr>
            </a:lvl1pPr>
          </a:lstStyle>
          <a:p>
            <a:fld id="{E917DE0E-AFB1-41FD-BC35-27DB61CA125F}" type="slidenum">
              <a:rPr lang="en-AU" smtClean="0"/>
              <a:pPr/>
              <a:t>‹#›</a:t>
            </a:fld>
            <a:endParaRPr lang="en-AU"/>
          </a:p>
        </p:txBody>
      </p:sp>
      <p:sp>
        <p:nvSpPr>
          <p:cNvPr id="4" name="Date Placeholder 3"/>
          <p:cNvSpPr>
            <a:spLocks noGrp="1"/>
          </p:cNvSpPr>
          <p:nvPr>
            <p:ph type="dt" sz="half" idx="2"/>
          </p:nvPr>
        </p:nvSpPr>
        <p:spPr>
          <a:xfrm>
            <a:off x="334094" y="6266254"/>
            <a:ext cx="2057400" cy="216000"/>
          </a:xfrm>
          <a:prstGeom prst="rect">
            <a:avLst/>
          </a:prstGeom>
        </p:spPr>
        <p:txBody>
          <a:bodyPr vert="horz" lIns="0" tIns="0" rIns="0" bIns="0" rtlCol="0" anchor="ctr"/>
          <a:lstStyle>
            <a:lvl1pPr algn="l">
              <a:defRPr sz="1200">
                <a:solidFill>
                  <a:schemeClr val="tx2"/>
                </a:solidFill>
              </a:defRPr>
            </a:lvl1pPr>
          </a:lstStyle>
          <a:p>
            <a:fld id="{89D02F8C-7960-4825-A9ED-E1CB6156ADA1}" type="datetimeFigureOut">
              <a:rPr lang="en-AU" smtClean="0"/>
              <a:pPr/>
              <a:t>31-May-19</a:t>
            </a:fld>
            <a:endParaRPr lang="en-AU"/>
          </a:p>
        </p:txBody>
      </p:sp>
    </p:spTree>
    <p:extLst>
      <p:ext uri="{BB962C8B-B14F-4D97-AF65-F5344CB8AC3E}">
        <p14:creationId xmlns:p14="http://schemas.microsoft.com/office/powerpoint/2010/main" val="3786833112"/>
      </p:ext>
    </p:extLst>
  </p:cSld>
  <p:clrMap bg1="lt1" tx1="dk1" bg2="lt2" tx2="dk2" accent1="accent1" accent2="accent2" accent3="accent3" accent4="accent4" accent5="accent5" accent6="accent6" hlink="hlink" folHlink="folHlink"/>
  <p:sldLayoutIdLst>
    <p:sldLayoutId id="2147483762" r:id="rId1"/>
    <p:sldLayoutId id="2147483768" r:id="rId2"/>
    <p:sldLayoutId id="2147483769" r:id="rId3"/>
    <p:sldLayoutId id="2147483819" r:id="rId4"/>
    <p:sldLayoutId id="2147483820" r:id="rId5"/>
    <p:sldLayoutId id="2147483803" r:id="rId6"/>
    <p:sldLayoutId id="2147483770" r:id="rId7"/>
    <p:sldLayoutId id="2147483771" r:id="rId8"/>
    <p:sldLayoutId id="2147483772" r:id="rId9"/>
    <p:sldLayoutId id="2147483773" r:id="rId10"/>
    <p:sldLayoutId id="2147483774" r:id="rId11"/>
    <p:sldLayoutId id="2147483775" r:id="rId12"/>
    <p:sldLayoutId id="2147483776" r:id="rId13"/>
    <p:sldLayoutId id="2147483655" r:id="rId14"/>
    <p:sldLayoutId id="2147483829" r:id="rId15"/>
    <p:sldLayoutId id="2147483858" r:id="rId16"/>
    <p:sldLayoutId id="2147483870" r:id="rId17"/>
    <p:sldLayoutId id="2147483869" r:id="rId18"/>
    <p:sldLayoutId id="2147483867" r:id="rId19"/>
    <p:sldLayoutId id="2147483868" r:id="rId20"/>
    <p:sldLayoutId id="2147483871"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5000"/>
        </a:lnSpc>
        <a:spcBef>
          <a:spcPct val="0"/>
        </a:spcBef>
        <a:buNone/>
        <a:defRPr sz="3200" b="1" kern="1200">
          <a:solidFill>
            <a:schemeClr val="bg1"/>
          </a:solidFill>
          <a:latin typeface="+mj-lt"/>
          <a:ea typeface="+mj-ea"/>
          <a:cs typeface="+mj-cs"/>
        </a:defRPr>
      </a:lvl1pPr>
    </p:titleStyle>
    <p:bodyStyle>
      <a:lvl1pPr marL="266700" indent="-266700" algn="l" defTabSz="914400" rtl="0" eaLnBrk="1" latinLnBrk="0" hangingPunct="1">
        <a:spcBef>
          <a:spcPts val="300"/>
        </a:spcBef>
        <a:spcAft>
          <a:spcPts val="300"/>
        </a:spcAft>
        <a:buClr>
          <a:schemeClr val="accent2"/>
        </a:buClr>
        <a:buFont typeface="Arial" pitchFamily="34" charset="0"/>
        <a:buChar char="•"/>
        <a:defRPr sz="2000" kern="1200">
          <a:solidFill>
            <a:schemeClr val="tx1"/>
          </a:solidFill>
          <a:latin typeface="+mn-lt"/>
          <a:ea typeface="+mn-ea"/>
          <a:cs typeface="+mn-cs"/>
        </a:defRPr>
      </a:lvl1pPr>
      <a:lvl2pPr marL="533400" indent="-266700" algn="l" defTabSz="914400" rtl="0" eaLnBrk="1" latinLnBrk="0" hangingPunct="1">
        <a:spcBef>
          <a:spcPts val="0"/>
        </a:spcBef>
        <a:spcAft>
          <a:spcPts val="300"/>
        </a:spcAft>
        <a:buClr>
          <a:schemeClr val="accent2"/>
        </a:buClr>
        <a:buFont typeface="Arial" panose="020B0604020202020204" pitchFamily="34" charset="0"/>
        <a:buChar char="–"/>
        <a:defRPr sz="2000" kern="1200">
          <a:solidFill>
            <a:schemeClr val="tx1"/>
          </a:solidFill>
          <a:latin typeface="+mn-lt"/>
          <a:ea typeface="+mn-ea"/>
          <a:cs typeface="+mn-cs"/>
        </a:defRPr>
      </a:lvl2pPr>
      <a:lvl3pPr marL="812800" indent="-279400" algn="l" defTabSz="914400" rtl="0" eaLnBrk="1" latinLnBrk="0" hangingPunct="1">
        <a:spcBef>
          <a:spcPts val="0"/>
        </a:spcBef>
        <a:spcAft>
          <a:spcPts val="300"/>
        </a:spcAft>
        <a:buClr>
          <a:schemeClr val="accent2"/>
        </a:buClr>
        <a:buFont typeface="Arial" panose="020B0604020202020204" pitchFamily="34" charset="0"/>
        <a:buChar char="•"/>
        <a:defRPr sz="2000" kern="1200">
          <a:solidFill>
            <a:schemeClr val="tx1"/>
          </a:solidFill>
          <a:latin typeface="+mn-lt"/>
          <a:ea typeface="+mn-ea"/>
          <a:cs typeface="+mn-cs"/>
        </a:defRPr>
      </a:lvl3pPr>
      <a:lvl4pPr marL="0" indent="0" algn="l" defTabSz="914400" rtl="0" eaLnBrk="1" latinLnBrk="0" hangingPunct="1">
        <a:spcBef>
          <a:spcPts val="600"/>
        </a:spcBef>
        <a:spcAft>
          <a:spcPts val="300"/>
        </a:spcAft>
        <a:buFont typeface="Arial" panose="020B0604020202020204" pitchFamily="34" charset="0"/>
        <a:buNone/>
        <a:defRPr sz="2400" b="0" kern="1200" baseline="0">
          <a:solidFill>
            <a:schemeClr val="accent1"/>
          </a:solidFill>
          <a:latin typeface="+mn-lt"/>
          <a:ea typeface="+mn-ea"/>
          <a:cs typeface="+mn-cs"/>
        </a:defRPr>
      </a:lvl4pPr>
      <a:lvl5pPr marL="0" indent="0" algn="l" defTabSz="914400" rtl="0" eaLnBrk="1" latinLnBrk="0" hangingPunct="1">
        <a:spcBef>
          <a:spcPts val="600"/>
        </a:spcBef>
        <a:spcAft>
          <a:spcPts val="300"/>
        </a:spcAft>
        <a:buFont typeface="Arial" pitchFamily="34" charset="0"/>
        <a:buNone/>
        <a:defRPr sz="2000" b="1" kern="1200" baseline="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54">
          <p15:clr>
            <a:srgbClr val="F26B43"/>
          </p15:clr>
        </p15:guide>
        <p15:guide id="2" pos="204">
          <p15:clr>
            <a:srgbClr val="F26B43"/>
          </p15:clr>
        </p15:guide>
        <p15:guide id="3" pos="5556">
          <p15:clr>
            <a:srgbClr val="F26B43"/>
          </p15:clr>
        </p15:guide>
        <p15:guide id="4" orient="horz" pos="383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8928" y="103932"/>
            <a:ext cx="8471222" cy="818290"/>
          </a:xfrm>
          <a:prstGeom prst="rect">
            <a:avLst/>
          </a:prstGeom>
        </p:spPr>
        <p:txBody>
          <a:bodyPr vert="horz" lIns="0" tIns="0" rIns="0" bIns="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348928" y="1196751"/>
            <a:ext cx="8471222" cy="48960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3"/>
          </p:nvPr>
        </p:nvSpPr>
        <p:spPr>
          <a:xfrm>
            <a:off x="334094" y="6500835"/>
            <a:ext cx="7200000" cy="217125"/>
          </a:xfrm>
          <a:prstGeom prst="rect">
            <a:avLst/>
          </a:prstGeom>
        </p:spPr>
        <p:txBody>
          <a:bodyPr vert="horz" lIns="0" tIns="0" rIns="0" bIns="0" rtlCol="0" anchor="ctr"/>
          <a:lstStyle>
            <a:lvl1pPr algn="l">
              <a:defRPr sz="1200">
                <a:solidFill>
                  <a:schemeClr val="tx2"/>
                </a:solidFill>
              </a:defRPr>
            </a:lvl1pPr>
          </a:lstStyle>
          <a:p>
            <a:endParaRPr lang="en-AU"/>
          </a:p>
        </p:txBody>
      </p:sp>
      <p:sp>
        <p:nvSpPr>
          <p:cNvPr id="7" name="Slide Number Placeholder 5"/>
          <p:cNvSpPr>
            <a:spLocks noGrp="1"/>
          </p:cNvSpPr>
          <p:nvPr>
            <p:ph type="sldNum" sz="quarter" idx="4"/>
          </p:nvPr>
        </p:nvSpPr>
        <p:spPr>
          <a:xfrm>
            <a:off x="8427620" y="6453336"/>
            <a:ext cx="392530" cy="264623"/>
          </a:xfrm>
          <a:prstGeom prst="rect">
            <a:avLst/>
          </a:prstGeom>
        </p:spPr>
        <p:txBody>
          <a:bodyPr vert="horz" lIns="0" tIns="0" rIns="0" bIns="0" rtlCol="0" anchor="b"/>
          <a:lstStyle>
            <a:lvl1pPr algn="r">
              <a:defRPr sz="1400">
                <a:solidFill>
                  <a:schemeClr val="accent2"/>
                </a:solidFill>
              </a:defRPr>
            </a:lvl1pPr>
          </a:lstStyle>
          <a:p>
            <a:fld id="{E917DE0E-AFB1-41FD-BC35-27DB61CA125F}" type="slidenum">
              <a:rPr lang="en-AU" smtClean="0"/>
              <a:pPr/>
              <a:t>‹#›</a:t>
            </a:fld>
            <a:endParaRPr lang="en-AU"/>
          </a:p>
        </p:txBody>
      </p:sp>
      <p:sp>
        <p:nvSpPr>
          <p:cNvPr id="4" name="Date Placeholder 3"/>
          <p:cNvSpPr>
            <a:spLocks noGrp="1"/>
          </p:cNvSpPr>
          <p:nvPr>
            <p:ph type="dt" sz="half" idx="2"/>
          </p:nvPr>
        </p:nvSpPr>
        <p:spPr>
          <a:xfrm>
            <a:off x="334094" y="6266254"/>
            <a:ext cx="2057400" cy="216000"/>
          </a:xfrm>
          <a:prstGeom prst="rect">
            <a:avLst/>
          </a:prstGeom>
        </p:spPr>
        <p:txBody>
          <a:bodyPr vert="horz" lIns="0" tIns="0" rIns="0" bIns="0" rtlCol="0" anchor="ctr"/>
          <a:lstStyle>
            <a:lvl1pPr algn="l">
              <a:defRPr sz="1200">
                <a:solidFill>
                  <a:schemeClr val="tx2"/>
                </a:solidFill>
              </a:defRPr>
            </a:lvl1pPr>
          </a:lstStyle>
          <a:p>
            <a:fld id="{89D02F8C-7960-4825-A9ED-E1CB6156ADA1}" type="datetimeFigureOut">
              <a:rPr lang="en-AU" smtClean="0"/>
              <a:pPr/>
              <a:t>31-May-19</a:t>
            </a:fld>
            <a:endParaRPr lang="en-AU"/>
          </a:p>
        </p:txBody>
      </p:sp>
    </p:spTree>
    <p:extLst>
      <p:ext uri="{BB962C8B-B14F-4D97-AF65-F5344CB8AC3E}">
        <p14:creationId xmlns:p14="http://schemas.microsoft.com/office/powerpoint/2010/main" val="1907080327"/>
      </p:ext>
    </p:extLst>
  </p:cSld>
  <p:clrMap bg1="lt1" tx1="dk1" bg2="lt2" tx2="dk2" accent1="accent1" accent2="accent2" accent3="accent3" accent4="accent4" accent5="accent5" accent6="accent6" hlink="hlink" folHlink="folHlink"/>
  <p:sldLayoutIdLst>
    <p:sldLayoutId id="2147483765" r:id="rId1"/>
    <p:sldLayoutId id="2147483767" r:id="rId2"/>
    <p:sldLayoutId id="2147483766"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 id="2147483818" r:id="rId18"/>
    <p:sldLayoutId id="2147483824"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5000"/>
        </a:lnSpc>
        <a:spcBef>
          <a:spcPct val="0"/>
        </a:spcBef>
        <a:buNone/>
        <a:defRPr sz="3200" b="1" kern="1200">
          <a:solidFill>
            <a:schemeClr val="bg1"/>
          </a:solidFill>
          <a:latin typeface="+mj-lt"/>
          <a:ea typeface="+mj-ea"/>
          <a:cs typeface="+mj-cs"/>
        </a:defRPr>
      </a:lvl1pPr>
    </p:titleStyle>
    <p:bodyStyle>
      <a:lvl1pPr marL="266700" indent="-266700" algn="l" defTabSz="914400" rtl="0" eaLnBrk="1" latinLnBrk="0" hangingPunct="1">
        <a:spcBef>
          <a:spcPts val="300"/>
        </a:spcBef>
        <a:spcAft>
          <a:spcPts val="300"/>
        </a:spcAft>
        <a:buClr>
          <a:schemeClr val="accent2"/>
        </a:buClr>
        <a:buFont typeface="Arial" pitchFamily="34" charset="0"/>
        <a:buChar char="•"/>
        <a:defRPr sz="1800" kern="1200">
          <a:solidFill>
            <a:schemeClr val="tx1"/>
          </a:solidFill>
          <a:latin typeface="+mn-lt"/>
          <a:ea typeface="+mn-ea"/>
          <a:cs typeface="+mn-cs"/>
        </a:defRPr>
      </a:lvl1pPr>
      <a:lvl2pPr marL="533400" indent="-266700" algn="l" defTabSz="914400" rtl="0" eaLnBrk="1" latinLnBrk="0" hangingPunct="1">
        <a:spcBef>
          <a:spcPts val="0"/>
        </a:spcBef>
        <a:spcAft>
          <a:spcPts val="300"/>
        </a:spcAft>
        <a:buClr>
          <a:schemeClr val="accent2"/>
        </a:buClr>
        <a:buFont typeface="Arial" panose="020B0604020202020204" pitchFamily="34" charset="0"/>
        <a:buChar char="–"/>
        <a:defRPr sz="1800" kern="1200">
          <a:solidFill>
            <a:schemeClr val="tx1"/>
          </a:solidFill>
          <a:latin typeface="+mn-lt"/>
          <a:ea typeface="+mn-ea"/>
          <a:cs typeface="+mn-cs"/>
        </a:defRPr>
      </a:lvl2pPr>
      <a:lvl3pPr marL="812800" indent="-279400" algn="l" defTabSz="914400" rtl="0" eaLnBrk="1" latinLnBrk="0" hangingPunct="1">
        <a:spcBef>
          <a:spcPts val="0"/>
        </a:spcBef>
        <a:spcAft>
          <a:spcPts val="300"/>
        </a:spcAft>
        <a:buClr>
          <a:schemeClr val="accent2"/>
        </a:buClr>
        <a:buFont typeface="Arial" panose="020B0604020202020204" pitchFamily="34" charset="0"/>
        <a:buChar char="•"/>
        <a:defRPr sz="1800" kern="1200">
          <a:solidFill>
            <a:schemeClr val="tx1"/>
          </a:solidFill>
          <a:latin typeface="+mn-lt"/>
          <a:ea typeface="+mn-ea"/>
          <a:cs typeface="+mn-cs"/>
        </a:defRPr>
      </a:lvl3pPr>
      <a:lvl4pPr marL="0" indent="0" algn="l" defTabSz="914400" rtl="0" eaLnBrk="1" latinLnBrk="0" hangingPunct="1">
        <a:spcBef>
          <a:spcPts val="600"/>
        </a:spcBef>
        <a:spcAft>
          <a:spcPts val="300"/>
        </a:spcAft>
        <a:buFont typeface="Arial" panose="020B0604020202020204" pitchFamily="34" charset="0"/>
        <a:buNone/>
        <a:defRPr sz="2200" b="0" kern="1200" baseline="0">
          <a:solidFill>
            <a:schemeClr val="accent1"/>
          </a:solidFill>
          <a:latin typeface="+mn-lt"/>
          <a:ea typeface="+mn-ea"/>
          <a:cs typeface="+mn-cs"/>
        </a:defRPr>
      </a:lvl4pPr>
      <a:lvl5pPr marL="0" indent="0" algn="l" defTabSz="914400" rtl="0" eaLnBrk="1" latinLnBrk="0" hangingPunct="1">
        <a:spcBef>
          <a:spcPts val="600"/>
        </a:spcBef>
        <a:spcAft>
          <a:spcPts val="300"/>
        </a:spcAft>
        <a:buFont typeface="Arial" pitchFamily="34" charset="0"/>
        <a:buNone/>
        <a:defRPr sz="1800" b="1" kern="1200" baseline="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54">
          <p15:clr>
            <a:srgbClr val="F26B43"/>
          </p15:clr>
        </p15:guide>
        <p15:guide id="2" pos="204">
          <p15:clr>
            <a:srgbClr val="F26B43"/>
          </p15:clr>
        </p15:guide>
        <p15:guide id="3" pos="5556">
          <p15:clr>
            <a:srgbClr val="F26B43"/>
          </p15:clr>
        </p15:guide>
        <p15:guide id="4" orient="horz" pos="383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8928" y="103932"/>
            <a:ext cx="8471222" cy="818290"/>
          </a:xfrm>
          <a:prstGeom prst="rect">
            <a:avLst/>
          </a:prstGeom>
        </p:spPr>
        <p:txBody>
          <a:bodyPr vert="horz" lIns="0" tIns="0" rIns="0" bIns="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348928" y="1196751"/>
            <a:ext cx="8471222" cy="48960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3"/>
          </p:nvPr>
        </p:nvSpPr>
        <p:spPr>
          <a:xfrm>
            <a:off x="334094" y="6500835"/>
            <a:ext cx="7200000" cy="217125"/>
          </a:xfrm>
          <a:prstGeom prst="rect">
            <a:avLst/>
          </a:prstGeom>
        </p:spPr>
        <p:txBody>
          <a:bodyPr vert="horz" lIns="0" tIns="0" rIns="0" bIns="0" rtlCol="0" anchor="ctr"/>
          <a:lstStyle>
            <a:lvl1pPr algn="l">
              <a:defRPr sz="1200">
                <a:solidFill>
                  <a:schemeClr val="tx2"/>
                </a:solidFill>
              </a:defRPr>
            </a:lvl1pPr>
          </a:lstStyle>
          <a:p>
            <a:endParaRPr lang="en-AU"/>
          </a:p>
        </p:txBody>
      </p:sp>
      <p:sp>
        <p:nvSpPr>
          <p:cNvPr id="7" name="Slide Number Placeholder 5"/>
          <p:cNvSpPr>
            <a:spLocks noGrp="1"/>
          </p:cNvSpPr>
          <p:nvPr>
            <p:ph type="sldNum" sz="quarter" idx="4"/>
          </p:nvPr>
        </p:nvSpPr>
        <p:spPr>
          <a:xfrm>
            <a:off x="8427620" y="6453336"/>
            <a:ext cx="392530" cy="264623"/>
          </a:xfrm>
          <a:prstGeom prst="rect">
            <a:avLst/>
          </a:prstGeom>
        </p:spPr>
        <p:txBody>
          <a:bodyPr vert="horz" lIns="0" tIns="0" rIns="0" bIns="0" rtlCol="0" anchor="b"/>
          <a:lstStyle>
            <a:lvl1pPr algn="r">
              <a:defRPr sz="1400">
                <a:solidFill>
                  <a:schemeClr val="accent2"/>
                </a:solidFill>
              </a:defRPr>
            </a:lvl1pPr>
          </a:lstStyle>
          <a:p>
            <a:fld id="{E917DE0E-AFB1-41FD-BC35-27DB61CA125F}" type="slidenum">
              <a:rPr lang="en-AU" smtClean="0"/>
              <a:pPr/>
              <a:t>‹#›</a:t>
            </a:fld>
            <a:endParaRPr lang="en-AU"/>
          </a:p>
        </p:txBody>
      </p:sp>
      <p:sp>
        <p:nvSpPr>
          <p:cNvPr id="4" name="Date Placeholder 3"/>
          <p:cNvSpPr>
            <a:spLocks noGrp="1"/>
          </p:cNvSpPr>
          <p:nvPr>
            <p:ph type="dt" sz="half" idx="2"/>
          </p:nvPr>
        </p:nvSpPr>
        <p:spPr>
          <a:xfrm>
            <a:off x="334094" y="6266254"/>
            <a:ext cx="2057400" cy="216000"/>
          </a:xfrm>
          <a:prstGeom prst="rect">
            <a:avLst/>
          </a:prstGeom>
        </p:spPr>
        <p:txBody>
          <a:bodyPr vert="horz" lIns="0" tIns="0" rIns="0" bIns="0" rtlCol="0" anchor="ctr"/>
          <a:lstStyle>
            <a:lvl1pPr algn="l">
              <a:defRPr sz="1200">
                <a:solidFill>
                  <a:schemeClr val="tx2"/>
                </a:solidFill>
              </a:defRPr>
            </a:lvl1pPr>
          </a:lstStyle>
          <a:p>
            <a:fld id="{89D02F8C-7960-4825-A9ED-E1CB6156ADA1}" type="datetimeFigureOut">
              <a:rPr lang="en-AU" smtClean="0"/>
              <a:pPr/>
              <a:t>31-May-19</a:t>
            </a:fld>
            <a:endParaRPr lang="en-AU"/>
          </a:p>
        </p:txBody>
      </p:sp>
    </p:spTree>
    <p:extLst>
      <p:ext uri="{BB962C8B-B14F-4D97-AF65-F5344CB8AC3E}">
        <p14:creationId xmlns:p14="http://schemas.microsoft.com/office/powerpoint/2010/main" val="1907080327"/>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3" r:id="rId17"/>
    <p:sldLayoutId id="2147483914" r:id="rId18"/>
    <p:sldLayoutId id="2147483915" r:id="rId19"/>
    <p:sldLayoutId id="2147483916"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5000"/>
        </a:lnSpc>
        <a:spcBef>
          <a:spcPct val="0"/>
        </a:spcBef>
        <a:buNone/>
        <a:defRPr sz="3200" b="1" kern="1200">
          <a:solidFill>
            <a:schemeClr val="bg1"/>
          </a:solidFill>
          <a:latin typeface="+mj-lt"/>
          <a:ea typeface="+mj-ea"/>
          <a:cs typeface="+mj-cs"/>
        </a:defRPr>
      </a:lvl1pPr>
    </p:titleStyle>
    <p:bodyStyle>
      <a:lvl1pPr marL="266700" indent="-266700" algn="l" defTabSz="914400" rtl="0" eaLnBrk="1" latinLnBrk="0" hangingPunct="1">
        <a:spcBef>
          <a:spcPts val="300"/>
        </a:spcBef>
        <a:spcAft>
          <a:spcPts val="300"/>
        </a:spcAft>
        <a:buClr>
          <a:schemeClr val="accent2"/>
        </a:buClr>
        <a:buFont typeface="Arial" pitchFamily="34" charset="0"/>
        <a:buChar char="•"/>
        <a:defRPr sz="1800" kern="1200">
          <a:solidFill>
            <a:schemeClr val="tx1"/>
          </a:solidFill>
          <a:latin typeface="+mn-lt"/>
          <a:ea typeface="+mn-ea"/>
          <a:cs typeface="+mn-cs"/>
        </a:defRPr>
      </a:lvl1pPr>
      <a:lvl2pPr marL="533400" indent="-266700" algn="l" defTabSz="914400" rtl="0" eaLnBrk="1" latinLnBrk="0" hangingPunct="1">
        <a:spcBef>
          <a:spcPts val="0"/>
        </a:spcBef>
        <a:spcAft>
          <a:spcPts val="300"/>
        </a:spcAft>
        <a:buClr>
          <a:schemeClr val="accent2"/>
        </a:buClr>
        <a:buFont typeface="Arial" panose="020B0604020202020204" pitchFamily="34" charset="0"/>
        <a:buChar char="–"/>
        <a:defRPr sz="1800" kern="1200">
          <a:solidFill>
            <a:schemeClr val="tx1"/>
          </a:solidFill>
          <a:latin typeface="+mn-lt"/>
          <a:ea typeface="+mn-ea"/>
          <a:cs typeface="+mn-cs"/>
        </a:defRPr>
      </a:lvl2pPr>
      <a:lvl3pPr marL="812800" indent="-279400" algn="l" defTabSz="914400" rtl="0" eaLnBrk="1" latinLnBrk="0" hangingPunct="1">
        <a:spcBef>
          <a:spcPts val="0"/>
        </a:spcBef>
        <a:spcAft>
          <a:spcPts val="300"/>
        </a:spcAft>
        <a:buClr>
          <a:schemeClr val="accent2"/>
        </a:buClr>
        <a:buFont typeface="Arial" panose="020B0604020202020204" pitchFamily="34" charset="0"/>
        <a:buChar char="•"/>
        <a:defRPr sz="1800" kern="1200">
          <a:solidFill>
            <a:schemeClr val="tx1"/>
          </a:solidFill>
          <a:latin typeface="+mn-lt"/>
          <a:ea typeface="+mn-ea"/>
          <a:cs typeface="+mn-cs"/>
        </a:defRPr>
      </a:lvl3pPr>
      <a:lvl4pPr marL="0" indent="0" algn="l" defTabSz="914400" rtl="0" eaLnBrk="1" latinLnBrk="0" hangingPunct="1">
        <a:spcBef>
          <a:spcPts val="600"/>
        </a:spcBef>
        <a:spcAft>
          <a:spcPts val="300"/>
        </a:spcAft>
        <a:buFont typeface="Arial" panose="020B0604020202020204" pitchFamily="34" charset="0"/>
        <a:buNone/>
        <a:defRPr sz="2200" b="0" kern="1200" baseline="0">
          <a:solidFill>
            <a:schemeClr val="accent1"/>
          </a:solidFill>
          <a:latin typeface="+mn-lt"/>
          <a:ea typeface="+mn-ea"/>
          <a:cs typeface="+mn-cs"/>
        </a:defRPr>
      </a:lvl4pPr>
      <a:lvl5pPr marL="0" indent="0" algn="l" defTabSz="914400" rtl="0" eaLnBrk="1" latinLnBrk="0" hangingPunct="1">
        <a:spcBef>
          <a:spcPts val="600"/>
        </a:spcBef>
        <a:spcAft>
          <a:spcPts val="300"/>
        </a:spcAft>
        <a:buFont typeface="Arial" pitchFamily="34" charset="0"/>
        <a:buNone/>
        <a:defRPr sz="1800" b="1" kern="1200" baseline="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54">
          <p15:clr>
            <a:srgbClr val="F26B43"/>
          </p15:clr>
        </p15:guide>
        <p15:guide id="2" pos="204">
          <p15:clr>
            <a:srgbClr val="F26B43"/>
          </p15:clr>
        </p15:guide>
        <p15:guide id="3" pos="5556">
          <p15:clr>
            <a:srgbClr val="F26B43"/>
          </p15:clr>
        </p15:guide>
        <p15:guide id="4" orient="horz" pos="383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8928" y="103932"/>
            <a:ext cx="8471222" cy="818290"/>
          </a:xfrm>
          <a:prstGeom prst="rect">
            <a:avLst/>
          </a:prstGeom>
        </p:spPr>
        <p:txBody>
          <a:bodyPr vert="horz" lIns="0" tIns="0" rIns="0" bIns="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348928" y="1196751"/>
            <a:ext cx="8471222" cy="48960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3"/>
          </p:nvPr>
        </p:nvSpPr>
        <p:spPr>
          <a:xfrm>
            <a:off x="334094" y="6500835"/>
            <a:ext cx="7200000" cy="217125"/>
          </a:xfrm>
          <a:prstGeom prst="rect">
            <a:avLst/>
          </a:prstGeom>
        </p:spPr>
        <p:txBody>
          <a:bodyPr vert="horz" lIns="0" tIns="0" rIns="0" bIns="0" rtlCol="0" anchor="ctr"/>
          <a:lstStyle>
            <a:lvl1pPr algn="l">
              <a:defRPr sz="1200">
                <a:solidFill>
                  <a:schemeClr val="tx2"/>
                </a:solidFill>
              </a:defRPr>
            </a:lvl1pPr>
          </a:lstStyle>
          <a:p>
            <a:endParaRPr lang="en-AU"/>
          </a:p>
        </p:txBody>
      </p:sp>
      <p:sp>
        <p:nvSpPr>
          <p:cNvPr id="7" name="Slide Number Placeholder 5"/>
          <p:cNvSpPr>
            <a:spLocks noGrp="1"/>
          </p:cNvSpPr>
          <p:nvPr>
            <p:ph type="sldNum" sz="quarter" idx="4"/>
          </p:nvPr>
        </p:nvSpPr>
        <p:spPr>
          <a:xfrm>
            <a:off x="8427620" y="6453336"/>
            <a:ext cx="392530" cy="264623"/>
          </a:xfrm>
          <a:prstGeom prst="rect">
            <a:avLst/>
          </a:prstGeom>
        </p:spPr>
        <p:txBody>
          <a:bodyPr vert="horz" lIns="0" tIns="0" rIns="0" bIns="0" rtlCol="0" anchor="b"/>
          <a:lstStyle>
            <a:lvl1pPr algn="r">
              <a:defRPr sz="1400">
                <a:solidFill>
                  <a:schemeClr val="accent2"/>
                </a:solidFill>
              </a:defRPr>
            </a:lvl1pPr>
          </a:lstStyle>
          <a:p>
            <a:fld id="{E917DE0E-AFB1-41FD-BC35-27DB61CA125F}" type="slidenum">
              <a:rPr lang="en-AU" smtClean="0"/>
              <a:pPr/>
              <a:t>‹#›</a:t>
            </a:fld>
            <a:endParaRPr lang="en-AU"/>
          </a:p>
        </p:txBody>
      </p:sp>
      <p:sp>
        <p:nvSpPr>
          <p:cNvPr id="4" name="Date Placeholder 3"/>
          <p:cNvSpPr>
            <a:spLocks noGrp="1"/>
          </p:cNvSpPr>
          <p:nvPr>
            <p:ph type="dt" sz="half" idx="2"/>
          </p:nvPr>
        </p:nvSpPr>
        <p:spPr>
          <a:xfrm>
            <a:off x="334094" y="6266254"/>
            <a:ext cx="2057400" cy="216000"/>
          </a:xfrm>
          <a:prstGeom prst="rect">
            <a:avLst/>
          </a:prstGeom>
        </p:spPr>
        <p:txBody>
          <a:bodyPr vert="horz" lIns="0" tIns="0" rIns="0" bIns="0" rtlCol="0" anchor="ctr"/>
          <a:lstStyle>
            <a:lvl1pPr algn="l">
              <a:defRPr sz="1200">
                <a:solidFill>
                  <a:schemeClr val="tx2"/>
                </a:solidFill>
              </a:defRPr>
            </a:lvl1pPr>
          </a:lstStyle>
          <a:p>
            <a:fld id="{89D02F8C-7960-4825-A9ED-E1CB6156ADA1}" type="datetimeFigureOut">
              <a:rPr lang="en-AU" smtClean="0"/>
              <a:pPr/>
              <a:t>31-May-19</a:t>
            </a:fld>
            <a:endParaRPr lang="en-AU"/>
          </a:p>
        </p:txBody>
      </p:sp>
    </p:spTree>
    <p:extLst>
      <p:ext uri="{BB962C8B-B14F-4D97-AF65-F5344CB8AC3E}">
        <p14:creationId xmlns:p14="http://schemas.microsoft.com/office/powerpoint/2010/main" val="3786833112"/>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 id="2147483935" r:id="rId18"/>
    <p:sldLayoutId id="2147483936" r:id="rId19"/>
    <p:sldLayoutId id="2147483937"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5000"/>
        </a:lnSpc>
        <a:spcBef>
          <a:spcPct val="0"/>
        </a:spcBef>
        <a:buNone/>
        <a:defRPr sz="3200" b="1" kern="1200">
          <a:solidFill>
            <a:schemeClr val="bg1"/>
          </a:solidFill>
          <a:latin typeface="+mj-lt"/>
          <a:ea typeface="+mj-ea"/>
          <a:cs typeface="+mj-cs"/>
        </a:defRPr>
      </a:lvl1pPr>
    </p:titleStyle>
    <p:bodyStyle>
      <a:lvl1pPr marL="266700" indent="-266700" algn="l" defTabSz="914400" rtl="0" eaLnBrk="1" latinLnBrk="0" hangingPunct="1">
        <a:spcBef>
          <a:spcPts val="300"/>
        </a:spcBef>
        <a:spcAft>
          <a:spcPts val="300"/>
        </a:spcAft>
        <a:buClr>
          <a:schemeClr val="accent2"/>
        </a:buClr>
        <a:buFont typeface="Arial" pitchFamily="34" charset="0"/>
        <a:buChar char="•"/>
        <a:defRPr sz="2000" kern="1200">
          <a:solidFill>
            <a:schemeClr val="tx1"/>
          </a:solidFill>
          <a:latin typeface="+mn-lt"/>
          <a:ea typeface="+mn-ea"/>
          <a:cs typeface="+mn-cs"/>
        </a:defRPr>
      </a:lvl1pPr>
      <a:lvl2pPr marL="533400" indent="-266700" algn="l" defTabSz="914400" rtl="0" eaLnBrk="1" latinLnBrk="0" hangingPunct="1">
        <a:spcBef>
          <a:spcPts val="0"/>
        </a:spcBef>
        <a:spcAft>
          <a:spcPts val="300"/>
        </a:spcAft>
        <a:buClr>
          <a:schemeClr val="accent2"/>
        </a:buClr>
        <a:buFont typeface="Arial" panose="020B0604020202020204" pitchFamily="34" charset="0"/>
        <a:buChar char="–"/>
        <a:defRPr sz="2000" kern="1200">
          <a:solidFill>
            <a:schemeClr val="tx1"/>
          </a:solidFill>
          <a:latin typeface="+mn-lt"/>
          <a:ea typeface="+mn-ea"/>
          <a:cs typeface="+mn-cs"/>
        </a:defRPr>
      </a:lvl2pPr>
      <a:lvl3pPr marL="812800" indent="-279400" algn="l" defTabSz="914400" rtl="0" eaLnBrk="1" latinLnBrk="0" hangingPunct="1">
        <a:spcBef>
          <a:spcPts val="0"/>
        </a:spcBef>
        <a:spcAft>
          <a:spcPts val="300"/>
        </a:spcAft>
        <a:buClr>
          <a:schemeClr val="accent2"/>
        </a:buClr>
        <a:buFont typeface="Arial" panose="020B0604020202020204" pitchFamily="34" charset="0"/>
        <a:buChar char="•"/>
        <a:defRPr sz="2000" kern="1200">
          <a:solidFill>
            <a:schemeClr val="tx1"/>
          </a:solidFill>
          <a:latin typeface="+mn-lt"/>
          <a:ea typeface="+mn-ea"/>
          <a:cs typeface="+mn-cs"/>
        </a:defRPr>
      </a:lvl3pPr>
      <a:lvl4pPr marL="0" indent="0" algn="l" defTabSz="914400" rtl="0" eaLnBrk="1" latinLnBrk="0" hangingPunct="1">
        <a:spcBef>
          <a:spcPts val="600"/>
        </a:spcBef>
        <a:spcAft>
          <a:spcPts val="300"/>
        </a:spcAft>
        <a:buFont typeface="Arial" panose="020B0604020202020204" pitchFamily="34" charset="0"/>
        <a:buNone/>
        <a:defRPr sz="2400" b="0" kern="1200" baseline="0">
          <a:solidFill>
            <a:schemeClr val="accent1"/>
          </a:solidFill>
          <a:latin typeface="+mn-lt"/>
          <a:ea typeface="+mn-ea"/>
          <a:cs typeface="+mn-cs"/>
        </a:defRPr>
      </a:lvl4pPr>
      <a:lvl5pPr marL="0" indent="0" algn="l" defTabSz="914400" rtl="0" eaLnBrk="1" latinLnBrk="0" hangingPunct="1">
        <a:spcBef>
          <a:spcPts val="600"/>
        </a:spcBef>
        <a:spcAft>
          <a:spcPts val="300"/>
        </a:spcAft>
        <a:buFont typeface="Arial" pitchFamily="34" charset="0"/>
        <a:buNone/>
        <a:defRPr sz="2000" b="1" kern="1200" baseline="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54">
          <p15:clr>
            <a:srgbClr val="F26B43"/>
          </p15:clr>
        </p15:guide>
        <p15:guide id="2" pos="204">
          <p15:clr>
            <a:srgbClr val="F26B43"/>
          </p15:clr>
        </p15:guide>
        <p15:guide id="3" pos="5556">
          <p15:clr>
            <a:srgbClr val="F26B43"/>
          </p15:clr>
        </p15:guide>
        <p15:guide id="4" orient="horz" pos="383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8928" y="103932"/>
            <a:ext cx="8471222" cy="818290"/>
          </a:xfrm>
          <a:prstGeom prst="rect">
            <a:avLst/>
          </a:prstGeom>
        </p:spPr>
        <p:txBody>
          <a:bodyPr vert="horz" lIns="0" tIns="0" rIns="0" bIns="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348928" y="1196751"/>
            <a:ext cx="8471222" cy="48960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3"/>
          </p:nvPr>
        </p:nvSpPr>
        <p:spPr>
          <a:xfrm>
            <a:off x="334094" y="6500835"/>
            <a:ext cx="7200000" cy="217125"/>
          </a:xfrm>
          <a:prstGeom prst="rect">
            <a:avLst/>
          </a:prstGeom>
        </p:spPr>
        <p:txBody>
          <a:bodyPr vert="horz" lIns="0" tIns="0" rIns="0" bIns="0" rtlCol="0" anchor="ctr"/>
          <a:lstStyle>
            <a:lvl1pPr algn="l">
              <a:defRPr sz="1200">
                <a:solidFill>
                  <a:schemeClr val="tx2"/>
                </a:solidFill>
              </a:defRPr>
            </a:lvl1pPr>
          </a:lstStyle>
          <a:p>
            <a:endParaRPr lang="en-AU"/>
          </a:p>
        </p:txBody>
      </p:sp>
      <p:sp>
        <p:nvSpPr>
          <p:cNvPr id="7" name="Slide Number Placeholder 5"/>
          <p:cNvSpPr>
            <a:spLocks noGrp="1"/>
          </p:cNvSpPr>
          <p:nvPr>
            <p:ph type="sldNum" sz="quarter" idx="4"/>
          </p:nvPr>
        </p:nvSpPr>
        <p:spPr>
          <a:xfrm>
            <a:off x="8427620" y="6453336"/>
            <a:ext cx="392530" cy="264623"/>
          </a:xfrm>
          <a:prstGeom prst="rect">
            <a:avLst/>
          </a:prstGeom>
        </p:spPr>
        <p:txBody>
          <a:bodyPr vert="horz" lIns="0" tIns="0" rIns="0" bIns="0" rtlCol="0" anchor="b"/>
          <a:lstStyle>
            <a:lvl1pPr algn="r">
              <a:defRPr sz="1400">
                <a:solidFill>
                  <a:schemeClr val="accent2"/>
                </a:solidFill>
              </a:defRPr>
            </a:lvl1pPr>
          </a:lstStyle>
          <a:p>
            <a:fld id="{E917DE0E-AFB1-41FD-BC35-27DB61CA125F}" type="slidenum">
              <a:rPr lang="en-AU" smtClean="0"/>
              <a:pPr/>
              <a:t>‹#›</a:t>
            </a:fld>
            <a:endParaRPr lang="en-AU"/>
          </a:p>
        </p:txBody>
      </p:sp>
      <p:sp>
        <p:nvSpPr>
          <p:cNvPr id="4" name="Date Placeholder 3"/>
          <p:cNvSpPr>
            <a:spLocks noGrp="1"/>
          </p:cNvSpPr>
          <p:nvPr>
            <p:ph type="dt" sz="half" idx="2"/>
          </p:nvPr>
        </p:nvSpPr>
        <p:spPr>
          <a:xfrm>
            <a:off x="334094" y="6266254"/>
            <a:ext cx="2057400" cy="216000"/>
          </a:xfrm>
          <a:prstGeom prst="rect">
            <a:avLst/>
          </a:prstGeom>
        </p:spPr>
        <p:txBody>
          <a:bodyPr vert="horz" lIns="0" tIns="0" rIns="0" bIns="0" rtlCol="0" anchor="ctr"/>
          <a:lstStyle>
            <a:lvl1pPr algn="l">
              <a:defRPr sz="1200">
                <a:solidFill>
                  <a:schemeClr val="tx2"/>
                </a:solidFill>
              </a:defRPr>
            </a:lvl1pPr>
          </a:lstStyle>
          <a:p>
            <a:fld id="{89D02F8C-7960-4825-A9ED-E1CB6156ADA1}" type="datetimeFigureOut">
              <a:rPr lang="en-AU" smtClean="0"/>
              <a:pPr/>
              <a:t>31-May-19</a:t>
            </a:fld>
            <a:endParaRPr lang="en-AU"/>
          </a:p>
        </p:txBody>
      </p:sp>
    </p:spTree>
    <p:extLst>
      <p:ext uri="{BB962C8B-B14F-4D97-AF65-F5344CB8AC3E}">
        <p14:creationId xmlns:p14="http://schemas.microsoft.com/office/powerpoint/2010/main" val="1907080327"/>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 id="2147483959" r:id="rId17"/>
    <p:sldLayoutId id="2147483960" r:id="rId18"/>
    <p:sldLayoutId id="2147483961" r:id="rId19"/>
    <p:sldLayoutId id="2147483987" r:id="rId20"/>
    <p:sldLayoutId id="2147483988"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5000"/>
        </a:lnSpc>
        <a:spcBef>
          <a:spcPct val="0"/>
        </a:spcBef>
        <a:buNone/>
        <a:defRPr sz="3200" b="1" kern="1200">
          <a:solidFill>
            <a:schemeClr val="bg1"/>
          </a:solidFill>
          <a:latin typeface="+mj-lt"/>
          <a:ea typeface="+mj-ea"/>
          <a:cs typeface="+mj-cs"/>
        </a:defRPr>
      </a:lvl1pPr>
    </p:titleStyle>
    <p:bodyStyle>
      <a:lvl1pPr marL="266700" indent="-266700" algn="l" defTabSz="914400" rtl="0" eaLnBrk="1" latinLnBrk="0" hangingPunct="1">
        <a:spcBef>
          <a:spcPts val="300"/>
        </a:spcBef>
        <a:spcAft>
          <a:spcPts val="300"/>
        </a:spcAft>
        <a:buClr>
          <a:schemeClr val="accent2"/>
        </a:buClr>
        <a:buFont typeface="Arial" pitchFamily="34" charset="0"/>
        <a:buChar char="•"/>
        <a:defRPr sz="1800" kern="1200">
          <a:solidFill>
            <a:schemeClr val="tx1"/>
          </a:solidFill>
          <a:latin typeface="+mn-lt"/>
          <a:ea typeface="+mn-ea"/>
          <a:cs typeface="+mn-cs"/>
        </a:defRPr>
      </a:lvl1pPr>
      <a:lvl2pPr marL="533400" indent="-266700" algn="l" defTabSz="914400" rtl="0" eaLnBrk="1" latinLnBrk="0" hangingPunct="1">
        <a:spcBef>
          <a:spcPts val="0"/>
        </a:spcBef>
        <a:spcAft>
          <a:spcPts val="300"/>
        </a:spcAft>
        <a:buClr>
          <a:schemeClr val="accent2"/>
        </a:buClr>
        <a:buFont typeface="Arial" panose="020B0604020202020204" pitchFamily="34" charset="0"/>
        <a:buChar char="–"/>
        <a:defRPr sz="1800" kern="1200">
          <a:solidFill>
            <a:schemeClr val="tx1"/>
          </a:solidFill>
          <a:latin typeface="+mn-lt"/>
          <a:ea typeface="+mn-ea"/>
          <a:cs typeface="+mn-cs"/>
        </a:defRPr>
      </a:lvl2pPr>
      <a:lvl3pPr marL="812800" indent="-279400" algn="l" defTabSz="914400" rtl="0" eaLnBrk="1" latinLnBrk="0" hangingPunct="1">
        <a:spcBef>
          <a:spcPts val="0"/>
        </a:spcBef>
        <a:spcAft>
          <a:spcPts val="300"/>
        </a:spcAft>
        <a:buClr>
          <a:schemeClr val="accent2"/>
        </a:buClr>
        <a:buFont typeface="Arial" panose="020B0604020202020204" pitchFamily="34" charset="0"/>
        <a:buChar char="•"/>
        <a:defRPr sz="1800" kern="1200">
          <a:solidFill>
            <a:schemeClr val="tx1"/>
          </a:solidFill>
          <a:latin typeface="+mn-lt"/>
          <a:ea typeface="+mn-ea"/>
          <a:cs typeface="+mn-cs"/>
        </a:defRPr>
      </a:lvl3pPr>
      <a:lvl4pPr marL="0" indent="0" algn="l" defTabSz="914400" rtl="0" eaLnBrk="1" latinLnBrk="0" hangingPunct="1">
        <a:spcBef>
          <a:spcPts val="600"/>
        </a:spcBef>
        <a:spcAft>
          <a:spcPts val="300"/>
        </a:spcAft>
        <a:buFont typeface="Arial" panose="020B0604020202020204" pitchFamily="34" charset="0"/>
        <a:buNone/>
        <a:defRPr sz="2200" b="0" kern="1200" baseline="0">
          <a:solidFill>
            <a:schemeClr val="accent1"/>
          </a:solidFill>
          <a:latin typeface="+mn-lt"/>
          <a:ea typeface="+mn-ea"/>
          <a:cs typeface="+mn-cs"/>
        </a:defRPr>
      </a:lvl4pPr>
      <a:lvl5pPr marL="0" indent="0" algn="l" defTabSz="914400" rtl="0" eaLnBrk="1" latinLnBrk="0" hangingPunct="1">
        <a:spcBef>
          <a:spcPts val="600"/>
        </a:spcBef>
        <a:spcAft>
          <a:spcPts val="300"/>
        </a:spcAft>
        <a:buFont typeface="Arial" pitchFamily="34" charset="0"/>
        <a:buNone/>
        <a:defRPr sz="1800" b="1" kern="1200" baseline="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54">
          <p15:clr>
            <a:srgbClr val="F26B43"/>
          </p15:clr>
        </p15:guide>
        <p15:guide id="2" pos="204">
          <p15:clr>
            <a:srgbClr val="F26B43"/>
          </p15:clr>
        </p15:guide>
        <p15:guide id="3" pos="5556">
          <p15:clr>
            <a:srgbClr val="F26B43"/>
          </p15:clr>
        </p15:guide>
        <p15:guide id="4" orient="horz" pos="383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1.xml"/></Relationships>
</file>

<file path=ppt/slides/_rels/slide14.xml.rels><?xml version="1.0" encoding="UTF-8" standalone="yes"?>
<Relationships xmlns="http://schemas.openxmlformats.org/package/2006/relationships"><Relationship Id="rId3" Type="http://schemas.openxmlformats.org/officeDocument/2006/relationships/hyperlink" Target="file:///C:\Users\Lindsay\Documents\GitHub\DFUDA_2019_Adapter" TargetMode="External"/><Relationship Id="rId2" Type="http://schemas.openxmlformats.org/officeDocument/2006/relationships/hyperlink" Target="https://notebooks.azure.com/lamilla79/projects/dfuda-2019-adapter" TargetMode="External"/><Relationship Id="rId1" Type="http://schemas.openxmlformats.org/officeDocument/2006/relationships/slideLayout" Target="../slideLayouts/slideLayout10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1.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ydpy-dev/hydpy" TargetMode="External"/><Relationship Id="rId2" Type="http://schemas.openxmlformats.org/officeDocument/2006/relationships/hyperlink" Target="https://hydpy-dev.github.io/hydpy/xmltools.html" TargetMode="External"/><Relationship Id="rId1" Type="http://schemas.openxmlformats.org/officeDocument/2006/relationships/slideLayout" Target="../slideLayouts/slideLayout17.xml"/><Relationship Id="rId5" Type="http://schemas.openxmlformats.org/officeDocument/2006/relationships/hyperlink" Target="https://publicwiki.deltares.nl/display/FEWSDOC/Quick-start+Guide+for+Adding+an+External+Module+in+FEWS" TargetMode="External"/><Relationship Id="rId4" Type="http://schemas.openxmlformats.org/officeDocument/2006/relationships/hyperlink" Target="https://github.com/HKV-products-services/hkvfewspy/blob/master/hkvfewspy/schemas/timeseries.p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10.xml"/><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 Id="rId5" Type="http://schemas.openxmlformats.org/officeDocument/2006/relationships/image" Target="../media/image18.jpe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8468152" cy="969360"/>
          </a:xfrm>
        </p:spPr>
        <p:txBody>
          <a:bodyPr/>
          <a:lstStyle/>
          <a:p>
            <a:r>
              <a:rPr lang="en-AU" dirty="0"/>
              <a:t>Python the </a:t>
            </a:r>
            <a:r>
              <a:rPr lang="en-AU" i="1" dirty="0"/>
              <a:t>Lingua Franca</a:t>
            </a:r>
            <a:r>
              <a:rPr lang="en-AU" dirty="0"/>
              <a:t> of </a:t>
            </a:r>
            <a:r>
              <a:rPr lang="en-AU" dirty="0" err="1"/>
              <a:t>SeqFEWS</a:t>
            </a:r>
          </a:p>
        </p:txBody>
      </p:sp>
      <p:sp>
        <p:nvSpPr>
          <p:cNvPr id="3" name="Text Placeholder 2"/>
          <p:cNvSpPr>
            <a:spLocks noGrp="1"/>
          </p:cNvSpPr>
          <p:nvPr>
            <p:ph type="body" sz="quarter" idx="10"/>
          </p:nvPr>
        </p:nvSpPr>
        <p:spPr>
          <a:xfrm>
            <a:off x="323528" y="1700808"/>
            <a:ext cx="8471657" cy="538938"/>
          </a:xfrm>
        </p:spPr>
        <p:txBody>
          <a:bodyPr vert="horz" lIns="0" tIns="0" rIns="0" bIns="0" rtlCol="0" anchor="t">
            <a:normAutofit/>
          </a:bodyPr>
          <a:lstStyle/>
          <a:p>
            <a:r>
              <a:rPr lang="en-US" dirty="0"/>
              <a:t>2019 AUS FEWS Users Conference</a:t>
            </a:r>
            <a:endParaRPr lang="en-AU" dirty="0"/>
          </a:p>
        </p:txBody>
      </p:sp>
      <p:sp>
        <p:nvSpPr>
          <p:cNvPr id="4" name="TextBox 3">
            <a:extLst>
              <a:ext uri="{FF2B5EF4-FFF2-40B4-BE49-F238E27FC236}">
                <a16:creationId xmlns:a16="http://schemas.microsoft.com/office/drawing/2014/main" id="{E0F2FC07-565B-4784-8E37-E48C6DD83051}"/>
              </a:ext>
            </a:extLst>
          </p:cNvPr>
          <p:cNvSpPr txBox="1"/>
          <p:nvPr/>
        </p:nvSpPr>
        <p:spPr>
          <a:xfrm>
            <a:off x="2771800" y="6062500"/>
            <a:ext cx="3005951" cy="369332"/>
          </a:xfrm>
          <a:prstGeom prst="rect">
            <a:avLst/>
          </a:prstGeom>
          <a:noFill/>
        </p:spPr>
        <p:txBody>
          <a:bodyPr wrap="none" rtlCol="0">
            <a:spAutoFit/>
          </a:bodyPr>
          <a:lstStyle/>
          <a:p>
            <a:r>
              <a:rPr lang="en-AU" dirty="0"/>
              <a:t>Lindsay Millard, </a:t>
            </a:r>
            <a:r>
              <a:rPr lang="en-AU" i="1" dirty="0"/>
              <a:t>Hydrologist</a:t>
            </a:r>
          </a:p>
        </p:txBody>
      </p:sp>
    </p:spTree>
    <p:extLst>
      <p:ext uri="{BB962C8B-B14F-4D97-AF65-F5344CB8AC3E}">
        <p14:creationId xmlns:p14="http://schemas.microsoft.com/office/powerpoint/2010/main" val="3808622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Getting Around</a:t>
            </a:r>
            <a:endParaRPr lang="en-AU" dirty="0"/>
          </a:p>
        </p:txBody>
      </p:sp>
      <p:sp>
        <p:nvSpPr>
          <p:cNvPr id="4" name="Footer Placeholder 3"/>
          <p:cNvSpPr>
            <a:spLocks noGrp="1"/>
          </p:cNvSpPr>
          <p:nvPr>
            <p:ph type="ftr" sz="quarter" idx="11"/>
          </p:nvPr>
        </p:nvSpPr>
        <p:spPr/>
        <p:txBody>
          <a:bodyPr/>
          <a:lstStyle/>
          <a:p>
            <a:endParaRPr lang="nl-NL" altLang="en-US" dirty="0"/>
          </a:p>
        </p:txBody>
      </p:sp>
      <p:sp>
        <p:nvSpPr>
          <p:cNvPr id="5" name="Slide Number Placeholder 4"/>
          <p:cNvSpPr>
            <a:spLocks noGrp="1"/>
          </p:cNvSpPr>
          <p:nvPr>
            <p:ph type="sldNum" sz="quarter" idx="12"/>
          </p:nvPr>
        </p:nvSpPr>
        <p:spPr/>
        <p:txBody>
          <a:bodyPr/>
          <a:lstStyle/>
          <a:p>
            <a:fld id="{20DEAEC5-70C2-45F2-A9E4-8B31FA2D4E52}" type="slidenum">
              <a:rPr lang="nl-NL" altLang="en-US" smtClean="0"/>
              <a:pPr/>
              <a:t>10</a:t>
            </a:fld>
            <a:endParaRPr lang="nl-NL" altLang="en-US"/>
          </a:p>
        </p:txBody>
      </p:sp>
      <p:sp>
        <p:nvSpPr>
          <p:cNvPr id="7" name="Text Placeholder 6"/>
          <p:cNvSpPr>
            <a:spLocks noGrp="1"/>
          </p:cNvSpPr>
          <p:nvPr>
            <p:ph type="body" sz="quarter" idx="13"/>
          </p:nvPr>
        </p:nvSpPr>
        <p:spPr/>
        <p:txBody>
          <a:bodyPr/>
          <a:lstStyle/>
          <a:p>
            <a:endParaRPr lang="en-AU"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100" y="1988840"/>
            <a:ext cx="3744416" cy="4741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366650"/>
            <a:ext cx="5112568" cy="4260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86185" y="2780928"/>
            <a:ext cx="2781659" cy="400110"/>
          </a:xfrm>
          <a:prstGeom prst="rect">
            <a:avLst/>
          </a:prstGeom>
          <a:solidFill>
            <a:schemeClr val="bg1"/>
          </a:solidFill>
        </p:spPr>
        <p:txBody>
          <a:bodyPr wrap="none" rtlCol="0">
            <a:spAutoFit/>
          </a:bodyPr>
          <a:lstStyle/>
          <a:p>
            <a:r>
              <a:rPr lang="en-US" sz="2000" b="1" dirty="0"/>
              <a:t>General Adapter XML</a:t>
            </a:r>
            <a:endParaRPr lang="en-AU" sz="2000" b="1" dirty="0"/>
          </a:p>
        </p:txBody>
      </p:sp>
      <p:sp>
        <p:nvSpPr>
          <p:cNvPr id="12" name="TextBox 11"/>
          <p:cNvSpPr txBox="1"/>
          <p:nvPr/>
        </p:nvSpPr>
        <p:spPr>
          <a:xfrm>
            <a:off x="7452320" y="5602234"/>
            <a:ext cx="1010213" cy="707886"/>
          </a:xfrm>
          <a:prstGeom prst="rect">
            <a:avLst/>
          </a:prstGeom>
          <a:solidFill>
            <a:schemeClr val="bg1"/>
          </a:solidFill>
        </p:spPr>
        <p:txBody>
          <a:bodyPr wrap="none" rtlCol="0">
            <a:spAutoFit/>
          </a:bodyPr>
          <a:lstStyle/>
          <a:p>
            <a:r>
              <a:rPr lang="en-US" sz="2000" b="1" dirty="0"/>
              <a:t>\bin </a:t>
            </a:r>
          </a:p>
          <a:p>
            <a:r>
              <a:rPr lang="en-US" sz="2000" b="1" dirty="0"/>
              <a:t>\model</a:t>
            </a:r>
            <a:endParaRPr lang="en-AU" sz="2000" b="1" dirty="0"/>
          </a:p>
        </p:txBody>
      </p:sp>
    </p:spTree>
    <p:extLst>
      <p:ext uri="{BB962C8B-B14F-4D97-AF65-F5344CB8AC3E}">
        <p14:creationId xmlns:p14="http://schemas.microsoft.com/office/powerpoint/2010/main" val="3486706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GoldSim Import </a:t>
            </a:r>
            <a:endParaRPr lang="en-AU" dirty="0"/>
          </a:p>
        </p:txBody>
      </p:sp>
      <p:sp>
        <p:nvSpPr>
          <p:cNvPr id="5" name="Text Placeholder 4"/>
          <p:cNvSpPr>
            <a:spLocks noGrp="1"/>
          </p:cNvSpPr>
          <p:nvPr>
            <p:ph type="body" sz="quarter" idx="13"/>
          </p:nvPr>
        </p:nvSpPr>
        <p:spPr/>
        <p:txBody>
          <a:bodyPr/>
          <a:lstStyle/>
          <a:p>
            <a:endParaRPr lang="en-AU"/>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340768"/>
            <a:ext cx="3990975"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289174"/>
            <a:ext cx="3951287" cy="408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391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GoldSim Export</a:t>
            </a:r>
            <a:endParaRPr lang="en-AU" dirty="0"/>
          </a:p>
        </p:txBody>
      </p:sp>
      <p:sp>
        <p:nvSpPr>
          <p:cNvPr id="6" name="Text Placeholder 5"/>
          <p:cNvSpPr>
            <a:spLocks noGrp="1"/>
          </p:cNvSpPr>
          <p:nvPr>
            <p:ph type="body" sz="quarter" idx="13"/>
          </p:nvPr>
        </p:nvSpPr>
        <p:spPr/>
        <p:txBody>
          <a:bodyPr/>
          <a:lstStyle/>
          <a:p>
            <a:endParaRPr lang="en-A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68760"/>
            <a:ext cx="6534150"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178" y="3501008"/>
            <a:ext cx="3429000" cy="3133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272" y="1772816"/>
            <a:ext cx="1296144" cy="160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779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Essential Phrases and Orientation</a:t>
            </a:r>
            <a:br>
              <a:rPr lang="en-US" dirty="0"/>
            </a:br>
            <a:endParaRPr lang="en-AU" dirty="0"/>
          </a:p>
        </p:txBody>
      </p:sp>
      <p:sp>
        <p:nvSpPr>
          <p:cNvPr id="3" name="Text Placeholder 2"/>
          <p:cNvSpPr>
            <a:spLocks noGrp="1"/>
          </p:cNvSpPr>
          <p:nvPr>
            <p:ph type="body" sz="quarter" idx="13"/>
          </p:nvPr>
        </p:nvSpPr>
        <p:spPr>
          <a:xfrm>
            <a:off x="685800" y="1476375"/>
            <a:ext cx="7558608" cy="4195975"/>
          </a:xfrm>
        </p:spPr>
        <p:txBody>
          <a:bodyPr/>
          <a:lstStyle/>
          <a:p>
            <a:pPr marL="0" indent="0">
              <a:buNone/>
            </a:pPr>
            <a:r>
              <a:rPr lang="en-US" dirty="0"/>
              <a:t>\</a:t>
            </a:r>
            <a:r>
              <a:rPr lang="en-US" dirty="0" err="1"/>
              <a:t>Config</a:t>
            </a:r>
            <a:r>
              <a:rPr lang="en-US" dirty="0"/>
              <a:t>\</a:t>
            </a:r>
            <a:r>
              <a:rPr lang="en-US" dirty="0" err="1"/>
              <a:t>ModuleDataSetFiles</a:t>
            </a:r>
            <a:r>
              <a:rPr lang="en-US" dirty="0"/>
              <a:t>\_yourModel_.ZIP</a:t>
            </a:r>
          </a:p>
          <a:p>
            <a:pPr marL="0" indent="0">
              <a:buNone/>
            </a:pPr>
            <a:r>
              <a:rPr lang="en-US" dirty="0"/>
              <a:t>A zipped folder with a \bin\ that contains .bat and .</a:t>
            </a:r>
            <a:r>
              <a:rPr lang="en-US" dirty="0" err="1"/>
              <a:t>py</a:t>
            </a:r>
            <a:r>
              <a:rPr lang="en-US" dirty="0"/>
              <a:t> scripts to drive the model. A \model\ that contains all of the model components</a:t>
            </a:r>
          </a:p>
          <a:p>
            <a:endParaRPr lang="en-US" dirty="0"/>
          </a:p>
          <a:p>
            <a:pPr marL="0" indent="0">
              <a:buNone/>
            </a:pPr>
            <a:r>
              <a:rPr lang="en-US" dirty="0"/>
              <a:t>If python installed you can call it from the General Adapter via a batch file:</a:t>
            </a:r>
          </a:p>
          <a:p>
            <a:pPr marL="0" indent="0">
              <a:buNone/>
            </a:pPr>
            <a:r>
              <a:rPr lang="en-US" dirty="0">
                <a:solidFill>
                  <a:schemeClr val="accent3">
                    <a:lumMod val="60000"/>
                    <a:lumOff val="40000"/>
                  </a:schemeClr>
                </a:solidFill>
              </a:rPr>
              <a:t>››› </a:t>
            </a:r>
            <a:r>
              <a:rPr lang="en-US" dirty="0"/>
              <a:t>c:\python36\python.exe ‘yourScript.py’ &gt;log.txt</a:t>
            </a:r>
          </a:p>
          <a:p>
            <a:pPr marL="0" indent="0">
              <a:buNone/>
            </a:pPr>
            <a:endParaRPr lang="en-US" dirty="0"/>
          </a:p>
          <a:p>
            <a:pPr marL="0" indent="0">
              <a:buNone/>
            </a:pPr>
            <a:r>
              <a:rPr lang="en-US" dirty="0"/>
              <a:t>Python will need other modules, most will be available, others will need to be installed using: </a:t>
            </a:r>
          </a:p>
          <a:p>
            <a:pPr marL="0" indent="0">
              <a:buNone/>
            </a:pPr>
            <a:r>
              <a:rPr lang="en-US" dirty="0">
                <a:solidFill>
                  <a:schemeClr val="accent3">
                    <a:lumMod val="60000"/>
                    <a:lumOff val="40000"/>
                  </a:schemeClr>
                </a:solidFill>
              </a:rPr>
              <a:t>››› </a:t>
            </a:r>
            <a:r>
              <a:rPr lang="en-US" dirty="0"/>
              <a:t>c:\python36\scripts\pip.exe install _module_</a:t>
            </a:r>
            <a:endParaRPr lang="en-AU" dirty="0"/>
          </a:p>
        </p:txBody>
      </p:sp>
    </p:spTree>
    <p:extLst>
      <p:ext uri="{BB962C8B-B14F-4D97-AF65-F5344CB8AC3E}">
        <p14:creationId xmlns:p14="http://schemas.microsoft.com/office/powerpoint/2010/main" val="323741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540" y="2204864"/>
            <a:ext cx="7740860" cy="3077766"/>
          </a:xfrm>
          <a:prstGeom prst="rect">
            <a:avLst/>
          </a:prstGeom>
        </p:spPr>
        <p:txBody>
          <a:bodyPr wrap="square">
            <a:spAutoFit/>
          </a:bodyPr>
          <a:lstStyle/>
          <a:p>
            <a:r>
              <a:rPr lang="en-US" sz="2800" dirty="0">
                <a:hlinkClick r:id="rId2"/>
              </a:rPr>
              <a:t>https://notebooks.azure.com/lamilla79/projects/dfuda-2019-adapter</a:t>
            </a:r>
          </a:p>
          <a:p>
            <a:endParaRPr lang="en-US" sz="2800" dirty="0">
              <a:hlinkClick r:id="rId2"/>
            </a:endParaRPr>
          </a:p>
          <a:p>
            <a:r>
              <a:rPr lang="en-US" sz="2800" dirty="0" err="1">
                <a:hlinkClick r:id="rId2"/>
              </a:rPr>
              <a:t>Worked_Example_FEWS-GoldSim-Adapter.ipynb</a:t>
            </a:r>
            <a:endParaRPr lang="en-US" sz="2800" dirty="0"/>
          </a:p>
          <a:p>
            <a:endParaRPr lang="en-US" dirty="0"/>
          </a:p>
          <a:p>
            <a:r>
              <a:rPr lang="en-US" dirty="0">
                <a:hlinkClick r:id="rId3" action="ppaction://hlinkfile"/>
              </a:rPr>
              <a:t>Folder</a:t>
            </a:r>
            <a:endParaRPr lang="en-US" dirty="0"/>
          </a:p>
          <a:p>
            <a:endParaRPr lang="en-US" dirty="0"/>
          </a:p>
        </p:txBody>
      </p:sp>
      <p:sp>
        <p:nvSpPr>
          <p:cNvPr id="3" name="Title 2"/>
          <p:cNvSpPr>
            <a:spLocks noGrp="1"/>
          </p:cNvSpPr>
          <p:nvPr>
            <p:ph type="title"/>
          </p:nvPr>
        </p:nvSpPr>
        <p:spPr/>
        <p:txBody>
          <a:bodyPr/>
          <a:lstStyle/>
          <a:p>
            <a:r>
              <a:rPr lang="en-US" dirty="0"/>
              <a:t>Guided Walking Tour </a:t>
            </a:r>
            <a:endParaRPr lang="en-AU" dirty="0"/>
          </a:p>
        </p:txBody>
      </p:sp>
    </p:spTree>
    <p:extLst>
      <p:ext uri="{BB962C8B-B14F-4D97-AF65-F5344CB8AC3E}">
        <p14:creationId xmlns:p14="http://schemas.microsoft.com/office/powerpoint/2010/main" val="116417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E32D-E914-481E-8C91-8CFFF0BF0BA5}"/>
              </a:ext>
            </a:extLst>
          </p:cNvPr>
          <p:cNvSpPr>
            <a:spLocks noGrp="1"/>
          </p:cNvSpPr>
          <p:nvPr>
            <p:ph type="title"/>
          </p:nvPr>
        </p:nvSpPr>
        <p:spPr/>
        <p:txBody>
          <a:bodyPr/>
          <a:lstStyle/>
          <a:p>
            <a:r>
              <a:rPr lang="en-AU" dirty="0"/>
              <a:t>Missing a Package?</a:t>
            </a:r>
          </a:p>
        </p:txBody>
      </p:sp>
      <p:sp>
        <p:nvSpPr>
          <p:cNvPr id="3" name="Footer Placeholder 2">
            <a:extLst>
              <a:ext uri="{FF2B5EF4-FFF2-40B4-BE49-F238E27FC236}">
                <a16:creationId xmlns:a16="http://schemas.microsoft.com/office/drawing/2014/main" id="{A48F283D-36AE-4DF9-80DB-31FFB4F705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454CAD-B8B6-4E26-9BCF-33CD9929C789}"/>
              </a:ext>
            </a:extLst>
          </p:cNvPr>
          <p:cNvSpPr>
            <a:spLocks noGrp="1"/>
          </p:cNvSpPr>
          <p:nvPr>
            <p:ph type="sldNum" sz="quarter" idx="12"/>
          </p:nvPr>
        </p:nvSpPr>
        <p:spPr/>
        <p:txBody>
          <a:bodyPr/>
          <a:lstStyle/>
          <a:p>
            <a:fld id="{0C7C6F14-910F-284A-97D3-E5FE761F9EE7}" type="slidenum">
              <a:rPr lang="en-US" smtClean="0"/>
              <a:pPr/>
              <a:t>15</a:t>
            </a:fld>
            <a:endParaRPr lang="en-US"/>
          </a:p>
        </p:txBody>
      </p:sp>
      <p:sp>
        <p:nvSpPr>
          <p:cNvPr id="7" name="Text Placeholder 6">
            <a:extLst>
              <a:ext uri="{FF2B5EF4-FFF2-40B4-BE49-F238E27FC236}">
                <a16:creationId xmlns:a16="http://schemas.microsoft.com/office/drawing/2014/main" id="{9DF28FCE-85F8-4224-BC74-C797A55E5F49}"/>
              </a:ext>
            </a:extLst>
          </p:cNvPr>
          <p:cNvSpPr>
            <a:spLocks noGrp="1"/>
          </p:cNvSpPr>
          <p:nvPr>
            <p:ph type="body" sz="quarter" idx="13"/>
          </p:nvPr>
        </p:nvSpPr>
        <p:spPr>
          <a:xfrm>
            <a:off x="467856" y="1484784"/>
            <a:ext cx="7990656" cy="4195975"/>
          </a:xfrm>
        </p:spPr>
        <p:txBody>
          <a:bodyPr/>
          <a:lstStyle/>
          <a:p>
            <a:pPr marL="0" indent="0">
              <a:buNone/>
            </a:pPr>
            <a:r>
              <a:rPr lang="en-US" altLang="en-US" dirty="0">
                <a:solidFill>
                  <a:srgbClr val="101094"/>
                </a:solidFill>
                <a:latin typeface="inherit"/>
              </a:rPr>
              <a:t>import</a:t>
            </a:r>
            <a:r>
              <a:rPr lang="en-US" altLang="en-US" dirty="0">
                <a:solidFill>
                  <a:srgbClr val="303336"/>
                </a:solidFill>
                <a:latin typeface="inherit"/>
              </a:rPr>
              <a:t> subprocess </a:t>
            </a:r>
          </a:p>
          <a:p>
            <a:pPr marL="0" indent="0">
              <a:buNone/>
            </a:pPr>
            <a:r>
              <a:rPr lang="en-US" altLang="en-US" dirty="0">
                <a:solidFill>
                  <a:srgbClr val="101094"/>
                </a:solidFill>
                <a:latin typeface="inherit"/>
              </a:rPr>
              <a:t>import</a:t>
            </a:r>
            <a:r>
              <a:rPr lang="en-US" altLang="en-US" dirty="0">
                <a:solidFill>
                  <a:srgbClr val="303336"/>
                </a:solidFill>
                <a:latin typeface="inherit"/>
              </a:rPr>
              <a:t> sys </a:t>
            </a:r>
          </a:p>
          <a:p>
            <a:pPr marL="0" indent="0">
              <a:buNone/>
            </a:pPr>
            <a:endParaRPr lang="en-US" altLang="en-US" dirty="0">
              <a:solidFill>
                <a:srgbClr val="303336"/>
              </a:solidFill>
              <a:latin typeface="inherit"/>
            </a:endParaRPr>
          </a:p>
          <a:p>
            <a:pPr marL="0" indent="0">
              <a:buNone/>
            </a:pPr>
            <a:r>
              <a:rPr lang="en-US" altLang="en-US" dirty="0">
                <a:solidFill>
                  <a:srgbClr val="101094"/>
                </a:solidFill>
                <a:latin typeface="inherit"/>
              </a:rPr>
              <a:t>def</a:t>
            </a:r>
            <a:r>
              <a:rPr lang="en-US" altLang="en-US" dirty="0">
                <a:solidFill>
                  <a:srgbClr val="303336"/>
                </a:solidFill>
                <a:latin typeface="inherit"/>
              </a:rPr>
              <a:t> install(package):</a:t>
            </a:r>
          </a:p>
          <a:p>
            <a:pPr marL="266700" lvl="1" indent="0">
              <a:buNone/>
            </a:pPr>
            <a:r>
              <a:rPr lang="en-US" altLang="en-US" dirty="0">
                <a:solidFill>
                  <a:srgbClr val="303336"/>
                </a:solidFill>
                <a:latin typeface="inherit"/>
              </a:rPr>
              <a:t>    </a:t>
            </a:r>
            <a:r>
              <a:rPr lang="en-US" altLang="en-US" dirty="0" err="1">
                <a:solidFill>
                  <a:srgbClr val="303336"/>
                </a:solidFill>
                <a:latin typeface="inherit"/>
              </a:rPr>
              <a:t>subprocess.call</a:t>
            </a:r>
            <a:r>
              <a:rPr lang="en-US" altLang="en-US" dirty="0">
                <a:solidFill>
                  <a:srgbClr val="303336"/>
                </a:solidFill>
                <a:latin typeface="inherit"/>
              </a:rPr>
              <a:t>([</a:t>
            </a:r>
            <a:r>
              <a:rPr lang="en-US" altLang="en-US" dirty="0" err="1">
                <a:solidFill>
                  <a:srgbClr val="303336"/>
                </a:solidFill>
                <a:latin typeface="inherit"/>
              </a:rPr>
              <a:t>sys.executable</a:t>
            </a:r>
            <a:r>
              <a:rPr lang="en-US" altLang="en-US" dirty="0">
                <a:solidFill>
                  <a:srgbClr val="303336"/>
                </a:solidFill>
                <a:latin typeface="inherit"/>
              </a:rPr>
              <a:t>, </a:t>
            </a:r>
            <a:r>
              <a:rPr lang="en-US" altLang="en-US" dirty="0">
                <a:solidFill>
                  <a:srgbClr val="7D2727"/>
                </a:solidFill>
                <a:latin typeface="inherit"/>
              </a:rPr>
              <a:t>"-m"</a:t>
            </a:r>
            <a:r>
              <a:rPr lang="en-US" altLang="en-US" dirty="0">
                <a:solidFill>
                  <a:srgbClr val="303336"/>
                </a:solidFill>
                <a:latin typeface="inherit"/>
              </a:rPr>
              <a:t>, </a:t>
            </a:r>
            <a:r>
              <a:rPr lang="en-US" altLang="en-US" dirty="0">
                <a:solidFill>
                  <a:srgbClr val="7D2727"/>
                </a:solidFill>
                <a:latin typeface="inherit"/>
              </a:rPr>
              <a:t>"pip"</a:t>
            </a:r>
            <a:r>
              <a:rPr lang="en-US" altLang="en-US" dirty="0">
                <a:solidFill>
                  <a:srgbClr val="303336"/>
                </a:solidFill>
                <a:latin typeface="inherit"/>
              </a:rPr>
              <a:t>, </a:t>
            </a:r>
            <a:r>
              <a:rPr lang="en-US" altLang="en-US" dirty="0">
                <a:solidFill>
                  <a:srgbClr val="7D2727"/>
                </a:solidFill>
                <a:latin typeface="inherit"/>
              </a:rPr>
              <a:t>"install"</a:t>
            </a:r>
            <a:r>
              <a:rPr lang="en-US" altLang="en-US" dirty="0">
                <a:solidFill>
                  <a:srgbClr val="303336"/>
                </a:solidFill>
                <a:latin typeface="inherit"/>
              </a:rPr>
              <a:t>, package])</a:t>
            </a:r>
            <a:r>
              <a:rPr lang="en-US" altLang="en-US" sz="800" dirty="0"/>
              <a:t> </a:t>
            </a:r>
          </a:p>
          <a:p>
            <a:pPr marL="0" indent="0">
              <a:buNone/>
            </a:pPr>
            <a:endParaRPr lang="en-US" dirty="0">
              <a:solidFill>
                <a:srgbClr val="77BD43"/>
              </a:solidFill>
            </a:endParaRPr>
          </a:p>
          <a:p>
            <a:pPr marL="0" indent="0">
              <a:buNone/>
            </a:pPr>
            <a:r>
              <a:rPr lang="en-US" dirty="0">
                <a:solidFill>
                  <a:srgbClr val="77BD43"/>
                </a:solidFill>
              </a:rPr>
              <a:t># If they are missing then</a:t>
            </a:r>
          </a:p>
          <a:p>
            <a:pPr marL="0" indent="0">
              <a:buNone/>
            </a:pPr>
            <a:r>
              <a:rPr lang="en-US" dirty="0">
                <a:solidFill>
                  <a:schemeClr val="accent3">
                    <a:lumMod val="60000"/>
                    <a:lumOff val="40000"/>
                  </a:schemeClr>
                </a:solidFill>
              </a:rPr>
              <a:t>››› c:\Python36\Scripts\Pip.exe install pandas</a:t>
            </a:r>
          </a:p>
          <a:p>
            <a:pPr marL="0" indent="0">
              <a:buNone/>
            </a:pPr>
            <a:r>
              <a:rPr lang="en-US" dirty="0">
                <a:solidFill>
                  <a:schemeClr val="accent3">
                    <a:lumMod val="60000"/>
                    <a:lumOff val="40000"/>
                  </a:schemeClr>
                </a:solidFill>
              </a:rPr>
              <a:t>››› c:\ProgramData\Anaconda3\Scripts\Conda.exe install pandas</a:t>
            </a:r>
            <a:endParaRPr lang="en-AU" dirty="0">
              <a:solidFill>
                <a:schemeClr val="accent3">
                  <a:lumMod val="60000"/>
                  <a:lumOff val="40000"/>
                </a:schemeClr>
              </a:solidFill>
            </a:endParaRPr>
          </a:p>
          <a:p>
            <a:pPr marL="266700" lvl="1" indent="0">
              <a:buNone/>
            </a:pPr>
            <a:endParaRPr lang="en-US" altLang="en-US" sz="4400" dirty="0">
              <a:latin typeface="Arial" panose="020B0604020202020204" pitchFamily="34" charset="0"/>
            </a:endParaRPr>
          </a:p>
          <a:p>
            <a:endParaRPr lang="en-AU" dirty="0"/>
          </a:p>
        </p:txBody>
      </p:sp>
    </p:spTree>
    <p:extLst>
      <p:ext uri="{BB962C8B-B14F-4D97-AF65-F5344CB8AC3E}">
        <p14:creationId xmlns:p14="http://schemas.microsoft.com/office/powerpoint/2010/main" val="3387599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Links to Aid your visit</a:t>
            </a:r>
            <a:endParaRPr lang="en-AU" dirty="0"/>
          </a:p>
        </p:txBody>
      </p:sp>
      <p:sp>
        <p:nvSpPr>
          <p:cNvPr id="3" name="Text Placeholder 2"/>
          <p:cNvSpPr>
            <a:spLocks noGrp="1"/>
          </p:cNvSpPr>
          <p:nvPr>
            <p:ph type="body" sz="quarter" idx="13"/>
          </p:nvPr>
        </p:nvSpPr>
        <p:spPr>
          <a:xfrm>
            <a:off x="685800" y="1476375"/>
            <a:ext cx="7342584" cy="4195975"/>
          </a:xfrm>
        </p:spPr>
        <p:txBody>
          <a:bodyPr>
            <a:normAutofit/>
          </a:bodyPr>
          <a:lstStyle/>
          <a:p>
            <a:pPr marL="0" indent="0">
              <a:buNone/>
            </a:pPr>
            <a:r>
              <a:rPr lang="en-US" b="1" dirty="0">
                <a:hlinkClick r:id="rId2"/>
              </a:rPr>
              <a:t>HYDPY</a:t>
            </a:r>
            <a:endParaRPr lang="en-AU" b="1" dirty="0">
              <a:hlinkClick r:id="rId2"/>
            </a:endParaRPr>
          </a:p>
          <a:p>
            <a:r>
              <a:rPr lang="en-AU" dirty="0">
                <a:hlinkClick r:id="rId3"/>
              </a:rPr>
              <a:t>https://github.com/hydpy-dev/hydpy</a:t>
            </a:r>
            <a:endParaRPr lang="en-AU" dirty="0"/>
          </a:p>
          <a:p>
            <a:pPr marL="0" indent="0">
              <a:buNone/>
            </a:pPr>
            <a:endParaRPr lang="en-AU" dirty="0">
              <a:hlinkClick r:id="rId4"/>
            </a:endParaRPr>
          </a:p>
          <a:p>
            <a:pPr marL="0" indent="0">
              <a:buNone/>
            </a:pPr>
            <a:r>
              <a:rPr lang="en-AU" b="1" dirty="0">
                <a:hlinkClick r:id="rId4"/>
              </a:rPr>
              <a:t>HKV-FEWS-PY</a:t>
            </a:r>
            <a:endParaRPr lang="en-AU" b="1" dirty="0"/>
          </a:p>
          <a:p>
            <a:pPr marL="0" indent="0">
              <a:buNone/>
            </a:pPr>
            <a:endParaRPr lang="en-US" dirty="0">
              <a:ea typeface="+mn-lt"/>
              <a:cs typeface="+mn-lt"/>
              <a:hlinkClick r:id="rId5"/>
            </a:endParaRPr>
          </a:p>
          <a:p>
            <a:pPr marL="0" indent="0">
              <a:buNone/>
            </a:pPr>
            <a:endParaRPr lang="en-US" dirty="0">
              <a:ea typeface="+mn-lt"/>
              <a:cs typeface="+mn-lt"/>
              <a:hlinkClick r:id="rId5"/>
            </a:endParaRPr>
          </a:p>
          <a:p>
            <a:pPr marL="0" indent="0">
              <a:buNone/>
            </a:pPr>
            <a:r>
              <a:rPr lang="en-US" b="1" dirty="0">
                <a:ea typeface="+mn-lt"/>
                <a:cs typeface="+mn-lt"/>
                <a:hlinkClick r:id="rId5"/>
              </a:rPr>
              <a:t>FEWS Wiki: Adding External Module</a:t>
            </a:r>
            <a:endParaRPr lang="en-AU" b="1" dirty="0">
              <a:ea typeface="+mn-lt"/>
              <a:cs typeface="+mn-lt"/>
              <a:hlinkClick r:id="rId5"/>
            </a:endParaRPr>
          </a:p>
          <a:p>
            <a:endParaRPr lang="en-AU" dirty="0">
              <a:ea typeface="+mn-lt"/>
              <a:cs typeface="+mn-lt"/>
            </a:endParaRPr>
          </a:p>
          <a:p>
            <a:endParaRPr lang="en-AU" dirty="0"/>
          </a:p>
        </p:txBody>
      </p:sp>
    </p:spTree>
    <p:extLst>
      <p:ext uri="{BB962C8B-B14F-4D97-AF65-F5344CB8AC3E}">
        <p14:creationId xmlns:p14="http://schemas.microsoft.com/office/powerpoint/2010/main" val="390835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lstStyle/>
          <a:p>
            <a:r>
              <a:rPr lang="nl-NL" altLang="en-US" sz="2400" dirty="0"/>
              <a:t>Key</a:t>
            </a:r>
            <a:r>
              <a:rPr lang="nl-NL" altLang="en-US" dirty="0"/>
              <a:t> </a:t>
            </a:r>
            <a:r>
              <a:rPr lang="nl-NL" altLang="en-US" sz="2400" dirty="0"/>
              <a:t>Takeaways</a:t>
            </a:r>
            <a:endParaRPr lang="en-US" altLang="en-US" dirty="0"/>
          </a:p>
        </p:txBody>
      </p:sp>
      <p:sp>
        <p:nvSpPr>
          <p:cNvPr id="2" name="Footer Placeholder 1"/>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E281A5-F3EA-4306-84A1-C9B6F453A9D8}" type="slidenum">
              <a:rPr lang="en-US" altLang="en-US"/>
              <a:pPr/>
              <a:t>17</a:t>
            </a:fld>
            <a:endParaRPr lang="en-US" altLang="en-US"/>
          </a:p>
        </p:txBody>
      </p:sp>
      <p:sp>
        <p:nvSpPr>
          <p:cNvPr id="795651" name="Rectangle 3"/>
          <p:cNvSpPr>
            <a:spLocks noGrp="1" noChangeArrowheads="1"/>
          </p:cNvSpPr>
          <p:nvPr>
            <p:ph type="body" sz="quarter" idx="13"/>
          </p:nvPr>
        </p:nvSpPr>
        <p:spPr>
          <a:xfrm>
            <a:off x="685800" y="1476375"/>
            <a:ext cx="7342584" cy="4195975"/>
          </a:xfrm>
        </p:spPr>
        <p:txBody>
          <a:bodyPr>
            <a:normAutofit/>
          </a:bodyPr>
          <a:lstStyle/>
          <a:p>
            <a:pPr>
              <a:buFontTx/>
              <a:buChar char="•"/>
            </a:pPr>
            <a:r>
              <a:rPr lang="en-US" altLang="en-US" dirty="0"/>
              <a:t>Variety of different types of models available in FEWS</a:t>
            </a:r>
          </a:p>
          <a:p>
            <a:pPr lvl="1"/>
            <a:r>
              <a:rPr lang="en-US" altLang="en-US" dirty="0"/>
              <a:t>All stitched together using the “adapter” concept</a:t>
            </a:r>
          </a:p>
          <a:p>
            <a:pPr lvl="1"/>
            <a:r>
              <a:rPr lang="en-US" altLang="en-US" dirty="0"/>
              <a:t>Python is a toolbox to overcome non-standard issues</a:t>
            </a:r>
          </a:p>
          <a:p>
            <a:pPr lvl="1"/>
            <a:r>
              <a:rPr lang="en-US" altLang="en-US" dirty="0"/>
              <a:t>Models can be mixed in a single workflow for auditing</a:t>
            </a:r>
          </a:p>
          <a:p>
            <a:pPr lvl="1"/>
            <a:endParaRPr lang="en-US" altLang="en-US" dirty="0"/>
          </a:p>
          <a:p>
            <a:pPr>
              <a:buFontTx/>
              <a:buChar char="•"/>
            </a:pPr>
            <a:r>
              <a:rPr lang="en-US" altLang="en-US" dirty="0"/>
              <a:t>Increasing use of distributed &amp; complex models in workflows</a:t>
            </a:r>
          </a:p>
          <a:p>
            <a:pPr lvl="1"/>
            <a:r>
              <a:rPr lang="en-US" altLang="en-US" dirty="0"/>
              <a:t>Issues: speed, database sizes, complexity, …</a:t>
            </a:r>
          </a:p>
          <a:p>
            <a:pPr lvl="1"/>
            <a:endParaRPr lang="en-US" altLang="en-US" dirty="0"/>
          </a:p>
          <a:p>
            <a:pPr>
              <a:buFontTx/>
              <a:buChar char="•"/>
            </a:pPr>
            <a:endParaRPr lang="en-US" altLang="en-US" dirty="0"/>
          </a:p>
        </p:txBody>
      </p:sp>
      <p:sp>
        <p:nvSpPr>
          <p:cNvPr id="5" name="TextBox 4">
            <a:extLst>
              <a:ext uri="{FF2B5EF4-FFF2-40B4-BE49-F238E27FC236}">
                <a16:creationId xmlns:a16="http://schemas.microsoft.com/office/drawing/2014/main" id="{8EE6A41C-C100-4BF9-BDC8-AE8BF99D4C73}"/>
              </a:ext>
            </a:extLst>
          </p:cNvPr>
          <p:cNvSpPr txBox="1"/>
          <p:nvPr/>
        </p:nvSpPr>
        <p:spPr>
          <a:xfrm>
            <a:off x="1111161" y="4365104"/>
            <a:ext cx="7361311" cy="461665"/>
          </a:xfrm>
          <a:prstGeom prst="rect">
            <a:avLst/>
          </a:prstGeom>
          <a:noFill/>
        </p:spPr>
        <p:txBody>
          <a:bodyPr wrap="none" rtlCol="0">
            <a:spAutoFit/>
          </a:bodyPr>
          <a:lstStyle/>
          <a:p>
            <a:r>
              <a:rPr lang="en-AU" sz="2400" i="1" dirty="0"/>
              <a:t>Keep the design workflow organised and repeatable </a:t>
            </a:r>
          </a:p>
        </p:txBody>
      </p:sp>
    </p:spTree>
    <p:extLst>
      <p:ext uri="{BB962C8B-B14F-4D97-AF65-F5344CB8AC3E}">
        <p14:creationId xmlns:p14="http://schemas.microsoft.com/office/powerpoint/2010/main" val="1300337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FEWS building blocks:</a:t>
            </a:r>
            <a:endParaRPr lang="en-AU"/>
          </a:p>
        </p:txBody>
      </p:sp>
      <p:sp>
        <p:nvSpPr>
          <p:cNvPr id="3" name="Text Placeholder 2"/>
          <p:cNvSpPr>
            <a:spLocks noGrp="1"/>
          </p:cNvSpPr>
          <p:nvPr>
            <p:ph type="body" sz="quarter" idx="13"/>
          </p:nvPr>
        </p:nvSpPr>
        <p:spPr/>
        <p:txBody>
          <a:bodyPr>
            <a:normAutofit/>
          </a:bodyPr>
          <a:lstStyle/>
          <a:p>
            <a:r>
              <a:rPr lang="en-US" dirty="0"/>
              <a:t>An application that manages model runs efficiently</a:t>
            </a:r>
          </a:p>
          <a:p>
            <a:r>
              <a:rPr lang="en-US" dirty="0"/>
              <a:t>Management of model queue to:</a:t>
            </a:r>
          </a:p>
          <a:p>
            <a:pPr lvl="1"/>
            <a:r>
              <a:rPr lang="en-US" dirty="0"/>
              <a:t>assist event and scenario runs</a:t>
            </a:r>
          </a:p>
          <a:p>
            <a:pPr lvl="1"/>
            <a:r>
              <a:rPr lang="en-US" dirty="0" err="1"/>
              <a:t>maximise</a:t>
            </a:r>
            <a:r>
              <a:rPr lang="en-US" dirty="0"/>
              <a:t> license/hardware </a:t>
            </a:r>
            <a:r>
              <a:rPr lang="en-US" dirty="0" err="1"/>
              <a:t>utilisation</a:t>
            </a:r>
            <a:endParaRPr lang="en-US" dirty="0"/>
          </a:p>
          <a:p>
            <a:r>
              <a:rPr lang="en-US" dirty="0"/>
              <a:t>Import/Export Timeseries:</a:t>
            </a:r>
          </a:p>
          <a:p>
            <a:pPr lvl="1"/>
            <a:r>
              <a:rPr lang="en-US" dirty="0"/>
              <a:t>Point, Grid and export self-contained NC. </a:t>
            </a:r>
          </a:p>
          <a:p>
            <a:r>
              <a:rPr lang="en-AU" dirty="0"/>
              <a:t>Transformations of Timeseries:</a:t>
            </a:r>
          </a:p>
          <a:p>
            <a:pPr lvl="1"/>
            <a:r>
              <a:rPr lang="en-AU" dirty="0"/>
              <a:t>Grid-grid interpolation / 2D Lookup Tables</a:t>
            </a:r>
          </a:p>
          <a:p>
            <a:endParaRPr lang="en-AU" dirty="0"/>
          </a:p>
        </p:txBody>
      </p:sp>
    </p:spTree>
    <p:extLst>
      <p:ext uri="{BB962C8B-B14F-4D97-AF65-F5344CB8AC3E}">
        <p14:creationId xmlns:p14="http://schemas.microsoft.com/office/powerpoint/2010/main" val="161870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lstStyle/>
          <a:p>
            <a:r>
              <a:rPr lang="nl-NL" altLang="en-US" sz="2400" dirty="0"/>
              <a:t>Key</a:t>
            </a:r>
            <a:r>
              <a:rPr lang="nl-NL" altLang="en-US" dirty="0"/>
              <a:t> </a:t>
            </a:r>
            <a:r>
              <a:rPr lang="nl-NL" altLang="en-US" sz="2400" dirty="0"/>
              <a:t>Takeaways</a:t>
            </a:r>
            <a:endParaRPr lang="en-US" altLang="en-US" dirty="0"/>
          </a:p>
        </p:txBody>
      </p:sp>
      <p:sp>
        <p:nvSpPr>
          <p:cNvPr id="4" name="Slide Number Placeholder 3"/>
          <p:cNvSpPr>
            <a:spLocks noGrp="1"/>
          </p:cNvSpPr>
          <p:nvPr>
            <p:ph type="sldNum" sz="quarter" idx="12"/>
          </p:nvPr>
        </p:nvSpPr>
        <p:spPr/>
        <p:txBody>
          <a:bodyPr/>
          <a:lstStyle/>
          <a:p>
            <a:fld id="{B3E281A5-F3EA-4306-84A1-C9B6F453A9D8}" type="slidenum">
              <a:rPr lang="en-US" altLang="en-US"/>
              <a:pPr/>
              <a:t>19</a:t>
            </a:fld>
            <a:endParaRPr lang="en-US" altLang="en-US"/>
          </a:p>
        </p:txBody>
      </p:sp>
      <p:sp>
        <p:nvSpPr>
          <p:cNvPr id="795651" name="Rectangle 3"/>
          <p:cNvSpPr>
            <a:spLocks noGrp="1" noChangeArrowheads="1"/>
          </p:cNvSpPr>
          <p:nvPr>
            <p:ph type="body" sz="quarter" idx="13"/>
          </p:nvPr>
        </p:nvSpPr>
        <p:spPr>
          <a:xfrm>
            <a:off x="685800" y="1476375"/>
            <a:ext cx="7342584" cy="4195975"/>
          </a:xfrm>
        </p:spPr>
        <p:txBody>
          <a:bodyPr>
            <a:normAutofit/>
          </a:bodyPr>
          <a:lstStyle/>
          <a:p>
            <a:pPr>
              <a:buFontTx/>
              <a:buChar char="•"/>
            </a:pPr>
            <a:r>
              <a:rPr lang="en-US" altLang="en-US" dirty="0"/>
              <a:t>Variety of different types of models available in FEWS</a:t>
            </a:r>
          </a:p>
          <a:p>
            <a:pPr lvl="1"/>
            <a:r>
              <a:rPr lang="en-US" altLang="en-US" dirty="0"/>
              <a:t>All stitched together using the “adapter” concept</a:t>
            </a:r>
          </a:p>
          <a:p>
            <a:pPr lvl="1"/>
            <a:r>
              <a:rPr lang="en-US" altLang="en-US" dirty="0"/>
              <a:t>Python is a toolbox to overcome non-standard issues</a:t>
            </a:r>
          </a:p>
          <a:p>
            <a:pPr lvl="1"/>
            <a:r>
              <a:rPr lang="en-US" altLang="en-US" dirty="0"/>
              <a:t>Models can be mixed in a single workflow for auditing</a:t>
            </a:r>
          </a:p>
          <a:p>
            <a:pPr lvl="1"/>
            <a:endParaRPr lang="en-US" altLang="en-US" dirty="0"/>
          </a:p>
          <a:p>
            <a:pPr>
              <a:buFontTx/>
              <a:buChar char="•"/>
            </a:pPr>
            <a:r>
              <a:rPr lang="en-US" altLang="en-US" dirty="0"/>
              <a:t>Increasing use of distributed &amp; complex models in workflows</a:t>
            </a:r>
          </a:p>
          <a:p>
            <a:pPr lvl="1"/>
            <a:r>
              <a:rPr lang="en-US" altLang="en-US" dirty="0"/>
              <a:t>Issues: speed, database sizes, complexity, …</a:t>
            </a:r>
          </a:p>
          <a:p>
            <a:pPr lvl="1"/>
            <a:endParaRPr lang="en-US" altLang="en-US" dirty="0"/>
          </a:p>
          <a:p>
            <a:pPr>
              <a:buFontTx/>
              <a:buChar char="•"/>
            </a:pPr>
            <a:endParaRPr lang="en-US" altLang="en-US" dirty="0"/>
          </a:p>
        </p:txBody>
      </p:sp>
      <p:sp>
        <p:nvSpPr>
          <p:cNvPr id="5" name="TextBox 4">
            <a:extLst>
              <a:ext uri="{FF2B5EF4-FFF2-40B4-BE49-F238E27FC236}">
                <a16:creationId xmlns:a16="http://schemas.microsoft.com/office/drawing/2014/main" id="{8EE6A41C-C100-4BF9-BDC8-AE8BF99D4C73}"/>
              </a:ext>
            </a:extLst>
          </p:cNvPr>
          <p:cNvSpPr txBox="1"/>
          <p:nvPr/>
        </p:nvSpPr>
        <p:spPr>
          <a:xfrm>
            <a:off x="1111161" y="4365104"/>
            <a:ext cx="7361311" cy="461665"/>
          </a:xfrm>
          <a:prstGeom prst="rect">
            <a:avLst/>
          </a:prstGeom>
          <a:noFill/>
        </p:spPr>
        <p:txBody>
          <a:bodyPr wrap="none" rtlCol="0">
            <a:spAutoFit/>
          </a:bodyPr>
          <a:lstStyle/>
          <a:p>
            <a:r>
              <a:rPr lang="en-AU" sz="2400" i="1" dirty="0"/>
              <a:t>Keep the design workflow organised and repeatable </a:t>
            </a:r>
          </a:p>
        </p:txBody>
      </p:sp>
    </p:spTree>
    <p:extLst>
      <p:ext uri="{BB962C8B-B14F-4D97-AF65-F5344CB8AC3E}">
        <p14:creationId xmlns:p14="http://schemas.microsoft.com/office/powerpoint/2010/main" val="370288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presentation started in 2016:</a:t>
            </a:r>
            <a:endParaRPr lang="en-AU" dirty="0"/>
          </a:p>
        </p:txBody>
      </p:sp>
      <p:sp>
        <p:nvSpPr>
          <p:cNvPr id="3" name="Text Placeholder 2"/>
          <p:cNvSpPr>
            <a:spLocks noGrp="1"/>
          </p:cNvSpPr>
          <p:nvPr>
            <p:ph type="body" sz="quarter" idx="13"/>
          </p:nvPr>
        </p:nvSpPr>
        <p:spPr>
          <a:xfrm>
            <a:off x="539552" y="1268760"/>
            <a:ext cx="7558608" cy="4403590"/>
          </a:xfrm>
        </p:spPr>
        <p:txBody>
          <a:bodyPr/>
          <a:lstStyle/>
          <a:p>
            <a:pPr marL="0" indent="0">
              <a:buNone/>
            </a:pPr>
            <a:r>
              <a:rPr lang="en-US" b="1" i="1" dirty="0"/>
              <a:t>Coupling external modules into Delft-FEWS</a:t>
            </a:r>
          </a:p>
          <a:p>
            <a:r>
              <a:rPr lang="en-US" dirty="0"/>
              <a:t>2016 FEWS User Day – Antonio Morales (ADASA)</a:t>
            </a:r>
          </a:p>
          <a:p>
            <a:r>
              <a:rPr lang="en-US" dirty="0"/>
              <a:t>Outlined Java, .NET,  R methods to integrate data in FEWS</a:t>
            </a:r>
          </a:p>
          <a:p>
            <a:pPr lvl="1"/>
            <a:r>
              <a:rPr lang="en-US" dirty="0"/>
              <a:t>Used Java to Link MIKE hydrological model / Irrigation into FEWS. </a:t>
            </a:r>
          </a:p>
          <a:p>
            <a:pPr lvl="1"/>
            <a:r>
              <a:rPr lang="en-US" dirty="0"/>
              <a:t>Used Java and R to link MIKE 11 model to FEWS</a:t>
            </a:r>
          </a:p>
          <a:p>
            <a:pPr marL="546100" indent="-457200"/>
            <a:r>
              <a:rPr lang="en-US" dirty="0"/>
              <a:t>Conclusion:</a:t>
            </a:r>
          </a:p>
          <a:p>
            <a:pPr lvl="1"/>
            <a:r>
              <a:rPr lang="en-US" dirty="0"/>
              <a:t>Take the best of Delft-FEWS: </a:t>
            </a:r>
            <a:r>
              <a:rPr lang="en-US" dirty="0" err="1"/>
              <a:t>visualisation</a:t>
            </a:r>
            <a:r>
              <a:rPr lang="en-US" dirty="0"/>
              <a:t>, modifiers, general adapters but don’t be limited by it.  Add what you need. </a:t>
            </a:r>
          </a:p>
          <a:p>
            <a:pPr lvl="1"/>
            <a:r>
              <a:rPr lang="en-US" dirty="0"/>
              <a:t>R can do complex statistical analytics </a:t>
            </a:r>
          </a:p>
          <a:p>
            <a:pPr lvl="1"/>
            <a:endParaRPr lang="en-US" dirty="0"/>
          </a:p>
          <a:p>
            <a:pPr marL="0" indent="0">
              <a:buNone/>
            </a:pPr>
            <a:endParaRPr lang="en-US" dirty="0"/>
          </a:p>
          <a:p>
            <a:endParaRPr lang="en-AU" dirty="0"/>
          </a:p>
        </p:txBody>
      </p:sp>
    </p:spTree>
    <p:extLst>
      <p:ext uri="{BB962C8B-B14F-4D97-AF65-F5344CB8AC3E}">
        <p14:creationId xmlns:p14="http://schemas.microsoft.com/office/powerpoint/2010/main" val="414954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body" sz="quarter" idx="10"/>
          </p:nvPr>
        </p:nvSpPr>
        <p:spPr>
          <a:xfrm>
            <a:off x="351998" y="620688"/>
            <a:ext cx="5156106" cy="3456384"/>
          </a:xfrm>
        </p:spPr>
        <p:txBody>
          <a:bodyPr>
            <a:normAutofit/>
          </a:bodyPr>
          <a:lstStyle/>
          <a:p>
            <a:r>
              <a:rPr lang="en-US" sz="2400" b="1" u="sng" dirty="0"/>
              <a:t>Tenets of modelling</a:t>
            </a:r>
          </a:p>
          <a:p>
            <a:endParaRPr lang="en-AU" sz="2400" b="1" u="sng" dirty="0"/>
          </a:p>
          <a:p>
            <a:r>
              <a:rPr lang="en-AU" sz="2400" dirty="0"/>
              <a:t>All Models are wrong</a:t>
            </a:r>
          </a:p>
          <a:p>
            <a:pPr marL="457200" indent="-457200">
              <a:buAutoNum type="arabicPeriod"/>
            </a:pPr>
            <a:endParaRPr lang="en-AU" sz="2400" dirty="0"/>
          </a:p>
          <a:p>
            <a:r>
              <a:rPr lang="en-AU" sz="2400" dirty="0"/>
              <a:t>Models are never finished, only abandoned</a:t>
            </a:r>
          </a:p>
          <a:p>
            <a:endParaRPr lang="en-US" sz="2400" dirty="0"/>
          </a:p>
          <a:p>
            <a:r>
              <a:rPr lang="en-US" sz="2400" dirty="0"/>
              <a:t>If you can’t make it perfect, make it adjustable</a:t>
            </a:r>
          </a:p>
          <a:p>
            <a:endParaRPr lang="en-AU" sz="2400" dirty="0"/>
          </a:p>
          <a:p>
            <a:endParaRPr lang="en-AU" b="1" dirty="0">
              <a:solidFill>
                <a:schemeClr val="bg1"/>
              </a:solidFill>
              <a:latin typeface="+mj-lt"/>
              <a:ea typeface="+mj-ea"/>
              <a:cs typeface="+mj-cs"/>
            </a:endParaRPr>
          </a:p>
        </p:txBody>
      </p:sp>
      <p:sp>
        <p:nvSpPr>
          <p:cNvPr id="2" name="AutoShape 2" descr="Image result for linkedin">
            <a:extLst>
              <a:ext uri="{FF2B5EF4-FFF2-40B4-BE49-F238E27FC236}">
                <a16:creationId xmlns:a16="http://schemas.microsoft.com/office/drawing/2014/main" id="{F61BEB33-A8A0-471C-BCBD-6B271ED85E89}"/>
              </a:ext>
            </a:extLst>
          </p:cNvPr>
          <p:cNvSpPr>
            <a:spLocks noChangeAspect="1" noChangeArrowheads="1"/>
          </p:cNvSpPr>
          <p:nvPr/>
        </p:nvSpPr>
        <p:spPr bwMode="auto">
          <a:xfrm>
            <a:off x="3563888" y="630932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6" name="Picture 5">
            <a:extLst>
              <a:ext uri="{FF2B5EF4-FFF2-40B4-BE49-F238E27FC236}">
                <a16:creationId xmlns:a16="http://schemas.microsoft.com/office/drawing/2014/main" id="{7AF39D16-5F47-4530-B236-71D274C9714C}"/>
              </a:ext>
            </a:extLst>
          </p:cNvPr>
          <p:cNvPicPr>
            <a:picLocks noChangeAspect="1"/>
          </p:cNvPicPr>
          <p:nvPr/>
        </p:nvPicPr>
        <p:blipFill>
          <a:blip r:embed="rId3"/>
          <a:stretch>
            <a:fillRect/>
          </a:stretch>
        </p:blipFill>
        <p:spPr>
          <a:xfrm>
            <a:off x="8636648" y="6453336"/>
            <a:ext cx="495142" cy="404664"/>
          </a:xfrm>
          <a:prstGeom prst="rect">
            <a:avLst/>
          </a:prstGeom>
        </p:spPr>
      </p:pic>
    </p:spTree>
    <p:extLst>
      <p:ext uri="{BB962C8B-B14F-4D97-AF65-F5344CB8AC3E}">
        <p14:creationId xmlns:p14="http://schemas.microsoft.com/office/powerpoint/2010/main" val="142717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655" y="400210"/>
            <a:ext cx="8153400" cy="576736"/>
          </a:xfrm>
        </p:spPr>
        <p:txBody>
          <a:bodyPr/>
          <a:lstStyle/>
          <a:p>
            <a:r>
              <a:rPr lang="en-US" dirty="0"/>
              <a:t>Brisbane River Catchment Flood Study - 2015  </a:t>
            </a:r>
            <a:endParaRPr lang="en-AU" dirty="0"/>
          </a:p>
        </p:txBody>
      </p:sp>
      <p:sp>
        <p:nvSpPr>
          <p:cNvPr id="4" name="Slide Number Placeholder 3"/>
          <p:cNvSpPr>
            <a:spLocks noGrp="1"/>
          </p:cNvSpPr>
          <p:nvPr>
            <p:ph type="sldNum" sz="quarter" idx="12"/>
          </p:nvPr>
        </p:nvSpPr>
        <p:spPr/>
        <p:txBody>
          <a:bodyPr/>
          <a:lstStyle/>
          <a:p>
            <a:fld id="{0C7C6F14-910F-284A-97D3-E5FE761F9EE7}" type="slidenum">
              <a:rPr lang="en-US" smtClean="0"/>
              <a:pPr/>
              <a:t>3</a:t>
            </a:fld>
            <a:endParaRPr lang="en-US"/>
          </a:p>
        </p:txBody>
      </p:sp>
      <p:sp>
        <p:nvSpPr>
          <p:cNvPr id="3" name="Text Placeholder 2">
            <a:extLst>
              <a:ext uri="{FF2B5EF4-FFF2-40B4-BE49-F238E27FC236}">
                <a16:creationId xmlns:a16="http://schemas.microsoft.com/office/drawing/2014/main" id="{4FCAAD45-8814-48B7-93E9-E7FCA6D4622D}"/>
              </a:ext>
            </a:extLst>
          </p:cNvPr>
          <p:cNvSpPr>
            <a:spLocks noGrp="1"/>
          </p:cNvSpPr>
          <p:nvPr>
            <p:ph type="body" sz="quarter" idx="13"/>
          </p:nvPr>
        </p:nvSpPr>
        <p:spPr/>
        <p:txBody>
          <a:bodyPr/>
          <a:lstStyle/>
          <a:p>
            <a:endParaRPr lang="en-AU" dirty="0"/>
          </a:p>
        </p:txBody>
      </p:sp>
      <p:pic>
        <p:nvPicPr>
          <p:cNvPr id="7"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4427984" y="3356992"/>
            <a:ext cx="4608512" cy="3303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5116510" y="1196975"/>
            <a:ext cx="3448050" cy="223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124744"/>
            <a:ext cx="4320480"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descr="Image result for brisbane riv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4005064"/>
            <a:ext cx="3239642" cy="17430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E4F1BD-3956-48D3-ABAC-D3EA91B63E7E}"/>
              </a:ext>
            </a:extLst>
          </p:cNvPr>
          <p:cNvSpPr txBox="1"/>
          <p:nvPr/>
        </p:nvSpPr>
        <p:spPr>
          <a:xfrm flipH="1">
            <a:off x="4932039" y="3758918"/>
            <a:ext cx="2497980" cy="369332"/>
          </a:xfrm>
          <a:prstGeom prst="rect">
            <a:avLst/>
          </a:prstGeom>
          <a:noFill/>
        </p:spPr>
        <p:txBody>
          <a:bodyPr wrap="square" rtlCol="0">
            <a:spAutoFit/>
          </a:bodyPr>
          <a:lstStyle/>
          <a:p>
            <a:r>
              <a:rPr lang="en-AU" dirty="0"/>
              <a:t>7Tb of data to harvest </a:t>
            </a:r>
          </a:p>
        </p:txBody>
      </p:sp>
    </p:spTree>
    <p:extLst>
      <p:ext uri="{BB962C8B-B14F-4D97-AF65-F5344CB8AC3E}">
        <p14:creationId xmlns:p14="http://schemas.microsoft.com/office/powerpoint/2010/main" val="258424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1"/>
          </p:nvPr>
        </p:nvSpPr>
        <p:spPr/>
        <p:txBody>
          <a:bodyPr>
            <a:normAutofit/>
          </a:bodyPr>
          <a:lstStyle/>
          <a:p>
            <a:pPr marL="0" indent="0">
              <a:buNone/>
            </a:pPr>
            <a:r>
              <a:rPr lang="en-US" sz="2400" dirty="0"/>
              <a:t>What is a Dutch word to describe FEWS?</a:t>
            </a:r>
          </a:p>
          <a:p>
            <a:pPr marL="0" indent="0">
              <a:buNone/>
            </a:pPr>
            <a:r>
              <a:rPr lang="en-US" sz="2400" b="1" dirty="0">
                <a:solidFill>
                  <a:srgbClr val="F08127"/>
                </a:solidFill>
              </a:rPr>
              <a:t>“</a:t>
            </a:r>
            <a:r>
              <a:rPr lang="en-US" sz="2400" b="1" dirty="0" err="1">
                <a:solidFill>
                  <a:srgbClr val="F08127"/>
                </a:solidFill>
              </a:rPr>
              <a:t>Datafabriek</a:t>
            </a:r>
            <a:r>
              <a:rPr lang="en-US" sz="2400" b="1" dirty="0">
                <a:solidFill>
                  <a:srgbClr val="F08127"/>
                </a:solidFill>
              </a:rPr>
              <a:t>”</a:t>
            </a:r>
          </a:p>
          <a:p>
            <a:pPr marL="0" indent="0">
              <a:buNone/>
            </a:pPr>
            <a:r>
              <a:rPr lang="en-US" sz="2400" dirty="0"/>
              <a:t>“Data-centric Workflow Manager”</a:t>
            </a:r>
          </a:p>
          <a:p>
            <a:pPr marL="0" indent="0">
              <a:buNone/>
            </a:pPr>
            <a:endParaRPr lang="en-US" sz="2400" dirty="0"/>
          </a:p>
          <a:p>
            <a:pPr marL="0" indent="0">
              <a:buNone/>
            </a:pPr>
            <a:r>
              <a:rPr lang="en-US" sz="2400" dirty="0">
                <a:solidFill>
                  <a:srgbClr val="00B0F0"/>
                </a:solidFill>
              </a:rPr>
              <a:t>Why not use it for non-forecasting purposes?</a:t>
            </a:r>
          </a:p>
          <a:p>
            <a:pPr marL="0" indent="0">
              <a:buNone/>
            </a:pPr>
            <a:r>
              <a:rPr lang="en-US" sz="2400" dirty="0"/>
              <a:t>It would:</a:t>
            </a:r>
          </a:p>
          <a:p>
            <a:pPr lvl="1"/>
            <a:r>
              <a:rPr lang="en-US" dirty="0"/>
              <a:t>assist with task efficiency and </a:t>
            </a:r>
            <a:r>
              <a:rPr lang="en-US" dirty="0" err="1"/>
              <a:t>maximising</a:t>
            </a:r>
            <a:r>
              <a:rPr lang="en-US" dirty="0"/>
              <a:t> skillsets</a:t>
            </a:r>
          </a:p>
          <a:p>
            <a:pPr lvl="1"/>
            <a:r>
              <a:rPr lang="en-US" dirty="0"/>
              <a:t>avoid buying and learning new software</a:t>
            </a:r>
          </a:p>
          <a:p>
            <a:pPr lvl="1"/>
            <a:r>
              <a:rPr lang="en-US" dirty="0"/>
              <a:t>enable efficient data management of AR&amp;R 2016 </a:t>
            </a:r>
          </a:p>
          <a:p>
            <a:pPr lvl="1"/>
            <a:r>
              <a:rPr lang="en-US" dirty="0" err="1"/>
              <a:t>centralise</a:t>
            </a:r>
            <a:r>
              <a:rPr lang="en-US" dirty="0"/>
              <a:t> and allow auditing of tailored design engineering workflows</a:t>
            </a:r>
          </a:p>
          <a:p>
            <a:pPr lvl="1"/>
            <a:endParaRPr lang="en-US" dirty="0"/>
          </a:p>
          <a:p>
            <a:pPr marL="355600" lvl="1" indent="0">
              <a:buNone/>
            </a:pPr>
            <a:endParaRPr lang="en-US" dirty="0"/>
          </a:p>
          <a:p>
            <a:pPr lvl="1"/>
            <a:endParaRPr lang="en-US" dirty="0"/>
          </a:p>
          <a:p>
            <a:pPr lvl="1"/>
            <a:endParaRPr lang="en-US" dirty="0"/>
          </a:p>
          <a:p>
            <a:pPr lvl="1"/>
            <a:endParaRPr lang="en-US" dirty="0"/>
          </a:p>
          <a:p>
            <a:endParaRPr lang="en-AU" dirty="0"/>
          </a:p>
        </p:txBody>
      </p:sp>
      <p:sp>
        <p:nvSpPr>
          <p:cNvPr id="4" name="Footer Placeholder 3"/>
          <p:cNvSpPr>
            <a:spLocks noGrp="1"/>
          </p:cNvSpPr>
          <p:nvPr>
            <p:ph type="ftr" sz="quarter" idx="13"/>
          </p:nvPr>
        </p:nvSpPr>
        <p:spPr/>
        <p:txBody>
          <a:bodyPr/>
          <a:lstStyle/>
          <a:p>
            <a:endParaRPr lang="en-AU"/>
          </a:p>
        </p:txBody>
      </p:sp>
      <p:sp>
        <p:nvSpPr>
          <p:cNvPr id="5" name="Slide Number Placeholder 4"/>
          <p:cNvSpPr>
            <a:spLocks noGrp="1"/>
          </p:cNvSpPr>
          <p:nvPr>
            <p:ph type="sldNum" sz="quarter" idx="14"/>
          </p:nvPr>
        </p:nvSpPr>
        <p:spPr/>
        <p:txBody>
          <a:bodyPr/>
          <a:lstStyle/>
          <a:p>
            <a:fld id="{E917DE0E-AFB1-41FD-BC35-27DB61CA125F}" type="slidenum">
              <a:rPr lang="en-AU" smtClean="0"/>
              <a:pPr/>
              <a:t>4</a:t>
            </a:fld>
            <a:endParaRPr lang="en-AU"/>
          </a:p>
        </p:txBody>
      </p:sp>
      <p:sp>
        <p:nvSpPr>
          <p:cNvPr id="2" name="Title 1"/>
          <p:cNvSpPr>
            <a:spLocks noGrp="1"/>
          </p:cNvSpPr>
          <p:nvPr>
            <p:ph type="title"/>
          </p:nvPr>
        </p:nvSpPr>
        <p:spPr/>
        <p:txBody>
          <a:bodyPr>
            <a:normAutofit/>
          </a:bodyPr>
          <a:lstStyle/>
          <a:p>
            <a:r>
              <a:rPr lang="en-US" dirty="0"/>
              <a:t>Refresher from 2018</a:t>
            </a:r>
            <a:endParaRPr lang="en-AU" sz="4000" dirty="0"/>
          </a:p>
        </p:txBody>
      </p:sp>
    </p:spTree>
    <p:extLst>
      <p:ext uri="{BB962C8B-B14F-4D97-AF65-F5344CB8AC3E}">
        <p14:creationId xmlns:p14="http://schemas.microsoft.com/office/powerpoint/2010/main" val="85415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9AB7-AFEC-A14D-A634-2A6C9987B351}"/>
              </a:ext>
            </a:extLst>
          </p:cNvPr>
          <p:cNvSpPr>
            <a:spLocks noGrp="1"/>
          </p:cNvSpPr>
          <p:nvPr>
            <p:ph type="title"/>
          </p:nvPr>
        </p:nvSpPr>
        <p:spPr/>
        <p:txBody>
          <a:bodyPr/>
          <a:lstStyle/>
          <a:p>
            <a:r>
              <a:rPr lang="en-US" dirty="0"/>
              <a:t>Itinerary for “</a:t>
            </a:r>
            <a:r>
              <a:rPr lang="en-US" i="1" dirty="0"/>
              <a:t>terra Python</a:t>
            </a:r>
            <a:r>
              <a:rPr lang="en-US" dirty="0"/>
              <a:t>”</a:t>
            </a:r>
          </a:p>
        </p:txBody>
      </p:sp>
      <p:sp>
        <p:nvSpPr>
          <p:cNvPr id="3" name="Text Placeholder 2">
            <a:extLst>
              <a:ext uri="{FF2B5EF4-FFF2-40B4-BE49-F238E27FC236}">
                <a16:creationId xmlns:a16="http://schemas.microsoft.com/office/drawing/2014/main" id="{0482BE45-E72E-4D4D-A393-664CFD1361A7}"/>
              </a:ext>
            </a:extLst>
          </p:cNvPr>
          <p:cNvSpPr>
            <a:spLocks noGrp="1"/>
          </p:cNvSpPr>
          <p:nvPr>
            <p:ph type="body" sz="quarter" idx="13"/>
          </p:nvPr>
        </p:nvSpPr>
        <p:spPr>
          <a:xfrm>
            <a:off x="600600" y="1936476"/>
            <a:ext cx="8280920" cy="3898343"/>
          </a:xfrm>
        </p:spPr>
        <p:txBody>
          <a:bodyPr/>
          <a:lstStyle/>
          <a:p>
            <a:r>
              <a:rPr lang="en-AU" dirty="0"/>
              <a:t>Presentation will walk through how to build an adapter using Python</a:t>
            </a:r>
          </a:p>
          <a:p>
            <a:r>
              <a:rPr lang="en-AU" dirty="0"/>
              <a:t>Simple steps, a quick-start guide to linking models</a:t>
            </a:r>
          </a:p>
          <a:p>
            <a:r>
              <a:rPr lang="en-AU" dirty="0"/>
              <a:t>This allows FEWs to become the wrapper for all the code and data. </a:t>
            </a:r>
          </a:p>
          <a:p>
            <a:r>
              <a:rPr lang="en-AU" dirty="0"/>
              <a:t>Proof of concept before getting official support</a:t>
            </a:r>
          </a:p>
          <a:p>
            <a:r>
              <a:rPr lang="en-AU" dirty="0"/>
              <a:t>You can access an array of powerful Monte Carlo libraries to drive your model.</a:t>
            </a:r>
            <a:endParaRPr lang="en-US" dirty="0"/>
          </a:p>
        </p:txBody>
      </p:sp>
    </p:spTree>
    <p:extLst>
      <p:ext uri="{BB962C8B-B14F-4D97-AF65-F5344CB8AC3E}">
        <p14:creationId xmlns:p14="http://schemas.microsoft.com/office/powerpoint/2010/main" val="72249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B4CA-FBE2-D54D-905F-3A4C9BA36193}"/>
              </a:ext>
            </a:extLst>
          </p:cNvPr>
          <p:cNvSpPr>
            <a:spLocks noGrp="1"/>
          </p:cNvSpPr>
          <p:nvPr>
            <p:ph type="title"/>
          </p:nvPr>
        </p:nvSpPr>
        <p:spPr/>
        <p:txBody>
          <a:bodyPr>
            <a:normAutofit/>
          </a:bodyPr>
          <a:lstStyle/>
          <a:p>
            <a:r>
              <a:rPr lang="en-US" dirty="0"/>
              <a:t>Orientation</a:t>
            </a:r>
          </a:p>
        </p:txBody>
      </p:sp>
      <p:sp>
        <p:nvSpPr>
          <p:cNvPr id="3" name="Text Placeholder 2">
            <a:extLst>
              <a:ext uri="{FF2B5EF4-FFF2-40B4-BE49-F238E27FC236}">
                <a16:creationId xmlns:a16="http://schemas.microsoft.com/office/drawing/2014/main" id="{18130A01-96E4-5747-94CF-828E530312AC}"/>
              </a:ext>
            </a:extLst>
          </p:cNvPr>
          <p:cNvSpPr>
            <a:spLocks noGrp="1"/>
          </p:cNvSpPr>
          <p:nvPr>
            <p:ph type="body" sz="quarter" idx="13"/>
          </p:nvPr>
        </p:nvSpPr>
        <p:spPr>
          <a:xfrm>
            <a:off x="433861" y="2078161"/>
            <a:ext cx="6203950" cy="3530590"/>
          </a:xfrm>
        </p:spPr>
        <p:txBody>
          <a:bodyPr/>
          <a:lstStyle/>
          <a:p>
            <a:r>
              <a:rPr lang="en-AU" dirty="0"/>
              <a:t>Roll your own adapter/plugin from boilerplate code</a:t>
            </a:r>
          </a:p>
          <a:p>
            <a:r>
              <a:rPr lang="en-AU" dirty="0"/>
              <a:t>What do you need to do </a:t>
            </a:r>
          </a:p>
          <a:p>
            <a:r>
              <a:rPr lang="en-AU" dirty="0"/>
              <a:t>Linking models to FEWs, can do a lot already but can do exponentially more with python or R or JavaScript </a:t>
            </a:r>
            <a:r>
              <a:rPr lang="en-AU" dirty="0" err="1"/>
              <a:t>etc</a:t>
            </a:r>
            <a:endParaRPr lang="en-AU" dirty="0"/>
          </a:p>
          <a:p>
            <a:r>
              <a:rPr lang="en-AU" dirty="0"/>
              <a:t>Allow use of Monte Carlo frameworks for solving probabilistically/ Bayesian Inference</a:t>
            </a:r>
          </a:p>
          <a:p>
            <a:r>
              <a:rPr lang="en-AU" dirty="0"/>
              <a:t>Rasmus Baath, </a:t>
            </a:r>
            <a:r>
              <a:rPr lang="en-AU" dirty="0" err="1"/>
              <a:t>Youtube</a:t>
            </a:r>
            <a:r>
              <a:rPr lang="en-AU" dirty="0"/>
              <a:t>  / sumsar.net</a:t>
            </a:r>
          </a:p>
        </p:txBody>
      </p:sp>
    </p:spTree>
    <p:extLst>
      <p:ext uri="{BB962C8B-B14F-4D97-AF65-F5344CB8AC3E}">
        <p14:creationId xmlns:p14="http://schemas.microsoft.com/office/powerpoint/2010/main" val="5188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7504" y="0"/>
            <a:ext cx="43204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755576" y="238251"/>
            <a:ext cx="5242141" cy="677108"/>
          </a:xfrm>
          <a:prstGeom prst="rect">
            <a:avLst/>
          </a:prstGeom>
          <a:noFill/>
        </p:spPr>
        <p:txBody>
          <a:bodyPr wrap="none" rtlCol="0">
            <a:spAutoFit/>
          </a:bodyPr>
          <a:lstStyle/>
          <a:p>
            <a:r>
              <a:rPr lang="en-US" sz="2000" b="1" i="1" dirty="0"/>
              <a:t>“terra Python</a:t>
            </a:r>
            <a:r>
              <a:rPr lang="en-US" sz="2000" b="1" dirty="0"/>
              <a:t>” Lonely Planet Guidebook</a:t>
            </a:r>
          </a:p>
          <a:p>
            <a:r>
              <a:rPr lang="en-US" i="1" dirty="0">
                <a:solidFill>
                  <a:srgbClr val="F08127"/>
                </a:solidFill>
              </a:rPr>
              <a:t>“</a:t>
            </a:r>
            <a:r>
              <a:rPr lang="en-US" i="1" dirty="0" err="1">
                <a:solidFill>
                  <a:srgbClr val="F08127"/>
                </a:solidFill>
              </a:rPr>
              <a:t>Datafabriek</a:t>
            </a:r>
            <a:r>
              <a:rPr lang="en-US" i="1" dirty="0">
                <a:solidFill>
                  <a:srgbClr val="F08127"/>
                </a:solidFill>
              </a:rPr>
              <a:t>” </a:t>
            </a:r>
            <a:r>
              <a:rPr lang="en-US" i="1" dirty="0"/>
              <a:t>			</a:t>
            </a:r>
            <a:r>
              <a:rPr lang="en-US" sz="900" i="1" dirty="0"/>
              <a:t>POPULATION: YOU</a:t>
            </a:r>
            <a:endParaRPr lang="en-AU" i="1" dirty="0"/>
          </a:p>
        </p:txBody>
      </p:sp>
      <p:sp>
        <p:nvSpPr>
          <p:cNvPr id="5" name="TextBox 4"/>
          <p:cNvSpPr txBox="1"/>
          <p:nvPr/>
        </p:nvSpPr>
        <p:spPr>
          <a:xfrm>
            <a:off x="681799" y="1029317"/>
            <a:ext cx="1749197" cy="1538883"/>
          </a:xfrm>
          <a:prstGeom prst="rect">
            <a:avLst/>
          </a:prstGeom>
          <a:solidFill>
            <a:schemeClr val="accent1">
              <a:alpha val="24000"/>
            </a:schemeClr>
          </a:solidFill>
        </p:spPr>
        <p:txBody>
          <a:bodyPr wrap="none" rtlCol="0">
            <a:spAutoFit/>
          </a:bodyPr>
          <a:lstStyle/>
          <a:p>
            <a:r>
              <a:rPr lang="en-US" i="1" dirty="0"/>
              <a:t>Includes </a:t>
            </a:r>
            <a:r>
              <a:rPr lang="en-US" sz="2000" b="1" dirty="0"/>
              <a:t>››</a:t>
            </a:r>
          </a:p>
          <a:p>
            <a:r>
              <a:rPr lang="en-US" sz="1400" dirty="0"/>
              <a:t>What to Pack ….  1</a:t>
            </a:r>
          </a:p>
          <a:p>
            <a:r>
              <a:rPr lang="en-US" sz="1400" dirty="0"/>
              <a:t>Activities  ………  2</a:t>
            </a:r>
          </a:p>
          <a:p>
            <a:r>
              <a:rPr lang="en-US" sz="1400" dirty="0"/>
              <a:t>Sights  …………   3</a:t>
            </a:r>
          </a:p>
          <a:p>
            <a:r>
              <a:rPr lang="en-US" sz="1400" dirty="0"/>
              <a:t>Phrase book …..  4</a:t>
            </a:r>
          </a:p>
          <a:p>
            <a:endParaRPr lang="en-AU" dirty="0"/>
          </a:p>
        </p:txBody>
      </p:sp>
      <p:sp>
        <p:nvSpPr>
          <p:cNvPr id="6" name="TextBox 5"/>
          <p:cNvSpPr txBox="1"/>
          <p:nvPr/>
        </p:nvSpPr>
        <p:spPr>
          <a:xfrm>
            <a:off x="600423" y="2684112"/>
            <a:ext cx="2155398" cy="2000548"/>
          </a:xfrm>
          <a:prstGeom prst="rect">
            <a:avLst/>
          </a:prstGeom>
          <a:noFill/>
        </p:spPr>
        <p:txBody>
          <a:bodyPr wrap="none" rtlCol="0">
            <a:spAutoFit/>
          </a:bodyPr>
          <a:lstStyle/>
          <a:p>
            <a:r>
              <a:rPr lang="en-US" i="1" dirty="0">
                <a:solidFill>
                  <a:schemeClr val="accent1">
                    <a:lumMod val="75000"/>
                  </a:schemeClr>
                </a:solidFill>
              </a:rPr>
              <a:t>Best Places to Visit</a:t>
            </a:r>
          </a:p>
          <a:p>
            <a:r>
              <a:rPr lang="en-US" sz="1400" b="1" dirty="0"/>
              <a:t>›› </a:t>
            </a:r>
            <a:r>
              <a:rPr lang="en-US" sz="1400" dirty="0" err="1"/>
              <a:t>Github</a:t>
            </a:r>
            <a:endParaRPr lang="en-US" sz="1400" dirty="0"/>
          </a:p>
          <a:p>
            <a:r>
              <a:rPr lang="en-US" sz="1400" b="1" dirty="0"/>
              <a:t>›› </a:t>
            </a:r>
            <a:r>
              <a:rPr lang="en-US" sz="1400" dirty="0"/>
              <a:t>Delft FEWS Wiki</a:t>
            </a:r>
          </a:p>
          <a:p>
            <a:r>
              <a:rPr lang="en-US" sz="1400" b="1" dirty="0"/>
              <a:t>›› </a:t>
            </a:r>
            <a:r>
              <a:rPr lang="en-US" sz="1400" dirty="0" err="1"/>
              <a:t>HydPy</a:t>
            </a:r>
            <a:endParaRPr lang="en-US" sz="1400" dirty="0"/>
          </a:p>
          <a:p>
            <a:r>
              <a:rPr lang="en-US" sz="1400" b="1" dirty="0"/>
              <a:t>›› </a:t>
            </a:r>
            <a:r>
              <a:rPr lang="en-US" sz="1400" dirty="0" err="1"/>
              <a:t>HKVfewspy</a:t>
            </a:r>
            <a:endParaRPr lang="en-US" sz="1400" dirty="0"/>
          </a:p>
          <a:p>
            <a:r>
              <a:rPr lang="en-US" sz="1400" b="1" dirty="0"/>
              <a:t>›› </a:t>
            </a:r>
            <a:r>
              <a:rPr lang="en-US" sz="1400" dirty="0" err="1"/>
              <a:t>Slideshare</a:t>
            </a:r>
            <a:endParaRPr lang="en-US" sz="1400" dirty="0"/>
          </a:p>
          <a:p>
            <a:endParaRPr lang="en-US" dirty="0"/>
          </a:p>
          <a:p>
            <a:r>
              <a:rPr lang="en-US" dirty="0"/>
              <a:t> </a:t>
            </a:r>
            <a:endParaRPr lang="en-AU" dirty="0"/>
          </a:p>
        </p:txBody>
      </p:sp>
      <p:sp>
        <p:nvSpPr>
          <p:cNvPr id="8" name="TextBox 7"/>
          <p:cNvSpPr txBox="1"/>
          <p:nvPr/>
        </p:nvSpPr>
        <p:spPr>
          <a:xfrm>
            <a:off x="600423" y="4365104"/>
            <a:ext cx="2185214" cy="1938992"/>
          </a:xfrm>
          <a:prstGeom prst="rect">
            <a:avLst/>
          </a:prstGeom>
          <a:noFill/>
        </p:spPr>
        <p:txBody>
          <a:bodyPr wrap="none" rtlCol="0">
            <a:spAutoFit/>
          </a:bodyPr>
          <a:lstStyle/>
          <a:p>
            <a:r>
              <a:rPr lang="en-US" i="1" dirty="0">
                <a:solidFill>
                  <a:schemeClr val="accent1">
                    <a:lumMod val="75000"/>
                  </a:schemeClr>
                </a:solidFill>
              </a:rPr>
              <a:t>Best Places to Stay</a:t>
            </a:r>
          </a:p>
          <a:p>
            <a:r>
              <a:rPr lang="en-US" sz="1400" b="1" dirty="0"/>
              <a:t>›› </a:t>
            </a:r>
            <a:r>
              <a:rPr lang="en-US" sz="1400" dirty="0"/>
              <a:t>XML Spy</a:t>
            </a:r>
          </a:p>
          <a:p>
            <a:r>
              <a:rPr lang="en-US" sz="1400" b="1" dirty="0"/>
              <a:t>›› </a:t>
            </a:r>
            <a:r>
              <a:rPr lang="en-US" sz="1400" dirty="0"/>
              <a:t>Visual Studio Code</a:t>
            </a:r>
          </a:p>
          <a:p>
            <a:r>
              <a:rPr lang="en-US" sz="1400" b="1" dirty="0"/>
              <a:t>››</a:t>
            </a:r>
            <a:r>
              <a:rPr lang="en-US" sz="1400" dirty="0"/>
              <a:t> Anaconda Distribution</a:t>
            </a:r>
          </a:p>
          <a:p>
            <a:r>
              <a:rPr lang="en-US" sz="1400" b="1" dirty="0"/>
              <a:t>›› </a:t>
            </a:r>
            <a:r>
              <a:rPr lang="en-US" sz="1400" dirty="0"/>
              <a:t>R Studio</a:t>
            </a:r>
          </a:p>
          <a:p>
            <a:r>
              <a:rPr lang="en-US" sz="1400" b="1" dirty="0"/>
              <a:t>›› </a:t>
            </a:r>
            <a:r>
              <a:rPr lang="en-US" sz="1400" dirty="0"/>
              <a:t>Python 3.6 / Pandas</a:t>
            </a:r>
          </a:p>
          <a:p>
            <a:r>
              <a:rPr lang="en-US" sz="1400" b="1" dirty="0"/>
              <a:t>›› </a:t>
            </a:r>
            <a:r>
              <a:rPr lang="en-US" sz="1400" dirty="0" err="1"/>
              <a:t>Jupyter</a:t>
            </a:r>
            <a:r>
              <a:rPr lang="en-US" sz="1400" dirty="0"/>
              <a:t> Notebook</a:t>
            </a:r>
          </a:p>
          <a:p>
            <a:endParaRPr lang="en-AU" dirty="0"/>
          </a:p>
        </p:txBody>
      </p:sp>
      <p:sp>
        <p:nvSpPr>
          <p:cNvPr id="9" name="TextBox 8"/>
          <p:cNvSpPr txBox="1"/>
          <p:nvPr/>
        </p:nvSpPr>
        <p:spPr>
          <a:xfrm>
            <a:off x="2771800" y="1268760"/>
            <a:ext cx="6208667" cy="2523768"/>
          </a:xfrm>
          <a:prstGeom prst="rect">
            <a:avLst/>
          </a:prstGeom>
          <a:noFill/>
        </p:spPr>
        <p:txBody>
          <a:bodyPr wrap="square" rtlCol="0">
            <a:spAutoFit/>
          </a:bodyPr>
          <a:lstStyle/>
          <a:p>
            <a:r>
              <a:rPr lang="en-US" i="1" dirty="0">
                <a:solidFill>
                  <a:schemeClr val="accent1">
                    <a:lumMod val="75000"/>
                  </a:schemeClr>
                </a:solidFill>
              </a:rPr>
              <a:t>Why Go?</a:t>
            </a:r>
          </a:p>
          <a:p>
            <a:r>
              <a:rPr lang="en-US" sz="1400" dirty="0"/>
              <a:t>Delft FEWS is one of the world’s most flexible data management frameworks. Its architecture allows for the seamless integration of numerous modelling dialects. FEWS’ epic flexibility is awe-inspiring and there is still much more substance here than in other dynastic capitals. You just need to a bit of patient exploration to tap into its full potential. </a:t>
            </a:r>
          </a:p>
          <a:p>
            <a:r>
              <a:rPr lang="en-US" sz="1400" dirty="0"/>
              <a:t>The city’s denizens chat in extensible markup language – the gold standard of Markup – and marvel at their good fortune for occupying the </a:t>
            </a:r>
            <a:r>
              <a:rPr lang="en-US" sz="1400" dirty="0" err="1"/>
              <a:t>centre</a:t>
            </a:r>
            <a:r>
              <a:rPr lang="en-US" sz="1400" dirty="0"/>
              <a:t> of the flexible languages. Delft-FEWS dispenses with the </a:t>
            </a:r>
            <a:r>
              <a:rPr lang="en-US" sz="1400" dirty="0" err="1"/>
              <a:t>peristent</a:t>
            </a:r>
            <a:r>
              <a:rPr lang="en-US" sz="1400" dirty="0"/>
              <a:t> pace of procurement and locals instead find time to develop and build a city that truly reflects their needs.</a:t>
            </a:r>
            <a:endParaRPr lang="en-US" dirty="0"/>
          </a:p>
        </p:txBody>
      </p:sp>
      <p:sp>
        <p:nvSpPr>
          <p:cNvPr id="10" name="TextBox 9"/>
          <p:cNvSpPr txBox="1"/>
          <p:nvPr/>
        </p:nvSpPr>
        <p:spPr>
          <a:xfrm>
            <a:off x="2848239" y="4355812"/>
            <a:ext cx="1992853" cy="369332"/>
          </a:xfrm>
          <a:prstGeom prst="rect">
            <a:avLst/>
          </a:prstGeom>
          <a:noFill/>
        </p:spPr>
        <p:txBody>
          <a:bodyPr wrap="none" rtlCol="0">
            <a:spAutoFit/>
          </a:bodyPr>
          <a:lstStyle/>
          <a:p>
            <a:r>
              <a:rPr lang="en-US" i="1" dirty="0">
                <a:solidFill>
                  <a:schemeClr val="accent1">
                    <a:lumMod val="75000"/>
                  </a:schemeClr>
                </a:solidFill>
              </a:rPr>
              <a:t>When do you go?</a:t>
            </a:r>
            <a:endParaRPr lang="en-AU" i="1" dirty="0">
              <a:solidFill>
                <a:schemeClr val="accent1">
                  <a:lumMod val="75000"/>
                </a:schemeClr>
              </a:solidFill>
            </a:endParaRPr>
          </a:p>
        </p:txBody>
      </p:sp>
      <p:cxnSp>
        <p:nvCxnSpPr>
          <p:cNvPr id="12" name="Straight Connector 11"/>
          <p:cNvCxnSpPr/>
          <p:nvPr/>
        </p:nvCxnSpPr>
        <p:spPr>
          <a:xfrm>
            <a:off x="2755821" y="1101325"/>
            <a:ext cx="29816" cy="556803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8661" y="2654806"/>
            <a:ext cx="1991131" cy="0"/>
          </a:xfrm>
          <a:prstGeom prst="line">
            <a:avLst/>
          </a:prstGeom>
          <a:ln w="825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97464" y="4365104"/>
            <a:ext cx="1991131" cy="0"/>
          </a:xfrm>
          <a:prstGeom prst="line">
            <a:avLst/>
          </a:prstGeom>
          <a:ln w="825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840995" y="1196752"/>
            <a:ext cx="5979477" cy="0"/>
          </a:xfrm>
          <a:prstGeom prst="line">
            <a:avLst/>
          </a:prstGeom>
          <a:ln w="825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848239" y="4221088"/>
            <a:ext cx="5964988" cy="0"/>
          </a:xfrm>
          <a:prstGeom prst="line">
            <a:avLst/>
          </a:prstGeom>
          <a:ln w="825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848239" y="4615388"/>
            <a:ext cx="6116249" cy="1261884"/>
          </a:xfrm>
          <a:prstGeom prst="rect">
            <a:avLst/>
          </a:prstGeom>
          <a:noFill/>
        </p:spPr>
        <p:txBody>
          <a:bodyPr wrap="square" rtlCol="0">
            <a:spAutoFit/>
          </a:bodyPr>
          <a:lstStyle/>
          <a:p>
            <a:r>
              <a:rPr lang="en-US" sz="1400" dirty="0"/>
              <a:t>As soon as your</a:t>
            </a:r>
            <a:r>
              <a:rPr lang="en-US" sz="2000" dirty="0"/>
              <a:t> </a:t>
            </a:r>
            <a:r>
              <a:rPr lang="en-US" sz="1400" dirty="0"/>
              <a:t>model is packed and ready to be implemented. Model environment. Requires a pre-adapter to translate XML to local language, Model runtime execution, and then post-adapter to translate from local language to XML. </a:t>
            </a:r>
          </a:p>
          <a:p>
            <a:endParaRPr lang="en-AU" sz="14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8909" y="5597797"/>
            <a:ext cx="1071563" cy="1071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205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Places to Visit</a:t>
            </a:r>
            <a:endParaRPr lang="en-AU" dirty="0"/>
          </a:p>
        </p:txBody>
      </p:sp>
      <p:sp>
        <p:nvSpPr>
          <p:cNvPr id="3" name="Text Placeholder 2"/>
          <p:cNvSpPr>
            <a:spLocks noGrp="1"/>
          </p:cNvSpPr>
          <p:nvPr>
            <p:ph type="body" sz="quarter" idx="13"/>
          </p:nvPr>
        </p:nvSpPr>
        <p:spPr>
          <a:xfrm>
            <a:off x="685800" y="1476375"/>
            <a:ext cx="7270576" cy="4195975"/>
          </a:xfrm>
        </p:spPr>
        <p:txBody>
          <a:bodyPr>
            <a:normAutofit/>
          </a:bodyPr>
          <a:lstStyle/>
          <a:p>
            <a:r>
              <a:rPr lang="en-US" dirty="0"/>
              <a:t>Ingredients:</a:t>
            </a:r>
          </a:p>
          <a:p>
            <a:pPr lvl="1"/>
            <a:r>
              <a:rPr lang="en-US" dirty="0"/>
              <a:t>Download Anaconda using </a:t>
            </a:r>
            <a:r>
              <a:rPr lang="en-US" dirty="0" err="1"/>
              <a:t>Jupyter</a:t>
            </a:r>
            <a:r>
              <a:rPr lang="en-US" dirty="0"/>
              <a:t> Notebook</a:t>
            </a:r>
          </a:p>
          <a:p>
            <a:pPr lvl="1"/>
            <a:r>
              <a:rPr lang="en-US" dirty="0"/>
              <a:t>Python Dependencies PANDAS </a:t>
            </a:r>
          </a:p>
          <a:p>
            <a:pPr lvl="1"/>
            <a:r>
              <a:rPr lang="en-US" dirty="0"/>
              <a:t>FEWS Standalone – Configuration Course</a:t>
            </a:r>
          </a:p>
          <a:p>
            <a:pPr lvl="1"/>
            <a:r>
              <a:rPr lang="en-US" dirty="0"/>
              <a:t>A Model that can be driven from .BAT files. (most can be)</a:t>
            </a:r>
          </a:p>
          <a:p>
            <a:pPr lvl="2"/>
            <a:r>
              <a:rPr lang="en-US" sz="1600" dirty="0"/>
              <a:t>RORB, URBS, TUFLOW, GoldSIM</a:t>
            </a:r>
            <a:r>
              <a:rPr lang="en-US" dirty="0"/>
              <a:t>, </a:t>
            </a:r>
            <a:r>
              <a:rPr lang="en-US" sz="1600" dirty="0"/>
              <a:t>Probabilistic Modelling</a:t>
            </a:r>
            <a:endParaRPr lang="en-US" dirty="0"/>
          </a:p>
          <a:p>
            <a:pPr lvl="1"/>
            <a:r>
              <a:rPr lang="en-US" dirty="0"/>
              <a:t>Setup a Bin and Model folder that unzips from:</a:t>
            </a:r>
          </a:p>
          <a:p>
            <a:pPr lvl="2"/>
            <a:r>
              <a:rPr lang="en-US" sz="1600" dirty="0"/>
              <a:t>$Region Home$\</a:t>
            </a:r>
            <a:r>
              <a:rPr lang="en-US" sz="1600" dirty="0" err="1"/>
              <a:t>config</a:t>
            </a:r>
            <a:r>
              <a:rPr lang="en-US" sz="1600" dirty="0"/>
              <a:t>\</a:t>
            </a:r>
            <a:r>
              <a:rPr lang="en-US" sz="1600" dirty="0" err="1"/>
              <a:t>ModuleDataSetFiles</a:t>
            </a:r>
            <a:r>
              <a:rPr lang="en-US" sz="1600" dirty="0"/>
              <a:t>\_yourModel_.zip </a:t>
            </a:r>
          </a:p>
          <a:p>
            <a:pPr lvl="2"/>
            <a:r>
              <a:rPr lang="en-US" sz="1600" dirty="0"/>
              <a:t>$Region Home$\Modules\_</a:t>
            </a:r>
            <a:r>
              <a:rPr lang="en-US" sz="1600" dirty="0" err="1"/>
              <a:t>yourModel</a:t>
            </a:r>
            <a:r>
              <a:rPr lang="en-US" sz="1600" dirty="0"/>
              <a:t>\bin and \model</a:t>
            </a:r>
          </a:p>
          <a:p>
            <a:pPr lvl="1"/>
            <a:r>
              <a:rPr lang="en-US" dirty="0"/>
              <a:t>Use the Bin to store .bat to drive the model and .</a:t>
            </a:r>
            <a:r>
              <a:rPr lang="en-US" dirty="0" err="1"/>
              <a:t>py</a:t>
            </a:r>
            <a:r>
              <a:rPr lang="en-US" dirty="0"/>
              <a:t> file to Pre/Post translate from FEWS.</a:t>
            </a:r>
          </a:p>
          <a:p>
            <a:endParaRPr lang="en-AU" dirty="0"/>
          </a:p>
        </p:txBody>
      </p:sp>
    </p:spTree>
    <p:extLst>
      <p:ext uri="{BB962C8B-B14F-4D97-AF65-F5344CB8AC3E}">
        <p14:creationId xmlns:p14="http://schemas.microsoft.com/office/powerpoint/2010/main" val="350321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1436650" y="5817006"/>
            <a:ext cx="1010213" cy="707886"/>
          </a:xfrm>
          <a:prstGeom prst="rect">
            <a:avLst/>
          </a:prstGeom>
          <a:solidFill>
            <a:schemeClr val="bg1"/>
          </a:solidFill>
        </p:spPr>
        <p:txBody>
          <a:bodyPr wrap="none" rtlCol="0">
            <a:spAutoFit/>
          </a:bodyPr>
          <a:lstStyle/>
          <a:p>
            <a:r>
              <a:rPr lang="en-US" sz="2000" b="1" dirty="0"/>
              <a:t>\bin </a:t>
            </a:r>
          </a:p>
          <a:p>
            <a:r>
              <a:rPr lang="en-US" sz="2000" b="1" dirty="0"/>
              <a:t>\model</a:t>
            </a:r>
            <a:endParaRPr lang="en-AU" sz="2000" b="1" dirty="0"/>
          </a:p>
        </p:txBody>
      </p:sp>
      <p:sp>
        <p:nvSpPr>
          <p:cNvPr id="52" name="Rounded Rectangle 51"/>
          <p:cNvSpPr/>
          <p:nvPr/>
        </p:nvSpPr>
        <p:spPr>
          <a:xfrm>
            <a:off x="3131840" y="4725144"/>
            <a:ext cx="3191620" cy="201622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Flowchart: Magnetic Disk 1"/>
          <p:cNvSpPr/>
          <p:nvPr/>
        </p:nvSpPr>
        <p:spPr>
          <a:xfrm>
            <a:off x="323527" y="300355"/>
            <a:ext cx="1944216" cy="1152128"/>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SeqFEWS</a:t>
            </a:r>
            <a:endParaRPr lang="en-US">
              <a:solidFill>
                <a:schemeClr val="tx1"/>
              </a:solidFill>
            </a:endParaRPr>
          </a:p>
        </p:txBody>
      </p:sp>
      <p:sp>
        <p:nvSpPr>
          <p:cNvPr id="3" name="Rectangle 2"/>
          <p:cNvSpPr/>
          <p:nvPr/>
        </p:nvSpPr>
        <p:spPr>
          <a:xfrm>
            <a:off x="4166257" y="1387328"/>
            <a:ext cx="1243533" cy="54313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General</a:t>
            </a:r>
            <a:r>
              <a:rPr lang="en-US"/>
              <a:t> </a:t>
            </a:r>
            <a:r>
              <a:rPr lang="en-US" sz="1400"/>
              <a:t>Adapter</a:t>
            </a:r>
            <a:endParaRPr lang="en-AU"/>
          </a:p>
        </p:txBody>
      </p:sp>
      <p:sp>
        <p:nvSpPr>
          <p:cNvPr id="4" name="Flowchart: Document 3"/>
          <p:cNvSpPr/>
          <p:nvPr/>
        </p:nvSpPr>
        <p:spPr>
          <a:xfrm>
            <a:off x="539552" y="2708920"/>
            <a:ext cx="1512167" cy="936104"/>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.XML </a:t>
            </a:r>
          </a:p>
          <a:p>
            <a:pPr algn="ctr"/>
            <a:r>
              <a:rPr lang="en-US" sz="1200"/>
              <a:t>Runtime parameters</a:t>
            </a:r>
            <a:endParaRPr lang="en-AU"/>
          </a:p>
        </p:txBody>
      </p:sp>
      <p:sp>
        <p:nvSpPr>
          <p:cNvPr id="6" name="Flowchart: Document 5"/>
          <p:cNvSpPr/>
          <p:nvPr/>
        </p:nvSpPr>
        <p:spPr>
          <a:xfrm>
            <a:off x="7051673" y="2708921"/>
            <a:ext cx="1471562" cy="936104"/>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.XML  .NC</a:t>
            </a:r>
          </a:p>
          <a:p>
            <a:pPr algn="ctr"/>
            <a:r>
              <a:rPr lang="en-US"/>
              <a:t>.CSV</a:t>
            </a:r>
            <a:endParaRPr lang="en-AU"/>
          </a:p>
        </p:txBody>
      </p:sp>
      <p:sp>
        <p:nvSpPr>
          <p:cNvPr id="7" name="Rectangle 6"/>
          <p:cNvSpPr/>
          <p:nvPr/>
        </p:nvSpPr>
        <p:spPr>
          <a:xfrm>
            <a:off x="539552" y="3789040"/>
            <a:ext cx="1512168" cy="57606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 .</a:t>
            </a:r>
            <a:r>
              <a:rPr lang="en-US" err="1"/>
              <a:t>py</a:t>
            </a:r>
            <a:endParaRPr lang="en-AU"/>
          </a:p>
        </p:txBody>
      </p:sp>
      <p:sp>
        <p:nvSpPr>
          <p:cNvPr id="8" name="Flowchart: Document 7"/>
          <p:cNvSpPr/>
          <p:nvPr/>
        </p:nvSpPr>
        <p:spPr>
          <a:xfrm>
            <a:off x="539552" y="4502435"/>
            <a:ext cx="1512168" cy="936104"/>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Input</a:t>
            </a:r>
            <a:endParaRPr lang="en-AU"/>
          </a:p>
        </p:txBody>
      </p:sp>
      <p:sp>
        <p:nvSpPr>
          <p:cNvPr id="9" name="Rectangle 8"/>
          <p:cNvSpPr/>
          <p:nvPr/>
        </p:nvSpPr>
        <p:spPr>
          <a:xfrm>
            <a:off x="7029476" y="3789040"/>
            <a:ext cx="1534366" cy="57606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 .</a:t>
            </a:r>
            <a:r>
              <a:rPr lang="en-US" err="1"/>
              <a:t>py</a:t>
            </a:r>
            <a:endParaRPr lang="en-AU"/>
          </a:p>
        </p:txBody>
      </p:sp>
      <p:sp>
        <p:nvSpPr>
          <p:cNvPr id="10" name="Flowchart: Document 9"/>
          <p:cNvSpPr/>
          <p:nvPr/>
        </p:nvSpPr>
        <p:spPr>
          <a:xfrm>
            <a:off x="7051673" y="4517504"/>
            <a:ext cx="1512168" cy="936104"/>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Results/Log</a:t>
            </a:r>
            <a:endParaRPr lang="en-AU"/>
          </a:p>
        </p:txBody>
      </p:sp>
      <p:cxnSp>
        <p:nvCxnSpPr>
          <p:cNvPr id="12" name="Elbow Connector 11"/>
          <p:cNvCxnSpPr>
            <a:stCxn id="17" idx="1"/>
            <a:endCxn id="4" idx="0"/>
          </p:cNvCxnSpPr>
          <p:nvPr/>
        </p:nvCxnSpPr>
        <p:spPr>
          <a:xfrm rot="10800000" flipV="1">
            <a:off x="1295636" y="2348880"/>
            <a:ext cx="2844316" cy="360040"/>
          </a:xfrm>
          <a:prstGeom prst="bentConnector2">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8" idx="2"/>
          </p:cNvCxnSpPr>
          <p:nvPr/>
        </p:nvCxnSpPr>
        <p:spPr>
          <a:xfrm rot="16200000" flipH="1">
            <a:off x="2213622" y="4458665"/>
            <a:ext cx="775712" cy="2611685"/>
          </a:xfrm>
          <a:prstGeom prst="bentConnector2">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25" idx="3"/>
            <a:endCxn id="10" idx="2"/>
          </p:cNvCxnSpPr>
          <p:nvPr/>
        </p:nvCxnSpPr>
        <p:spPr>
          <a:xfrm flipV="1">
            <a:off x="5292080" y="5391721"/>
            <a:ext cx="2515677" cy="780362"/>
          </a:xfrm>
          <a:prstGeom prst="bentConnector2">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6" idx="0"/>
            <a:endCxn id="17" idx="3"/>
          </p:cNvCxnSpPr>
          <p:nvPr/>
        </p:nvCxnSpPr>
        <p:spPr>
          <a:xfrm rot="16200000" flipV="1">
            <a:off x="6467759" y="1389226"/>
            <a:ext cx="360041" cy="2279350"/>
          </a:xfrm>
          <a:prstGeom prst="bentConnector2">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7" name="Flowchart: Multidocument 16"/>
          <p:cNvSpPr/>
          <p:nvPr/>
        </p:nvSpPr>
        <p:spPr>
          <a:xfrm>
            <a:off x="4139952" y="1988840"/>
            <a:ext cx="1368152" cy="72008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Module Data set</a:t>
            </a:r>
            <a:endParaRPr lang="en-AU" sz="1200"/>
          </a:p>
        </p:txBody>
      </p:sp>
      <p:sp>
        <p:nvSpPr>
          <p:cNvPr id="21" name="Flowchart: Multidocument 20"/>
          <p:cNvSpPr/>
          <p:nvPr/>
        </p:nvSpPr>
        <p:spPr>
          <a:xfrm>
            <a:off x="4807421" y="4932065"/>
            <a:ext cx="1368152" cy="72008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Geometry</a:t>
            </a:r>
            <a:endParaRPr lang="en-AU" sz="1200"/>
          </a:p>
        </p:txBody>
      </p:sp>
      <p:sp>
        <p:nvSpPr>
          <p:cNvPr id="22" name="Flowchart: Multidocument 21"/>
          <p:cNvSpPr/>
          <p:nvPr/>
        </p:nvSpPr>
        <p:spPr>
          <a:xfrm>
            <a:off x="3224386" y="4978449"/>
            <a:ext cx="1368152" cy="72008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Run files</a:t>
            </a:r>
            <a:endParaRPr lang="en-AU" sz="1400"/>
          </a:p>
        </p:txBody>
      </p:sp>
      <p:sp>
        <p:nvSpPr>
          <p:cNvPr id="23" name="Flowchart: Multidocument 22"/>
          <p:cNvSpPr/>
          <p:nvPr/>
        </p:nvSpPr>
        <p:spPr>
          <a:xfrm>
            <a:off x="1403648" y="5769912"/>
            <a:ext cx="1368152" cy="72008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Input TS </a:t>
            </a:r>
            <a:endParaRPr lang="en-AU" sz="1400" dirty="0"/>
          </a:p>
        </p:txBody>
      </p:sp>
      <p:sp>
        <p:nvSpPr>
          <p:cNvPr id="24" name="Flowchart: Multidocument 23"/>
          <p:cNvSpPr/>
          <p:nvPr/>
        </p:nvSpPr>
        <p:spPr>
          <a:xfrm>
            <a:off x="6323460" y="5812043"/>
            <a:ext cx="1368152" cy="72008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Output TS Grid</a:t>
            </a:r>
            <a:endParaRPr lang="en-AU" sz="1200"/>
          </a:p>
        </p:txBody>
      </p:sp>
      <p:sp>
        <p:nvSpPr>
          <p:cNvPr id="25" name="Rectangle 24"/>
          <p:cNvSpPr/>
          <p:nvPr/>
        </p:nvSpPr>
        <p:spPr>
          <a:xfrm>
            <a:off x="3995936" y="5865187"/>
            <a:ext cx="1296144" cy="613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Model .exe</a:t>
            </a:r>
            <a:endParaRPr lang="en-AU" sz="1400"/>
          </a:p>
        </p:txBody>
      </p:sp>
      <p:cxnSp>
        <p:nvCxnSpPr>
          <p:cNvPr id="42" name="Straight Arrow Connector 41"/>
          <p:cNvCxnSpPr>
            <a:stCxn id="17" idx="2"/>
            <a:endCxn id="52" idx="0"/>
          </p:cNvCxnSpPr>
          <p:nvPr/>
        </p:nvCxnSpPr>
        <p:spPr>
          <a:xfrm flipH="1">
            <a:off x="4727650" y="2681650"/>
            <a:ext cx="1241" cy="2043494"/>
          </a:xfrm>
          <a:prstGeom prst="straightConnector1">
            <a:avLst/>
          </a:prstGeom>
          <a:ln w="22225">
            <a:prstDash val="dashDot"/>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cxnSpLocks/>
            <a:stCxn id="2" idx="4"/>
            <a:endCxn id="3" idx="0"/>
          </p:cNvCxnSpPr>
          <p:nvPr/>
        </p:nvCxnSpPr>
        <p:spPr>
          <a:xfrm>
            <a:off x="2267743" y="876419"/>
            <a:ext cx="2520281" cy="51090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07504" y="3703397"/>
            <a:ext cx="8928992" cy="0"/>
          </a:xfrm>
          <a:prstGeom prst="line">
            <a:avLst/>
          </a:prstGeom>
          <a:ln w="25400" cmpd="dbl">
            <a:solidFill>
              <a:srgbClr val="F08127"/>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378204" y="225214"/>
            <a:ext cx="1223861" cy="646331"/>
          </a:xfrm>
          <a:prstGeom prst="rect">
            <a:avLst/>
          </a:prstGeom>
          <a:solidFill>
            <a:schemeClr val="bg1">
              <a:lumMod val="85000"/>
            </a:schemeClr>
          </a:solidFill>
        </p:spPr>
        <p:txBody>
          <a:bodyPr wrap="none" rtlCol="0">
            <a:spAutoFit/>
          </a:bodyPr>
          <a:lstStyle/>
          <a:p>
            <a:r>
              <a:rPr lang="en-US" sz="1200" dirty="0"/>
              <a:t>\</a:t>
            </a:r>
            <a:r>
              <a:rPr lang="en-US" sz="1200" dirty="0" err="1"/>
              <a:t>ModuleConfig</a:t>
            </a:r>
            <a:r>
              <a:rPr lang="en-US" sz="1200" dirty="0"/>
              <a:t>\</a:t>
            </a:r>
          </a:p>
          <a:p>
            <a:r>
              <a:rPr lang="en-US" sz="1200" dirty="0"/>
              <a:t>\</a:t>
            </a:r>
            <a:r>
              <a:rPr lang="en-US" sz="1200" dirty="0" err="1"/>
              <a:t>RegionConfig</a:t>
            </a:r>
            <a:r>
              <a:rPr lang="en-US" sz="1200" dirty="0"/>
              <a:t>\</a:t>
            </a:r>
          </a:p>
          <a:p>
            <a:r>
              <a:rPr lang="en-US" sz="1200" dirty="0"/>
              <a:t>\</a:t>
            </a:r>
            <a:r>
              <a:rPr lang="en-US" sz="1200" dirty="0" err="1"/>
              <a:t>WorkflowFiles</a:t>
            </a:r>
            <a:r>
              <a:rPr lang="en-US" sz="1200" dirty="0"/>
              <a:t>\</a:t>
            </a:r>
            <a:endParaRPr lang="en-AU" sz="1200" dirty="0"/>
          </a:p>
        </p:txBody>
      </p:sp>
      <p:sp>
        <p:nvSpPr>
          <p:cNvPr id="62" name="TextBox 61"/>
          <p:cNvSpPr txBox="1"/>
          <p:nvPr/>
        </p:nvSpPr>
        <p:spPr>
          <a:xfrm>
            <a:off x="2910587" y="4317769"/>
            <a:ext cx="1877437" cy="369332"/>
          </a:xfrm>
          <a:prstGeom prst="rect">
            <a:avLst/>
          </a:prstGeom>
          <a:noFill/>
        </p:spPr>
        <p:txBody>
          <a:bodyPr wrap="none" rtlCol="0">
            <a:spAutoFit/>
          </a:bodyPr>
          <a:lstStyle/>
          <a:p>
            <a:r>
              <a:rPr lang="en-US" dirty="0"/>
              <a:t>\Modules\model\</a:t>
            </a:r>
          </a:p>
        </p:txBody>
      </p:sp>
      <p:sp>
        <p:nvSpPr>
          <p:cNvPr id="63" name="TextBox 62"/>
          <p:cNvSpPr txBox="1"/>
          <p:nvPr/>
        </p:nvSpPr>
        <p:spPr>
          <a:xfrm>
            <a:off x="2929084" y="3275692"/>
            <a:ext cx="2916183" cy="369332"/>
          </a:xfrm>
          <a:prstGeom prst="rect">
            <a:avLst/>
          </a:prstGeom>
          <a:noFill/>
        </p:spPr>
        <p:txBody>
          <a:bodyPr wrap="none" rtlCol="0">
            <a:spAutoFit/>
          </a:bodyPr>
          <a:lstStyle/>
          <a:p>
            <a:r>
              <a:rPr lang="en-US" dirty="0"/>
              <a:t>\</a:t>
            </a:r>
            <a:r>
              <a:rPr lang="en-US" dirty="0" err="1"/>
              <a:t>ModuleDataset</a:t>
            </a:r>
            <a:r>
              <a:rPr lang="en-US" dirty="0"/>
              <a:t>\ model.zip</a:t>
            </a:r>
          </a:p>
        </p:txBody>
      </p:sp>
      <p:sp>
        <p:nvSpPr>
          <p:cNvPr id="5" name="Flowchart: Data 4">
            <a:extLst>
              <a:ext uri="{FF2B5EF4-FFF2-40B4-BE49-F238E27FC236}">
                <a16:creationId xmlns:a16="http://schemas.microsoft.com/office/drawing/2014/main" id="{41F55546-44C3-4F11-AE6C-8837DD2C183E}"/>
              </a:ext>
            </a:extLst>
          </p:cNvPr>
          <p:cNvSpPr/>
          <p:nvPr/>
        </p:nvSpPr>
        <p:spPr>
          <a:xfrm>
            <a:off x="2771048" y="628676"/>
            <a:ext cx="1136274" cy="516611"/>
          </a:xfrm>
          <a:prstGeom prst="flowChartInputOutput">
            <a:avLst/>
          </a:prstGeom>
          <a:solidFill>
            <a:srgbClr val="00B05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0d, 1d, 2d T.S.</a:t>
            </a:r>
            <a:endParaRPr lang="en-AU" dirty="0"/>
          </a:p>
        </p:txBody>
      </p:sp>
      <p:cxnSp>
        <p:nvCxnSpPr>
          <p:cNvPr id="34" name="Elbow Connector 48">
            <a:extLst>
              <a:ext uri="{FF2B5EF4-FFF2-40B4-BE49-F238E27FC236}">
                <a16:creationId xmlns:a16="http://schemas.microsoft.com/office/drawing/2014/main" id="{4CE626AB-4A58-4919-AB3E-C3604F02DDB6}"/>
              </a:ext>
            </a:extLst>
          </p:cNvPr>
          <p:cNvCxnSpPr>
            <a:cxnSpLocks/>
          </p:cNvCxnSpPr>
          <p:nvPr/>
        </p:nvCxnSpPr>
        <p:spPr>
          <a:xfrm flipH="1" flipV="1">
            <a:off x="1321940" y="493254"/>
            <a:ext cx="4087850" cy="1021246"/>
          </a:xfrm>
          <a:prstGeom prst="bentConnector3">
            <a:avLst>
              <a:gd name="adj1" fmla="val -559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B771B8E-4417-49EB-81FA-6520888CB2BE}"/>
              </a:ext>
            </a:extLst>
          </p:cNvPr>
          <p:cNvSpPr txBox="1"/>
          <p:nvPr/>
        </p:nvSpPr>
        <p:spPr>
          <a:xfrm>
            <a:off x="4416174" y="225214"/>
            <a:ext cx="1659429" cy="369332"/>
          </a:xfrm>
          <a:prstGeom prst="rect">
            <a:avLst/>
          </a:prstGeom>
          <a:solidFill>
            <a:schemeClr val="bg1">
              <a:lumMod val="85000"/>
            </a:schemeClr>
          </a:solidFill>
        </p:spPr>
        <p:txBody>
          <a:bodyPr wrap="none" rtlCol="0">
            <a:spAutoFit/>
          </a:bodyPr>
          <a:lstStyle/>
          <a:p>
            <a:r>
              <a:rPr lang="en-US" i="1" dirty="0"/>
              <a:t>transformation</a:t>
            </a:r>
            <a:endParaRPr lang="en-AU" i="1" dirty="0"/>
          </a:p>
        </p:txBody>
      </p:sp>
      <p:sp>
        <p:nvSpPr>
          <p:cNvPr id="41" name="TextBox 40">
            <a:extLst>
              <a:ext uri="{FF2B5EF4-FFF2-40B4-BE49-F238E27FC236}">
                <a16:creationId xmlns:a16="http://schemas.microsoft.com/office/drawing/2014/main" id="{1740355D-B110-4DD0-8AD3-884D3B7773A5}"/>
              </a:ext>
            </a:extLst>
          </p:cNvPr>
          <p:cNvSpPr txBox="1"/>
          <p:nvPr/>
        </p:nvSpPr>
        <p:spPr>
          <a:xfrm>
            <a:off x="2103217" y="2142149"/>
            <a:ext cx="825867" cy="369332"/>
          </a:xfrm>
          <a:prstGeom prst="rect">
            <a:avLst/>
          </a:prstGeom>
          <a:solidFill>
            <a:schemeClr val="bg1">
              <a:lumMod val="85000"/>
            </a:schemeClr>
          </a:solidFill>
        </p:spPr>
        <p:txBody>
          <a:bodyPr wrap="none" rtlCol="0">
            <a:spAutoFit/>
          </a:bodyPr>
          <a:lstStyle/>
          <a:p>
            <a:r>
              <a:rPr lang="en-US" i="1" dirty="0"/>
              <a:t>export</a:t>
            </a:r>
            <a:endParaRPr lang="en-AU" i="1" dirty="0"/>
          </a:p>
        </p:txBody>
      </p:sp>
      <p:sp>
        <p:nvSpPr>
          <p:cNvPr id="43" name="TextBox 42">
            <a:extLst>
              <a:ext uri="{FF2B5EF4-FFF2-40B4-BE49-F238E27FC236}">
                <a16:creationId xmlns:a16="http://schemas.microsoft.com/office/drawing/2014/main" id="{1B22005C-C742-4E4F-B526-FBA719491194}"/>
              </a:ext>
            </a:extLst>
          </p:cNvPr>
          <p:cNvSpPr txBox="1"/>
          <p:nvPr/>
        </p:nvSpPr>
        <p:spPr>
          <a:xfrm>
            <a:off x="6323460" y="2142149"/>
            <a:ext cx="825867" cy="369332"/>
          </a:xfrm>
          <a:prstGeom prst="rect">
            <a:avLst/>
          </a:prstGeom>
          <a:solidFill>
            <a:schemeClr val="bg1">
              <a:lumMod val="85000"/>
            </a:schemeClr>
          </a:solidFill>
        </p:spPr>
        <p:txBody>
          <a:bodyPr wrap="none" rtlCol="0">
            <a:spAutoFit/>
          </a:bodyPr>
          <a:lstStyle/>
          <a:p>
            <a:r>
              <a:rPr lang="en-US" i="1" dirty="0"/>
              <a:t>import</a:t>
            </a:r>
            <a:endParaRPr lang="en-AU" i="1" dirty="0"/>
          </a:p>
        </p:txBody>
      </p:sp>
      <p:sp>
        <p:nvSpPr>
          <p:cNvPr id="44" name="Flowchart: Multidocument 43">
            <a:extLst>
              <a:ext uri="{FF2B5EF4-FFF2-40B4-BE49-F238E27FC236}">
                <a16:creationId xmlns:a16="http://schemas.microsoft.com/office/drawing/2014/main" id="{7B6B4E20-65F5-44FB-97D2-BE54086F67B0}"/>
              </a:ext>
            </a:extLst>
          </p:cNvPr>
          <p:cNvSpPr/>
          <p:nvPr/>
        </p:nvSpPr>
        <p:spPr>
          <a:xfrm>
            <a:off x="7775848" y="1270365"/>
            <a:ext cx="1368152" cy="720080"/>
          </a:xfrm>
          <a:prstGeom prst="flowChartMultidocumen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2060"/>
                </a:solidFill>
              </a:rPr>
              <a:t>Plots</a:t>
            </a:r>
            <a:endParaRPr lang="en-AU" i="1" dirty="0">
              <a:solidFill>
                <a:srgbClr val="002060"/>
              </a:solidFill>
            </a:endParaRPr>
          </a:p>
        </p:txBody>
      </p:sp>
      <p:cxnSp>
        <p:nvCxnSpPr>
          <p:cNvPr id="32" name="Connector: Curved 31">
            <a:extLst>
              <a:ext uri="{FF2B5EF4-FFF2-40B4-BE49-F238E27FC236}">
                <a16:creationId xmlns:a16="http://schemas.microsoft.com/office/drawing/2014/main" id="{6787BB88-430A-4B81-8AEA-731A0417E627}"/>
              </a:ext>
            </a:extLst>
          </p:cNvPr>
          <p:cNvCxnSpPr>
            <a:cxnSpLocks/>
            <a:endCxn id="44" idx="2"/>
          </p:cNvCxnSpPr>
          <p:nvPr/>
        </p:nvCxnSpPr>
        <p:spPr>
          <a:xfrm rot="5400000" flipH="1" flipV="1">
            <a:off x="7651218" y="2119717"/>
            <a:ext cx="870111" cy="557028"/>
          </a:xfrm>
          <a:prstGeom prst="curvedConnector3">
            <a:avLst>
              <a:gd name="adj1" fmla="val 50000"/>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06735" y="6460058"/>
            <a:ext cx="1441420" cy="369332"/>
          </a:xfrm>
          <a:prstGeom prst="rect">
            <a:avLst/>
          </a:prstGeom>
          <a:noFill/>
        </p:spPr>
        <p:txBody>
          <a:bodyPr wrap="none" rtlCol="0">
            <a:spAutoFit/>
          </a:bodyPr>
          <a:lstStyle/>
          <a:p>
            <a:r>
              <a:rPr lang="en-US" dirty="0"/>
              <a:t>\Module\bin\</a:t>
            </a:r>
          </a:p>
        </p:txBody>
      </p:sp>
      <p:sp>
        <p:nvSpPr>
          <p:cNvPr id="37" name="TextBox 36"/>
          <p:cNvSpPr txBox="1"/>
          <p:nvPr/>
        </p:nvSpPr>
        <p:spPr>
          <a:xfrm>
            <a:off x="7595076" y="6405894"/>
            <a:ext cx="1441420" cy="369332"/>
          </a:xfrm>
          <a:prstGeom prst="rect">
            <a:avLst/>
          </a:prstGeom>
          <a:noFill/>
        </p:spPr>
        <p:txBody>
          <a:bodyPr wrap="none" rtlCol="0">
            <a:spAutoFit/>
          </a:bodyPr>
          <a:lstStyle/>
          <a:p>
            <a:r>
              <a:rPr lang="en-US" dirty="0"/>
              <a:t>\Module\bin\</a:t>
            </a:r>
          </a:p>
        </p:txBody>
      </p:sp>
    </p:spTree>
    <p:extLst>
      <p:ext uri="{BB962C8B-B14F-4D97-AF65-F5344CB8AC3E}">
        <p14:creationId xmlns:p14="http://schemas.microsoft.com/office/powerpoint/2010/main" val="864866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4" grpId="0" animBg="1"/>
      <p:bldP spid="6" grpId="0" animBg="1"/>
      <p:bldP spid="7" grpId="0" animBg="1"/>
      <p:bldP spid="8" grpId="0" animBg="1"/>
      <p:bldP spid="9" grpId="0" animBg="1"/>
      <p:bldP spid="10" grpId="0" animBg="1"/>
      <p:bldP spid="17" grpId="0" animBg="1"/>
      <p:bldP spid="21" grpId="0" animBg="1"/>
      <p:bldP spid="22" grpId="0" animBg="1"/>
      <p:bldP spid="23" grpId="0" animBg="1"/>
      <p:bldP spid="24" grpId="0" animBg="1"/>
      <p:bldP spid="25" grpId="0" animBg="1"/>
      <p:bldP spid="61" grpId="0" animBg="1"/>
      <p:bldP spid="62" grpId="0"/>
      <p:bldP spid="63" grpId="0"/>
      <p:bldP spid="40" grpId="0" animBg="1"/>
      <p:bldP spid="41" grpId="0" animBg="1"/>
      <p:bldP spid="43" grpId="0" animBg="1"/>
      <p:bldP spid="44" grpId="0" animBg="1"/>
      <p:bldP spid="36" grpId="0"/>
      <p:bldP spid="37" grpId="0"/>
    </p:bldLst>
  </p:timing>
</p:sld>
</file>

<file path=ppt/theme/theme1.xml><?xml version="1.0" encoding="utf-8"?>
<a:theme xmlns:a="http://schemas.openxmlformats.org/drawingml/2006/main" name="Titles &amp; Dividers">
  <a:themeElements>
    <a:clrScheme name="SEQ Water">
      <a:dk1>
        <a:sysClr val="windowText" lastClr="000000"/>
      </a:dk1>
      <a:lt1>
        <a:sysClr val="window" lastClr="FFFFFF"/>
      </a:lt1>
      <a:dk2>
        <a:srgbClr val="666666"/>
      </a:dk2>
      <a:lt2>
        <a:srgbClr val="E4E4E4"/>
      </a:lt2>
      <a:accent1>
        <a:srgbClr val="00B0F0"/>
      </a:accent1>
      <a:accent2>
        <a:srgbClr val="004A88"/>
      </a:accent2>
      <a:accent3>
        <a:srgbClr val="FF5200"/>
      </a:accent3>
      <a:accent4>
        <a:srgbClr val="D1B888"/>
      </a:accent4>
      <a:accent5>
        <a:srgbClr val="0099A9"/>
      </a:accent5>
      <a:accent6>
        <a:srgbClr val="666666"/>
      </a:accent6>
      <a:hlink>
        <a:srgbClr val="00B0F0"/>
      </a:hlink>
      <a:folHlink>
        <a:srgbClr val="00B0F0"/>
      </a:folHlink>
    </a:clrScheme>
    <a:fontScheme name="Arial/Narrow">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4-3 PowerPoint template.potx" id="{FA8D5475-665D-4AB0-A128-8D3450F3439E}" vid="{E3F62438-AC02-45E5-975E-1D66A6859E7B}"/>
    </a:ext>
  </a:extLst>
</a:theme>
</file>

<file path=ppt/theme/theme2.xml><?xml version="1.0" encoding="utf-8"?>
<a:theme xmlns:a="http://schemas.openxmlformats.org/drawingml/2006/main" name="Content Slides">
  <a:themeElements>
    <a:clrScheme name="SEQ Water">
      <a:dk1>
        <a:sysClr val="windowText" lastClr="000000"/>
      </a:dk1>
      <a:lt1>
        <a:sysClr val="window" lastClr="FFFFFF"/>
      </a:lt1>
      <a:dk2>
        <a:srgbClr val="666666"/>
      </a:dk2>
      <a:lt2>
        <a:srgbClr val="E4E4E4"/>
      </a:lt2>
      <a:accent1>
        <a:srgbClr val="00B0F0"/>
      </a:accent1>
      <a:accent2>
        <a:srgbClr val="004A88"/>
      </a:accent2>
      <a:accent3>
        <a:srgbClr val="FF5200"/>
      </a:accent3>
      <a:accent4>
        <a:srgbClr val="D1B888"/>
      </a:accent4>
      <a:accent5>
        <a:srgbClr val="0099A9"/>
      </a:accent5>
      <a:accent6>
        <a:srgbClr val="666666"/>
      </a:accent6>
      <a:hlink>
        <a:srgbClr val="00B0F0"/>
      </a:hlink>
      <a:folHlink>
        <a:srgbClr val="00B0F0"/>
      </a:folHlink>
    </a:clrScheme>
    <a:fontScheme name="Arial/Narrow">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4-3 PowerPoint template.potx" id="{FA8D5475-665D-4AB0-A128-8D3450F3439E}" vid="{B4460660-E899-4EA3-8C00-50847C5EECBF}"/>
    </a:ext>
  </a:extLst>
</a:theme>
</file>

<file path=ppt/theme/theme3.xml><?xml version="1.0" encoding="utf-8"?>
<a:theme xmlns:a="http://schemas.openxmlformats.org/drawingml/2006/main" name="1_Content Slides">
  <a:themeElements>
    <a:clrScheme name="SEQ Water">
      <a:dk1>
        <a:sysClr val="windowText" lastClr="000000"/>
      </a:dk1>
      <a:lt1>
        <a:sysClr val="window" lastClr="FFFFFF"/>
      </a:lt1>
      <a:dk2>
        <a:srgbClr val="666666"/>
      </a:dk2>
      <a:lt2>
        <a:srgbClr val="E4E4E4"/>
      </a:lt2>
      <a:accent1>
        <a:srgbClr val="00B0F0"/>
      </a:accent1>
      <a:accent2>
        <a:srgbClr val="004A88"/>
      </a:accent2>
      <a:accent3>
        <a:srgbClr val="FF5200"/>
      </a:accent3>
      <a:accent4>
        <a:srgbClr val="D1B888"/>
      </a:accent4>
      <a:accent5>
        <a:srgbClr val="0099A9"/>
      </a:accent5>
      <a:accent6>
        <a:srgbClr val="666666"/>
      </a:accent6>
      <a:hlink>
        <a:srgbClr val="00B0F0"/>
      </a:hlink>
      <a:folHlink>
        <a:srgbClr val="00B0F0"/>
      </a:folHlink>
    </a:clrScheme>
    <a:fontScheme name="Arial/Narrow">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4-3 PowerPoint template.potx" id="{FA8D5475-665D-4AB0-A128-8D3450F3439E}" vid="{B4460660-E899-4EA3-8C00-50847C5EECBF}"/>
    </a:ext>
  </a:extLst>
</a:theme>
</file>

<file path=ppt/theme/theme4.xml><?xml version="1.0" encoding="utf-8"?>
<a:theme xmlns:a="http://schemas.openxmlformats.org/drawingml/2006/main" name="1_Titles &amp; Dividers">
  <a:themeElements>
    <a:clrScheme name="SEQ Water">
      <a:dk1>
        <a:sysClr val="windowText" lastClr="000000"/>
      </a:dk1>
      <a:lt1>
        <a:sysClr val="window" lastClr="FFFFFF"/>
      </a:lt1>
      <a:dk2>
        <a:srgbClr val="666666"/>
      </a:dk2>
      <a:lt2>
        <a:srgbClr val="E4E4E4"/>
      </a:lt2>
      <a:accent1>
        <a:srgbClr val="00B0F0"/>
      </a:accent1>
      <a:accent2>
        <a:srgbClr val="004A88"/>
      </a:accent2>
      <a:accent3>
        <a:srgbClr val="FF5200"/>
      </a:accent3>
      <a:accent4>
        <a:srgbClr val="D1B888"/>
      </a:accent4>
      <a:accent5>
        <a:srgbClr val="0099A9"/>
      </a:accent5>
      <a:accent6>
        <a:srgbClr val="666666"/>
      </a:accent6>
      <a:hlink>
        <a:srgbClr val="00B0F0"/>
      </a:hlink>
      <a:folHlink>
        <a:srgbClr val="00B0F0"/>
      </a:folHlink>
    </a:clrScheme>
    <a:fontScheme name="Arial/Narrow">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4-3 PowerPoint template.potx" id="{FA8D5475-665D-4AB0-A128-8D3450F3439E}" vid="{E3F62438-AC02-45E5-975E-1D66A6859E7B}"/>
    </a:ext>
  </a:extLst>
</a:theme>
</file>

<file path=ppt/theme/theme5.xml><?xml version="1.0" encoding="utf-8"?>
<a:theme xmlns:a="http://schemas.openxmlformats.org/drawingml/2006/main" name="2_Content Slides">
  <a:themeElements>
    <a:clrScheme name="SEQ Water">
      <a:dk1>
        <a:sysClr val="windowText" lastClr="000000"/>
      </a:dk1>
      <a:lt1>
        <a:sysClr val="window" lastClr="FFFFFF"/>
      </a:lt1>
      <a:dk2>
        <a:srgbClr val="666666"/>
      </a:dk2>
      <a:lt2>
        <a:srgbClr val="E4E4E4"/>
      </a:lt2>
      <a:accent1>
        <a:srgbClr val="00B0F0"/>
      </a:accent1>
      <a:accent2>
        <a:srgbClr val="004A88"/>
      </a:accent2>
      <a:accent3>
        <a:srgbClr val="FF5200"/>
      </a:accent3>
      <a:accent4>
        <a:srgbClr val="D1B888"/>
      </a:accent4>
      <a:accent5>
        <a:srgbClr val="0099A9"/>
      </a:accent5>
      <a:accent6>
        <a:srgbClr val="666666"/>
      </a:accent6>
      <a:hlink>
        <a:srgbClr val="00B0F0"/>
      </a:hlink>
      <a:folHlink>
        <a:srgbClr val="00B0F0"/>
      </a:folHlink>
    </a:clrScheme>
    <a:fontScheme name="Arial/Narrow">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4-3 PowerPoint template.potx" id="{FA8D5475-665D-4AB0-A128-8D3450F3439E}" vid="{B4460660-E899-4EA3-8C00-50847C5EECBF}"/>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2514</TotalTime>
  <Words>2074</Words>
  <Application>Microsoft Office PowerPoint</Application>
  <PresentationFormat>On-screen Show (4:3)</PresentationFormat>
  <Paragraphs>242</Paragraphs>
  <Slides>20</Slides>
  <Notes>10</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20</vt:i4>
      </vt:variant>
    </vt:vector>
  </HeadingPairs>
  <TitlesOfParts>
    <vt:vector size="29" baseType="lpstr">
      <vt:lpstr>Arial</vt:lpstr>
      <vt:lpstr>Arial Narrow</vt:lpstr>
      <vt:lpstr>Calibri</vt:lpstr>
      <vt:lpstr>inherit</vt:lpstr>
      <vt:lpstr>Titles &amp; Dividers</vt:lpstr>
      <vt:lpstr>Content Slides</vt:lpstr>
      <vt:lpstr>1_Content Slides</vt:lpstr>
      <vt:lpstr>1_Titles &amp; Dividers</vt:lpstr>
      <vt:lpstr>2_Content Slides</vt:lpstr>
      <vt:lpstr>Python the Lingua Franca of SeqFEWS</vt:lpstr>
      <vt:lpstr>This presentation started in 2016:</vt:lpstr>
      <vt:lpstr>Brisbane River Catchment Flood Study - 2015  </vt:lpstr>
      <vt:lpstr>Refresher from 2018</vt:lpstr>
      <vt:lpstr>Itinerary for “terra Python”</vt:lpstr>
      <vt:lpstr>Orientation</vt:lpstr>
      <vt:lpstr>PowerPoint Presentation</vt:lpstr>
      <vt:lpstr>Top Places to Visit</vt:lpstr>
      <vt:lpstr>PowerPoint Presentation</vt:lpstr>
      <vt:lpstr>Getting Around</vt:lpstr>
      <vt:lpstr>GoldSim Import </vt:lpstr>
      <vt:lpstr>GoldSim Export</vt:lpstr>
      <vt:lpstr> Essential Phrases and Orientation </vt:lpstr>
      <vt:lpstr>Guided Walking Tour </vt:lpstr>
      <vt:lpstr>Missing a Package?</vt:lpstr>
      <vt:lpstr>Web Links to Aid your visit</vt:lpstr>
      <vt:lpstr>Key Takeaways</vt:lpstr>
      <vt:lpstr>FEWS building blocks:</vt:lpstr>
      <vt:lpstr>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Lindsay Millard</dc:creator>
  <cp:lastModifiedBy>Lindsay Millard</cp:lastModifiedBy>
  <cp:revision>211</cp:revision>
  <cp:lastPrinted>2019-05-29T02:54:57Z</cp:lastPrinted>
  <dcterms:created xsi:type="dcterms:W3CDTF">2012-12-12T02:52:42Z</dcterms:created>
  <dcterms:modified xsi:type="dcterms:W3CDTF">2019-05-31T11:57:27Z</dcterms:modified>
</cp:coreProperties>
</file>