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 id="2147483652" r:id="rId6"/>
    <p:sldMasterId id="2147483653" r:id="rId7"/>
    <p:sldMasterId id="2147483655" r:id="rId8"/>
    <p:sldMasterId id="2147483657" r:id="rId9"/>
    <p:sldMasterId id="2147483659" r:id="rId10"/>
    <p:sldMasterId id="2147483661" r:id="rId11"/>
    <p:sldMasterId id="2147483663" r:id="rId12"/>
    <p:sldMasterId id="2147483665" r:id="rId13"/>
    <p:sldMasterId id="2147483667" r:id="rId14"/>
    <p:sldMasterId id="2147483669" r:id="rId15"/>
    <p:sldMasterId id="2147483671"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91" roundtripDataSignature="AMtx7mhhcC2Q5ulFZDG7phyP3SN3Tb4Y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84" Type="http://schemas.openxmlformats.org/officeDocument/2006/relationships/slide" Target="slides/slide67.xml"/><Relationship Id="rId83" Type="http://schemas.openxmlformats.org/officeDocument/2006/relationships/slide" Target="slides/slide66.xml"/><Relationship Id="rId42" Type="http://schemas.openxmlformats.org/officeDocument/2006/relationships/slide" Target="slides/slide25.xml"/><Relationship Id="rId86" Type="http://schemas.openxmlformats.org/officeDocument/2006/relationships/slide" Target="slides/slide69.xml"/><Relationship Id="rId41" Type="http://schemas.openxmlformats.org/officeDocument/2006/relationships/slide" Target="slides/slide24.xml"/><Relationship Id="rId85" Type="http://schemas.openxmlformats.org/officeDocument/2006/relationships/slide" Target="slides/slide68.xml"/><Relationship Id="rId44" Type="http://schemas.openxmlformats.org/officeDocument/2006/relationships/slide" Target="slides/slide27.xml"/><Relationship Id="rId88" Type="http://schemas.openxmlformats.org/officeDocument/2006/relationships/slide" Target="slides/slide71.xml"/><Relationship Id="rId43" Type="http://schemas.openxmlformats.org/officeDocument/2006/relationships/slide" Target="slides/slide26.xml"/><Relationship Id="rId87" Type="http://schemas.openxmlformats.org/officeDocument/2006/relationships/slide" Target="slides/slide70.xml"/><Relationship Id="rId46" Type="http://schemas.openxmlformats.org/officeDocument/2006/relationships/slide" Target="slides/slide29.xml"/><Relationship Id="rId45" Type="http://schemas.openxmlformats.org/officeDocument/2006/relationships/slide" Target="slides/slide28.xml"/><Relationship Id="rId89" Type="http://schemas.openxmlformats.org/officeDocument/2006/relationships/slide" Target="slides/slide72.xml"/><Relationship Id="rId80" Type="http://schemas.openxmlformats.org/officeDocument/2006/relationships/slide" Target="slides/slide63.xml"/><Relationship Id="rId82" Type="http://schemas.openxmlformats.org/officeDocument/2006/relationships/slide" Target="slides/slide65.xml"/><Relationship Id="rId81" Type="http://schemas.openxmlformats.org/officeDocument/2006/relationships/slide" Target="slides/slide64.xml"/><Relationship Id="rId1" Type="http://schemas.openxmlformats.org/officeDocument/2006/relationships/theme" Target="theme/theme1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6.xml"/><Relationship Id="rId72" Type="http://schemas.openxmlformats.org/officeDocument/2006/relationships/slide" Target="slides/slide55.xml"/><Relationship Id="rId31" Type="http://schemas.openxmlformats.org/officeDocument/2006/relationships/slide" Target="slides/slide14.xml"/><Relationship Id="rId75" Type="http://schemas.openxmlformats.org/officeDocument/2006/relationships/slide" Target="slides/slide58.xml"/><Relationship Id="rId30" Type="http://schemas.openxmlformats.org/officeDocument/2006/relationships/slide" Target="slides/slide13.xml"/><Relationship Id="rId74" Type="http://schemas.openxmlformats.org/officeDocument/2006/relationships/slide" Target="slides/slide57.xml"/><Relationship Id="rId33" Type="http://schemas.openxmlformats.org/officeDocument/2006/relationships/slide" Target="slides/slide16.xml"/><Relationship Id="rId77" Type="http://schemas.openxmlformats.org/officeDocument/2006/relationships/slide" Target="slides/slide60.xml"/><Relationship Id="rId32" Type="http://schemas.openxmlformats.org/officeDocument/2006/relationships/slide" Target="slides/slide15.xml"/><Relationship Id="rId76" Type="http://schemas.openxmlformats.org/officeDocument/2006/relationships/slide" Target="slides/slide59.xml"/><Relationship Id="rId35" Type="http://schemas.openxmlformats.org/officeDocument/2006/relationships/slide" Target="slides/slide18.xml"/><Relationship Id="rId79" Type="http://schemas.openxmlformats.org/officeDocument/2006/relationships/slide" Target="slides/slide62.xml"/><Relationship Id="rId34" Type="http://schemas.openxmlformats.org/officeDocument/2006/relationships/slide" Target="slides/slide17.xml"/><Relationship Id="rId78" Type="http://schemas.openxmlformats.org/officeDocument/2006/relationships/slide" Target="slides/slide61.xml"/><Relationship Id="rId71" Type="http://schemas.openxmlformats.org/officeDocument/2006/relationships/slide" Target="slides/slide54.xml"/><Relationship Id="rId70" Type="http://schemas.openxmlformats.org/officeDocument/2006/relationships/slide" Target="slides/slide53.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62" Type="http://schemas.openxmlformats.org/officeDocument/2006/relationships/slide" Target="slides/slide45.xml"/><Relationship Id="rId61" Type="http://schemas.openxmlformats.org/officeDocument/2006/relationships/slide" Target="slides/slide44.xml"/><Relationship Id="rId20" Type="http://schemas.openxmlformats.org/officeDocument/2006/relationships/slide" Target="slides/slide3.xml"/><Relationship Id="rId64" Type="http://schemas.openxmlformats.org/officeDocument/2006/relationships/slide" Target="slides/slide47.xml"/><Relationship Id="rId63" Type="http://schemas.openxmlformats.org/officeDocument/2006/relationships/slide" Target="slides/slide46.xml"/><Relationship Id="rId22" Type="http://schemas.openxmlformats.org/officeDocument/2006/relationships/slide" Target="slides/slide5.xml"/><Relationship Id="rId66" Type="http://schemas.openxmlformats.org/officeDocument/2006/relationships/slide" Target="slides/slide49.xml"/><Relationship Id="rId21" Type="http://schemas.openxmlformats.org/officeDocument/2006/relationships/slide" Target="slides/slide4.xml"/><Relationship Id="rId65" Type="http://schemas.openxmlformats.org/officeDocument/2006/relationships/slide" Target="slides/slide48.xml"/><Relationship Id="rId24" Type="http://schemas.openxmlformats.org/officeDocument/2006/relationships/slide" Target="slides/slide7.xml"/><Relationship Id="rId68" Type="http://schemas.openxmlformats.org/officeDocument/2006/relationships/slide" Target="slides/slide51.xml"/><Relationship Id="rId23" Type="http://schemas.openxmlformats.org/officeDocument/2006/relationships/slide" Target="slides/slide6.xml"/><Relationship Id="rId67" Type="http://schemas.openxmlformats.org/officeDocument/2006/relationships/slide" Target="slides/slide50.xml"/><Relationship Id="rId60" Type="http://schemas.openxmlformats.org/officeDocument/2006/relationships/slide" Target="slides/slide43.xml"/><Relationship Id="rId26" Type="http://schemas.openxmlformats.org/officeDocument/2006/relationships/slide" Target="slides/slide9.xml"/><Relationship Id="rId25" Type="http://schemas.openxmlformats.org/officeDocument/2006/relationships/slide" Target="slides/slide8.xml"/><Relationship Id="rId69" Type="http://schemas.openxmlformats.org/officeDocument/2006/relationships/slide" Target="slides/slide52.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11" Type="http://schemas.openxmlformats.org/officeDocument/2006/relationships/slideMaster" Target="slideMasters/slideMaster8.xml"/><Relationship Id="rId55" Type="http://schemas.openxmlformats.org/officeDocument/2006/relationships/slide" Target="slides/slide38.xml"/><Relationship Id="rId10" Type="http://schemas.openxmlformats.org/officeDocument/2006/relationships/slideMaster" Target="slideMasters/slideMaster7.xml"/><Relationship Id="rId54" Type="http://schemas.openxmlformats.org/officeDocument/2006/relationships/slide" Target="slides/slide37.xml"/><Relationship Id="rId13" Type="http://schemas.openxmlformats.org/officeDocument/2006/relationships/slideMaster" Target="slideMasters/slideMaster10.xml"/><Relationship Id="rId57" Type="http://schemas.openxmlformats.org/officeDocument/2006/relationships/slide" Target="slides/slide40.xml"/><Relationship Id="rId12" Type="http://schemas.openxmlformats.org/officeDocument/2006/relationships/slideMaster" Target="slideMasters/slideMaster9.xml"/><Relationship Id="rId56" Type="http://schemas.openxmlformats.org/officeDocument/2006/relationships/slide" Target="slides/slide39.xml"/><Relationship Id="rId91" Type="http://customschemas.google.com/relationships/presentationmetadata" Target="metadata"/><Relationship Id="rId90" Type="http://schemas.openxmlformats.org/officeDocument/2006/relationships/slide" Target="slides/slide73.xml"/><Relationship Id="rId15" Type="http://schemas.openxmlformats.org/officeDocument/2006/relationships/slideMaster" Target="slideMasters/slideMaster12.xml"/><Relationship Id="rId59" Type="http://schemas.openxmlformats.org/officeDocument/2006/relationships/slide" Target="slides/slide42.xml"/><Relationship Id="rId14" Type="http://schemas.openxmlformats.org/officeDocument/2006/relationships/slideMaster" Target="slideMasters/slideMaster11.xml"/><Relationship Id="rId58" Type="http://schemas.openxmlformats.org/officeDocument/2006/relationships/slide" Target="slides/slide41.xml"/><Relationship Id="rId17" Type="http://schemas.openxmlformats.org/officeDocument/2006/relationships/notesMaster" Target="notesMasters/notesMaster1.xml"/><Relationship Id="rId16" Type="http://schemas.openxmlformats.org/officeDocument/2006/relationships/slideMaster" Target="slideMasters/slideMaster13.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9850" lIns="99725" spcFirstLastPara="1" rIns="99725" wrap="square" tIns="4985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9850" lIns="99725" spcFirstLastPara="1" rIns="99725" wrap="square" tIns="4985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5" name="Google Shape;5;n"/>
          <p:cNvSpPr/>
          <p:nvPr>
            <p:ph idx="3"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9850" lIns="99725" spcFirstLastPara="1" rIns="99725" wrap="square" tIns="4985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206" name="Google Shape;206;p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0: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286" name="Google Shape;286;p10: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294" name="Google Shape;294;p1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02" name="Google Shape;302;p1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10" name="Google Shape;310;p1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4: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18" name="Google Shape;318;p1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5: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26" name="Google Shape;326;p1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6: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34" name="Google Shape;334;p1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7: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43" name="Google Shape;343;p17: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8: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53" name="Google Shape;353;p1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9: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61" name="Google Shape;361;p1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2" name="Google Shape;212;p2: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69" name="Google Shape;369;p20: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1: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77" name="Google Shape;377;p2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85" name="Google Shape;385;p2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3: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393" name="Google Shape;393;p2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4: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401" name="Google Shape;401;p2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5: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409" name="Google Shape;409;p2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6: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417" name="Google Shape;417;p2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7: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426" name="Google Shape;426;p27: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8: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435" name="Google Shape;435;p2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9: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444" name="Google Shape;444;p2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220" name="Google Shape;220;p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0: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53" name="Google Shape;453;p30: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30: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1: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461" name="Google Shape;461;p3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468" name="Google Shape;468;p3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3: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481" name="Google Shape;481;p3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4: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489" name="Google Shape;489;p3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5: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497" name="Google Shape;497;p3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6: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504" name="Google Shape;504;p3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7: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12" name="Google Shape;512;p37: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3" name="Google Shape;513;p37: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8: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520" name="Google Shape;520;p3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9: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527" name="Google Shape;527;p3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4: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227" name="Google Shape;227;p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0: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538" name="Google Shape;538;p40: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1: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546" name="Google Shape;546;p4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554" name="Google Shape;554;p4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3: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561" name="Google Shape;561;p4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4: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569" name="Google Shape;569;p4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5: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576" name="Google Shape;576;p4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6: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584" name="Google Shape;584;p4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7: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592" name="Google Shape;592;p47: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8: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600" name="Google Shape;600;p4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9: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611" name="Google Shape;611;p4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239" name="Google Shape;239;p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0: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619" name="Google Shape;619;p50: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1: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627" name="Google Shape;627;p5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635" name="Google Shape;635;p5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3: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643" name="Google Shape;643;p5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4: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651" name="Google Shape;651;p5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5: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659" name="Google Shape;659;p5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6: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68" name="Google Shape;668;p56: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9" name="Google Shape;669;p56: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7: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676" name="Google Shape;676;p57: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58: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683" name="Google Shape;683;p5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5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1" name="Google Shape;691;p59: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800"/>
              <a:buNone/>
            </a:pPr>
            <a:r>
              <a:rPr lang="en-US"/>
              <a:t>https://www.programiz.com/python-programming/set</a:t>
            </a:r>
            <a:endParaRPr/>
          </a:p>
        </p:txBody>
      </p:sp>
      <p:sp>
        <p:nvSpPr>
          <p:cNvPr id="692" name="Google Shape;692;p59: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247" name="Google Shape;247;p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60: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00" name="Google Shape;700;p60: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61: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08" name="Google Shape;708;p6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6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15" name="Google Shape;715;p6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63: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23" name="Google Shape;723;p6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64: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32" name="Google Shape;732;p6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65: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40" name="Google Shape;740;p6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66: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48" name="Google Shape;748;p6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67: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56" name="Google Shape;756;p67: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68: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64" name="Google Shape;764;p6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69: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73" name="Google Shape;773;p6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262" name="Google Shape;262;p7: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70: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82" name="Google Shape;782;p70: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71: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791" name="Google Shape;791;p7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7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800" name="Google Shape;800;p7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73: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808" name="Google Shape;808;p7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270" name="Google Shape;270;p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lnSpc>
                <a:spcPct val="100000"/>
              </a:lnSpc>
              <a:spcBef>
                <a:spcPts val="0"/>
              </a:spcBef>
              <a:spcAft>
                <a:spcPts val="0"/>
              </a:spcAft>
              <a:buSzPts val="1400"/>
              <a:buNone/>
            </a:pPr>
            <a:r>
              <a:t/>
            </a:r>
            <a:endParaRPr/>
          </a:p>
        </p:txBody>
      </p:sp>
      <p:sp>
        <p:nvSpPr>
          <p:cNvPr id="278" name="Google Shape;278;p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75"/>
          <p:cNvSpPr txBox="1"/>
          <p:nvPr>
            <p:ph type="ctrTitle"/>
          </p:nvPr>
        </p:nvSpPr>
        <p:spPr>
          <a:xfrm>
            <a:off x="1763713" y="2205038"/>
            <a:ext cx="5400675" cy="1060450"/>
          </a:xfrm>
          <a:prstGeom prst="rect">
            <a:avLst/>
          </a:prstGeom>
          <a:noFill/>
          <a:ln>
            <a:noFill/>
          </a:ln>
        </p:spPr>
        <p:txBody>
          <a:bodyPr anchorCtr="0" anchor="ctr" bIns="46025" lIns="92075" spcFirstLastPara="1" rIns="92075" wrap="square" tIns="46025">
            <a:noAutofit/>
          </a:bodyPr>
          <a:lstStyle>
            <a:lvl1pPr lvl="0" algn="r">
              <a:lnSpc>
                <a:spcPct val="125000"/>
              </a:lnSpc>
              <a:spcBef>
                <a:spcPts val="35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5"/>
          <p:cNvSpPr txBox="1"/>
          <p:nvPr>
            <p:ph idx="1" type="subTitle"/>
          </p:nvPr>
        </p:nvSpPr>
        <p:spPr>
          <a:xfrm>
            <a:off x="2051050" y="3552825"/>
            <a:ext cx="5113338" cy="668338"/>
          </a:xfrm>
          <a:prstGeom prst="rect">
            <a:avLst/>
          </a:prstGeom>
          <a:noFill/>
          <a:ln>
            <a:noFill/>
          </a:ln>
        </p:spPr>
        <p:txBody>
          <a:bodyPr anchorCtr="0" anchor="t" bIns="46025" lIns="92075" spcFirstLastPara="1" rIns="92075" wrap="square" tIns="46025">
            <a:noAutofit/>
          </a:bodyPr>
          <a:lstStyle>
            <a:lvl1pPr lvl="0" algn="r">
              <a:lnSpc>
                <a:spcPct val="125000"/>
              </a:lnSpc>
              <a:spcBef>
                <a:spcPts val="1600"/>
              </a:spcBef>
              <a:spcAft>
                <a:spcPts val="0"/>
              </a:spcAft>
              <a:buSzPts val="1440"/>
              <a:buFont typeface="Noto Sans Symbols"/>
              <a:buNone/>
              <a:defRPr i="1" sz="1600"/>
            </a:lvl1pPr>
            <a:lvl2pPr lvl="1" algn="l">
              <a:lnSpc>
                <a:spcPct val="125000"/>
              </a:lnSpc>
              <a:spcBef>
                <a:spcPts val="450"/>
              </a:spcBef>
              <a:spcAft>
                <a:spcPts val="0"/>
              </a:spcAft>
              <a:buSzPts val="1800"/>
              <a:buChar char="●"/>
              <a:defRPr/>
            </a:lvl2pPr>
            <a:lvl3pPr lvl="2" algn="l">
              <a:lnSpc>
                <a:spcPct val="125000"/>
              </a:lnSpc>
              <a:spcBef>
                <a:spcPts val="450"/>
              </a:spcBef>
              <a:spcAft>
                <a:spcPts val="0"/>
              </a:spcAft>
              <a:buSzPts val="1800"/>
              <a:buChar char="▪"/>
              <a:defRPr/>
            </a:lvl3pPr>
            <a:lvl4pPr lvl="3" algn="l">
              <a:lnSpc>
                <a:spcPct val="100000"/>
              </a:lnSpc>
              <a:spcBef>
                <a:spcPts val="360"/>
              </a:spcBef>
              <a:spcAft>
                <a:spcPts val="0"/>
              </a:spcAft>
              <a:buSzPts val="1350"/>
              <a:buChar char="▪"/>
              <a:defRPr/>
            </a:lvl4pPr>
            <a:lvl5pPr lvl="4" algn="l">
              <a:lnSpc>
                <a:spcPct val="100000"/>
              </a:lnSpc>
              <a:spcBef>
                <a:spcPts val="360"/>
              </a:spcBef>
              <a:spcAft>
                <a:spcPts val="0"/>
              </a:spcAft>
              <a:buSzPts val="1440"/>
              <a:buChar char="▪"/>
              <a:defRPr/>
            </a:lvl5pPr>
            <a:lvl6pPr lvl="5" algn="l">
              <a:lnSpc>
                <a:spcPct val="100000"/>
              </a:lnSpc>
              <a:spcBef>
                <a:spcPts val="360"/>
              </a:spcBef>
              <a:spcAft>
                <a:spcPts val="0"/>
              </a:spcAft>
              <a:buSzPts val="1440"/>
              <a:buChar char="▪"/>
              <a:defRPr/>
            </a:lvl6pPr>
            <a:lvl7pPr lvl="6" algn="l">
              <a:lnSpc>
                <a:spcPct val="100000"/>
              </a:lnSpc>
              <a:spcBef>
                <a:spcPts val="360"/>
              </a:spcBef>
              <a:spcAft>
                <a:spcPts val="0"/>
              </a:spcAft>
              <a:buSzPts val="1440"/>
              <a:buChar char="▪"/>
              <a:defRPr/>
            </a:lvl7pPr>
            <a:lvl8pPr lvl="7" algn="l">
              <a:lnSpc>
                <a:spcPct val="100000"/>
              </a:lnSpc>
              <a:spcBef>
                <a:spcPts val="360"/>
              </a:spcBef>
              <a:spcAft>
                <a:spcPts val="0"/>
              </a:spcAft>
              <a:buSzPts val="1440"/>
              <a:buChar char="▪"/>
              <a:defRPr/>
            </a:lvl8pPr>
            <a:lvl9pPr lvl="8" algn="l">
              <a:lnSpc>
                <a:spcPct val="100000"/>
              </a:lnSpc>
              <a:spcBef>
                <a:spcPts val="360"/>
              </a:spcBef>
              <a:spcAft>
                <a:spcPts val="0"/>
              </a:spcAft>
              <a:buSzPts val="1440"/>
              <a:buChar char="▪"/>
              <a:defRPr/>
            </a:lvl9pPr>
          </a:lstStyle>
          <a:p/>
        </p:txBody>
      </p:sp>
      <p:sp>
        <p:nvSpPr>
          <p:cNvPr id="25" name="Google Shape;25;p7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5"/>
          <p:cNvSpPr txBox="1"/>
          <p:nvPr>
            <p:ph idx="11" type="ftr"/>
          </p:nvPr>
        </p:nvSpPr>
        <p:spPr>
          <a:xfrm>
            <a:off x="3132137" y="6237287"/>
            <a:ext cx="2895600" cy="4572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5"/>
          <p:cNvSpPr txBox="1"/>
          <p:nvPr>
            <p:ph idx="12" type="sldNum"/>
          </p:nvPr>
        </p:nvSpPr>
        <p:spPr>
          <a:xfrm>
            <a:off x="6553200" y="6248400"/>
            <a:ext cx="21336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sp>
        <p:nvSpPr>
          <p:cNvPr id="170" name="Google Shape;170;p9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94"/>
          <p:cNvSpPr txBox="1"/>
          <p:nvPr>
            <p:ph idx="1" type="body"/>
          </p:nvPr>
        </p:nvSpPr>
        <p:spPr>
          <a:xfrm rot="5400000">
            <a:off x="1835943" y="-170656"/>
            <a:ext cx="5184775" cy="7920037"/>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lnSpc>
                <a:spcPct val="100000"/>
              </a:lnSpc>
              <a:spcBef>
                <a:spcPts val="360"/>
              </a:spcBef>
              <a:spcAft>
                <a:spcPts val="0"/>
              </a:spcAft>
              <a:buSzPts val="1350"/>
              <a:buChar char="▪"/>
              <a:defRPr/>
            </a:lvl4pPr>
            <a:lvl5pPr indent="-320039" lvl="4" marL="2286000" algn="l">
              <a:lnSpc>
                <a:spcPct val="100000"/>
              </a:lnSpc>
              <a:spcBef>
                <a:spcPts val="360"/>
              </a:spcBef>
              <a:spcAft>
                <a:spcPts val="0"/>
              </a:spcAft>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20040" lvl="7" marL="3657600" algn="l">
              <a:lnSpc>
                <a:spcPct val="100000"/>
              </a:lnSpc>
              <a:spcBef>
                <a:spcPts val="360"/>
              </a:spcBef>
              <a:spcAft>
                <a:spcPts val="0"/>
              </a:spcAft>
              <a:buSzPts val="1440"/>
              <a:buChar char="▪"/>
              <a:defRPr/>
            </a:lvl8pPr>
            <a:lvl9pPr indent="-320040" lvl="8" marL="4114800" algn="l">
              <a:lnSpc>
                <a:spcPct val="100000"/>
              </a:lnSpc>
              <a:spcBef>
                <a:spcPts val="360"/>
              </a:spcBef>
              <a:spcAft>
                <a:spcPts val="0"/>
              </a:spcAft>
              <a:buSzPts val="1440"/>
              <a:buChar char="▪"/>
              <a:defRPr/>
            </a:lvl9pPr>
          </a:lstStyle>
          <a:p/>
        </p:txBody>
      </p:sp>
      <p:sp>
        <p:nvSpPr>
          <p:cNvPr id="172" name="Google Shape;172;p94"/>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94"/>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94"/>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sp>
        <p:nvSpPr>
          <p:cNvPr id="185" name="Google Shape;185;p96"/>
          <p:cNvSpPr txBox="1"/>
          <p:nvPr>
            <p:ph type="title"/>
          </p:nvPr>
        </p:nvSpPr>
        <p:spPr>
          <a:xfrm rot="5400000">
            <a:off x="4283869" y="2277269"/>
            <a:ext cx="6192837" cy="2016125"/>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96"/>
          <p:cNvSpPr txBox="1"/>
          <p:nvPr>
            <p:ph idx="1" type="body"/>
          </p:nvPr>
        </p:nvSpPr>
        <p:spPr>
          <a:xfrm rot="5400000">
            <a:off x="175419" y="337344"/>
            <a:ext cx="6192837" cy="5895975"/>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lnSpc>
                <a:spcPct val="100000"/>
              </a:lnSpc>
              <a:spcBef>
                <a:spcPts val="360"/>
              </a:spcBef>
              <a:spcAft>
                <a:spcPts val="0"/>
              </a:spcAft>
              <a:buSzPts val="1350"/>
              <a:buChar char="▪"/>
              <a:defRPr/>
            </a:lvl4pPr>
            <a:lvl5pPr indent="-320039" lvl="4" marL="2286000" algn="l">
              <a:lnSpc>
                <a:spcPct val="100000"/>
              </a:lnSpc>
              <a:spcBef>
                <a:spcPts val="360"/>
              </a:spcBef>
              <a:spcAft>
                <a:spcPts val="0"/>
              </a:spcAft>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20040" lvl="7" marL="3657600" algn="l">
              <a:lnSpc>
                <a:spcPct val="100000"/>
              </a:lnSpc>
              <a:spcBef>
                <a:spcPts val="360"/>
              </a:spcBef>
              <a:spcAft>
                <a:spcPts val="0"/>
              </a:spcAft>
              <a:buSzPts val="1440"/>
              <a:buChar char="▪"/>
              <a:defRPr/>
            </a:lvl8pPr>
            <a:lvl9pPr indent="-320040" lvl="8" marL="4114800" algn="l">
              <a:lnSpc>
                <a:spcPct val="100000"/>
              </a:lnSpc>
              <a:spcBef>
                <a:spcPts val="360"/>
              </a:spcBef>
              <a:spcAft>
                <a:spcPts val="0"/>
              </a:spcAft>
              <a:buSzPts val="1440"/>
              <a:buChar char="▪"/>
              <a:defRPr/>
            </a:lvl9pPr>
          </a:lstStyle>
          <a:p/>
        </p:txBody>
      </p:sp>
      <p:sp>
        <p:nvSpPr>
          <p:cNvPr id="187" name="Google Shape;187;p96"/>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96"/>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96"/>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199" name="Shape 199"/>
        <p:cNvGrpSpPr/>
        <p:nvPr/>
      </p:nvGrpSpPr>
      <p:grpSpPr>
        <a:xfrm>
          <a:off x="0" y="0"/>
          <a:ext cx="0" cy="0"/>
          <a:chOff x="0" y="0"/>
          <a:chExt cx="0" cy="0"/>
        </a:xfrm>
      </p:grpSpPr>
      <p:sp>
        <p:nvSpPr>
          <p:cNvPr id="200" name="Google Shape;200;p98"/>
          <p:cNvSpPr txBox="1"/>
          <p:nvPr>
            <p:ph idx="1" type="body"/>
          </p:nvPr>
        </p:nvSpPr>
        <p:spPr>
          <a:xfrm>
            <a:off x="323850" y="188913"/>
            <a:ext cx="8064500" cy="6192837"/>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lnSpc>
                <a:spcPct val="100000"/>
              </a:lnSpc>
              <a:spcBef>
                <a:spcPts val="360"/>
              </a:spcBef>
              <a:spcAft>
                <a:spcPts val="0"/>
              </a:spcAft>
              <a:buSzPts val="1350"/>
              <a:buChar char="▪"/>
              <a:defRPr/>
            </a:lvl4pPr>
            <a:lvl5pPr indent="-320039" lvl="4" marL="2286000" algn="l">
              <a:lnSpc>
                <a:spcPct val="100000"/>
              </a:lnSpc>
              <a:spcBef>
                <a:spcPts val="360"/>
              </a:spcBef>
              <a:spcAft>
                <a:spcPts val="0"/>
              </a:spcAft>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20040" lvl="7" marL="3657600" algn="l">
              <a:lnSpc>
                <a:spcPct val="100000"/>
              </a:lnSpc>
              <a:spcBef>
                <a:spcPts val="360"/>
              </a:spcBef>
              <a:spcAft>
                <a:spcPts val="0"/>
              </a:spcAft>
              <a:buSzPts val="1440"/>
              <a:buChar char="▪"/>
              <a:defRPr/>
            </a:lvl8pPr>
            <a:lvl9pPr indent="-320040" lvl="8" marL="4114800" algn="l">
              <a:lnSpc>
                <a:spcPct val="100000"/>
              </a:lnSpc>
              <a:spcBef>
                <a:spcPts val="360"/>
              </a:spcBef>
              <a:spcAft>
                <a:spcPts val="0"/>
              </a:spcAft>
              <a:buSzPts val="1440"/>
              <a:buChar char="▪"/>
              <a:defRPr/>
            </a:lvl9pPr>
          </a:lstStyle>
          <a:p/>
        </p:txBody>
      </p:sp>
      <p:sp>
        <p:nvSpPr>
          <p:cNvPr id="201" name="Google Shape;201;p98"/>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98"/>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98"/>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7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lnSpc>
                <a:spcPct val="100000"/>
              </a:lnSpc>
              <a:spcBef>
                <a:spcPts val="360"/>
              </a:spcBef>
              <a:spcAft>
                <a:spcPts val="0"/>
              </a:spcAft>
              <a:buSzPts val="1350"/>
              <a:buChar char="▪"/>
              <a:defRPr/>
            </a:lvl4pPr>
            <a:lvl5pPr indent="-320039" lvl="4" marL="2286000" algn="l">
              <a:lnSpc>
                <a:spcPct val="100000"/>
              </a:lnSpc>
              <a:spcBef>
                <a:spcPts val="360"/>
              </a:spcBef>
              <a:spcAft>
                <a:spcPts val="0"/>
              </a:spcAft>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20040" lvl="7" marL="3657600" algn="l">
              <a:lnSpc>
                <a:spcPct val="100000"/>
              </a:lnSpc>
              <a:spcBef>
                <a:spcPts val="360"/>
              </a:spcBef>
              <a:spcAft>
                <a:spcPts val="0"/>
              </a:spcAft>
              <a:buSzPts val="1440"/>
              <a:buChar char="▪"/>
              <a:defRPr/>
            </a:lvl8pPr>
            <a:lvl9pPr indent="-320040" lvl="8" marL="4114800" algn="l">
              <a:lnSpc>
                <a:spcPct val="100000"/>
              </a:lnSpc>
              <a:spcBef>
                <a:spcPts val="360"/>
              </a:spcBef>
              <a:spcAft>
                <a:spcPts val="0"/>
              </a:spcAft>
              <a:buSzPts val="1440"/>
              <a:buChar char="▪"/>
              <a:defRPr/>
            </a:lvl9pPr>
          </a:lstStyle>
          <a:p/>
        </p:txBody>
      </p:sp>
      <p:sp>
        <p:nvSpPr>
          <p:cNvPr id="41" name="Google Shape;41;p77"/>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7"/>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7"/>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80"/>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0"/>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25000"/>
              </a:lnSpc>
              <a:spcBef>
                <a:spcPts val="2500"/>
              </a:spcBef>
              <a:spcAft>
                <a:spcPts val="0"/>
              </a:spcAft>
              <a:buSzPts val="1800"/>
              <a:buNone/>
              <a:defRPr sz="2000"/>
            </a:lvl1pPr>
            <a:lvl2pPr indent="-228600" lvl="1" marL="914400" algn="l">
              <a:lnSpc>
                <a:spcPct val="125000"/>
              </a:lnSpc>
              <a:spcBef>
                <a:spcPts val="450"/>
              </a:spcBef>
              <a:spcAft>
                <a:spcPts val="0"/>
              </a:spcAft>
              <a:buSzPts val="1800"/>
              <a:buNone/>
              <a:defRPr sz="1800"/>
            </a:lvl2pPr>
            <a:lvl3pPr indent="-228600" lvl="2" marL="1371600" algn="l">
              <a:lnSpc>
                <a:spcPct val="125000"/>
              </a:lnSpc>
              <a:spcBef>
                <a:spcPts val="400"/>
              </a:spcBef>
              <a:spcAft>
                <a:spcPts val="0"/>
              </a:spcAft>
              <a:buSzPts val="1600"/>
              <a:buNone/>
              <a:defRPr sz="1600"/>
            </a:lvl3pPr>
            <a:lvl4pPr indent="-228600" lvl="3" marL="1828800" algn="l">
              <a:lnSpc>
                <a:spcPct val="100000"/>
              </a:lnSpc>
              <a:spcBef>
                <a:spcPts val="280"/>
              </a:spcBef>
              <a:spcAft>
                <a:spcPts val="0"/>
              </a:spcAft>
              <a:buSzPts val="1050"/>
              <a:buNone/>
              <a:defRPr sz="1400"/>
            </a:lvl4pPr>
            <a:lvl5pPr indent="-228600" lvl="4" marL="2286000" algn="l">
              <a:lnSpc>
                <a:spcPct val="100000"/>
              </a:lnSpc>
              <a:spcBef>
                <a:spcPts val="280"/>
              </a:spcBef>
              <a:spcAft>
                <a:spcPts val="0"/>
              </a:spcAft>
              <a:buSzPts val="1120"/>
              <a:buNone/>
              <a:defRPr sz="1400"/>
            </a:lvl5pPr>
            <a:lvl6pPr indent="-228600" lvl="5" marL="2743200" algn="l">
              <a:lnSpc>
                <a:spcPct val="100000"/>
              </a:lnSpc>
              <a:spcBef>
                <a:spcPts val="280"/>
              </a:spcBef>
              <a:spcAft>
                <a:spcPts val="0"/>
              </a:spcAft>
              <a:buSzPts val="1120"/>
              <a:buNone/>
              <a:defRPr sz="1400"/>
            </a:lvl6pPr>
            <a:lvl7pPr indent="-228600" lvl="6" marL="3200400" algn="l">
              <a:lnSpc>
                <a:spcPct val="100000"/>
              </a:lnSpc>
              <a:spcBef>
                <a:spcPts val="280"/>
              </a:spcBef>
              <a:spcAft>
                <a:spcPts val="0"/>
              </a:spcAft>
              <a:buSzPts val="1120"/>
              <a:buNone/>
              <a:defRPr sz="1400"/>
            </a:lvl7pPr>
            <a:lvl8pPr indent="-228600" lvl="7" marL="3657600" algn="l">
              <a:lnSpc>
                <a:spcPct val="100000"/>
              </a:lnSpc>
              <a:spcBef>
                <a:spcPts val="280"/>
              </a:spcBef>
              <a:spcAft>
                <a:spcPts val="0"/>
              </a:spcAft>
              <a:buSzPts val="1120"/>
              <a:buNone/>
              <a:defRPr sz="1400"/>
            </a:lvl8pPr>
            <a:lvl9pPr indent="-228600" lvl="8" marL="4114800" algn="l">
              <a:lnSpc>
                <a:spcPct val="100000"/>
              </a:lnSpc>
              <a:spcBef>
                <a:spcPts val="280"/>
              </a:spcBef>
              <a:spcAft>
                <a:spcPts val="0"/>
              </a:spcAft>
              <a:buSzPts val="1120"/>
              <a:buNone/>
              <a:defRPr sz="1400"/>
            </a:lvl9pPr>
          </a:lstStyle>
          <a:p/>
        </p:txBody>
      </p:sp>
      <p:sp>
        <p:nvSpPr>
          <p:cNvPr id="64" name="Google Shape;64;p80"/>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0"/>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0"/>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8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2"/>
          <p:cNvSpPr txBox="1"/>
          <p:nvPr>
            <p:ph idx="1" type="body"/>
          </p:nvPr>
        </p:nvSpPr>
        <p:spPr>
          <a:xfrm>
            <a:off x="468313" y="1196975"/>
            <a:ext cx="3883025" cy="5184775"/>
          </a:xfrm>
          <a:prstGeom prst="rect">
            <a:avLst/>
          </a:prstGeom>
          <a:noFill/>
          <a:ln>
            <a:noFill/>
          </a:ln>
        </p:spPr>
        <p:txBody>
          <a:bodyPr anchorCtr="0" anchor="t" bIns="46025" lIns="92075" spcFirstLastPara="1" rIns="92075" wrap="square" tIns="46025">
            <a:noAutofit/>
          </a:bodyPr>
          <a:lstStyle>
            <a:lvl1pPr indent="-388620" lvl="0" marL="457200" algn="l">
              <a:lnSpc>
                <a:spcPct val="125000"/>
              </a:lnSpc>
              <a:spcBef>
                <a:spcPts val="3500"/>
              </a:spcBef>
              <a:spcAft>
                <a:spcPts val="0"/>
              </a:spcAft>
              <a:buSzPts val="2520"/>
              <a:buChar char="❑"/>
              <a:defRPr sz="2800"/>
            </a:lvl1pPr>
            <a:lvl2pPr indent="-381000" lvl="1" marL="914400" algn="l">
              <a:lnSpc>
                <a:spcPct val="125000"/>
              </a:lnSpc>
              <a:spcBef>
                <a:spcPts val="600"/>
              </a:spcBef>
              <a:spcAft>
                <a:spcPts val="0"/>
              </a:spcAft>
              <a:buSzPts val="2400"/>
              <a:buChar char="●"/>
              <a:defRPr sz="2400"/>
            </a:lvl2pPr>
            <a:lvl3pPr indent="-355600" lvl="2" marL="1371600" algn="l">
              <a:lnSpc>
                <a:spcPct val="125000"/>
              </a:lnSpc>
              <a:spcBef>
                <a:spcPts val="500"/>
              </a:spcBef>
              <a:spcAft>
                <a:spcPts val="0"/>
              </a:spcAft>
              <a:buSzPts val="2000"/>
              <a:buChar char="▪"/>
              <a:defRPr sz="2000"/>
            </a:lvl3pPr>
            <a:lvl4pPr indent="-314325" lvl="3" marL="1828800" algn="l">
              <a:lnSpc>
                <a:spcPct val="100000"/>
              </a:lnSpc>
              <a:spcBef>
                <a:spcPts val="360"/>
              </a:spcBef>
              <a:spcAft>
                <a:spcPts val="0"/>
              </a:spcAft>
              <a:buSzPts val="1350"/>
              <a:buChar char="▪"/>
              <a:defRPr sz="1800"/>
            </a:lvl4pPr>
            <a:lvl5pPr indent="-320039" lvl="4" marL="2286000" algn="l">
              <a:lnSpc>
                <a:spcPct val="100000"/>
              </a:lnSpc>
              <a:spcBef>
                <a:spcPts val="360"/>
              </a:spcBef>
              <a:spcAft>
                <a:spcPts val="0"/>
              </a:spcAft>
              <a:buSzPts val="1440"/>
              <a:buChar char="▪"/>
              <a:defRPr sz="1800"/>
            </a:lvl5pPr>
            <a:lvl6pPr indent="-320039" lvl="5" marL="2743200" algn="l">
              <a:lnSpc>
                <a:spcPct val="100000"/>
              </a:lnSpc>
              <a:spcBef>
                <a:spcPts val="360"/>
              </a:spcBef>
              <a:spcAft>
                <a:spcPts val="0"/>
              </a:spcAft>
              <a:buSzPts val="1440"/>
              <a:buChar char="▪"/>
              <a:defRPr sz="1800"/>
            </a:lvl6pPr>
            <a:lvl7pPr indent="-320039" lvl="6" marL="3200400" algn="l">
              <a:lnSpc>
                <a:spcPct val="100000"/>
              </a:lnSpc>
              <a:spcBef>
                <a:spcPts val="360"/>
              </a:spcBef>
              <a:spcAft>
                <a:spcPts val="0"/>
              </a:spcAft>
              <a:buSzPts val="1440"/>
              <a:buChar char="▪"/>
              <a:defRPr sz="1800"/>
            </a:lvl7pPr>
            <a:lvl8pPr indent="-320040" lvl="7" marL="3657600" algn="l">
              <a:lnSpc>
                <a:spcPct val="100000"/>
              </a:lnSpc>
              <a:spcBef>
                <a:spcPts val="360"/>
              </a:spcBef>
              <a:spcAft>
                <a:spcPts val="0"/>
              </a:spcAft>
              <a:buSzPts val="1440"/>
              <a:buChar char="▪"/>
              <a:defRPr sz="1800"/>
            </a:lvl8pPr>
            <a:lvl9pPr indent="-320040" lvl="8" marL="4114800" algn="l">
              <a:lnSpc>
                <a:spcPct val="100000"/>
              </a:lnSpc>
              <a:spcBef>
                <a:spcPts val="360"/>
              </a:spcBef>
              <a:spcAft>
                <a:spcPts val="0"/>
              </a:spcAft>
              <a:buSzPts val="1440"/>
              <a:buChar char="▪"/>
              <a:defRPr sz="1800"/>
            </a:lvl9pPr>
          </a:lstStyle>
          <a:p/>
        </p:txBody>
      </p:sp>
      <p:sp>
        <p:nvSpPr>
          <p:cNvPr id="79" name="Google Shape;79;p82"/>
          <p:cNvSpPr txBox="1"/>
          <p:nvPr>
            <p:ph idx="2" type="body"/>
          </p:nvPr>
        </p:nvSpPr>
        <p:spPr>
          <a:xfrm>
            <a:off x="4503738" y="1196975"/>
            <a:ext cx="3884612" cy="5184775"/>
          </a:xfrm>
          <a:prstGeom prst="rect">
            <a:avLst/>
          </a:prstGeom>
          <a:noFill/>
          <a:ln>
            <a:noFill/>
          </a:ln>
        </p:spPr>
        <p:txBody>
          <a:bodyPr anchorCtr="0" anchor="t" bIns="46025" lIns="92075" spcFirstLastPara="1" rIns="92075" wrap="square" tIns="46025">
            <a:noAutofit/>
          </a:bodyPr>
          <a:lstStyle>
            <a:lvl1pPr indent="-388620" lvl="0" marL="457200" algn="l">
              <a:lnSpc>
                <a:spcPct val="125000"/>
              </a:lnSpc>
              <a:spcBef>
                <a:spcPts val="3500"/>
              </a:spcBef>
              <a:spcAft>
                <a:spcPts val="0"/>
              </a:spcAft>
              <a:buSzPts val="2520"/>
              <a:buChar char="❑"/>
              <a:defRPr sz="2800"/>
            </a:lvl1pPr>
            <a:lvl2pPr indent="-381000" lvl="1" marL="914400" algn="l">
              <a:lnSpc>
                <a:spcPct val="125000"/>
              </a:lnSpc>
              <a:spcBef>
                <a:spcPts val="600"/>
              </a:spcBef>
              <a:spcAft>
                <a:spcPts val="0"/>
              </a:spcAft>
              <a:buSzPts val="2400"/>
              <a:buChar char="●"/>
              <a:defRPr sz="2400"/>
            </a:lvl2pPr>
            <a:lvl3pPr indent="-355600" lvl="2" marL="1371600" algn="l">
              <a:lnSpc>
                <a:spcPct val="125000"/>
              </a:lnSpc>
              <a:spcBef>
                <a:spcPts val="500"/>
              </a:spcBef>
              <a:spcAft>
                <a:spcPts val="0"/>
              </a:spcAft>
              <a:buSzPts val="2000"/>
              <a:buChar char="▪"/>
              <a:defRPr sz="2000"/>
            </a:lvl3pPr>
            <a:lvl4pPr indent="-314325" lvl="3" marL="1828800" algn="l">
              <a:lnSpc>
                <a:spcPct val="100000"/>
              </a:lnSpc>
              <a:spcBef>
                <a:spcPts val="360"/>
              </a:spcBef>
              <a:spcAft>
                <a:spcPts val="0"/>
              </a:spcAft>
              <a:buSzPts val="1350"/>
              <a:buChar char="▪"/>
              <a:defRPr sz="1800"/>
            </a:lvl4pPr>
            <a:lvl5pPr indent="-320039" lvl="4" marL="2286000" algn="l">
              <a:lnSpc>
                <a:spcPct val="100000"/>
              </a:lnSpc>
              <a:spcBef>
                <a:spcPts val="360"/>
              </a:spcBef>
              <a:spcAft>
                <a:spcPts val="0"/>
              </a:spcAft>
              <a:buSzPts val="1440"/>
              <a:buChar char="▪"/>
              <a:defRPr sz="1800"/>
            </a:lvl5pPr>
            <a:lvl6pPr indent="-320039" lvl="5" marL="2743200" algn="l">
              <a:lnSpc>
                <a:spcPct val="100000"/>
              </a:lnSpc>
              <a:spcBef>
                <a:spcPts val="360"/>
              </a:spcBef>
              <a:spcAft>
                <a:spcPts val="0"/>
              </a:spcAft>
              <a:buSzPts val="1440"/>
              <a:buChar char="▪"/>
              <a:defRPr sz="1800"/>
            </a:lvl6pPr>
            <a:lvl7pPr indent="-320039" lvl="6" marL="3200400" algn="l">
              <a:lnSpc>
                <a:spcPct val="100000"/>
              </a:lnSpc>
              <a:spcBef>
                <a:spcPts val="360"/>
              </a:spcBef>
              <a:spcAft>
                <a:spcPts val="0"/>
              </a:spcAft>
              <a:buSzPts val="1440"/>
              <a:buChar char="▪"/>
              <a:defRPr sz="1800"/>
            </a:lvl7pPr>
            <a:lvl8pPr indent="-320040" lvl="7" marL="3657600" algn="l">
              <a:lnSpc>
                <a:spcPct val="100000"/>
              </a:lnSpc>
              <a:spcBef>
                <a:spcPts val="360"/>
              </a:spcBef>
              <a:spcAft>
                <a:spcPts val="0"/>
              </a:spcAft>
              <a:buSzPts val="1440"/>
              <a:buChar char="▪"/>
              <a:defRPr sz="1800"/>
            </a:lvl8pPr>
            <a:lvl9pPr indent="-320040" lvl="8" marL="4114800" algn="l">
              <a:lnSpc>
                <a:spcPct val="100000"/>
              </a:lnSpc>
              <a:spcBef>
                <a:spcPts val="360"/>
              </a:spcBef>
              <a:spcAft>
                <a:spcPts val="0"/>
              </a:spcAft>
              <a:buSzPts val="1440"/>
              <a:buChar char="▪"/>
              <a:defRPr sz="1800"/>
            </a:lvl9pPr>
          </a:lstStyle>
          <a:p/>
        </p:txBody>
      </p:sp>
      <p:sp>
        <p:nvSpPr>
          <p:cNvPr id="80" name="Google Shape;80;p82"/>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2"/>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2"/>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84"/>
          <p:cNvSpPr txBox="1"/>
          <p:nvPr>
            <p:ph type="title"/>
          </p:nvPr>
        </p:nvSpPr>
        <p:spPr>
          <a:xfrm>
            <a:off x="457200" y="274638"/>
            <a:ext cx="8229600" cy="1143000"/>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4"/>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25000"/>
              </a:lnSpc>
              <a:spcBef>
                <a:spcPts val="3000"/>
              </a:spcBef>
              <a:spcAft>
                <a:spcPts val="0"/>
              </a:spcAft>
              <a:buSzPts val="2160"/>
              <a:buNone/>
              <a:defRPr b="1" sz="2400"/>
            </a:lvl1pPr>
            <a:lvl2pPr indent="-228600" lvl="1" marL="914400" algn="l">
              <a:lnSpc>
                <a:spcPct val="125000"/>
              </a:lnSpc>
              <a:spcBef>
                <a:spcPts val="500"/>
              </a:spcBef>
              <a:spcAft>
                <a:spcPts val="0"/>
              </a:spcAft>
              <a:buSzPts val="2000"/>
              <a:buNone/>
              <a:defRPr b="1" sz="2000"/>
            </a:lvl2pPr>
            <a:lvl3pPr indent="-228600" lvl="2" marL="1371600" algn="l">
              <a:lnSpc>
                <a:spcPct val="125000"/>
              </a:lnSpc>
              <a:spcBef>
                <a:spcPts val="450"/>
              </a:spcBef>
              <a:spcAft>
                <a:spcPts val="0"/>
              </a:spcAft>
              <a:buSzPts val="1800"/>
              <a:buNone/>
              <a:defRPr b="1" sz="1800"/>
            </a:lvl3pPr>
            <a:lvl4pPr indent="-228600" lvl="3" marL="1828800" algn="l">
              <a:lnSpc>
                <a:spcPct val="100000"/>
              </a:lnSpc>
              <a:spcBef>
                <a:spcPts val="320"/>
              </a:spcBef>
              <a:spcAft>
                <a:spcPts val="0"/>
              </a:spcAft>
              <a:buSzPts val="1200"/>
              <a:buNone/>
              <a:defRPr b="1" sz="1600"/>
            </a:lvl4pPr>
            <a:lvl5pPr indent="-228600" lvl="4" marL="2286000" algn="l">
              <a:lnSpc>
                <a:spcPct val="100000"/>
              </a:lnSpc>
              <a:spcBef>
                <a:spcPts val="320"/>
              </a:spcBef>
              <a:spcAft>
                <a:spcPts val="0"/>
              </a:spcAft>
              <a:buSzPts val="1280"/>
              <a:buNone/>
              <a:defRPr b="1" sz="1600"/>
            </a:lvl5pPr>
            <a:lvl6pPr indent="-228600" lvl="5" marL="2743200" algn="l">
              <a:lnSpc>
                <a:spcPct val="100000"/>
              </a:lnSpc>
              <a:spcBef>
                <a:spcPts val="320"/>
              </a:spcBef>
              <a:spcAft>
                <a:spcPts val="0"/>
              </a:spcAft>
              <a:buSzPts val="1280"/>
              <a:buNone/>
              <a:defRPr b="1" sz="1600"/>
            </a:lvl6pPr>
            <a:lvl7pPr indent="-228600" lvl="6" marL="3200400" algn="l">
              <a:lnSpc>
                <a:spcPct val="100000"/>
              </a:lnSpc>
              <a:spcBef>
                <a:spcPts val="320"/>
              </a:spcBef>
              <a:spcAft>
                <a:spcPts val="0"/>
              </a:spcAft>
              <a:buSzPts val="1280"/>
              <a:buNone/>
              <a:defRPr b="1" sz="1600"/>
            </a:lvl7pPr>
            <a:lvl8pPr indent="-228600" lvl="7" marL="3657600" algn="l">
              <a:lnSpc>
                <a:spcPct val="100000"/>
              </a:lnSpc>
              <a:spcBef>
                <a:spcPts val="320"/>
              </a:spcBef>
              <a:spcAft>
                <a:spcPts val="0"/>
              </a:spcAft>
              <a:buSzPts val="1280"/>
              <a:buNone/>
              <a:defRPr b="1" sz="1600"/>
            </a:lvl8pPr>
            <a:lvl9pPr indent="-228600" lvl="8" marL="4114800" algn="l">
              <a:lnSpc>
                <a:spcPct val="100000"/>
              </a:lnSpc>
              <a:spcBef>
                <a:spcPts val="320"/>
              </a:spcBef>
              <a:spcAft>
                <a:spcPts val="0"/>
              </a:spcAft>
              <a:buSzPts val="1280"/>
              <a:buNone/>
              <a:defRPr b="1" sz="1600"/>
            </a:lvl9pPr>
          </a:lstStyle>
          <a:p/>
        </p:txBody>
      </p:sp>
      <p:sp>
        <p:nvSpPr>
          <p:cNvPr id="95" name="Google Shape;95;p84"/>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65760" lvl="0" marL="457200" algn="l">
              <a:lnSpc>
                <a:spcPct val="125000"/>
              </a:lnSpc>
              <a:spcBef>
                <a:spcPts val="3000"/>
              </a:spcBef>
              <a:spcAft>
                <a:spcPts val="0"/>
              </a:spcAft>
              <a:buSzPts val="2160"/>
              <a:buChar char="❑"/>
              <a:defRPr sz="2400"/>
            </a:lvl1pPr>
            <a:lvl2pPr indent="-355600" lvl="1" marL="914400" algn="l">
              <a:lnSpc>
                <a:spcPct val="125000"/>
              </a:lnSpc>
              <a:spcBef>
                <a:spcPts val="500"/>
              </a:spcBef>
              <a:spcAft>
                <a:spcPts val="0"/>
              </a:spcAft>
              <a:buSzPts val="2000"/>
              <a:buChar char="●"/>
              <a:defRPr sz="2000"/>
            </a:lvl2pPr>
            <a:lvl3pPr indent="-342900" lvl="2" marL="1371600" algn="l">
              <a:lnSpc>
                <a:spcPct val="125000"/>
              </a:lnSpc>
              <a:spcBef>
                <a:spcPts val="450"/>
              </a:spcBef>
              <a:spcAft>
                <a:spcPts val="0"/>
              </a:spcAft>
              <a:buSzPts val="1800"/>
              <a:buChar char="▪"/>
              <a:defRPr sz="1800"/>
            </a:lvl3pPr>
            <a:lvl4pPr indent="-304800" lvl="3" marL="1828800" algn="l">
              <a:lnSpc>
                <a:spcPct val="100000"/>
              </a:lnSpc>
              <a:spcBef>
                <a:spcPts val="320"/>
              </a:spcBef>
              <a:spcAft>
                <a:spcPts val="0"/>
              </a:spcAft>
              <a:buSzPts val="1200"/>
              <a:buChar char="▪"/>
              <a:defRPr sz="1600"/>
            </a:lvl4pPr>
            <a:lvl5pPr indent="-309879" lvl="4" marL="2286000" algn="l">
              <a:lnSpc>
                <a:spcPct val="100000"/>
              </a:lnSpc>
              <a:spcBef>
                <a:spcPts val="320"/>
              </a:spcBef>
              <a:spcAft>
                <a:spcPts val="0"/>
              </a:spcAft>
              <a:buSzPts val="1280"/>
              <a:buChar char="▪"/>
              <a:defRPr sz="1600"/>
            </a:lvl5pPr>
            <a:lvl6pPr indent="-309879" lvl="5" marL="2743200" algn="l">
              <a:lnSpc>
                <a:spcPct val="100000"/>
              </a:lnSpc>
              <a:spcBef>
                <a:spcPts val="320"/>
              </a:spcBef>
              <a:spcAft>
                <a:spcPts val="0"/>
              </a:spcAft>
              <a:buSzPts val="1280"/>
              <a:buChar char="▪"/>
              <a:defRPr sz="1600"/>
            </a:lvl6pPr>
            <a:lvl7pPr indent="-309879" lvl="6" marL="3200400" algn="l">
              <a:lnSpc>
                <a:spcPct val="100000"/>
              </a:lnSpc>
              <a:spcBef>
                <a:spcPts val="320"/>
              </a:spcBef>
              <a:spcAft>
                <a:spcPts val="0"/>
              </a:spcAft>
              <a:buSzPts val="1280"/>
              <a:buChar char="▪"/>
              <a:defRPr sz="1600"/>
            </a:lvl7pPr>
            <a:lvl8pPr indent="-309879" lvl="7" marL="3657600" algn="l">
              <a:lnSpc>
                <a:spcPct val="100000"/>
              </a:lnSpc>
              <a:spcBef>
                <a:spcPts val="320"/>
              </a:spcBef>
              <a:spcAft>
                <a:spcPts val="0"/>
              </a:spcAft>
              <a:buSzPts val="1280"/>
              <a:buChar char="▪"/>
              <a:defRPr sz="1600"/>
            </a:lvl8pPr>
            <a:lvl9pPr indent="-309879" lvl="8" marL="4114800" algn="l">
              <a:lnSpc>
                <a:spcPct val="100000"/>
              </a:lnSpc>
              <a:spcBef>
                <a:spcPts val="320"/>
              </a:spcBef>
              <a:spcAft>
                <a:spcPts val="0"/>
              </a:spcAft>
              <a:buSzPts val="1280"/>
              <a:buChar char="▪"/>
              <a:defRPr sz="1600"/>
            </a:lvl9pPr>
          </a:lstStyle>
          <a:p/>
        </p:txBody>
      </p:sp>
      <p:sp>
        <p:nvSpPr>
          <p:cNvPr id="96" name="Google Shape;96;p84"/>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25000"/>
              </a:lnSpc>
              <a:spcBef>
                <a:spcPts val="3000"/>
              </a:spcBef>
              <a:spcAft>
                <a:spcPts val="0"/>
              </a:spcAft>
              <a:buSzPts val="2160"/>
              <a:buNone/>
              <a:defRPr b="1" sz="2400"/>
            </a:lvl1pPr>
            <a:lvl2pPr indent="-228600" lvl="1" marL="914400" algn="l">
              <a:lnSpc>
                <a:spcPct val="125000"/>
              </a:lnSpc>
              <a:spcBef>
                <a:spcPts val="500"/>
              </a:spcBef>
              <a:spcAft>
                <a:spcPts val="0"/>
              </a:spcAft>
              <a:buSzPts val="2000"/>
              <a:buNone/>
              <a:defRPr b="1" sz="2000"/>
            </a:lvl2pPr>
            <a:lvl3pPr indent="-228600" lvl="2" marL="1371600" algn="l">
              <a:lnSpc>
                <a:spcPct val="125000"/>
              </a:lnSpc>
              <a:spcBef>
                <a:spcPts val="450"/>
              </a:spcBef>
              <a:spcAft>
                <a:spcPts val="0"/>
              </a:spcAft>
              <a:buSzPts val="1800"/>
              <a:buNone/>
              <a:defRPr b="1" sz="1800"/>
            </a:lvl3pPr>
            <a:lvl4pPr indent="-228600" lvl="3" marL="1828800" algn="l">
              <a:lnSpc>
                <a:spcPct val="100000"/>
              </a:lnSpc>
              <a:spcBef>
                <a:spcPts val="320"/>
              </a:spcBef>
              <a:spcAft>
                <a:spcPts val="0"/>
              </a:spcAft>
              <a:buSzPts val="1200"/>
              <a:buNone/>
              <a:defRPr b="1" sz="1600"/>
            </a:lvl4pPr>
            <a:lvl5pPr indent="-228600" lvl="4" marL="2286000" algn="l">
              <a:lnSpc>
                <a:spcPct val="100000"/>
              </a:lnSpc>
              <a:spcBef>
                <a:spcPts val="320"/>
              </a:spcBef>
              <a:spcAft>
                <a:spcPts val="0"/>
              </a:spcAft>
              <a:buSzPts val="1280"/>
              <a:buNone/>
              <a:defRPr b="1" sz="1600"/>
            </a:lvl5pPr>
            <a:lvl6pPr indent="-228600" lvl="5" marL="2743200" algn="l">
              <a:lnSpc>
                <a:spcPct val="100000"/>
              </a:lnSpc>
              <a:spcBef>
                <a:spcPts val="320"/>
              </a:spcBef>
              <a:spcAft>
                <a:spcPts val="0"/>
              </a:spcAft>
              <a:buSzPts val="1280"/>
              <a:buNone/>
              <a:defRPr b="1" sz="1600"/>
            </a:lvl6pPr>
            <a:lvl7pPr indent="-228600" lvl="6" marL="3200400" algn="l">
              <a:lnSpc>
                <a:spcPct val="100000"/>
              </a:lnSpc>
              <a:spcBef>
                <a:spcPts val="320"/>
              </a:spcBef>
              <a:spcAft>
                <a:spcPts val="0"/>
              </a:spcAft>
              <a:buSzPts val="1280"/>
              <a:buNone/>
              <a:defRPr b="1" sz="1600"/>
            </a:lvl7pPr>
            <a:lvl8pPr indent="-228600" lvl="7" marL="3657600" algn="l">
              <a:lnSpc>
                <a:spcPct val="100000"/>
              </a:lnSpc>
              <a:spcBef>
                <a:spcPts val="320"/>
              </a:spcBef>
              <a:spcAft>
                <a:spcPts val="0"/>
              </a:spcAft>
              <a:buSzPts val="1280"/>
              <a:buNone/>
              <a:defRPr b="1" sz="1600"/>
            </a:lvl8pPr>
            <a:lvl9pPr indent="-228600" lvl="8" marL="4114800" algn="l">
              <a:lnSpc>
                <a:spcPct val="100000"/>
              </a:lnSpc>
              <a:spcBef>
                <a:spcPts val="320"/>
              </a:spcBef>
              <a:spcAft>
                <a:spcPts val="0"/>
              </a:spcAft>
              <a:buSzPts val="1280"/>
              <a:buNone/>
              <a:defRPr b="1" sz="1600"/>
            </a:lvl9pPr>
          </a:lstStyle>
          <a:p/>
        </p:txBody>
      </p:sp>
      <p:sp>
        <p:nvSpPr>
          <p:cNvPr id="97" name="Google Shape;97;p84"/>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65760" lvl="0" marL="457200" algn="l">
              <a:lnSpc>
                <a:spcPct val="125000"/>
              </a:lnSpc>
              <a:spcBef>
                <a:spcPts val="3000"/>
              </a:spcBef>
              <a:spcAft>
                <a:spcPts val="0"/>
              </a:spcAft>
              <a:buSzPts val="2160"/>
              <a:buChar char="❑"/>
              <a:defRPr sz="2400"/>
            </a:lvl1pPr>
            <a:lvl2pPr indent="-355600" lvl="1" marL="914400" algn="l">
              <a:lnSpc>
                <a:spcPct val="125000"/>
              </a:lnSpc>
              <a:spcBef>
                <a:spcPts val="500"/>
              </a:spcBef>
              <a:spcAft>
                <a:spcPts val="0"/>
              </a:spcAft>
              <a:buSzPts val="2000"/>
              <a:buChar char="●"/>
              <a:defRPr sz="2000"/>
            </a:lvl2pPr>
            <a:lvl3pPr indent="-342900" lvl="2" marL="1371600" algn="l">
              <a:lnSpc>
                <a:spcPct val="125000"/>
              </a:lnSpc>
              <a:spcBef>
                <a:spcPts val="450"/>
              </a:spcBef>
              <a:spcAft>
                <a:spcPts val="0"/>
              </a:spcAft>
              <a:buSzPts val="1800"/>
              <a:buChar char="▪"/>
              <a:defRPr sz="1800"/>
            </a:lvl3pPr>
            <a:lvl4pPr indent="-304800" lvl="3" marL="1828800" algn="l">
              <a:lnSpc>
                <a:spcPct val="100000"/>
              </a:lnSpc>
              <a:spcBef>
                <a:spcPts val="320"/>
              </a:spcBef>
              <a:spcAft>
                <a:spcPts val="0"/>
              </a:spcAft>
              <a:buSzPts val="1200"/>
              <a:buChar char="▪"/>
              <a:defRPr sz="1600"/>
            </a:lvl4pPr>
            <a:lvl5pPr indent="-309879" lvl="4" marL="2286000" algn="l">
              <a:lnSpc>
                <a:spcPct val="100000"/>
              </a:lnSpc>
              <a:spcBef>
                <a:spcPts val="320"/>
              </a:spcBef>
              <a:spcAft>
                <a:spcPts val="0"/>
              </a:spcAft>
              <a:buSzPts val="1280"/>
              <a:buChar char="▪"/>
              <a:defRPr sz="1600"/>
            </a:lvl5pPr>
            <a:lvl6pPr indent="-309879" lvl="5" marL="2743200" algn="l">
              <a:lnSpc>
                <a:spcPct val="100000"/>
              </a:lnSpc>
              <a:spcBef>
                <a:spcPts val="320"/>
              </a:spcBef>
              <a:spcAft>
                <a:spcPts val="0"/>
              </a:spcAft>
              <a:buSzPts val="1280"/>
              <a:buChar char="▪"/>
              <a:defRPr sz="1600"/>
            </a:lvl6pPr>
            <a:lvl7pPr indent="-309879" lvl="6" marL="3200400" algn="l">
              <a:lnSpc>
                <a:spcPct val="100000"/>
              </a:lnSpc>
              <a:spcBef>
                <a:spcPts val="320"/>
              </a:spcBef>
              <a:spcAft>
                <a:spcPts val="0"/>
              </a:spcAft>
              <a:buSzPts val="1280"/>
              <a:buChar char="▪"/>
              <a:defRPr sz="1600"/>
            </a:lvl7pPr>
            <a:lvl8pPr indent="-309879" lvl="7" marL="3657600" algn="l">
              <a:lnSpc>
                <a:spcPct val="100000"/>
              </a:lnSpc>
              <a:spcBef>
                <a:spcPts val="320"/>
              </a:spcBef>
              <a:spcAft>
                <a:spcPts val="0"/>
              </a:spcAft>
              <a:buSzPts val="1280"/>
              <a:buChar char="▪"/>
              <a:defRPr sz="1600"/>
            </a:lvl8pPr>
            <a:lvl9pPr indent="-309879" lvl="8" marL="4114800" algn="l">
              <a:lnSpc>
                <a:spcPct val="100000"/>
              </a:lnSpc>
              <a:spcBef>
                <a:spcPts val="320"/>
              </a:spcBef>
              <a:spcAft>
                <a:spcPts val="0"/>
              </a:spcAft>
              <a:buSzPts val="1280"/>
              <a:buChar char="▪"/>
              <a:defRPr sz="1600"/>
            </a:lvl9pPr>
          </a:lstStyle>
          <a:p/>
        </p:txBody>
      </p:sp>
      <p:sp>
        <p:nvSpPr>
          <p:cNvPr id="98" name="Google Shape;98;p84"/>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84"/>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84"/>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8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86"/>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86"/>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86"/>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88"/>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88"/>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88"/>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90"/>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90"/>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11480" lvl="0" marL="457200" algn="l">
              <a:lnSpc>
                <a:spcPct val="125000"/>
              </a:lnSpc>
              <a:spcBef>
                <a:spcPts val="4000"/>
              </a:spcBef>
              <a:spcAft>
                <a:spcPts val="0"/>
              </a:spcAft>
              <a:buSzPts val="2880"/>
              <a:buChar char="❑"/>
              <a:defRPr sz="3200"/>
            </a:lvl1pPr>
            <a:lvl2pPr indent="-406400" lvl="1" marL="914400" algn="l">
              <a:lnSpc>
                <a:spcPct val="125000"/>
              </a:lnSpc>
              <a:spcBef>
                <a:spcPts val="700"/>
              </a:spcBef>
              <a:spcAft>
                <a:spcPts val="0"/>
              </a:spcAft>
              <a:buSzPts val="2800"/>
              <a:buChar char="●"/>
              <a:defRPr sz="2800"/>
            </a:lvl2pPr>
            <a:lvl3pPr indent="-381000" lvl="2" marL="1371600" algn="l">
              <a:lnSpc>
                <a:spcPct val="125000"/>
              </a:lnSpc>
              <a:spcBef>
                <a:spcPts val="600"/>
              </a:spcBef>
              <a:spcAft>
                <a:spcPts val="0"/>
              </a:spcAft>
              <a:buSzPts val="2400"/>
              <a:buChar char="▪"/>
              <a:defRPr sz="2400"/>
            </a:lvl3pPr>
            <a:lvl4pPr indent="-323850" lvl="3" marL="1828800" algn="l">
              <a:lnSpc>
                <a:spcPct val="100000"/>
              </a:lnSpc>
              <a:spcBef>
                <a:spcPts val="400"/>
              </a:spcBef>
              <a:spcAft>
                <a:spcPts val="0"/>
              </a:spcAft>
              <a:buSzPts val="1500"/>
              <a:buChar char="▪"/>
              <a:defRPr sz="2000"/>
            </a:lvl4pPr>
            <a:lvl5pPr indent="-330200" lvl="4" marL="2286000" algn="l">
              <a:lnSpc>
                <a:spcPct val="100000"/>
              </a:lnSpc>
              <a:spcBef>
                <a:spcPts val="400"/>
              </a:spcBef>
              <a:spcAft>
                <a:spcPts val="0"/>
              </a:spcAft>
              <a:buSzPts val="1600"/>
              <a:buChar char="▪"/>
              <a:defRPr sz="2000"/>
            </a:lvl5pPr>
            <a:lvl6pPr indent="-330200" lvl="5" marL="2743200" algn="l">
              <a:lnSpc>
                <a:spcPct val="100000"/>
              </a:lnSpc>
              <a:spcBef>
                <a:spcPts val="400"/>
              </a:spcBef>
              <a:spcAft>
                <a:spcPts val="0"/>
              </a:spcAft>
              <a:buSzPts val="1600"/>
              <a:buChar char="▪"/>
              <a:defRPr sz="2000"/>
            </a:lvl6pPr>
            <a:lvl7pPr indent="-330200" lvl="6" marL="3200400" algn="l">
              <a:lnSpc>
                <a:spcPct val="100000"/>
              </a:lnSpc>
              <a:spcBef>
                <a:spcPts val="400"/>
              </a:spcBef>
              <a:spcAft>
                <a:spcPts val="0"/>
              </a:spcAft>
              <a:buSzPts val="1600"/>
              <a:buChar char="▪"/>
              <a:defRPr sz="2000"/>
            </a:lvl7pPr>
            <a:lvl8pPr indent="-330200" lvl="7" marL="3657600" algn="l">
              <a:lnSpc>
                <a:spcPct val="100000"/>
              </a:lnSpc>
              <a:spcBef>
                <a:spcPts val="400"/>
              </a:spcBef>
              <a:spcAft>
                <a:spcPts val="0"/>
              </a:spcAft>
              <a:buSzPts val="1600"/>
              <a:buChar char="▪"/>
              <a:defRPr sz="2000"/>
            </a:lvl8pPr>
            <a:lvl9pPr indent="-330200" lvl="8" marL="4114800" algn="l">
              <a:lnSpc>
                <a:spcPct val="100000"/>
              </a:lnSpc>
              <a:spcBef>
                <a:spcPts val="400"/>
              </a:spcBef>
              <a:spcAft>
                <a:spcPts val="0"/>
              </a:spcAft>
              <a:buSzPts val="1600"/>
              <a:buChar char="▪"/>
              <a:defRPr sz="2000"/>
            </a:lvl9pPr>
          </a:lstStyle>
          <a:p/>
        </p:txBody>
      </p:sp>
      <p:sp>
        <p:nvSpPr>
          <p:cNvPr id="140" name="Google Shape;140;p90"/>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25000"/>
              </a:lnSpc>
              <a:spcBef>
                <a:spcPts val="1750"/>
              </a:spcBef>
              <a:spcAft>
                <a:spcPts val="0"/>
              </a:spcAft>
              <a:buSzPts val="1260"/>
              <a:buNone/>
              <a:defRPr sz="1400"/>
            </a:lvl1pPr>
            <a:lvl2pPr indent="-228600" lvl="1" marL="914400" algn="l">
              <a:lnSpc>
                <a:spcPct val="125000"/>
              </a:lnSpc>
              <a:spcBef>
                <a:spcPts val="300"/>
              </a:spcBef>
              <a:spcAft>
                <a:spcPts val="0"/>
              </a:spcAft>
              <a:buSzPts val="1200"/>
              <a:buNone/>
              <a:defRPr sz="1200"/>
            </a:lvl2pPr>
            <a:lvl3pPr indent="-228600" lvl="2" marL="1371600" algn="l">
              <a:lnSpc>
                <a:spcPct val="125000"/>
              </a:lnSpc>
              <a:spcBef>
                <a:spcPts val="250"/>
              </a:spcBef>
              <a:spcAft>
                <a:spcPts val="0"/>
              </a:spcAft>
              <a:buSzPts val="1000"/>
              <a:buNone/>
              <a:defRPr sz="1000"/>
            </a:lvl3pPr>
            <a:lvl4pPr indent="-228600" lvl="3" marL="1828800" algn="l">
              <a:lnSpc>
                <a:spcPct val="100000"/>
              </a:lnSpc>
              <a:spcBef>
                <a:spcPts val="180"/>
              </a:spcBef>
              <a:spcAft>
                <a:spcPts val="0"/>
              </a:spcAft>
              <a:buSzPts val="675"/>
              <a:buNone/>
              <a:defRPr sz="900"/>
            </a:lvl4pPr>
            <a:lvl5pPr indent="-228600" lvl="4" marL="2286000" algn="l">
              <a:lnSpc>
                <a:spcPct val="100000"/>
              </a:lnSpc>
              <a:spcBef>
                <a:spcPts val="180"/>
              </a:spcBef>
              <a:spcAft>
                <a:spcPts val="0"/>
              </a:spcAft>
              <a:buSzPts val="720"/>
              <a:buNone/>
              <a:defRPr sz="900"/>
            </a:lvl5pPr>
            <a:lvl6pPr indent="-228600" lvl="5" marL="2743200" algn="l">
              <a:lnSpc>
                <a:spcPct val="100000"/>
              </a:lnSpc>
              <a:spcBef>
                <a:spcPts val="180"/>
              </a:spcBef>
              <a:spcAft>
                <a:spcPts val="0"/>
              </a:spcAft>
              <a:buSzPts val="720"/>
              <a:buNone/>
              <a:defRPr sz="900"/>
            </a:lvl6pPr>
            <a:lvl7pPr indent="-228600" lvl="6" marL="3200400" algn="l">
              <a:lnSpc>
                <a:spcPct val="100000"/>
              </a:lnSpc>
              <a:spcBef>
                <a:spcPts val="180"/>
              </a:spcBef>
              <a:spcAft>
                <a:spcPts val="0"/>
              </a:spcAft>
              <a:buSzPts val="720"/>
              <a:buNone/>
              <a:defRPr sz="900"/>
            </a:lvl7pPr>
            <a:lvl8pPr indent="-228600" lvl="7" marL="3657600" algn="l">
              <a:lnSpc>
                <a:spcPct val="100000"/>
              </a:lnSpc>
              <a:spcBef>
                <a:spcPts val="180"/>
              </a:spcBef>
              <a:spcAft>
                <a:spcPts val="0"/>
              </a:spcAft>
              <a:buSzPts val="720"/>
              <a:buNone/>
              <a:defRPr sz="900"/>
            </a:lvl8pPr>
            <a:lvl9pPr indent="-228600" lvl="8" marL="4114800" algn="l">
              <a:lnSpc>
                <a:spcPct val="100000"/>
              </a:lnSpc>
              <a:spcBef>
                <a:spcPts val="180"/>
              </a:spcBef>
              <a:spcAft>
                <a:spcPts val="0"/>
              </a:spcAft>
              <a:buSzPts val="720"/>
              <a:buNone/>
              <a:defRPr sz="900"/>
            </a:lvl9pPr>
          </a:lstStyle>
          <a:p/>
        </p:txBody>
      </p:sp>
      <p:sp>
        <p:nvSpPr>
          <p:cNvPr id="141" name="Google Shape;141;p90"/>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90"/>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90"/>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p92"/>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92"/>
          <p:cNvSpPr/>
          <p:nvPr>
            <p:ph idx="2" type="pic"/>
          </p:nvPr>
        </p:nvSpPr>
        <p:spPr>
          <a:xfrm>
            <a:off x="1792288" y="612775"/>
            <a:ext cx="5486400" cy="4114800"/>
          </a:xfrm>
          <a:prstGeom prst="rect">
            <a:avLst/>
          </a:prstGeom>
          <a:noFill/>
          <a:ln>
            <a:noFill/>
          </a:ln>
        </p:spPr>
      </p:sp>
      <p:sp>
        <p:nvSpPr>
          <p:cNvPr id="156" name="Google Shape;156;p92"/>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25000"/>
              </a:lnSpc>
              <a:spcBef>
                <a:spcPts val="1750"/>
              </a:spcBef>
              <a:spcAft>
                <a:spcPts val="0"/>
              </a:spcAft>
              <a:buSzPts val="1260"/>
              <a:buNone/>
              <a:defRPr sz="1400"/>
            </a:lvl1pPr>
            <a:lvl2pPr indent="-228600" lvl="1" marL="914400" algn="l">
              <a:lnSpc>
                <a:spcPct val="125000"/>
              </a:lnSpc>
              <a:spcBef>
                <a:spcPts val="300"/>
              </a:spcBef>
              <a:spcAft>
                <a:spcPts val="0"/>
              </a:spcAft>
              <a:buSzPts val="1200"/>
              <a:buNone/>
              <a:defRPr sz="1200"/>
            </a:lvl2pPr>
            <a:lvl3pPr indent="-228600" lvl="2" marL="1371600" algn="l">
              <a:lnSpc>
                <a:spcPct val="125000"/>
              </a:lnSpc>
              <a:spcBef>
                <a:spcPts val="250"/>
              </a:spcBef>
              <a:spcAft>
                <a:spcPts val="0"/>
              </a:spcAft>
              <a:buSzPts val="1000"/>
              <a:buNone/>
              <a:defRPr sz="1000"/>
            </a:lvl3pPr>
            <a:lvl4pPr indent="-228600" lvl="3" marL="1828800" algn="l">
              <a:lnSpc>
                <a:spcPct val="100000"/>
              </a:lnSpc>
              <a:spcBef>
                <a:spcPts val="180"/>
              </a:spcBef>
              <a:spcAft>
                <a:spcPts val="0"/>
              </a:spcAft>
              <a:buSzPts val="675"/>
              <a:buNone/>
              <a:defRPr sz="900"/>
            </a:lvl4pPr>
            <a:lvl5pPr indent="-228600" lvl="4" marL="2286000" algn="l">
              <a:lnSpc>
                <a:spcPct val="100000"/>
              </a:lnSpc>
              <a:spcBef>
                <a:spcPts val="180"/>
              </a:spcBef>
              <a:spcAft>
                <a:spcPts val="0"/>
              </a:spcAft>
              <a:buSzPts val="720"/>
              <a:buNone/>
              <a:defRPr sz="900"/>
            </a:lvl5pPr>
            <a:lvl6pPr indent="-228600" lvl="5" marL="2743200" algn="l">
              <a:lnSpc>
                <a:spcPct val="100000"/>
              </a:lnSpc>
              <a:spcBef>
                <a:spcPts val="180"/>
              </a:spcBef>
              <a:spcAft>
                <a:spcPts val="0"/>
              </a:spcAft>
              <a:buSzPts val="720"/>
              <a:buNone/>
              <a:defRPr sz="900"/>
            </a:lvl6pPr>
            <a:lvl7pPr indent="-228600" lvl="6" marL="3200400" algn="l">
              <a:lnSpc>
                <a:spcPct val="100000"/>
              </a:lnSpc>
              <a:spcBef>
                <a:spcPts val="180"/>
              </a:spcBef>
              <a:spcAft>
                <a:spcPts val="0"/>
              </a:spcAft>
              <a:buSzPts val="720"/>
              <a:buNone/>
              <a:defRPr sz="900"/>
            </a:lvl7pPr>
            <a:lvl8pPr indent="-228600" lvl="7" marL="3657600" algn="l">
              <a:lnSpc>
                <a:spcPct val="100000"/>
              </a:lnSpc>
              <a:spcBef>
                <a:spcPts val="180"/>
              </a:spcBef>
              <a:spcAft>
                <a:spcPts val="0"/>
              </a:spcAft>
              <a:buSzPts val="720"/>
              <a:buNone/>
              <a:defRPr sz="900"/>
            </a:lvl8pPr>
            <a:lvl9pPr indent="-228600" lvl="8" marL="4114800" algn="l">
              <a:lnSpc>
                <a:spcPct val="100000"/>
              </a:lnSpc>
              <a:spcBef>
                <a:spcPts val="180"/>
              </a:spcBef>
              <a:spcAft>
                <a:spcPts val="0"/>
              </a:spcAft>
              <a:buSzPts val="720"/>
              <a:buNone/>
              <a:defRPr sz="900"/>
            </a:lvl9pPr>
          </a:lstStyle>
          <a:p/>
        </p:txBody>
      </p:sp>
      <p:sp>
        <p:nvSpPr>
          <p:cNvPr id="157" name="Google Shape;157;p92"/>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92"/>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92"/>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4.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9.xml"/><Relationship Id="rId4" Type="http://schemas.openxmlformats.org/officeDocument/2006/relationships/theme" Target="../theme/theme3.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10.xml"/><Relationship Id="rId4" Type="http://schemas.openxmlformats.org/officeDocument/2006/relationships/theme" Target="../theme/theme7.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11.xml"/><Relationship Id="rId4" Type="http://schemas.openxmlformats.org/officeDocument/2006/relationships/theme" Target="../theme/theme4.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theme" Target="../theme/theme1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theme" Target="../theme/theme1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3.xml"/><Relationship Id="rId4" Type="http://schemas.openxmlformats.org/officeDocument/2006/relationships/theme" Target="../theme/theme10.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4.xml"/><Relationship Id="rId4"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5.xml"/><Relationship Id="rId4" Type="http://schemas.openxmlformats.org/officeDocument/2006/relationships/theme" Target="../theme/theme1.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6.xml"/><Relationship Id="rId4" Type="http://schemas.openxmlformats.org/officeDocument/2006/relationships/theme" Target="../theme/theme12.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7.xml"/><Relationship Id="rId4"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8.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nvSpPr>
        <p:spPr>
          <a:xfrm>
            <a:off x="971550" y="4797425"/>
            <a:ext cx="54721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333399"/>
              </a:solidFill>
              <a:latin typeface="Arial"/>
              <a:ea typeface="Arial"/>
              <a:cs typeface="Arial"/>
              <a:sym typeface="Arial"/>
            </a:endParaRPr>
          </a:p>
        </p:txBody>
      </p:sp>
      <p:sp>
        <p:nvSpPr>
          <p:cNvPr id="11" name="Google Shape;11;p74"/>
          <p:cNvSpPr txBox="1"/>
          <p:nvPr/>
        </p:nvSpPr>
        <p:spPr>
          <a:xfrm>
            <a:off x="2025650" y="115887"/>
            <a:ext cx="5715000" cy="642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3399"/>
              </a:buClr>
              <a:buSzPts val="1600"/>
              <a:buFont typeface="Arial"/>
              <a:buNone/>
            </a:pPr>
            <a:r>
              <a:rPr b="0" i="0" lang="en-US" sz="1600" u="none" cap="none" strike="noStrike">
                <a:solidFill>
                  <a:srgbClr val="333399"/>
                </a:solidFill>
                <a:latin typeface="Arial"/>
                <a:ea typeface="Arial"/>
                <a:cs typeface="Arial"/>
                <a:sym typeface="Arial"/>
              </a:rPr>
              <a:t>Trường ĐH Khoa Học Tự Nhiên Tp. Hồ Chí Minh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333399"/>
              </a:buClr>
              <a:buSzPts val="1600"/>
              <a:buFont typeface="Arial"/>
              <a:buNone/>
            </a:pPr>
            <a:r>
              <a:rPr b="1" i="0" lang="en-US" sz="1600" u="none" cap="none" strike="noStrike">
                <a:solidFill>
                  <a:srgbClr val="333399"/>
                </a:solidFill>
                <a:latin typeface="Arial"/>
                <a:ea typeface="Arial"/>
                <a:cs typeface="Arial"/>
                <a:sym typeface="Arial"/>
              </a:rPr>
              <a:t>TRUNG TÂM TIN HỌC</a:t>
            </a:r>
            <a:endParaRPr b="0" i="0" sz="1400" u="none" cap="none" strike="noStrike">
              <a:solidFill>
                <a:srgbClr val="000000"/>
              </a:solidFill>
              <a:latin typeface="Arial"/>
              <a:ea typeface="Arial"/>
              <a:cs typeface="Arial"/>
              <a:sym typeface="Arial"/>
            </a:endParaRPr>
          </a:p>
        </p:txBody>
      </p:sp>
      <p:pic>
        <p:nvPicPr>
          <p:cNvPr descr="Logo moi" id="12" name="Google Shape;12;p74"/>
          <p:cNvPicPr preferRelativeResize="0"/>
          <p:nvPr/>
        </p:nvPicPr>
        <p:blipFill rotWithShape="1">
          <a:blip r:embed="rId1">
            <a:alphaModFix/>
          </a:blip>
          <a:srcRect b="0" l="0" r="0" t="0"/>
          <a:stretch/>
        </p:blipFill>
        <p:spPr>
          <a:xfrm>
            <a:off x="101600" y="42862"/>
            <a:ext cx="1230312" cy="915987"/>
          </a:xfrm>
          <a:prstGeom prst="rect">
            <a:avLst/>
          </a:prstGeom>
          <a:noFill/>
          <a:ln>
            <a:noFill/>
          </a:ln>
        </p:spPr>
      </p:pic>
      <p:cxnSp>
        <p:nvCxnSpPr>
          <p:cNvPr id="13" name="Google Shape;13;p74"/>
          <p:cNvCxnSpPr/>
          <p:nvPr/>
        </p:nvCxnSpPr>
        <p:spPr>
          <a:xfrm>
            <a:off x="7373937" y="2278062"/>
            <a:ext cx="0" cy="1150937"/>
          </a:xfrm>
          <a:prstGeom prst="straightConnector1">
            <a:avLst/>
          </a:prstGeom>
          <a:noFill/>
          <a:ln cap="flat" cmpd="sng" w="28575">
            <a:solidFill>
              <a:srgbClr val="333399"/>
            </a:solidFill>
            <a:prstDash val="solid"/>
            <a:miter lim="800000"/>
            <a:headEnd len="sm" w="sm" type="none"/>
            <a:tailEnd len="sm" w="sm" type="none"/>
          </a:ln>
        </p:spPr>
      </p:cxnSp>
      <p:cxnSp>
        <p:nvCxnSpPr>
          <p:cNvPr id="14" name="Google Shape;14;p74"/>
          <p:cNvCxnSpPr/>
          <p:nvPr/>
        </p:nvCxnSpPr>
        <p:spPr>
          <a:xfrm>
            <a:off x="1622425" y="3429000"/>
            <a:ext cx="5757862" cy="0"/>
          </a:xfrm>
          <a:prstGeom prst="straightConnector1">
            <a:avLst/>
          </a:prstGeom>
          <a:noFill/>
          <a:ln cap="flat" cmpd="sng" w="57150">
            <a:solidFill>
              <a:srgbClr val="333399"/>
            </a:solidFill>
            <a:prstDash val="solid"/>
            <a:miter lim="800000"/>
            <a:headEnd len="sm" w="sm" type="none"/>
            <a:tailEnd len="sm" w="sm" type="none"/>
          </a:ln>
        </p:spPr>
      </p:cxnSp>
      <p:sp>
        <p:nvSpPr>
          <p:cNvPr id="15" name="Google Shape;15;p74"/>
          <p:cNvSpPr txBox="1"/>
          <p:nvPr/>
        </p:nvSpPr>
        <p:spPr>
          <a:xfrm>
            <a:off x="4095750" y="6302375"/>
            <a:ext cx="698500" cy="3698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333399"/>
              </a:buClr>
              <a:buSzPts val="1800"/>
              <a:buFont typeface="Arial"/>
              <a:buNone/>
            </a:pPr>
            <a:r>
              <a:rPr b="1" i="0" lang="en-US" sz="1800" u="none" cap="none" strike="noStrike">
                <a:solidFill>
                  <a:srgbClr val="333399"/>
                </a:solidFill>
                <a:latin typeface="Arial"/>
                <a:ea typeface="Arial"/>
                <a:cs typeface="Arial"/>
                <a:sym typeface="Arial"/>
              </a:rPr>
              <a:t>2021</a:t>
            </a:r>
            <a:endParaRPr b="0" i="0" sz="1400" u="none" cap="none" strike="noStrike">
              <a:solidFill>
                <a:srgbClr val="000000"/>
              </a:solidFill>
              <a:latin typeface="Arial"/>
              <a:ea typeface="Arial"/>
              <a:cs typeface="Arial"/>
              <a:sym typeface="Arial"/>
            </a:endParaRPr>
          </a:p>
        </p:txBody>
      </p:sp>
      <p:pic>
        <p:nvPicPr>
          <p:cNvPr id="16" name="Google Shape;16;p74"/>
          <p:cNvPicPr preferRelativeResize="0"/>
          <p:nvPr/>
        </p:nvPicPr>
        <p:blipFill rotWithShape="1">
          <a:blip r:embed="rId2">
            <a:alphaModFix/>
          </a:blip>
          <a:srcRect b="27299" l="10417" r="5583" t="14546"/>
          <a:stretch/>
        </p:blipFill>
        <p:spPr>
          <a:xfrm>
            <a:off x="6284912" y="6099175"/>
            <a:ext cx="2638425" cy="614362"/>
          </a:xfrm>
          <a:prstGeom prst="rect">
            <a:avLst/>
          </a:prstGeom>
          <a:noFill/>
          <a:ln>
            <a:noFill/>
          </a:ln>
        </p:spPr>
      </p:pic>
      <p:sp>
        <p:nvSpPr>
          <p:cNvPr id="17" name="Google Shape;17;p74"/>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8" name="Google Shape;18;p7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19" name="Google Shape;19;p7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20" name="Google Shape;20;p74"/>
          <p:cNvSpPr txBox="1"/>
          <p:nvPr>
            <p:ph idx="11" type="ftr"/>
          </p:nvPr>
        </p:nvSpPr>
        <p:spPr>
          <a:xfrm>
            <a:off x="3132137" y="6237287"/>
            <a:ext cx="2895600" cy="4572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21" name="Google Shape;21;p74"/>
          <p:cNvSpPr txBox="1"/>
          <p:nvPr>
            <p:ph idx="12" type="sldNum"/>
          </p:nvPr>
        </p:nvSpPr>
        <p:spPr>
          <a:xfrm>
            <a:off x="6553200" y="6248400"/>
            <a:ext cx="21336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cxnSp>
        <p:nvCxnSpPr>
          <p:cNvPr id="145" name="Google Shape;145;p91"/>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146" name="Google Shape;146;p91"/>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47" name="Google Shape;147;p91"/>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48" name="Google Shape;148;p9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49" name="Google Shape;149;p9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150" name="Google Shape;150;p91"/>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51" name="Google Shape;151;p91"/>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52" name="Google Shape;152;p91"/>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cxnSp>
        <p:nvCxnSpPr>
          <p:cNvPr id="161" name="Google Shape;161;p93"/>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162" name="Google Shape;162;p93"/>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63" name="Google Shape;163;p93"/>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64" name="Google Shape;164;p9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65" name="Google Shape;165;p9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166" name="Google Shape;166;p93"/>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67" name="Google Shape;167;p93"/>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68" name="Google Shape;168;p93"/>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cxnSp>
        <p:nvCxnSpPr>
          <p:cNvPr id="176" name="Google Shape;176;p95"/>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177" name="Google Shape;177;p95"/>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78" name="Google Shape;178;p95"/>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79" name="Google Shape;179;p9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80" name="Google Shape;180;p9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181" name="Google Shape;181;p95"/>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82" name="Google Shape;182;p95"/>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83" name="Google Shape;183;p95"/>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cxnSp>
        <p:nvCxnSpPr>
          <p:cNvPr id="191" name="Google Shape;191;p97"/>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192" name="Google Shape;192;p97"/>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93" name="Google Shape;193;p97"/>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94" name="Google Shape;194;p9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95" name="Google Shape;195;p9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196" name="Google Shape;196;p97"/>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97" name="Google Shape;197;p97"/>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98" name="Google Shape;198;p97"/>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cxnSp>
        <p:nvCxnSpPr>
          <p:cNvPr id="29" name="Google Shape;29;p76"/>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30" name="Google Shape;30;p76"/>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31" name="Google Shape;31;p76"/>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32" name="Google Shape;32;p76"/>
          <p:cNvSpPr txBox="1"/>
          <p:nvPr/>
        </p:nvSpPr>
        <p:spPr>
          <a:xfrm>
            <a:off x="792162" y="6597650"/>
            <a:ext cx="7559675" cy="2159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333399"/>
              </a:buClr>
              <a:buSzPts val="1200"/>
              <a:buFont typeface="Arial"/>
              <a:buNone/>
            </a:pPr>
            <a:r>
              <a:rPr b="0" i="0" lang="en-US" sz="1200" u="none" cap="none" strike="noStrike">
                <a:solidFill>
                  <a:srgbClr val="333399"/>
                </a:solidFill>
                <a:latin typeface="Arial"/>
                <a:ea typeface="Arial"/>
                <a:cs typeface="Arial"/>
                <a:sym typeface="Arial"/>
              </a:rPr>
              <a:t>Fundamentals of Python - Lập trình Python cơ bản</a:t>
            </a:r>
            <a:endParaRPr b="0" i="0" sz="1400" u="none" cap="none" strike="noStrike">
              <a:solidFill>
                <a:srgbClr val="000000"/>
              </a:solidFill>
              <a:latin typeface="Arial"/>
              <a:ea typeface="Arial"/>
              <a:cs typeface="Arial"/>
              <a:sym typeface="Arial"/>
            </a:endParaRPr>
          </a:p>
        </p:txBody>
      </p:sp>
      <p:sp>
        <p:nvSpPr>
          <p:cNvPr id="33" name="Google Shape;33;p7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4" name="Google Shape;34;p7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35" name="Google Shape;35;p76"/>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36" name="Google Shape;36;p76"/>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37" name="Google Shape;37;p76"/>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78"/>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6" name="Google Shape;46;p7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47" name="Google Shape;47;p78"/>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48" name="Google Shape;48;p78"/>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cxnSp>
        <p:nvCxnSpPr>
          <p:cNvPr id="49" name="Google Shape;49;p78"/>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50" name="Google Shape;50;p78"/>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51" name="Google Shape;51;p78"/>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79"/>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54" name="Google Shape;54;p79"/>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55" name="Google Shape;55;p79"/>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56" name="Google Shape;56;p7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7" name="Google Shape;57;p7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58" name="Google Shape;58;p79"/>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59" name="Google Shape;59;p79"/>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60" name="Google Shape;60;p79"/>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cxnSp>
        <p:nvCxnSpPr>
          <p:cNvPr id="68" name="Google Shape;68;p81"/>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69" name="Google Shape;69;p81"/>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70" name="Google Shape;70;p81"/>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71" name="Google Shape;71;p8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2" name="Google Shape;72;p8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73" name="Google Shape;73;p81"/>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74" name="Google Shape;74;p81"/>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75" name="Google Shape;75;p81"/>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cxnSp>
        <p:nvCxnSpPr>
          <p:cNvPr id="84" name="Google Shape;84;p83"/>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85" name="Google Shape;85;p83"/>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86" name="Google Shape;86;p83"/>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87" name="Google Shape;87;p8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8" name="Google Shape;88;p8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89" name="Google Shape;89;p83"/>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90" name="Google Shape;90;p83"/>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91" name="Google Shape;91;p83"/>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cxnSp>
        <p:nvCxnSpPr>
          <p:cNvPr id="102" name="Google Shape;102;p85"/>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103" name="Google Shape;103;p85"/>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04" name="Google Shape;104;p85"/>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05" name="Google Shape;105;p8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6" name="Google Shape;106;p8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107" name="Google Shape;107;p85"/>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08" name="Google Shape;108;p85"/>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09" name="Google Shape;109;p85"/>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cxnSp>
        <p:nvCxnSpPr>
          <p:cNvPr id="116" name="Google Shape;116;p87"/>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117" name="Google Shape;117;p87"/>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18" name="Google Shape;118;p87"/>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19" name="Google Shape;119;p8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0" name="Google Shape;120;p8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121" name="Google Shape;121;p87"/>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22" name="Google Shape;122;p87"/>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23" name="Google Shape;123;p87"/>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cxnSp>
        <p:nvCxnSpPr>
          <p:cNvPr id="129" name="Google Shape;129;p89"/>
          <p:cNvCxnSpPr/>
          <p:nvPr/>
        </p:nvCxnSpPr>
        <p:spPr>
          <a:xfrm>
            <a:off x="327025" y="1052512"/>
            <a:ext cx="8024812" cy="0"/>
          </a:xfrm>
          <a:prstGeom prst="straightConnector1">
            <a:avLst/>
          </a:prstGeom>
          <a:noFill/>
          <a:ln cap="flat" cmpd="sng" w="38100">
            <a:solidFill>
              <a:srgbClr val="333399"/>
            </a:solidFill>
            <a:prstDash val="solid"/>
            <a:miter lim="800000"/>
            <a:headEnd len="sm" w="sm" type="none"/>
            <a:tailEnd len="sm" w="sm" type="none"/>
          </a:ln>
        </p:spPr>
      </p:cxnSp>
      <p:pic>
        <p:nvPicPr>
          <p:cNvPr descr="Logo T3H" id="130" name="Google Shape;130;p89"/>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31" name="Google Shape;131;p89"/>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32" name="Google Shape;132;p8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3" name="Google Shape;133;p8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0000FF"/>
                </a:solidFill>
                <a:latin typeface="Arial"/>
                <a:ea typeface="Arial"/>
                <a:cs typeface="Arial"/>
                <a:sym typeface="Arial"/>
              </a:defRPr>
            </a:lvl9pPr>
          </a:lstStyle>
          <a:p/>
        </p:txBody>
      </p:sp>
      <p:sp>
        <p:nvSpPr>
          <p:cNvPr id="134" name="Google Shape;134;p89"/>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35" name="Google Shape;135;p89"/>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rgbClr val="333399"/>
                </a:solidFill>
                <a:latin typeface="Arial"/>
                <a:ea typeface="Arial"/>
                <a:cs typeface="Arial"/>
                <a:sym typeface="Arial"/>
              </a:defRPr>
            </a:lvl9pPr>
          </a:lstStyle>
          <a:p/>
        </p:txBody>
      </p:sp>
      <p:sp>
        <p:nvSpPr>
          <p:cNvPr id="136" name="Google Shape;136;p89"/>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cap="none" strike="noStrik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1.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1.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3.png"/><Relationship Id="rId8"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4.png"/><Relationship Id="rId4" Type="http://schemas.openxmlformats.org/officeDocument/2006/relationships/image" Target="../media/image67.png"/><Relationship Id="rId5" Type="http://schemas.openxmlformats.org/officeDocument/2006/relationships/image" Target="../media/image72.png"/><Relationship Id="rId6" Type="http://schemas.openxmlformats.org/officeDocument/2006/relationships/image" Target="../media/image6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7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7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7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7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7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8.png"/><Relationship Id="rId4" Type="http://schemas.openxmlformats.org/officeDocument/2006/relationships/image" Target="../media/image8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8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3.png"/><Relationship Id="rId10" Type="http://schemas.openxmlformats.org/officeDocument/2006/relationships/image" Target="../media/image21.png"/><Relationship Id="rId9" Type="http://schemas.openxmlformats.org/officeDocument/2006/relationships/image" Target="../media/image22.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8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76.png"/><Relationship Id="rId4" Type="http://schemas.openxmlformats.org/officeDocument/2006/relationships/image" Target="../media/image8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8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8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8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79.png"/><Relationship Id="rId4" Type="http://schemas.openxmlformats.org/officeDocument/2006/relationships/image" Target="../media/image9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95.png"/><Relationship Id="rId4" Type="http://schemas.openxmlformats.org/officeDocument/2006/relationships/image" Target="../media/image9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90.png"/><Relationship Id="rId4" Type="http://schemas.openxmlformats.org/officeDocument/2006/relationships/image" Target="../media/image8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94.png"/><Relationship Id="rId4" Type="http://schemas.openxmlformats.org/officeDocument/2006/relationships/image" Target="../media/image9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8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9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
          <p:cNvSpPr txBox="1"/>
          <p:nvPr>
            <p:ph type="ctrTitle"/>
          </p:nvPr>
        </p:nvSpPr>
        <p:spPr>
          <a:xfrm>
            <a:off x="133350" y="2025650"/>
            <a:ext cx="7215187" cy="1346200"/>
          </a:xfrm>
          <a:prstGeom prst="rect">
            <a:avLst/>
          </a:prstGeom>
          <a:noFill/>
          <a:ln>
            <a:noFill/>
          </a:ln>
        </p:spPr>
        <p:txBody>
          <a:bodyPr anchorCtr="0" anchor="ctr" bIns="46025" lIns="92075" spcFirstLastPara="1" rIns="92075" wrap="square" tIns="46025">
            <a:noAutofit/>
          </a:bodyPr>
          <a:lstStyle/>
          <a:p>
            <a:pPr indent="0" lvl="0" marL="0" rtl="0" algn="r">
              <a:lnSpc>
                <a:spcPct val="125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Lập trình Python cơ bản </a:t>
            </a:r>
            <a:br>
              <a:rPr b="1" i="0" lang="en-US" sz="2800" u="none">
                <a:solidFill>
                  <a:srgbClr val="0000FF"/>
                </a:solidFill>
                <a:latin typeface="Arial"/>
                <a:ea typeface="Arial"/>
                <a:cs typeface="Arial"/>
                <a:sym typeface="Arial"/>
              </a:rPr>
            </a:br>
            <a:r>
              <a:rPr b="0" i="0" lang="en-US" sz="2200" u="none">
                <a:solidFill>
                  <a:srgbClr val="FF6600"/>
                </a:solidFill>
                <a:latin typeface="Arial"/>
                <a:ea typeface="Arial"/>
                <a:cs typeface="Arial"/>
                <a:sym typeface="Arial"/>
              </a:rPr>
              <a:t>Bài 7: </a:t>
            </a:r>
            <a:r>
              <a:rPr b="1" i="1" lang="en-US" sz="2200" u="none">
                <a:solidFill>
                  <a:srgbClr val="FF6600"/>
                </a:solidFill>
                <a:latin typeface="Arial"/>
                <a:ea typeface="Arial"/>
                <a:cs typeface="Arial"/>
                <a:sym typeface="Arial"/>
              </a:rPr>
              <a:t>List, Tuple, Dictionary, Set</a:t>
            </a:r>
            <a:endParaRPr/>
          </a:p>
        </p:txBody>
      </p:sp>
      <p:sp>
        <p:nvSpPr>
          <p:cNvPr id="209" name="Google Shape;209;p1"/>
          <p:cNvSpPr txBox="1"/>
          <p:nvPr>
            <p:ph idx="1" type="subTitle"/>
          </p:nvPr>
        </p:nvSpPr>
        <p:spPr>
          <a:xfrm>
            <a:off x="2051050" y="3552825"/>
            <a:ext cx="5113337" cy="668337"/>
          </a:xfrm>
          <a:prstGeom prst="rect">
            <a:avLst/>
          </a:prstGeom>
          <a:noFill/>
          <a:ln>
            <a:noFill/>
          </a:ln>
        </p:spPr>
        <p:txBody>
          <a:bodyPr anchorCtr="0" anchor="t" bIns="46025" lIns="92075" spcFirstLastPara="1" rIns="92075" wrap="square" tIns="46025">
            <a:noAutofit/>
          </a:bodyPr>
          <a:lstStyle/>
          <a:p>
            <a:pPr indent="0" lvl="0" marL="0" rtl="0" algn="r">
              <a:lnSpc>
                <a:spcPct val="115000"/>
              </a:lnSpc>
              <a:spcBef>
                <a:spcPts val="0"/>
              </a:spcBef>
              <a:spcAft>
                <a:spcPts val="0"/>
              </a:spcAft>
              <a:buSzPts val="1440"/>
              <a:buNone/>
            </a:pPr>
            <a:r>
              <a:rPr b="1" i="0" lang="en-US" sz="1600" u="none">
                <a:solidFill>
                  <a:srgbClr val="333399"/>
                </a:solidFill>
                <a:latin typeface="Arial"/>
                <a:ea typeface="Arial"/>
                <a:cs typeface="Arial"/>
                <a:sym typeface="Arial"/>
              </a:rPr>
              <a:t>Phòng LT &amp; Mạng</a:t>
            </a:r>
            <a:endParaRPr/>
          </a:p>
          <a:p>
            <a:pPr indent="0" lvl="0" marL="0" rtl="0" algn="r">
              <a:lnSpc>
                <a:spcPct val="80000"/>
              </a:lnSpc>
              <a:spcBef>
                <a:spcPts val="700"/>
              </a:spcBef>
              <a:spcAft>
                <a:spcPts val="0"/>
              </a:spcAft>
              <a:buSzPts val="1260"/>
              <a:buNone/>
            </a:pPr>
            <a:r>
              <a:rPr b="0" i="1" lang="en-US" sz="1400" u="none">
                <a:solidFill>
                  <a:srgbClr val="333399"/>
                </a:solidFill>
                <a:latin typeface="Arial"/>
                <a:ea typeface="Arial"/>
                <a:cs typeface="Arial"/>
                <a:sym typeface="Arial"/>
              </a:rPr>
              <a:t>http://csc.edu.vn/lap-trinh-va-csdl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289" name="Google Shape;289;p10"/>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Tạo list mới bằng cách nối các list với nhau</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tên_list_mới = tên_list1 </a:t>
            </a:r>
            <a:r>
              <a:rPr b="0" i="0" lang="en-US" sz="2400" u="none" cap="none" strike="noStrike">
                <a:solidFill>
                  <a:srgbClr val="FF0000"/>
                </a:solidFill>
                <a:latin typeface="Arial"/>
                <a:ea typeface="Arial"/>
                <a:cs typeface="Arial"/>
                <a:sym typeface="Arial"/>
              </a:rPr>
              <a:t>+</a:t>
            </a:r>
            <a:r>
              <a:rPr b="0" i="0" lang="en-US" sz="2400" u="none" cap="none" strike="noStrike">
                <a:solidFill>
                  <a:srgbClr val="3366FF"/>
                </a:solidFill>
                <a:latin typeface="Arial"/>
                <a:ea typeface="Arial"/>
                <a:cs typeface="Arial"/>
                <a:sym typeface="Arial"/>
              </a:rPr>
              <a:t> tên_list2 </a:t>
            </a:r>
            <a:r>
              <a:rPr b="0" i="0" lang="en-US" sz="2400" u="none" cap="none" strike="noStrike">
                <a:solidFill>
                  <a:srgbClr val="FF0000"/>
                </a:solidFill>
                <a:latin typeface="Arial"/>
                <a:ea typeface="Arial"/>
                <a:cs typeface="Arial"/>
                <a:sym typeface="Arial"/>
              </a:rPr>
              <a:t>+</a:t>
            </a:r>
            <a:r>
              <a:rPr b="0" i="0" lang="en-US" sz="2400" u="none" cap="none" strike="noStrike">
                <a:solidFill>
                  <a:srgbClr val="3366FF"/>
                </a:solidFill>
                <a:latin typeface="Arial"/>
                <a:ea typeface="Arial"/>
                <a:cs typeface="Arial"/>
                <a:sym typeface="Arial"/>
              </a:rPr>
              <a:t>  tên_list3 </a:t>
            </a:r>
            <a:r>
              <a:rPr b="0" i="0" lang="en-US" sz="2400" u="none" cap="none" strike="noStrike">
                <a:solidFill>
                  <a:srgbClr val="FF0000"/>
                </a:solidFill>
                <a:latin typeface="Arial"/>
                <a:ea typeface="Arial"/>
                <a:cs typeface="Arial"/>
                <a:sym typeface="Arial"/>
              </a:rPr>
              <a:t>+</a:t>
            </a:r>
            <a:r>
              <a:rPr b="0" i="0" lang="en-US" sz="2400" u="none" cap="none" strike="noStrike">
                <a:solidFill>
                  <a:srgbClr val="3366FF"/>
                </a:solidFill>
                <a:latin typeface="Arial"/>
                <a:ea typeface="Arial"/>
                <a:cs typeface="Arial"/>
                <a:sym typeface="Arial"/>
              </a:rPr>
              <a: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290" name="Google Shape;290;p1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91" name="Google Shape;291;p10"/>
          <p:cNvPicPr preferRelativeResize="0"/>
          <p:nvPr/>
        </p:nvPicPr>
        <p:blipFill rotWithShape="1">
          <a:blip r:embed="rId3">
            <a:alphaModFix/>
          </a:blip>
          <a:srcRect b="0" l="0" r="0" t="0"/>
          <a:stretch/>
        </p:blipFill>
        <p:spPr>
          <a:xfrm>
            <a:off x="1547812" y="4149725"/>
            <a:ext cx="4895850" cy="209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297" name="Google Shape;297;p1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Tạo list mới bằng cách lặp lại list đã có</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tên_list_mới = tên_list_cũ </a:t>
            </a:r>
            <a:r>
              <a:rPr b="0" i="0" lang="en-US" sz="2400" u="none" cap="none" strike="noStrike">
                <a:solidFill>
                  <a:srgbClr val="FF0000"/>
                </a:solidFill>
                <a:latin typeface="Arial"/>
                <a:ea typeface="Arial"/>
                <a:cs typeface="Arial"/>
                <a:sym typeface="Arial"/>
              </a:rPr>
              <a:t>*</a:t>
            </a:r>
            <a:r>
              <a:rPr b="0" i="0" lang="en-US" sz="2400" u="none" cap="none" strike="noStrike">
                <a:solidFill>
                  <a:srgbClr val="3366FF"/>
                </a:solidFill>
                <a:latin typeface="Arial"/>
                <a:ea typeface="Arial"/>
                <a:cs typeface="Arial"/>
                <a:sym typeface="Arial"/>
              </a:rPr>
              <a:t> số lần lặp</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298" name="Google Shape;298;p1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99" name="Google Shape;299;p11"/>
          <p:cNvPicPr preferRelativeResize="0"/>
          <p:nvPr/>
        </p:nvPicPr>
        <p:blipFill rotWithShape="1">
          <a:blip r:embed="rId3">
            <a:alphaModFix/>
          </a:blip>
          <a:srcRect b="0" l="0" r="0" t="0"/>
          <a:stretch/>
        </p:blipFill>
        <p:spPr>
          <a:xfrm>
            <a:off x="750887" y="3933825"/>
            <a:ext cx="7748587" cy="1150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05" name="Google Shape;305;p12"/>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Tạo list mới bằng cách copy phần tử từ vị trí index đến cuối 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tên_list_mới = tên_list_cũ[</a:t>
            </a:r>
            <a:r>
              <a:rPr b="0" i="0" lang="en-US" sz="2400" u="none" cap="none" strike="noStrike">
                <a:solidFill>
                  <a:srgbClr val="FF0000"/>
                </a:solidFill>
                <a:latin typeface="Arial"/>
                <a:ea typeface="Arial"/>
                <a:cs typeface="Arial"/>
                <a:sym typeface="Arial"/>
              </a:rPr>
              <a:t>index:</a:t>
            </a:r>
            <a:r>
              <a:rPr b="0" i="0" lang="en-US" sz="2400" u="none" cap="none" strike="noStrike">
                <a:solidFill>
                  <a:srgbClr val="3366FF"/>
                </a:solidFill>
                <a:latin typeface="Arial"/>
                <a:ea typeface="Arial"/>
                <a:cs typeface="Arial"/>
                <a:sym typeface="Arial"/>
              </a:rPr>
              <a: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06" name="Google Shape;306;p1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07" name="Google Shape;307;p12"/>
          <p:cNvPicPr preferRelativeResize="0"/>
          <p:nvPr/>
        </p:nvPicPr>
        <p:blipFill rotWithShape="1">
          <a:blip r:embed="rId3">
            <a:alphaModFix/>
          </a:blip>
          <a:srcRect b="0" l="0" r="0" t="0"/>
          <a:stretch/>
        </p:blipFill>
        <p:spPr>
          <a:xfrm>
            <a:off x="1547812" y="4349750"/>
            <a:ext cx="4319587" cy="131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13" name="Google Shape;313;p1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Tìm kiếm một giá trị trong list, trả về True nếu tìm thấy, ngược lại trả về False</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giá_trị </a:t>
            </a:r>
            <a:r>
              <a:rPr b="0" i="0" lang="en-US" sz="2400" u="none" cap="none" strike="noStrike">
                <a:solidFill>
                  <a:srgbClr val="FF0000"/>
                </a:solidFill>
                <a:latin typeface="Arial"/>
                <a:ea typeface="Arial"/>
                <a:cs typeface="Arial"/>
                <a:sym typeface="Arial"/>
              </a:rPr>
              <a:t>in </a:t>
            </a:r>
            <a:r>
              <a:rPr b="0" i="0" lang="en-US" sz="2400" u="none" cap="none" strike="noStrike">
                <a:solidFill>
                  <a:srgbClr val="3366FF"/>
                </a:solidFill>
                <a:latin typeface="Arial"/>
                <a:ea typeface="Arial"/>
                <a:cs typeface="Arial"/>
                <a:sym typeface="Arial"/>
              </a:rPr>
              <a:t>tên_list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14" name="Google Shape;314;p1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15" name="Google Shape;315;p13"/>
          <p:cNvPicPr preferRelativeResize="0"/>
          <p:nvPr/>
        </p:nvPicPr>
        <p:blipFill rotWithShape="1">
          <a:blip r:embed="rId3">
            <a:alphaModFix/>
          </a:blip>
          <a:srcRect b="0" l="0" r="0" t="0"/>
          <a:stretch/>
        </p:blipFill>
        <p:spPr>
          <a:xfrm>
            <a:off x="1547812" y="4292600"/>
            <a:ext cx="6986587" cy="12239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21" name="Google Shape;321;p14"/>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Duyệt 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a:t>
            </a:r>
            <a:endParaRPr/>
          </a:p>
          <a:p>
            <a:pPr indent="-180975" lvl="2" marL="987425" marR="0" rtl="0" algn="l">
              <a:lnSpc>
                <a:spcPct val="125000"/>
              </a:lnSpc>
              <a:spcBef>
                <a:spcPts val="600"/>
              </a:spcBef>
              <a:spcAft>
                <a:spcPts val="0"/>
              </a:spcAft>
              <a:buClr>
                <a:schemeClr val="accent2"/>
              </a:buClr>
              <a:buSzPts val="2400"/>
              <a:buFont typeface="Noto Sans Symbols"/>
              <a:buNone/>
            </a:pPr>
            <a:r>
              <a:rPr b="0" i="0" lang="en-US" sz="2400" u="none" cap="none" strike="noStrike">
                <a:solidFill>
                  <a:srgbClr val="3366FF"/>
                </a:solidFill>
                <a:latin typeface="Arial"/>
                <a:ea typeface="Arial"/>
                <a:cs typeface="Arial"/>
                <a:sym typeface="Arial"/>
              </a:rPr>
              <a:t>	</a:t>
            </a:r>
            <a:r>
              <a:rPr b="0" i="0" lang="en-US" sz="2400" u="none" cap="none" strike="noStrike">
                <a:solidFill>
                  <a:srgbClr val="FF0000"/>
                </a:solidFill>
                <a:latin typeface="Arial"/>
                <a:ea typeface="Arial"/>
                <a:cs typeface="Arial"/>
                <a:sym typeface="Arial"/>
              </a:rPr>
              <a:t>for</a:t>
            </a:r>
            <a:r>
              <a:rPr b="0" i="0" lang="en-US" sz="2400" u="none" cap="none" strike="noStrike">
                <a:solidFill>
                  <a:srgbClr val="3366FF"/>
                </a:solidFill>
                <a:latin typeface="Arial"/>
                <a:ea typeface="Arial"/>
                <a:cs typeface="Arial"/>
                <a:sym typeface="Arial"/>
              </a:rPr>
              <a:t> item </a:t>
            </a:r>
            <a:r>
              <a:rPr b="0" i="0" lang="en-US" sz="2400" u="none" cap="none" strike="noStrike">
                <a:solidFill>
                  <a:srgbClr val="FF0000"/>
                </a:solidFill>
                <a:latin typeface="Arial"/>
                <a:ea typeface="Arial"/>
                <a:cs typeface="Arial"/>
                <a:sym typeface="Arial"/>
              </a:rPr>
              <a:t>in </a:t>
            </a:r>
            <a:r>
              <a:rPr b="0" i="0" lang="en-US" sz="2400" u="none" cap="none" strike="noStrike">
                <a:solidFill>
                  <a:srgbClr val="3366FF"/>
                </a:solidFill>
                <a:latin typeface="Arial"/>
                <a:ea typeface="Arial"/>
                <a:cs typeface="Arial"/>
                <a:sym typeface="Arial"/>
              </a:rPr>
              <a:t>tên_list:</a:t>
            </a:r>
            <a:endParaRPr/>
          </a:p>
          <a:p>
            <a:pPr indent="-180975" lvl="2" marL="987425" marR="0" rtl="0" algn="l">
              <a:lnSpc>
                <a:spcPct val="125000"/>
              </a:lnSpc>
              <a:spcBef>
                <a:spcPts val="600"/>
              </a:spcBef>
              <a:spcAft>
                <a:spcPts val="0"/>
              </a:spcAft>
              <a:buClr>
                <a:schemeClr val="accent2"/>
              </a:buClr>
              <a:buSzPts val="2400"/>
              <a:buFont typeface="Noto Sans Symbols"/>
              <a:buNone/>
            </a:pPr>
            <a:r>
              <a:rPr b="0" i="0" lang="en-US" sz="2400" u="none" cap="none" strike="noStrike">
                <a:solidFill>
                  <a:srgbClr val="3366FF"/>
                </a:solidFill>
                <a:latin typeface="Arial"/>
                <a:ea typeface="Arial"/>
                <a:cs typeface="Arial"/>
                <a:sym typeface="Arial"/>
              </a:rPr>
              <a:t>	    # xử lý hiển thị hoặc tính toán</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22" name="Google Shape;322;p1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23" name="Google Shape;323;p14"/>
          <p:cNvPicPr preferRelativeResize="0"/>
          <p:nvPr/>
        </p:nvPicPr>
        <p:blipFill rotWithShape="1">
          <a:blip r:embed="rId3">
            <a:alphaModFix/>
          </a:blip>
          <a:srcRect b="0" l="0" r="0" t="0"/>
          <a:stretch/>
        </p:blipFill>
        <p:spPr>
          <a:xfrm>
            <a:off x="2516187" y="4379912"/>
            <a:ext cx="4935537" cy="207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29" name="Google Shape;329;p1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Tìm giá trị lớn nhất/ nhỏ nhất trong 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a:t>
            </a:r>
            <a:endParaRPr/>
          </a:p>
          <a:p>
            <a:pPr indent="0" lvl="3" marL="1100137" marR="0" rtl="0" algn="l">
              <a:lnSpc>
                <a:spcPct val="100000"/>
              </a:lnSpc>
              <a:spcBef>
                <a:spcPts val="480"/>
              </a:spcBef>
              <a:spcAft>
                <a:spcPts val="0"/>
              </a:spcAft>
              <a:buClr>
                <a:schemeClr val="dk2"/>
              </a:buClr>
              <a:buSzPts val="1800"/>
              <a:buFont typeface="Noto Sans Symbols"/>
              <a:buNone/>
            </a:pPr>
            <a:r>
              <a:rPr b="0" i="0" lang="en-US" sz="2400" u="none" cap="none" strike="noStrike">
                <a:solidFill>
                  <a:schemeClr val="dk1"/>
                </a:solidFill>
                <a:latin typeface="Arial"/>
                <a:ea typeface="Arial"/>
                <a:cs typeface="Arial"/>
                <a:sym typeface="Arial"/>
              </a:rPr>
              <a:t>max(tên_list)</a:t>
            </a:r>
            <a:endParaRPr/>
          </a:p>
          <a:p>
            <a:pPr indent="0" lvl="3" marL="1100137" marR="0" rtl="0" algn="l">
              <a:lnSpc>
                <a:spcPct val="100000"/>
              </a:lnSpc>
              <a:spcBef>
                <a:spcPts val="480"/>
              </a:spcBef>
              <a:spcAft>
                <a:spcPts val="0"/>
              </a:spcAft>
              <a:buClr>
                <a:schemeClr val="dk2"/>
              </a:buClr>
              <a:buSzPts val="1800"/>
              <a:buFont typeface="Noto Sans Symbols"/>
              <a:buNone/>
            </a:pPr>
            <a:r>
              <a:rPr b="0" i="0" lang="en-US" sz="2400" u="none" cap="none" strike="noStrike">
                <a:solidFill>
                  <a:schemeClr val="dk1"/>
                </a:solidFill>
                <a:latin typeface="Arial"/>
                <a:ea typeface="Arial"/>
                <a:cs typeface="Arial"/>
                <a:sym typeface="Arial"/>
              </a:rPr>
              <a:t>min(tên_list)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30" name="Google Shape;330;p1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31" name="Google Shape;331;p15"/>
          <p:cNvPicPr preferRelativeResize="0"/>
          <p:nvPr/>
        </p:nvPicPr>
        <p:blipFill rotWithShape="1">
          <a:blip r:embed="rId3">
            <a:alphaModFix/>
          </a:blip>
          <a:srcRect b="0" l="0" r="0" t="0"/>
          <a:stretch/>
        </p:blipFill>
        <p:spPr>
          <a:xfrm>
            <a:off x="2843212" y="4076700"/>
            <a:ext cx="5138737" cy="20177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37" name="Google Shape;337;p1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Tính tổng, tính trung bình của 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a:t>
            </a:r>
            <a:endParaRPr/>
          </a:p>
          <a:p>
            <a:pPr indent="0" lvl="3" marL="1100137" marR="0" rtl="0" algn="l">
              <a:lnSpc>
                <a:spcPct val="100000"/>
              </a:lnSpc>
              <a:spcBef>
                <a:spcPts val="480"/>
              </a:spcBef>
              <a:spcAft>
                <a:spcPts val="0"/>
              </a:spcAft>
              <a:buClr>
                <a:schemeClr val="dk2"/>
              </a:buClr>
              <a:buSzPts val="1800"/>
              <a:buFont typeface="Noto Sans Symbols"/>
              <a:buNone/>
            </a:pPr>
            <a:r>
              <a:rPr b="0" i="0" lang="en-US" sz="2400" u="none" cap="none" strike="noStrike">
                <a:solidFill>
                  <a:schemeClr val="dk1"/>
                </a:solidFill>
                <a:latin typeface="Arial"/>
                <a:ea typeface="Arial"/>
                <a:cs typeface="Arial"/>
                <a:sym typeface="Arial"/>
              </a:rPr>
              <a:t>sum(tên_list)</a:t>
            </a:r>
            <a:endParaRPr/>
          </a:p>
          <a:p>
            <a:pPr indent="0" lvl="3" marL="1100137" marR="0" rtl="0" algn="l">
              <a:lnSpc>
                <a:spcPct val="100000"/>
              </a:lnSpc>
              <a:spcBef>
                <a:spcPts val="480"/>
              </a:spcBef>
              <a:spcAft>
                <a:spcPts val="0"/>
              </a:spcAft>
              <a:buClr>
                <a:schemeClr val="dk2"/>
              </a:buClr>
              <a:buSzPts val="1800"/>
              <a:buFont typeface="Noto Sans Symbols"/>
              <a:buNone/>
            </a:pPr>
            <a:r>
              <a:rPr b="0" i="0" lang="en-US" sz="2400" u="none" cap="none" strike="noStrike">
                <a:solidFill>
                  <a:schemeClr val="dk1"/>
                </a:solidFill>
                <a:latin typeface="Arial"/>
                <a:ea typeface="Arial"/>
                <a:cs typeface="Arial"/>
                <a:sym typeface="Arial"/>
              </a:rPr>
              <a:t>sum(tên_list)/len(tên_list)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38" name="Google Shape;338;p1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39" name="Google Shape;339;p16"/>
          <p:cNvPicPr preferRelativeResize="0"/>
          <p:nvPr/>
        </p:nvPicPr>
        <p:blipFill rotWithShape="1">
          <a:blip r:embed="rId3">
            <a:alphaModFix/>
          </a:blip>
          <a:srcRect b="0" l="0" r="0" t="0"/>
          <a:stretch/>
        </p:blipFill>
        <p:spPr>
          <a:xfrm>
            <a:off x="2449512" y="4075112"/>
            <a:ext cx="3668712" cy="1657350"/>
          </a:xfrm>
          <a:prstGeom prst="rect">
            <a:avLst/>
          </a:prstGeom>
          <a:noFill/>
          <a:ln cap="flat" cmpd="sng" w="9525">
            <a:solidFill>
              <a:schemeClr val="accent1"/>
            </a:solidFill>
            <a:prstDash val="solid"/>
            <a:miter lim="800000"/>
            <a:headEnd len="sm" w="sm" type="none"/>
            <a:tailEnd len="sm" w="sm" type="none"/>
          </a:ln>
        </p:spPr>
      </p:pic>
      <p:pic>
        <p:nvPicPr>
          <p:cNvPr id="340" name="Google Shape;340;p16"/>
          <p:cNvPicPr preferRelativeResize="0"/>
          <p:nvPr/>
        </p:nvPicPr>
        <p:blipFill rotWithShape="1">
          <a:blip r:embed="rId4">
            <a:alphaModFix/>
          </a:blip>
          <a:srcRect b="0" l="0" r="0" t="0"/>
          <a:stretch/>
        </p:blipFill>
        <p:spPr>
          <a:xfrm>
            <a:off x="2635250" y="5876925"/>
            <a:ext cx="3297237" cy="695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46" name="Google Shape;346;p1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Thêm element vào cuối 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tên_list.append(element)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47" name="Google Shape;347;p1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48" name="Google Shape;348;p17"/>
          <p:cNvPicPr preferRelativeResize="0"/>
          <p:nvPr/>
        </p:nvPicPr>
        <p:blipFill rotWithShape="1">
          <a:blip r:embed="rId3">
            <a:alphaModFix/>
          </a:blip>
          <a:srcRect b="0" l="0" r="0" t="0"/>
          <a:stretch/>
        </p:blipFill>
        <p:spPr>
          <a:xfrm>
            <a:off x="2555875" y="3068637"/>
            <a:ext cx="4559300" cy="1439862"/>
          </a:xfrm>
          <a:prstGeom prst="rect">
            <a:avLst/>
          </a:prstGeom>
          <a:noFill/>
          <a:ln cap="flat" cmpd="sng" w="9525">
            <a:solidFill>
              <a:schemeClr val="accent1"/>
            </a:solidFill>
            <a:prstDash val="solid"/>
            <a:miter lim="800000"/>
            <a:headEnd len="sm" w="sm" type="none"/>
            <a:tailEnd len="sm" w="sm" type="none"/>
          </a:ln>
        </p:spPr>
      </p:pic>
      <p:pic>
        <p:nvPicPr>
          <p:cNvPr id="349" name="Google Shape;349;p17"/>
          <p:cNvPicPr preferRelativeResize="0"/>
          <p:nvPr/>
        </p:nvPicPr>
        <p:blipFill rotWithShape="1">
          <a:blip r:embed="rId4">
            <a:alphaModFix/>
          </a:blip>
          <a:srcRect b="0" l="0" r="0" t="0"/>
          <a:stretch/>
        </p:blipFill>
        <p:spPr>
          <a:xfrm>
            <a:off x="2555875" y="4730750"/>
            <a:ext cx="1809750" cy="1628775"/>
          </a:xfrm>
          <a:prstGeom prst="rect">
            <a:avLst/>
          </a:prstGeom>
          <a:noFill/>
          <a:ln cap="flat" cmpd="sng" w="9525">
            <a:solidFill>
              <a:schemeClr val="accent1"/>
            </a:solidFill>
            <a:prstDash val="solid"/>
            <a:miter lim="800000"/>
            <a:headEnd len="sm" w="sm" type="none"/>
            <a:tailEnd len="sm" w="sm" type="none"/>
          </a:ln>
        </p:spPr>
      </p:pic>
      <p:pic>
        <p:nvPicPr>
          <p:cNvPr id="350" name="Google Shape;350;p17"/>
          <p:cNvPicPr preferRelativeResize="0"/>
          <p:nvPr/>
        </p:nvPicPr>
        <p:blipFill rotWithShape="1">
          <a:blip r:embed="rId5">
            <a:alphaModFix/>
          </a:blip>
          <a:srcRect b="0" l="0" r="0" t="0"/>
          <a:stretch/>
        </p:blipFill>
        <p:spPr>
          <a:xfrm>
            <a:off x="4443412" y="6084887"/>
            <a:ext cx="1819275" cy="26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56" name="Google Shape;356;p18"/>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Đếm số lần xuất hiện của một element trong 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tên_list.count(element)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57" name="Google Shape;357;p1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58" name="Google Shape;358;p18"/>
          <p:cNvPicPr preferRelativeResize="0"/>
          <p:nvPr/>
        </p:nvPicPr>
        <p:blipFill rotWithShape="1">
          <a:blip r:embed="rId3">
            <a:alphaModFix/>
          </a:blip>
          <a:srcRect b="0" l="0" r="0" t="0"/>
          <a:stretch/>
        </p:blipFill>
        <p:spPr>
          <a:xfrm>
            <a:off x="1547812" y="4292600"/>
            <a:ext cx="6016625" cy="1873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64" name="Google Shape;364;p1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Mở rộng 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tên_list_muốn_mở_rộng.extend(tên_list)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65" name="Google Shape;365;p1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66" name="Google Shape;366;p19"/>
          <p:cNvPicPr preferRelativeResize="0"/>
          <p:nvPr/>
        </p:nvPicPr>
        <p:blipFill rotWithShape="1">
          <a:blip r:embed="rId3">
            <a:alphaModFix/>
          </a:blip>
          <a:srcRect b="0" l="0" r="0" t="0"/>
          <a:stretch/>
        </p:blipFill>
        <p:spPr>
          <a:xfrm>
            <a:off x="1547812" y="4076700"/>
            <a:ext cx="4227512" cy="1884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List</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Tuple</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Dictionary</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Set</a:t>
            </a:r>
            <a:endParaRPr/>
          </a:p>
        </p:txBody>
      </p:sp>
      <p:sp>
        <p:nvSpPr>
          <p:cNvPr id="216" name="Google Shape;216;p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217" name="Google Shape;217;p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72" name="Google Shape;372;p20"/>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Tìm index của element trong list: trả về index nhỏ nhất nếu tìm thấy, nếu không tìm thấy sẽ thông báo lỗi</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tên_list.index(element)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73" name="Google Shape;373;p2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74" name="Google Shape;374;p20"/>
          <p:cNvPicPr preferRelativeResize="0"/>
          <p:nvPr/>
        </p:nvPicPr>
        <p:blipFill rotWithShape="1">
          <a:blip r:embed="rId3">
            <a:alphaModFix/>
          </a:blip>
          <a:srcRect b="0" l="0" r="0" t="0"/>
          <a:stretch/>
        </p:blipFill>
        <p:spPr>
          <a:xfrm>
            <a:off x="1403350" y="4941887"/>
            <a:ext cx="6664325" cy="863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80" name="Google Shape;380;p2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Chèn một element vào list tại vị trí index</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tên_list.insert(index, element)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81" name="Google Shape;381;p2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82" name="Google Shape;382;p21"/>
          <p:cNvPicPr preferRelativeResize="0"/>
          <p:nvPr/>
        </p:nvPicPr>
        <p:blipFill rotWithShape="1">
          <a:blip r:embed="rId3">
            <a:alphaModFix/>
          </a:blip>
          <a:srcRect b="0" l="0" r="0" t="0"/>
          <a:stretch/>
        </p:blipFill>
        <p:spPr>
          <a:xfrm>
            <a:off x="1235075" y="3789362"/>
            <a:ext cx="6673850" cy="12239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88" name="Google Shape;388;p22"/>
          <p:cNvSpPr txBox="1"/>
          <p:nvPr>
            <p:ph idx="1" type="body"/>
          </p:nvPr>
        </p:nvSpPr>
        <p:spPr>
          <a:xfrm>
            <a:off x="468312" y="9810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00000"/>
              </a:lnSpc>
              <a:spcBef>
                <a:spcPts val="6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Lấy một phần tử ra khỏi list: kết quả trả về là phần tử</a:t>
            </a:r>
            <a:endParaRPr/>
          </a:p>
          <a:p>
            <a:pPr indent="-180975" lvl="2" marL="987425" marR="0" rtl="0" algn="l">
              <a:lnSpc>
                <a:spcPct val="100000"/>
              </a:lnSpc>
              <a:spcBef>
                <a:spcPts val="12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tên_list.pop([index])</a:t>
            </a:r>
            <a:endParaRPr/>
          </a:p>
          <a:p>
            <a:pPr indent="-179387" lvl="3" marL="1281112" marR="0" rtl="0" algn="l">
              <a:lnSpc>
                <a:spcPct val="100000"/>
              </a:lnSpc>
              <a:spcBef>
                <a:spcPts val="1200"/>
              </a:spcBef>
              <a:spcAft>
                <a:spcPts val="0"/>
              </a:spcAft>
              <a:buClr>
                <a:schemeClr val="dk2"/>
              </a:buClr>
              <a:buSzPts val="1500"/>
              <a:buFont typeface="Noto Sans Symbols"/>
              <a:buChar char="▪"/>
            </a:pPr>
            <a:r>
              <a:rPr b="0" i="0" lang="en-US" sz="2000" u="none" cap="none" strike="noStrike">
                <a:solidFill>
                  <a:schemeClr val="dk1"/>
                </a:solidFill>
                <a:latin typeface="Arial"/>
                <a:ea typeface="Arial"/>
                <a:cs typeface="Arial"/>
                <a:sym typeface="Arial"/>
              </a:rPr>
              <a:t>Với index = 0 đến chiều dài -1, mặc định không có index thì sẽ lấy phần tử cuối list </a:t>
            </a:r>
            <a:endParaRPr/>
          </a:p>
          <a:p>
            <a:pPr indent="-180975" lvl="2" marL="987425" marR="0" rtl="0" algn="l">
              <a:lnSpc>
                <a:spcPct val="100000"/>
              </a:lnSpc>
              <a:spcBef>
                <a:spcPts val="12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89" name="Google Shape;389;p2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90" name="Google Shape;390;p22"/>
          <p:cNvPicPr preferRelativeResize="0"/>
          <p:nvPr/>
        </p:nvPicPr>
        <p:blipFill rotWithShape="1">
          <a:blip r:embed="rId3">
            <a:alphaModFix/>
          </a:blip>
          <a:srcRect b="0" l="0" r="0" t="0"/>
          <a:stretch/>
        </p:blipFill>
        <p:spPr>
          <a:xfrm>
            <a:off x="2843212" y="3963987"/>
            <a:ext cx="3910012" cy="2632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396" name="Google Shape;396;p2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Xóa một phần tử ra khỏi list: nếu không có phần tử cần xóa sẽ thông báo lỗi</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tên_list.remove(element)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397" name="Google Shape;397;p2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98" name="Google Shape;398;p23"/>
          <p:cNvPicPr preferRelativeResize="0"/>
          <p:nvPr/>
        </p:nvPicPr>
        <p:blipFill rotWithShape="1">
          <a:blip r:embed="rId3">
            <a:alphaModFix/>
          </a:blip>
          <a:srcRect b="0" l="0" r="0" t="0"/>
          <a:stretch/>
        </p:blipFill>
        <p:spPr>
          <a:xfrm>
            <a:off x="1547812" y="4292600"/>
            <a:ext cx="5811837" cy="1873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404" name="Google Shape;404;p24"/>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Đảo ngược 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tên_list.reverse()</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405" name="Google Shape;405;p2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06" name="Google Shape;406;p24"/>
          <p:cNvPicPr preferRelativeResize="0"/>
          <p:nvPr/>
        </p:nvPicPr>
        <p:blipFill rotWithShape="1">
          <a:blip r:embed="rId3">
            <a:alphaModFix/>
          </a:blip>
          <a:srcRect b="0" l="0" r="0" t="0"/>
          <a:stretch/>
        </p:blipFill>
        <p:spPr>
          <a:xfrm>
            <a:off x="1557337" y="3716337"/>
            <a:ext cx="6832600" cy="15128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412" name="Google Shape;412;p2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Sắp xếp list theo giá trị tăng dần</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tên_list.sort()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413" name="Google Shape;413;p2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14" name="Google Shape;414;p25"/>
          <p:cNvPicPr preferRelativeResize="0"/>
          <p:nvPr/>
        </p:nvPicPr>
        <p:blipFill rotWithShape="1">
          <a:blip r:embed="rId3">
            <a:alphaModFix/>
          </a:blip>
          <a:srcRect b="0" l="0" r="0" t="0"/>
          <a:stretch/>
        </p:blipFill>
        <p:spPr>
          <a:xfrm>
            <a:off x="2843212" y="3140075"/>
            <a:ext cx="5005387" cy="3387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420" name="Google Shape;420;p2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Sắp xếp list theo giá trị giảm dần</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a:t>
            </a:r>
            <a:endParaRPr/>
          </a:p>
          <a:p>
            <a:pPr indent="-179387" lvl="3" marL="1281112" marR="0" rtl="0" algn="l">
              <a:lnSpc>
                <a:spcPct val="100000"/>
              </a:lnSpc>
              <a:spcBef>
                <a:spcPts val="400"/>
              </a:spcBef>
              <a:spcAft>
                <a:spcPts val="0"/>
              </a:spcAft>
              <a:buClr>
                <a:schemeClr val="dk2"/>
              </a:buClr>
              <a:buSzPts val="1500"/>
              <a:buFont typeface="Noto Sans Symbols"/>
              <a:buChar char="▪"/>
            </a:pPr>
            <a:r>
              <a:rPr b="0" i="0" lang="en-US" sz="2000" u="none" cap="none" strike="noStrike">
                <a:solidFill>
                  <a:schemeClr val="dk1"/>
                </a:solidFill>
                <a:latin typeface="Arial"/>
                <a:ea typeface="Arial"/>
                <a:cs typeface="Arial"/>
                <a:sym typeface="Arial"/>
              </a:rPr>
              <a:t>tên_list.sort()</a:t>
            </a:r>
            <a:endParaRPr/>
          </a:p>
          <a:p>
            <a:pPr indent="-179387" lvl="3" marL="1281112" marR="0" rtl="0" algn="l">
              <a:lnSpc>
                <a:spcPct val="100000"/>
              </a:lnSpc>
              <a:spcBef>
                <a:spcPts val="400"/>
              </a:spcBef>
              <a:spcAft>
                <a:spcPts val="0"/>
              </a:spcAft>
              <a:buClr>
                <a:schemeClr val="dk2"/>
              </a:buClr>
              <a:buSzPts val="1500"/>
              <a:buFont typeface="Noto Sans Symbols"/>
              <a:buChar char="▪"/>
            </a:pPr>
            <a:r>
              <a:rPr b="0" i="0" lang="en-US" sz="2000" u="none" cap="none" strike="noStrike">
                <a:solidFill>
                  <a:schemeClr val="dk1"/>
                </a:solidFill>
                <a:latin typeface="Arial"/>
                <a:ea typeface="Arial"/>
                <a:cs typeface="Arial"/>
                <a:sym typeface="Arial"/>
              </a:rPr>
              <a:t>Tên_list.reverse()</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421" name="Google Shape;421;p2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22" name="Google Shape;422;p26"/>
          <p:cNvPicPr preferRelativeResize="0"/>
          <p:nvPr/>
        </p:nvPicPr>
        <p:blipFill rotWithShape="1">
          <a:blip r:embed="rId3">
            <a:alphaModFix/>
          </a:blip>
          <a:srcRect b="0" l="0" r="0" t="0"/>
          <a:stretch/>
        </p:blipFill>
        <p:spPr>
          <a:xfrm>
            <a:off x="2484437" y="4005262"/>
            <a:ext cx="3448050" cy="1362075"/>
          </a:xfrm>
          <a:prstGeom prst="rect">
            <a:avLst/>
          </a:prstGeom>
          <a:noFill/>
          <a:ln cap="flat" cmpd="sng" w="9525">
            <a:solidFill>
              <a:schemeClr val="accent1"/>
            </a:solidFill>
            <a:prstDash val="solid"/>
            <a:miter lim="800000"/>
            <a:headEnd len="sm" w="sm" type="none"/>
            <a:tailEnd len="sm" w="sm" type="none"/>
          </a:ln>
        </p:spPr>
      </p:pic>
      <p:pic>
        <p:nvPicPr>
          <p:cNvPr id="423" name="Google Shape;423;p26"/>
          <p:cNvPicPr preferRelativeResize="0"/>
          <p:nvPr/>
        </p:nvPicPr>
        <p:blipFill rotWithShape="1">
          <a:blip r:embed="rId4">
            <a:alphaModFix/>
          </a:blip>
          <a:srcRect b="0" l="0" r="0" t="0"/>
          <a:stretch/>
        </p:blipFill>
        <p:spPr>
          <a:xfrm>
            <a:off x="2700337" y="5516562"/>
            <a:ext cx="4238625" cy="495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429" name="Google Shape;429;p2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List Comprehension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List Comprehension cho phép dùng cú pháp lệnh đơn giản để tạo ra list mới từ list có sẵn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1: </a:t>
            </a:r>
            <a:r>
              <a:rPr b="0" i="1" lang="en-US" sz="2400" u="none" cap="none" strike="noStrike">
                <a:solidFill>
                  <a:srgbClr val="333399"/>
                </a:solidFill>
                <a:latin typeface="Arial"/>
                <a:ea typeface="Arial"/>
                <a:cs typeface="Arial"/>
                <a:sym typeface="Arial"/>
              </a:rPr>
              <a:t>newlist = [expression for item in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tạo list mới là các phần tử chữ HOA</a:t>
            </a:r>
            <a:endParaRPr/>
          </a:p>
        </p:txBody>
      </p:sp>
      <p:sp>
        <p:nvSpPr>
          <p:cNvPr id="430" name="Google Shape;430;p2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31" name="Google Shape;431;p27"/>
          <p:cNvPicPr preferRelativeResize="0"/>
          <p:nvPr/>
        </p:nvPicPr>
        <p:blipFill rotWithShape="1">
          <a:blip r:embed="rId3">
            <a:alphaModFix/>
          </a:blip>
          <a:srcRect b="0" l="0" r="0" t="0"/>
          <a:stretch/>
        </p:blipFill>
        <p:spPr>
          <a:xfrm>
            <a:off x="1590675" y="4343400"/>
            <a:ext cx="5962650" cy="885825"/>
          </a:xfrm>
          <a:prstGeom prst="rect">
            <a:avLst/>
          </a:prstGeom>
          <a:noFill/>
          <a:ln cap="flat" cmpd="sng" w="9525">
            <a:solidFill>
              <a:schemeClr val="accent1"/>
            </a:solidFill>
            <a:prstDash val="solid"/>
            <a:miter lim="800000"/>
            <a:headEnd len="sm" w="sm" type="none"/>
            <a:tailEnd len="sm" w="sm" type="none"/>
          </a:ln>
        </p:spPr>
      </p:pic>
      <p:pic>
        <p:nvPicPr>
          <p:cNvPr id="432" name="Google Shape;432;p27"/>
          <p:cNvPicPr preferRelativeResize="0"/>
          <p:nvPr/>
        </p:nvPicPr>
        <p:blipFill rotWithShape="1">
          <a:blip r:embed="rId4">
            <a:alphaModFix/>
          </a:blip>
          <a:srcRect b="0" l="0" r="0" t="0"/>
          <a:stretch/>
        </p:blipFill>
        <p:spPr>
          <a:xfrm>
            <a:off x="2105025" y="5327650"/>
            <a:ext cx="4933950" cy="333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438" name="Google Shape;438;p28"/>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List Comprehension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2: </a:t>
            </a:r>
            <a:br>
              <a:rPr b="0" i="0" lang="en-US" sz="2800" u="none" cap="none" strike="noStrike">
                <a:solidFill>
                  <a:srgbClr val="333399"/>
                </a:solidFill>
                <a:latin typeface="Arial"/>
                <a:ea typeface="Arial"/>
                <a:cs typeface="Arial"/>
                <a:sym typeface="Arial"/>
              </a:rPr>
            </a:br>
            <a:r>
              <a:rPr b="0" i="0" lang="en-US" sz="2000" u="none" cap="none" strike="noStrike">
                <a:solidFill>
                  <a:srgbClr val="333399"/>
                </a:solidFill>
                <a:latin typeface="Arial"/>
                <a:ea typeface="Arial"/>
                <a:cs typeface="Arial"/>
                <a:sym typeface="Arial"/>
              </a:rPr>
              <a:t>newlist = [</a:t>
            </a:r>
            <a:r>
              <a:rPr b="0" i="1" lang="en-US" sz="2000" u="none" cap="none" strike="noStrike">
                <a:solidFill>
                  <a:srgbClr val="333399"/>
                </a:solidFill>
                <a:latin typeface="Arial"/>
                <a:ea typeface="Arial"/>
                <a:cs typeface="Arial"/>
                <a:sym typeface="Arial"/>
              </a:rPr>
              <a:t>expression</a:t>
            </a:r>
            <a:r>
              <a:rPr b="0" i="0" lang="en-US" sz="2000" u="none" cap="none" strike="noStrike">
                <a:solidFill>
                  <a:srgbClr val="333399"/>
                </a:solidFill>
                <a:latin typeface="Arial"/>
                <a:ea typeface="Arial"/>
                <a:cs typeface="Arial"/>
                <a:sym typeface="Arial"/>
              </a:rPr>
              <a:t> for </a:t>
            </a:r>
            <a:r>
              <a:rPr b="0" i="1" lang="en-US" sz="2000" u="none" cap="none" strike="noStrike">
                <a:solidFill>
                  <a:srgbClr val="333399"/>
                </a:solidFill>
                <a:latin typeface="Arial"/>
                <a:ea typeface="Arial"/>
                <a:cs typeface="Arial"/>
                <a:sym typeface="Arial"/>
              </a:rPr>
              <a:t>item</a:t>
            </a:r>
            <a:r>
              <a:rPr b="0" i="0" lang="en-US" sz="2000" u="none" cap="none" strike="noStrike">
                <a:solidFill>
                  <a:srgbClr val="333399"/>
                </a:solidFill>
                <a:latin typeface="Arial"/>
                <a:ea typeface="Arial"/>
                <a:cs typeface="Arial"/>
                <a:sym typeface="Arial"/>
              </a:rPr>
              <a:t> in </a:t>
            </a:r>
            <a:r>
              <a:rPr b="0" i="1" lang="en-US" sz="2000" u="none" cap="none" strike="noStrike">
                <a:solidFill>
                  <a:srgbClr val="333399"/>
                </a:solidFill>
                <a:latin typeface="Arial"/>
                <a:ea typeface="Arial"/>
                <a:cs typeface="Arial"/>
                <a:sym typeface="Arial"/>
              </a:rPr>
              <a:t>list</a:t>
            </a:r>
            <a:r>
              <a:rPr b="0" i="0" lang="en-US" sz="2000" u="none" cap="none" strike="noStrike">
                <a:solidFill>
                  <a:srgbClr val="333399"/>
                </a:solidFill>
                <a:latin typeface="Arial"/>
                <a:ea typeface="Arial"/>
                <a:cs typeface="Arial"/>
                <a:sym typeface="Arial"/>
              </a:rPr>
              <a:t> if </a:t>
            </a:r>
            <a:r>
              <a:rPr b="0" i="1" lang="en-US" sz="2000" u="none" cap="none" strike="noStrike">
                <a:solidFill>
                  <a:srgbClr val="333399"/>
                </a:solidFill>
                <a:latin typeface="Arial"/>
                <a:ea typeface="Arial"/>
                <a:cs typeface="Arial"/>
                <a:sym typeface="Arial"/>
              </a:rPr>
              <a:t>condition</a:t>
            </a:r>
            <a:r>
              <a:rPr b="0" i="0" lang="en-US" sz="2000" u="none" cap="none" strike="noStrike">
                <a:solidFill>
                  <a:srgbClr val="333399"/>
                </a:solidFill>
                <a:latin typeface="Arial"/>
                <a:ea typeface="Arial"/>
                <a:cs typeface="Arial"/>
                <a:sym typeface="Arial"/>
              </a:rPr>
              <a:t> == True]</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a:t>
            </a:r>
            <a:endParaRPr/>
          </a:p>
        </p:txBody>
      </p:sp>
      <p:sp>
        <p:nvSpPr>
          <p:cNvPr id="439" name="Google Shape;439;p2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40" name="Google Shape;440;p28"/>
          <p:cNvPicPr preferRelativeResize="0"/>
          <p:nvPr/>
        </p:nvPicPr>
        <p:blipFill rotWithShape="1">
          <a:blip r:embed="rId3">
            <a:alphaModFix/>
          </a:blip>
          <a:srcRect b="0" l="0" r="0" t="0"/>
          <a:stretch/>
        </p:blipFill>
        <p:spPr>
          <a:xfrm>
            <a:off x="1600200" y="3536950"/>
            <a:ext cx="5943600" cy="828675"/>
          </a:xfrm>
          <a:prstGeom prst="rect">
            <a:avLst/>
          </a:prstGeom>
          <a:noFill/>
          <a:ln cap="flat" cmpd="sng" w="9525">
            <a:solidFill>
              <a:schemeClr val="accent1"/>
            </a:solidFill>
            <a:prstDash val="solid"/>
            <a:miter lim="800000"/>
            <a:headEnd len="sm" w="sm" type="none"/>
            <a:tailEnd len="sm" w="sm" type="none"/>
          </a:ln>
        </p:spPr>
      </p:pic>
      <p:pic>
        <p:nvPicPr>
          <p:cNvPr id="441" name="Google Shape;441;p28"/>
          <p:cNvPicPr preferRelativeResize="0"/>
          <p:nvPr/>
        </p:nvPicPr>
        <p:blipFill rotWithShape="1">
          <a:blip r:embed="rId4">
            <a:alphaModFix/>
          </a:blip>
          <a:srcRect b="0" l="0" r="0" t="0"/>
          <a:stretch/>
        </p:blipFill>
        <p:spPr>
          <a:xfrm>
            <a:off x="3024187" y="4513262"/>
            <a:ext cx="3095625" cy="428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447" name="Google Shape;447;p2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List Comprehension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3: </a:t>
            </a:r>
            <a:br>
              <a:rPr b="0" i="0" lang="en-US" sz="2800" u="none" cap="none" strike="noStrike">
                <a:solidFill>
                  <a:srgbClr val="333399"/>
                </a:solidFill>
                <a:latin typeface="Arial"/>
                <a:ea typeface="Arial"/>
                <a:cs typeface="Arial"/>
                <a:sym typeface="Arial"/>
              </a:rPr>
            </a:br>
            <a:r>
              <a:rPr b="0" i="0" lang="en-US" sz="2000" u="none" cap="none" strike="noStrike">
                <a:solidFill>
                  <a:srgbClr val="333399"/>
                </a:solidFill>
                <a:latin typeface="Arial"/>
                <a:ea typeface="Arial"/>
                <a:cs typeface="Arial"/>
                <a:sym typeface="Arial"/>
              </a:rPr>
              <a:t>newlist = [</a:t>
            </a:r>
            <a:r>
              <a:rPr b="0" i="1" lang="en-US" sz="2000" u="none" cap="none" strike="noStrike">
                <a:solidFill>
                  <a:srgbClr val="333399"/>
                </a:solidFill>
                <a:latin typeface="Arial"/>
                <a:ea typeface="Arial"/>
                <a:cs typeface="Arial"/>
                <a:sym typeface="Arial"/>
              </a:rPr>
              <a:t>expr1</a:t>
            </a:r>
            <a:r>
              <a:rPr b="0" i="0" lang="en-US" sz="2000" u="none" cap="none" strike="noStrike">
                <a:solidFill>
                  <a:srgbClr val="333399"/>
                </a:solidFill>
                <a:latin typeface="Arial"/>
                <a:ea typeface="Arial"/>
                <a:cs typeface="Arial"/>
                <a:sym typeface="Arial"/>
              </a:rPr>
              <a:t>  if </a:t>
            </a:r>
            <a:r>
              <a:rPr b="0" i="1" lang="en-US" sz="2000" u="none" cap="none" strike="noStrike">
                <a:solidFill>
                  <a:srgbClr val="333399"/>
                </a:solidFill>
                <a:latin typeface="Arial"/>
                <a:ea typeface="Arial"/>
                <a:cs typeface="Arial"/>
                <a:sym typeface="Arial"/>
              </a:rPr>
              <a:t>condition</a:t>
            </a:r>
            <a:r>
              <a:rPr b="0" i="0" lang="en-US" sz="2000" u="none" cap="none" strike="noStrike">
                <a:solidFill>
                  <a:srgbClr val="333399"/>
                </a:solidFill>
                <a:latin typeface="Arial"/>
                <a:ea typeface="Arial"/>
                <a:cs typeface="Arial"/>
                <a:sym typeface="Arial"/>
              </a:rPr>
              <a:t> else expr2 for </a:t>
            </a:r>
            <a:r>
              <a:rPr b="0" i="1" lang="en-US" sz="2000" u="none" cap="none" strike="noStrike">
                <a:solidFill>
                  <a:srgbClr val="333399"/>
                </a:solidFill>
                <a:latin typeface="Arial"/>
                <a:ea typeface="Arial"/>
                <a:cs typeface="Arial"/>
                <a:sym typeface="Arial"/>
              </a:rPr>
              <a:t>item</a:t>
            </a:r>
            <a:r>
              <a:rPr b="0" i="0" lang="en-US" sz="2000" u="none" cap="none" strike="noStrike">
                <a:solidFill>
                  <a:srgbClr val="333399"/>
                </a:solidFill>
                <a:latin typeface="Arial"/>
                <a:ea typeface="Arial"/>
                <a:cs typeface="Arial"/>
                <a:sym typeface="Arial"/>
              </a:rPr>
              <a:t> in </a:t>
            </a:r>
            <a:r>
              <a:rPr b="0" i="1" lang="en-US" sz="2000" u="none" cap="none" strike="noStrike">
                <a:solidFill>
                  <a:srgbClr val="333399"/>
                </a:solidFill>
                <a:latin typeface="Arial"/>
                <a:ea typeface="Arial"/>
                <a:cs typeface="Arial"/>
                <a:sym typeface="Arial"/>
              </a:rPr>
              <a:t>list</a:t>
            </a:r>
            <a:r>
              <a:rPr b="0" i="0" lang="en-US" sz="2000" u="none" cap="none" strike="noStrike">
                <a:solidFill>
                  <a:srgbClr val="333399"/>
                </a:solidFill>
                <a:latin typeface="Arial"/>
                <a:ea typeface="Arial"/>
                <a:cs typeface="Arial"/>
                <a:sym typeface="Arial"/>
              </a:rPr>
              <a: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448" name="Google Shape;448;p2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49" name="Google Shape;449;p29"/>
          <p:cNvPicPr preferRelativeResize="0"/>
          <p:nvPr/>
        </p:nvPicPr>
        <p:blipFill rotWithShape="1">
          <a:blip r:embed="rId3">
            <a:alphaModFix/>
          </a:blip>
          <a:srcRect b="0" l="0" r="0" t="0"/>
          <a:stretch/>
        </p:blipFill>
        <p:spPr>
          <a:xfrm>
            <a:off x="1319212" y="3498850"/>
            <a:ext cx="6505575" cy="866775"/>
          </a:xfrm>
          <a:prstGeom prst="rect">
            <a:avLst/>
          </a:prstGeom>
          <a:noFill/>
          <a:ln cap="flat" cmpd="sng" w="9525">
            <a:solidFill>
              <a:schemeClr val="accent1"/>
            </a:solidFill>
            <a:prstDash val="solid"/>
            <a:miter lim="800000"/>
            <a:headEnd len="sm" w="sm" type="none"/>
            <a:tailEnd len="sm" w="sm" type="none"/>
          </a:ln>
        </p:spPr>
      </p:pic>
      <p:pic>
        <p:nvPicPr>
          <p:cNvPr id="450" name="Google Shape;450;p29"/>
          <p:cNvPicPr preferRelativeResize="0"/>
          <p:nvPr/>
        </p:nvPicPr>
        <p:blipFill rotWithShape="1">
          <a:blip r:embed="rId4">
            <a:alphaModFix/>
          </a:blip>
          <a:srcRect b="0" l="0" r="0" t="0"/>
          <a:stretch/>
        </p:blipFill>
        <p:spPr>
          <a:xfrm>
            <a:off x="2057400" y="4508500"/>
            <a:ext cx="5029200" cy="26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a:t>
            </a:r>
            <a:endParaRPr/>
          </a:p>
        </p:txBody>
      </p:sp>
      <p:sp>
        <p:nvSpPr>
          <p:cNvPr id="223" name="Google Shape;223;p3"/>
          <p:cNvSpPr txBox="1"/>
          <p:nvPr>
            <p:ph idx="1" type="body"/>
          </p:nvPr>
        </p:nvSpPr>
        <p:spPr>
          <a:xfrm>
            <a:off x="468312" y="1052512"/>
            <a:ext cx="7991475"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cap="none" strike="noStrike">
                <a:solidFill>
                  <a:srgbClr val="333399"/>
                </a:solidFill>
                <a:latin typeface="Arial"/>
                <a:ea typeface="Arial"/>
                <a:cs typeface="Arial"/>
                <a:sym typeface="Arial"/>
              </a:rPr>
              <a:t>Là một cấu trúc dữ liệu cơ bản trong Python, thuộc nhóm sequence.</a:t>
            </a:r>
            <a:endParaRPr/>
          </a:p>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cap="none" strike="noStrike">
                <a:solidFill>
                  <a:srgbClr val="333399"/>
                </a:solidFill>
                <a:latin typeface="Arial"/>
                <a:ea typeface="Arial"/>
                <a:cs typeface="Arial"/>
                <a:sym typeface="Arial"/>
              </a:rPr>
              <a:t>Gồm nhiều phần tử, mỗi phần tử có một vị trí gọi là index, phần tử đầu tiên có index = 0, phần tử cuối cùng có index = số phần tử - 1 </a:t>
            </a:r>
            <a:endParaRPr/>
          </a:p>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cap="none" strike="noStrike">
                <a:solidFill>
                  <a:srgbClr val="333399"/>
                </a:solidFill>
                <a:latin typeface="Arial"/>
                <a:ea typeface="Arial"/>
                <a:cs typeface="Arial"/>
                <a:sym typeface="Arial"/>
              </a:rPr>
              <a:t>Các phần tử trong list có thể cùng hoặc khác kiểu. Tuy nhiên, cùng kiểu thì sẽ dễ xử lý tính toán.</a:t>
            </a:r>
            <a:endParaRPr/>
          </a:p>
        </p:txBody>
      </p:sp>
      <p:sp>
        <p:nvSpPr>
          <p:cNvPr id="224" name="Google Shape;224;p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0"/>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List</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Tuple</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Dictionary</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Set</a:t>
            </a:r>
            <a:endParaRPr/>
          </a:p>
        </p:txBody>
      </p:sp>
      <p:sp>
        <p:nvSpPr>
          <p:cNvPr id="457" name="Google Shape;457;p3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458" name="Google Shape;458;p3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Tuple</a:t>
            </a:r>
            <a:endParaRPr/>
          </a:p>
        </p:txBody>
      </p:sp>
      <p:sp>
        <p:nvSpPr>
          <p:cNvPr id="464" name="Google Shape;464;p31"/>
          <p:cNvSpPr txBox="1"/>
          <p:nvPr>
            <p:ph idx="1" type="body"/>
          </p:nvPr>
        </p:nvSpPr>
        <p:spPr>
          <a:xfrm>
            <a:off x="468312" y="1196975"/>
            <a:ext cx="7991475"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Là một cấu trúc dữ liệu cơ bản trong Python, thuộc nhóm sequence.</a:t>
            </a:r>
            <a:endParaRPr/>
          </a:p>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Giới hạn, cố định số phần tử, không thay đổi giá trị phần tử</a:t>
            </a:r>
            <a:endParaRPr/>
          </a:p>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Gồm nhiều phần tử, mỗi phần tử có một vị trí gọi là index, phần tử đầu tiên có index = 0, phần tử cuối cùng có index = số phần tử - 1 </a:t>
            </a:r>
            <a:endParaRPr/>
          </a:p>
        </p:txBody>
      </p:sp>
      <p:sp>
        <p:nvSpPr>
          <p:cNvPr id="465" name="Google Shape;465;p3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Tuple</a:t>
            </a:r>
            <a:endParaRPr/>
          </a:p>
        </p:txBody>
      </p:sp>
      <p:sp>
        <p:nvSpPr>
          <p:cNvPr id="471" name="Google Shape;471;p32"/>
          <p:cNvSpPr txBox="1"/>
          <p:nvPr>
            <p:ph idx="1" type="body"/>
          </p:nvPr>
        </p:nvSpPr>
        <p:spPr>
          <a:xfrm>
            <a:off x="323850" y="1196975"/>
            <a:ext cx="83518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Tạo tuple</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tên_tuple = (phần tử 1, phần tử 2, …)</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Có thể không dùng</a:t>
            </a:r>
            <a:r>
              <a:rPr b="0" i="0" lang="en-US" sz="2400" u="none" cap="none" strike="noStrike">
                <a:solidFill>
                  <a:srgbClr val="FF0000"/>
                </a:solidFill>
                <a:latin typeface="Arial"/>
                <a:ea typeface="Arial"/>
                <a:cs typeface="Arial"/>
                <a:sym typeface="Arial"/>
              </a:rPr>
              <a:t> () </a:t>
            </a:r>
            <a:r>
              <a:rPr b="0" i="0" lang="en-US" sz="2400" u="none" cap="none" strike="noStrike">
                <a:solidFill>
                  <a:srgbClr val="3366FF"/>
                </a:solidFill>
                <a:latin typeface="Arial"/>
                <a:ea typeface="Arial"/>
                <a:cs typeface="Arial"/>
                <a:sym typeface="Arial"/>
              </a:rPr>
              <a:t>khi tạo tuple</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472" name="Google Shape;472;p3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73" name="Google Shape;473;p32"/>
          <p:cNvPicPr preferRelativeResize="0"/>
          <p:nvPr/>
        </p:nvPicPr>
        <p:blipFill rotWithShape="1">
          <a:blip r:embed="rId3">
            <a:alphaModFix/>
          </a:blip>
          <a:srcRect b="0" l="0" r="0" t="0"/>
          <a:stretch/>
        </p:blipFill>
        <p:spPr>
          <a:xfrm>
            <a:off x="2051050" y="3141662"/>
            <a:ext cx="2935287" cy="838200"/>
          </a:xfrm>
          <a:prstGeom prst="rect">
            <a:avLst/>
          </a:prstGeom>
          <a:noFill/>
          <a:ln cap="flat" cmpd="sng" w="9525">
            <a:solidFill>
              <a:schemeClr val="accent1"/>
            </a:solidFill>
            <a:prstDash val="solid"/>
            <a:miter lim="800000"/>
            <a:headEnd len="sm" w="sm" type="none"/>
            <a:tailEnd len="sm" w="sm" type="none"/>
          </a:ln>
        </p:spPr>
      </p:pic>
      <p:pic>
        <p:nvPicPr>
          <p:cNvPr id="474" name="Google Shape;474;p32"/>
          <p:cNvPicPr preferRelativeResize="0"/>
          <p:nvPr/>
        </p:nvPicPr>
        <p:blipFill rotWithShape="1">
          <a:blip r:embed="rId4">
            <a:alphaModFix/>
          </a:blip>
          <a:srcRect b="0" l="0" r="0" t="0"/>
          <a:stretch/>
        </p:blipFill>
        <p:spPr>
          <a:xfrm>
            <a:off x="5219700" y="3455987"/>
            <a:ext cx="2647950" cy="523875"/>
          </a:xfrm>
          <a:prstGeom prst="rect">
            <a:avLst/>
          </a:prstGeom>
          <a:noFill/>
          <a:ln>
            <a:noFill/>
          </a:ln>
        </p:spPr>
      </p:pic>
      <p:pic>
        <p:nvPicPr>
          <p:cNvPr id="475" name="Google Shape;475;p32"/>
          <p:cNvPicPr preferRelativeResize="0"/>
          <p:nvPr/>
        </p:nvPicPr>
        <p:blipFill rotWithShape="1">
          <a:blip r:embed="rId5">
            <a:alphaModFix/>
          </a:blip>
          <a:srcRect b="0" l="0" r="0" t="0"/>
          <a:stretch/>
        </p:blipFill>
        <p:spPr>
          <a:xfrm>
            <a:off x="2051050" y="4195762"/>
            <a:ext cx="3278187" cy="819150"/>
          </a:xfrm>
          <a:prstGeom prst="rect">
            <a:avLst/>
          </a:prstGeom>
          <a:noFill/>
          <a:ln cap="flat" cmpd="sng" w="9525">
            <a:solidFill>
              <a:schemeClr val="accent1"/>
            </a:solidFill>
            <a:prstDash val="solid"/>
            <a:miter lim="800000"/>
            <a:headEnd len="sm" w="sm" type="none"/>
            <a:tailEnd len="sm" w="sm" type="none"/>
          </a:ln>
        </p:spPr>
      </p:pic>
      <p:pic>
        <p:nvPicPr>
          <p:cNvPr id="476" name="Google Shape;476;p32"/>
          <p:cNvPicPr preferRelativeResize="0"/>
          <p:nvPr/>
        </p:nvPicPr>
        <p:blipFill rotWithShape="1">
          <a:blip r:embed="rId6">
            <a:alphaModFix/>
          </a:blip>
          <a:srcRect b="0" l="0" r="0" t="0"/>
          <a:stretch/>
        </p:blipFill>
        <p:spPr>
          <a:xfrm>
            <a:off x="5435600" y="4500562"/>
            <a:ext cx="2630487" cy="514350"/>
          </a:xfrm>
          <a:prstGeom prst="rect">
            <a:avLst/>
          </a:prstGeom>
          <a:noFill/>
          <a:ln>
            <a:noFill/>
          </a:ln>
        </p:spPr>
      </p:pic>
      <p:pic>
        <p:nvPicPr>
          <p:cNvPr id="477" name="Google Shape;477;p32"/>
          <p:cNvPicPr preferRelativeResize="0"/>
          <p:nvPr/>
        </p:nvPicPr>
        <p:blipFill rotWithShape="1">
          <a:blip r:embed="rId7">
            <a:alphaModFix/>
          </a:blip>
          <a:srcRect b="0" l="0" r="0" t="0"/>
          <a:stretch/>
        </p:blipFill>
        <p:spPr>
          <a:xfrm>
            <a:off x="2124075" y="5294312"/>
            <a:ext cx="2028825" cy="847725"/>
          </a:xfrm>
          <a:prstGeom prst="rect">
            <a:avLst/>
          </a:prstGeom>
          <a:noFill/>
          <a:ln cap="flat" cmpd="sng" w="9525">
            <a:solidFill>
              <a:schemeClr val="accent1"/>
            </a:solidFill>
            <a:prstDash val="solid"/>
            <a:miter lim="800000"/>
            <a:headEnd len="sm" w="sm" type="none"/>
            <a:tailEnd len="sm" w="sm" type="none"/>
          </a:ln>
        </p:spPr>
      </p:pic>
      <p:pic>
        <p:nvPicPr>
          <p:cNvPr id="478" name="Google Shape;478;p32"/>
          <p:cNvPicPr preferRelativeResize="0"/>
          <p:nvPr/>
        </p:nvPicPr>
        <p:blipFill rotWithShape="1">
          <a:blip r:embed="rId8">
            <a:alphaModFix/>
          </a:blip>
          <a:srcRect b="0" l="0" r="0" t="0"/>
          <a:stretch/>
        </p:blipFill>
        <p:spPr>
          <a:xfrm>
            <a:off x="5367337" y="5535612"/>
            <a:ext cx="1800225" cy="523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Tuple</a:t>
            </a:r>
            <a:endParaRPr/>
          </a:p>
        </p:txBody>
      </p:sp>
      <p:sp>
        <p:nvSpPr>
          <p:cNvPr id="484" name="Google Shape;484;p33"/>
          <p:cNvSpPr txBox="1"/>
          <p:nvPr>
            <p:ph idx="1" type="body"/>
          </p:nvPr>
        </p:nvSpPr>
        <p:spPr>
          <a:xfrm>
            <a:off x="468312" y="1009650"/>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Truy xuất phần tử trong tuple</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tên_tuple[index], với index từ 0 … chiều dài -1</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tên_tuple[begin : end], với begin &gt;=0, end &lt; chiều dài -1: kết quả là các phần tử có index từ begin đến end-1</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485" name="Google Shape;485;p3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86" name="Google Shape;486;p33"/>
          <p:cNvPicPr preferRelativeResize="0"/>
          <p:nvPr/>
        </p:nvPicPr>
        <p:blipFill rotWithShape="1">
          <a:blip r:embed="rId3">
            <a:alphaModFix/>
          </a:blip>
          <a:srcRect b="0" l="0" r="0" t="0"/>
          <a:stretch/>
        </p:blipFill>
        <p:spPr>
          <a:xfrm>
            <a:off x="3635375" y="4097337"/>
            <a:ext cx="4184650" cy="25003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Tuple</a:t>
            </a:r>
            <a:endParaRPr/>
          </a:p>
        </p:txBody>
      </p:sp>
      <p:sp>
        <p:nvSpPr>
          <p:cNvPr id="492" name="Google Shape;492;p34"/>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00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Lưu ý: tuple không thay đổi, do đó ta không thể cập nhật/ xóa phần tử trong tuple</a:t>
            </a:r>
            <a:endParaRPr/>
          </a:p>
          <a:p>
            <a:pPr indent="-342900" lvl="0" marL="342900" marR="0" rtl="0" algn="l">
              <a:lnSpc>
                <a:spcPct val="100000"/>
              </a:lnSpc>
              <a:spcBef>
                <a:spcPts val="120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Chỉ có thể xóa bỏ cả tuple:</a:t>
            </a:r>
            <a:endParaRPr/>
          </a:p>
          <a:p>
            <a:pPr indent="-234950" lvl="1" marL="692150" marR="0" rtl="0" algn="l">
              <a:lnSpc>
                <a:spcPct val="100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a:t>
            </a:r>
            <a:r>
              <a:rPr b="0" i="0" lang="en-US" sz="2800" u="none" cap="none" strike="noStrike">
                <a:solidFill>
                  <a:srgbClr val="FF0000"/>
                </a:solidFill>
                <a:latin typeface="Arial"/>
                <a:ea typeface="Arial"/>
                <a:cs typeface="Arial"/>
                <a:sym typeface="Arial"/>
              </a:rPr>
              <a:t>del</a:t>
            </a:r>
            <a:r>
              <a:rPr b="0" i="0" lang="en-US" sz="2800" u="none" cap="none" strike="noStrike">
                <a:solidFill>
                  <a:srgbClr val="333399"/>
                </a:solidFill>
                <a:latin typeface="Arial"/>
                <a:ea typeface="Arial"/>
                <a:cs typeface="Arial"/>
                <a:sym typeface="Arial"/>
              </a:rPr>
              <a:t>(tên_tuple)</a:t>
            </a:r>
            <a:endParaRPr/>
          </a:p>
          <a:p>
            <a:pPr indent="-234950" lvl="1" marL="692150" marR="0" rtl="0" algn="l">
              <a:lnSpc>
                <a:spcPct val="100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493" name="Google Shape;493;p3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94" name="Google Shape;494;p34"/>
          <p:cNvPicPr preferRelativeResize="0"/>
          <p:nvPr/>
        </p:nvPicPr>
        <p:blipFill rotWithShape="1">
          <a:blip r:embed="rId3">
            <a:alphaModFix/>
          </a:blip>
          <a:srcRect b="0" l="0" r="0" t="0"/>
          <a:stretch/>
        </p:blipFill>
        <p:spPr>
          <a:xfrm>
            <a:off x="2339975" y="3943350"/>
            <a:ext cx="4611687" cy="2654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Tuple</a:t>
            </a:r>
            <a:endParaRPr/>
          </a:p>
        </p:txBody>
      </p:sp>
      <p:sp>
        <p:nvSpPr>
          <p:cNvPr id="500" name="Google Shape;500;p3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tuple</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Cũng tương tự như các phương thức cơ bản của list nhưng </a:t>
            </a:r>
            <a:r>
              <a:rPr b="1" i="0" lang="en-US" sz="2800" u="none" cap="none" strike="noStrike">
                <a:solidFill>
                  <a:srgbClr val="FF0000"/>
                </a:solidFill>
                <a:latin typeface="Arial"/>
                <a:ea typeface="Arial"/>
                <a:cs typeface="Arial"/>
                <a:sym typeface="Arial"/>
              </a:rPr>
              <a:t>không có</a:t>
            </a:r>
            <a:r>
              <a:rPr b="0" i="0" lang="en-US" sz="2800" u="none" cap="none" strike="noStrike">
                <a:solidFill>
                  <a:srgbClr val="333399"/>
                </a:solidFill>
                <a:latin typeface="Arial"/>
                <a:ea typeface="Arial"/>
                <a:cs typeface="Arial"/>
                <a:sym typeface="Arial"/>
              </a:rPr>
              <a:t> phương thức: sort, reverse, remove, pop, insert, extend, append</a:t>
            </a:r>
            <a:endParaRPr/>
          </a:p>
        </p:txBody>
      </p:sp>
      <p:sp>
        <p:nvSpPr>
          <p:cNvPr id="501" name="Google Shape;501;p3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Tuple</a:t>
            </a:r>
            <a:endParaRPr/>
          </a:p>
        </p:txBody>
      </p:sp>
      <p:sp>
        <p:nvSpPr>
          <p:cNvPr id="507" name="Google Shape;507;p3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tuple</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Copy các phần tử của list vào tuple</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tên_tuple = tuple(tên_list)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508" name="Google Shape;508;p3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09" name="Google Shape;509;p36"/>
          <p:cNvPicPr preferRelativeResize="0"/>
          <p:nvPr/>
        </p:nvPicPr>
        <p:blipFill rotWithShape="1">
          <a:blip r:embed="rId3">
            <a:alphaModFix/>
          </a:blip>
          <a:srcRect b="0" l="0" r="0" t="0"/>
          <a:stretch/>
        </p:blipFill>
        <p:spPr>
          <a:xfrm>
            <a:off x="1547812" y="3792537"/>
            <a:ext cx="5594350" cy="1292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7"/>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List</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Tuple</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Dictionary</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Set</a:t>
            </a:r>
            <a:endParaRPr/>
          </a:p>
        </p:txBody>
      </p:sp>
      <p:sp>
        <p:nvSpPr>
          <p:cNvPr id="516" name="Google Shape;516;p3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517" name="Google Shape;517;p3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a:t>
            </a:r>
            <a:endParaRPr/>
          </a:p>
        </p:txBody>
      </p:sp>
      <p:sp>
        <p:nvSpPr>
          <p:cNvPr id="523" name="Google Shape;523;p38"/>
          <p:cNvSpPr txBox="1"/>
          <p:nvPr>
            <p:ph idx="1" type="body"/>
          </p:nvPr>
        </p:nvSpPr>
        <p:spPr>
          <a:xfrm>
            <a:off x="468312" y="1196975"/>
            <a:ext cx="7991475"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Là một cấu trúc dữ liệu cơ bản trong Python, thuộc nhóm sequence.</a:t>
            </a:r>
            <a:endParaRPr/>
          </a:p>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Gồm nhiều phần tử, mỗi phần tử sẽ là một bộ </a:t>
            </a:r>
            <a:r>
              <a:rPr b="1" i="0" lang="en-US" sz="3200" u="sng">
                <a:solidFill>
                  <a:srgbClr val="333399"/>
                </a:solidFill>
                <a:latin typeface="Arial"/>
                <a:ea typeface="Arial"/>
                <a:cs typeface="Arial"/>
                <a:sym typeface="Arial"/>
              </a:rPr>
              <a:t>key </a:t>
            </a:r>
            <a:r>
              <a:rPr b="1" i="0" lang="en-US" sz="3200" u="sng">
                <a:solidFill>
                  <a:srgbClr val="FF0000"/>
                </a:solidFill>
                <a:latin typeface="Arial"/>
                <a:ea typeface="Arial"/>
                <a:cs typeface="Arial"/>
                <a:sym typeface="Arial"/>
              </a:rPr>
              <a:t>:</a:t>
            </a:r>
            <a:r>
              <a:rPr b="1" i="0" lang="en-US" sz="3200" u="sng">
                <a:solidFill>
                  <a:schemeClr val="dk1"/>
                </a:solidFill>
                <a:latin typeface="Arial"/>
                <a:ea typeface="Arial"/>
                <a:cs typeface="Arial"/>
                <a:sym typeface="Arial"/>
              </a:rPr>
              <a:t> </a:t>
            </a:r>
            <a:r>
              <a:rPr b="1" i="0" lang="en-US" sz="3200" u="sng">
                <a:solidFill>
                  <a:srgbClr val="333399"/>
                </a:solidFill>
                <a:latin typeface="Arial"/>
                <a:ea typeface="Arial"/>
                <a:cs typeface="Arial"/>
                <a:sym typeface="Arial"/>
              </a:rPr>
              <a:t>value</a:t>
            </a:r>
            <a:endParaRPr/>
          </a:p>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Key là </a:t>
            </a:r>
            <a:r>
              <a:rPr b="1" i="0" lang="en-US" sz="3200" u="none">
                <a:solidFill>
                  <a:srgbClr val="FF0000"/>
                </a:solidFill>
                <a:latin typeface="Arial"/>
                <a:ea typeface="Arial"/>
                <a:cs typeface="Arial"/>
                <a:sym typeface="Arial"/>
              </a:rPr>
              <a:t>duy nhất </a:t>
            </a:r>
            <a:r>
              <a:rPr b="1" i="0" lang="en-US" sz="3200" u="none">
                <a:solidFill>
                  <a:srgbClr val="333399"/>
                </a:solidFill>
                <a:latin typeface="Arial"/>
                <a:ea typeface="Arial"/>
                <a:cs typeface="Arial"/>
                <a:sym typeface="Arial"/>
              </a:rPr>
              <a:t>trong dictionary, còn value thì có thể trùng</a:t>
            </a:r>
            <a:endParaRPr/>
          </a:p>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Kiểu dữ liệu của key có thể là string, number hoặc tuple</a:t>
            </a:r>
            <a:endParaRPr/>
          </a:p>
        </p:txBody>
      </p:sp>
      <p:sp>
        <p:nvSpPr>
          <p:cNvPr id="524" name="Google Shape;524;p3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a:t>
            </a:r>
            <a:endParaRPr/>
          </a:p>
        </p:txBody>
      </p:sp>
      <p:sp>
        <p:nvSpPr>
          <p:cNvPr id="530" name="Google Shape;530;p39"/>
          <p:cNvSpPr txBox="1"/>
          <p:nvPr>
            <p:ph idx="1" type="body"/>
          </p:nvPr>
        </p:nvSpPr>
        <p:spPr>
          <a:xfrm>
            <a:off x="468312"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Tạo dictionary</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tên_dictionary = {key1 : value1, key2 : value 2, …}</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a:p>
            <a:pPr indent="-57150" lvl="1" marL="692150" marR="0" rtl="0" algn="l">
              <a:lnSpc>
                <a:spcPct val="125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531" name="Google Shape;531;p3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32" name="Google Shape;532;p39"/>
          <p:cNvPicPr preferRelativeResize="0"/>
          <p:nvPr/>
        </p:nvPicPr>
        <p:blipFill rotWithShape="1">
          <a:blip r:embed="rId3">
            <a:alphaModFix/>
          </a:blip>
          <a:srcRect b="0" l="0" r="0" t="0"/>
          <a:stretch/>
        </p:blipFill>
        <p:spPr>
          <a:xfrm>
            <a:off x="1058862" y="3933825"/>
            <a:ext cx="7185025" cy="935037"/>
          </a:xfrm>
          <a:prstGeom prst="rect">
            <a:avLst/>
          </a:prstGeom>
          <a:noFill/>
          <a:ln>
            <a:noFill/>
          </a:ln>
        </p:spPr>
      </p:pic>
      <p:sp>
        <p:nvSpPr>
          <p:cNvPr id="533" name="Google Shape;533;p39"/>
          <p:cNvSpPr/>
          <p:nvPr/>
        </p:nvSpPr>
        <p:spPr>
          <a:xfrm>
            <a:off x="2268537" y="3381375"/>
            <a:ext cx="863600" cy="522287"/>
          </a:xfrm>
          <a:prstGeom prst="wedgeEllipseCallout">
            <a:avLst>
              <a:gd fmla="val 349" name="adj1"/>
              <a:gd fmla="val 22655" name="adj2"/>
            </a:avLst>
          </a:prstGeom>
          <a:gradFill>
            <a:gsLst>
              <a:gs pos="0">
                <a:srgbClr val="FFFFF0"/>
              </a:gs>
              <a:gs pos="74000">
                <a:srgbClr val="FFFF75"/>
              </a:gs>
              <a:gs pos="83000">
                <a:srgbClr val="FFFF75"/>
              </a:gs>
              <a:gs pos="100000">
                <a:srgbClr val="FFFFA3"/>
              </a:gs>
            </a:gsLst>
            <a:lin ang="5400000" scaled="0"/>
          </a:gradFill>
          <a:ln cap="flat" cmpd="sng" w="15875">
            <a:solidFill>
              <a:schemeClr val="accent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333399"/>
              </a:buClr>
              <a:buSzPts val="2000"/>
              <a:buFont typeface="Arial"/>
              <a:buNone/>
            </a:pPr>
            <a:r>
              <a:rPr b="1" i="0" lang="en-US" sz="2000" u="none" cap="none" strike="noStrike">
                <a:solidFill>
                  <a:srgbClr val="333399"/>
                </a:solidFill>
                <a:latin typeface="Arial"/>
                <a:ea typeface="Arial"/>
                <a:cs typeface="Arial"/>
                <a:sym typeface="Arial"/>
              </a:rPr>
              <a:t>key</a:t>
            </a:r>
            <a:endParaRPr b="0" i="0" sz="1400" u="none" cap="none" strike="noStrike">
              <a:solidFill>
                <a:srgbClr val="000000"/>
              </a:solidFill>
              <a:latin typeface="Arial"/>
              <a:ea typeface="Arial"/>
              <a:cs typeface="Arial"/>
              <a:sym typeface="Arial"/>
            </a:endParaRPr>
          </a:p>
        </p:txBody>
      </p:sp>
      <p:sp>
        <p:nvSpPr>
          <p:cNvPr id="534" name="Google Shape;534;p39"/>
          <p:cNvSpPr/>
          <p:nvPr/>
        </p:nvSpPr>
        <p:spPr>
          <a:xfrm>
            <a:off x="3290887" y="3411537"/>
            <a:ext cx="1209675" cy="449262"/>
          </a:xfrm>
          <a:prstGeom prst="wedgeEllipseCallout">
            <a:avLst>
              <a:gd fmla="val 183" name="adj1"/>
              <a:gd fmla="val 25344" name="adj2"/>
            </a:avLst>
          </a:prstGeom>
          <a:gradFill>
            <a:gsLst>
              <a:gs pos="0">
                <a:srgbClr val="FFFFF0"/>
              </a:gs>
              <a:gs pos="74000">
                <a:srgbClr val="FFFF75"/>
              </a:gs>
              <a:gs pos="83000">
                <a:srgbClr val="FFFF75"/>
              </a:gs>
              <a:gs pos="100000">
                <a:srgbClr val="FFFFA3"/>
              </a:gs>
            </a:gsLst>
            <a:lin ang="5400000" scaled="0"/>
          </a:gradFill>
          <a:ln cap="flat" cmpd="sng" w="15875">
            <a:solidFill>
              <a:schemeClr val="accent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333399"/>
              </a:buClr>
              <a:buSzPts val="2000"/>
              <a:buFont typeface="Arial"/>
              <a:buNone/>
            </a:pPr>
            <a:r>
              <a:rPr b="1" i="0" lang="en-US" sz="2000" u="none" cap="none" strike="noStrike">
                <a:solidFill>
                  <a:srgbClr val="333399"/>
                </a:solidFill>
                <a:latin typeface="Arial"/>
                <a:ea typeface="Arial"/>
                <a:cs typeface="Arial"/>
                <a:sym typeface="Arial"/>
              </a:rPr>
              <a:t>value</a:t>
            </a:r>
            <a:endParaRPr b="0" i="0" sz="1400" u="none" cap="none" strike="noStrike">
              <a:solidFill>
                <a:srgbClr val="000000"/>
              </a:solidFill>
              <a:latin typeface="Arial"/>
              <a:ea typeface="Arial"/>
              <a:cs typeface="Arial"/>
              <a:sym typeface="Arial"/>
            </a:endParaRPr>
          </a:p>
        </p:txBody>
      </p:sp>
      <p:sp>
        <p:nvSpPr>
          <p:cNvPr id="535" name="Google Shape;535;p39"/>
          <p:cNvSpPr txBox="1"/>
          <p:nvPr/>
        </p:nvSpPr>
        <p:spPr>
          <a:xfrm>
            <a:off x="5724525" y="2990850"/>
            <a:ext cx="3159125" cy="708025"/>
          </a:xfrm>
          <a:prstGeom prst="rect">
            <a:avLst/>
          </a:prstGeom>
          <a:gradFill>
            <a:gsLst>
              <a:gs pos="0">
                <a:srgbClr val="FFFF47"/>
              </a:gs>
              <a:gs pos="74000">
                <a:srgbClr val="FFFF75"/>
              </a:gs>
              <a:gs pos="83000">
                <a:srgbClr val="FFFF75"/>
              </a:gs>
              <a:gs pos="100000">
                <a:srgbClr val="FFFFA3"/>
              </a:gs>
            </a:gsLst>
            <a:lin ang="5400000" scaled="0"/>
          </a:gra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99"/>
              </a:buClr>
              <a:buSzPts val="2000"/>
              <a:buFont typeface="Arial"/>
              <a:buNone/>
            </a:pPr>
            <a:r>
              <a:rPr b="1" i="0" lang="en-US" sz="2000" u="none" cap="none" strike="noStrike">
                <a:solidFill>
                  <a:srgbClr val="333399"/>
                </a:solidFill>
                <a:latin typeface="Arial"/>
                <a:ea typeface="Arial"/>
                <a:cs typeface="Arial"/>
                <a:sym typeface="Arial"/>
              </a:rPr>
              <a:t>Key là số, Value là chuỗi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99"/>
              </a:buClr>
              <a:buSzPts val="2000"/>
              <a:buFont typeface="Arial"/>
              <a:buNone/>
            </a:pPr>
            <a:r>
              <a:rPr b="1" i="0" lang="en-US" sz="2000" u="none" cap="none" strike="noStrike">
                <a:solidFill>
                  <a:srgbClr val="333399"/>
                </a:solidFill>
                <a:latin typeface="Arial"/>
                <a:ea typeface="Arial"/>
                <a:cs typeface="Arial"/>
                <a:sym typeface="Arial"/>
              </a:rPr>
              <a:t>Key là duy nhất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a:t>
            </a:r>
            <a:endParaRPr/>
          </a:p>
        </p:txBody>
      </p:sp>
      <p:sp>
        <p:nvSpPr>
          <p:cNvPr id="230" name="Google Shape;230;p4"/>
          <p:cNvSpPr txBox="1"/>
          <p:nvPr>
            <p:ph idx="1" type="body"/>
          </p:nvPr>
        </p:nvSpPr>
        <p:spPr>
          <a:xfrm>
            <a:off x="468312"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cap="none" strike="noStrike">
                <a:solidFill>
                  <a:srgbClr val="333399"/>
                </a:solidFill>
                <a:latin typeface="Arial"/>
                <a:ea typeface="Arial"/>
                <a:cs typeface="Arial"/>
                <a:sym typeface="Arial"/>
              </a:rPr>
              <a:t>Tạo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tên_list = [phần tử 1, phần tử 2, …]</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a:p>
            <a:pPr indent="-57150" lvl="1" marL="692150" marR="0" rtl="0" algn="l">
              <a:lnSpc>
                <a:spcPct val="125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231" name="Google Shape;231;p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32" name="Google Shape;232;p4"/>
          <p:cNvPicPr preferRelativeResize="0"/>
          <p:nvPr/>
        </p:nvPicPr>
        <p:blipFill rotWithShape="1">
          <a:blip r:embed="rId3">
            <a:alphaModFix/>
          </a:blip>
          <a:srcRect b="0" l="0" r="0" t="0"/>
          <a:stretch/>
        </p:blipFill>
        <p:spPr>
          <a:xfrm>
            <a:off x="1243012" y="3363912"/>
            <a:ext cx="7102475" cy="1433512"/>
          </a:xfrm>
          <a:prstGeom prst="rect">
            <a:avLst/>
          </a:prstGeom>
          <a:noFill/>
          <a:ln>
            <a:noFill/>
          </a:ln>
        </p:spPr>
      </p:pic>
      <p:pic>
        <p:nvPicPr>
          <p:cNvPr id="233" name="Google Shape;233;p4"/>
          <p:cNvPicPr preferRelativeResize="0"/>
          <p:nvPr/>
        </p:nvPicPr>
        <p:blipFill rotWithShape="1">
          <a:blip r:embed="rId4">
            <a:alphaModFix/>
          </a:blip>
          <a:srcRect b="0" l="0" r="0" t="0"/>
          <a:stretch/>
        </p:blipFill>
        <p:spPr>
          <a:xfrm>
            <a:off x="1042987" y="4986337"/>
            <a:ext cx="3983037" cy="963612"/>
          </a:xfrm>
          <a:prstGeom prst="rect">
            <a:avLst/>
          </a:prstGeom>
          <a:noFill/>
          <a:ln cap="flat" cmpd="sng" w="9525">
            <a:solidFill>
              <a:schemeClr val="accent1"/>
            </a:solidFill>
            <a:prstDash val="solid"/>
            <a:miter lim="800000"/>
            <a:headEnd len="sm" w="sm" type="none"/>
            <a:tailEnd len="sm" w="sm" type="none"/>
          </a:ln>
        </p:spPr>
      </p:pic>
      <p:pic>
        <p:nvPicPr>
          <p:cNvPr id="234" name="Google Shape;234;p4"/>
          <p:cNvPicPr preferRelativeResize="0"/>
          <p:nvPr/>
        </p:nvPicPr>
        <p:blipFill rotWithShape="1">
          <a:blip r:embed="rId5">
            <a:alphaModFix/>
          </a:blip>
          <a:srcRect b="0" l="0" r="0" t="0"/>
          <a:stretch/>
        </p:blipFill>
        <p:spPr>
          <a:xfrm>
            <a:off x="1243012" y="6030912"/>
            <a:ext cx="4162425" cy="285750"/>
          </a:xfrm>
          <a:prstGeom prst="rect">
            <a:avLst/>
          </a:prstGeom>
          <a:noFill/>
          <a:ln>
            <a:noFill/>
          </a:ln>
        </p:spPr>
      </p:pic>
      <p:sp>
        <p:nvSpPr>
          <p:cNvPr id="235" name="Google Shape;235;p4"/>
          <p:cNvSpPr/>
          <p:nvPr/>
        </p:nvSpPr>
        <p:spPr>
          <a:xfrm>
            <a:off x="5148262" y="4833937"/>
            <a:ext cx="1719262" cy="546100"/>
          </a:xfrm>
          <a:prstGeom prst="wedgeEllipseCallout">
            <a:avLst>
              <a:gd fmla="val -2727" name="adj1"/>
              <a:gd fmla="val 13791" name="adj2"/>
            </a:avLst>
          </a:prstGeom>
          <a:gradFill>
            <a:gsLst>
              <a:gs pos="0">
                <a:srgbClr val="FFFFF0"/>
              </a:gs>
              <a:gs pos="74000">
                <a:srgbClr val="FFFF75"/>
              </a:gs>
              <a:gs pos="83000">
                <a:srgbClr val="FFFF75"/>
              </a:gs>
              <a:gs pos="100000">
                <a:srgbClr val="FFFFA3"/>
              </a:gs>
            </a:gsLst>
            <a:lin ang="5400000" scaled="0"/>
          </a:gradFill>
          <a:ln cap="flat" cmpd="sng" w="19050">
            <a:solidFill>
              <a:schemeClr val="accent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333399"/>
              </a:buClr>
              <a:buSzPts val="1400"/>
              <a:buFont typeface="Arial"/>
              <a:buNone/>
            </a:pPr>
            <a:r>
              <a:rPr b="1" i="0" lang="en-US" sz="1400" u="none" cap="none" strike="noStrike">
                <a:solidFill>
                  <a:srgbClr val="333399"/>
                </a:solidFill>
                <a:latin typeface="Arial"/>
                <a:ea typeface="Arial"/>
                <a:cs typeface="Arial"/>
                <a:sym typeface="Arial"/>
              </a:rPr>
              <a:t>Tách chuỗi 🡪 tạo ra list</a:t>
            </a:r>
            <a:endParaRPr b="0" i="0" sz="1400" u="none" cap="none" strike="noStrike">
              <a:solidFill>
                <a:srgbClr val="000000"/>
              </a:solidFill>
              <a:latin typeface="Arial"/>
              <a:ea typeface="Arial"/>
              <a:cs typeface="Arial"/>
              <a:sym typeface="Arial"/>
            </a:endParaRPr>
          </a:p>
        </p:txBody>
      </p:sp>
      <p:sp>
        <p:nvSpPr>
          <p:cNvPr id="236" name="Google Shape;236;p4"/>
          <p:cNvSpPr/>
          <p:nvPr/>
        </p:nvSpPr>
        <p:spPr>
          <a:xfrm>
            <a:off x="3686175" y="5346700"/>
            <a:ext cx="1606550" cy="617537"/>
          </a:xfrm>
          <a:prstGeom prst="wedgeEllipseCallout">
            <a:avLst>
              <a:gd fmla="val -1320" name="adj1"/>
              <a:gd fmla="val 4933" name="adj2"/>
            </a:avLst>
          </a:prstGeom>
          <a:gradFill>
            <a:gsLst>
              <a:gs pos="0">
                <a:srgbClr val="FFFFF0"/>
              </a:gs>
              <a:gs pos="74000">
                <a:srgbClr val="FFFF75"/>
              </a:gs>
              <a:gs pos="83000">
                <a:srgbClr val="FFFF75"/>
              </a:gs>
              <a:gs pos="100000">
                <a:srgbClr val="FFFFA3"/>
              </a:gs>
            </a:gsLst>
            <a:lin ang="5400000" scaled="0"/>
          </a:gradFill>
          <a:ln cap="flat" cmpd="sng" w="19050">
            <a:solidFill>
              <a:schemeClr val="accent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333399"/>
              </a:buClr>
              <a:buSzPts val="1400"/>
              <a:buFont typeface="Arial"/>
              <a:buNone/>
            </a:pPr>
            <a:r>
              <a:rPr b="1" i="0" lang="en-US" sz="1400" u="none" cap="none" strike="noStrike">
                <a:solidFill>
                  <a:srgbClr val="333399"/>
                </a:solidFill>
                <a:latin typeface="Arial"/>
                <a:ea typeface="Arial"/>
                <a:cs typeface="Arial"/>
                <a:sym typeface="Arial"/>
              </a:rPr>
              <a:t>Phân cách dấu phẩy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a:t>
            </a:r>
            <a:endParaRPr/>
          </a:p>
        </p:txBody>
      </p:sp>
      <p:sp>
        <p:nvSpPr>
          <p:cNvPr id="541" name="Google Shape;541;p40"/>
          <p:cNvSpPr txBox="1"/>
          <p:nvPr>
            <p:ph idx="1" type="body"/>
          </p:nvPr>
        </p:nvSpPr>
        <p:spPr>
          <a:xfrm>
            <a:off x="360362"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Truy xuất giá trị trong dictionary</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tên_dictionary[key]</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542" name="Google Shape;542;p4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43" name="Google Shape;543;p40"/>
          <p:cNvPicPr preferRelativeResize="0"/>
          <p:nvPr/>
        </p:nvPicPr>
        <p:blipFill rotWithShape="1">
          <a:blip r:embed="rId3">
            <a:alphaModFix/>
          </a:blip>
          <a:srcRect b="0" l="0" r="0" t="0"/>
          <a:stretch/>
        </p:blipFill>
        <p:spPr>
          <a:xfrm>
            <a:off x="938212" y="3573462"/>
            <a:ext cx="7267575" cy="1295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a:t>
            </a:r>
            <a:endParaRPr/>
          </a:p>
        </p:txBody>
      </p:sp>
      <p:sp>
        <p:nvSpPr>
          <p:cNvPr id="549" name="Google Shape;549;p41"/>
          <p:cNvSpPr txBox="1"/>
          <p:nvPr>
            <p:ph idx="1" type="body"/>
          </p:nvPr>
        </p:nvSpPr>
        <p:spPr>
          <a:xfrm>
            <a:off x="360362" y="908050"/>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Cập nhật giá trị/ thêm mới phần tử vào dictionary</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tên_dictionary[</a:t>
            </a:r>
            <a:r>
              <a:rPr b="0" i="0" lang="en-US" sz="2800" u="none" cap="none" strike="noStrike">
                <a:solidFill>
                  <a:srgbClr val="FF0000"/>
                </a:solidFill>
                <a:latin typeface="Arial"/>
                <a:ea typeface="Arial"/>
                <a:cs typeface="Arial"/>
                <a:sym typeface="Arial"/>
              </a:rPr>
              <a:t>key</a:t>
            </a:r>
            <a:r>
              <a:rPr b="0" i="0" lang="en-US" sz="2800" u="none" cap="none" strike="noStrike">
                <a:solidFill>
                  <a:srgbClr val="333399"/>
                </a:solidFill>
                <a:latin typeface="Arial"/>
                <a:ea typeface="Arial"/>
                <a:cs typeface="Arial"/>
                <a:sym typeface="Arial"/>
              </a:rPr>
              <a:t>] = value</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Cập nhật: với key đã có</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Thêm mới: với key mới</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550" name="Google Shape;550;p4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51" name="Google Shape;551;p41"/>
          <p:cNvPicPr preferRelativeResize="0"/>
          <p:nvPr/>
        </p:nvPicPr>
        <p:blipFill rotWithShape="1">
          <a:blip r:embed="rId3">
            <a:alphaModFix/>
          </a:blip>
          <a:srcRect b="0" l="0" r="0" t="0"/>
          <a:stretch/>
        </p:blipFill>
        <p:spPr>
          <a:xfrm>
            <a:off x="468312" y="4494212"/>
            <a:ext cx="8382000" cy="2362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a:t>
            </a:r>
            <a:endParaRPr/>
          </a:p>
        </p:txBody>
      </p:sp>
      <p:sp>
        <p:nvSpPr>
          <p:cNvPr id="557" name="Google Shape;557;p42"/>
          <p:cNvSpPr txBox="1"/>
          <p:nvPr>
            <p:ph idx="1" type="body"/>
          </p:nvPr>
        </p:nvSpPr>
        <p:spPr>
          <a:xfrm>
            <a:off x="360362"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Xóa phần tử trong dictionary</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Xóa phần tử theo khóa: </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del tên_dictionary[</a:t>
            </a:r>
            <a:r>
              <a:rPr b="0" i="0" lang="en-US" sz="2400" u="none" cap="none" strike="noStrike">
                <a:solidFill>
                  <a:srgbClr val="FF0000"/>
                </a:solidFill>
                <a:latin typeface="Arial"/>
                <a:ea typeface="Arial"/>
                <a:cs typeface="Arial"/>
                <a:sym typeface="Arial"/>
              </a:rPr>
              <a:t>key</a:t>
            </a:r>
            <a:r>
              <a:rPr b="0" i="0" lang="en-US" sz="2400" u="none" cap="none" strike="noStrike">
                <a:solidFill>
                  <a:srgbClr val="3366FF"/>
                </a:solidFill>
                <a:latin typeface="Arial"/>
                <a:ea typeface="Arial"/>
                <a:cs typeface="Arial"/>
                <a:sym typeface="Arial"/>
              </a:rPr>
              <a: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Xóa tất cả các phần tử trong 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tên_dictionary.clear()</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Xóa luôn 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del tên_dictionary</a:t>
            </a:r>
            <a:endParaRPr/>
          </a:p>
        </p:txBody>
      </p:sp>
      <p:sp>
        <p:nvSpPr>
          <p:cNvPr id="558" name="Google Shape;558;p4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a:t>
            </a:r>
            <a:endParaRPr/>
          </a:p>
        </p:txBody>
      </p:sp>
      <p:sp>
        <p:nvSpPr>
          <p:cNvPr id="564" name="Google Shape;564;p43"/>
          <p:cNvSpPr txBox="1"/>
          <p:nvPr>
            <p:ph idx="1" type="body"/>
          </p:nvPr>
        </p:nvSpPr>
        <p:spPr>
          <a:xfrm>
            <a:off x="360362" y="1196975"/>
            <a:ext cx="8064500"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565" name="Google Shape;565;p4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66" name="Google Shape;566;p43"/>
          <p:cNvPicPr preferRelativeResize="0"/>
          <p:nvPr/>
        </p:nvPicPr>
        <p:blipFill rotWithShape="1">
          <a:blip r:embed="rId3">
            <a:alphaModFix/>
          </a:blip>
          <a:srcRect b="0" l="0" r="0" t="0"/>
          <a:stretch/>
        </p:blipFill>
        <p:spPr>
          <a:xfrm>
            <a:off x="296862" y="1827212"/>
            <a:ext cx="8486775" cy="3924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a:t>
            </a:r>
            <a:endParaRPr/>
          </a:p>
        </p:txBody>
      </p:sp>
      <p:sp>
        <p:nvSpPr>
          <p:cNvPr id="572" name="Google Shape;572;p44"/>
          <p:cNvSpPr txBox="1"/>
          <p:nvPr>
            <p:ph idx="1" type="body"/>
          </p:nvPr>
        </p:nvSpPr>
        <p:spPr>
          <a:xfrm>
            <a:off x="360362"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Chú ý: Đối với key trong dictionary</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Key là duy nhất trong dictionary, không có key trùng nhau</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Key có giá trị không thay đổi, do đó chỉ có thể cập nhật value, không thể cập nhật key</a:t>
            </a:r>
            <a:endParaRPr/>
          </a:p>
        </p:txBody>
      </p:sp>
      <p:sp>
        <p:nvSpPr>
          <p:cNvPr id="573" name="Google Shape;573;p4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 </a:t>
            </a:r>
            <a:endParaRPr/>
          </a:p>
        </p:txBody>
      </p:sp>
      <p:sp>
        <p:nvSpPr>
          <p:cNvPr id="579" name="Google Shape;579;p45"/>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Chiều dài của 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len(tên_dictionary)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580" name="Google Shape;580;p4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81" name="Google Shape;581;p45"/>
          <p:cNvPicPr preferRelativeResize="0"/>
          <p:nvPr/>
        </p:nvPicPr>
        <p:blipFill rotWithShape="1">
          <a:blip r:embed="rId3">
            <a:alphaModFix/>
          </a:blip>
          <a:srcRect b="0" l="0" r="0" t="0"/>
          <a:stretch/>
        </p:blipFill>
        <p:spPr>
          <a:xfrm>
            <a:off x="673100" y="3860800"/>
            <a:ext cx="7797800" cy="79216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 </a:t>
            </a:r>
            <a:endParaRPr/>
          </a:p>
        </p:txBody>
      </p:sp>
      <p:sp>
        <p:nvSpPr>
          <p:cNvPr id="587" name="Google Shape;587;p46"/>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In dictionary dưới dạng chuỗi</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str(tên_dictionary)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588" name="Google Shape;588;p4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89" name="Google Shape;589;p46"/>
          <p:cNvPicPr preferRelativeResize="0"/>
          <p:nvPr/>
        </p:nvPicPr>
        <p:blipFill rotWithShape="1">
          <a:blip r:embed="rId3">
            <a:alphaModFix/>
          </a:blip>
          <a:srcRect b="0" l="0" r="0" t="0"/>
          <a:stretch/>
        </p:blipFill>
        <p:spPr>
          <a:xfrm>
            <a:off x="669925" y="3789362"/>
            <a:ext cx="7804150" cy="230346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 </a:t>
            </a:r>
            <a:endParaRPr/>
          </a:p>
        </p:txBody>
      </p:sp>
      <p:sp>
        <p:nvSpPr>
          <p:cNvPr id="595" name="Google Shape;595;p47"/>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Tạo bản sao của 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tên_dictionary_đích = tên_dictionary_nguồn.copy()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596" name="Google Shape;596;p4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97" name="Google Shape;597;p47"/>
          <p:cNvPicPr preferRelativeResize="0"/>
          <p:nvPr/>
        </p:nvPicPr>
        <p:blipFill rotWithShape="1">
          <a:blip r:embed="rId3">
            <a:alphaModFix/>
          </a:blip>
          <a:srcRect b="0" l="0" r="0" t="0"/>
          <a:stretch/>
        </p:blipFill>
        <p:spPr>
          <a:xfrm>
            <a:off x="441325" y="4221162"/>
            <a:ext cx="8261350" cy="1797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 </a:t>
            </a:r>
            <a:endParaRPr/>
          </a:p>
        </p:txBody>
      </p:sp>
      <p:sp>
        <p:nvSpPr>
          <p:cNvPr id="603" name="Google Shape;603;p48"/>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Tạo bản sao của 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604" name="Google Shape;604;p4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05" name="Google Shape;605;p48"/>
          <p:cNvPicPr preferRelativeResize="0"/>
          <p:nvPr/>
        </p:nvPicPr>
        <p:blipFill rotWithShape="1">
          <a:blip r:embed="rId3">
            <a:alphaModFix/>
          </a:blip>
          <a:srcRect b="0" l="0" r="0" t="0"/>
          <a:stretch/>
        </p:blipFill>
        <p:spPr>
          <a:xfrm>
            <a:off x="804862" y="3292475"/>
            <a:ext cx="4240212" cy="2457450"/>
          </a:xfrm>
          <a:prstGeom prst="rect">
            <a:avLst/>
          </a:prstGeom>
          <a:noFill/>
          <a:ln cap="flat" cmpd="sng" w="9525">
            <a:solidFill>
              <a:schemeClr val="accent1"/>
            </a:solidFill>
            <a:prstDash val="solid"/>
            <a:miter lim="800000"/>
            <a:headEnd len="sm" w="sm" type="none"/>
            <a:tailEnd len="sm" w="sm" type="none"/>
          </a:ln>
        </p:spPr>
      </p:pic>
      <p:pic>
        <p:nvPicPr>
          <p:cNvPr id="606" name="Google Shape;606;p48"/>
          <p:cNvPicPr preferRelativeResize="0"/>
          <p:nvPr/>
        </p:nvPicPr>
        <p:blipFill rotWithShape="1">
          <a:blip r:embed="rId4">
            <a:alphaModFix/>
          </a:blip>
          <a:srcRect b="0" l="0" r="0" t="0"/>
          <a:stretch/>
        </p:blipFill>
        <p:spPr>
          <a:xfrm>
            <a:off x="5219700" y="3238500"/>
            <a:ext cx="1914525" cy="1716087"/>
          </a:xfrm>
          <a:prstGeom prst="rect">
            <a:avLst/>
          </a:prstGeom>
          <a:noFill/>
          <a:ln>
            <a:noFill/>
          </a:ln>
        </p:spPr>
      </p:pic>
      <p:pic>
        <p:nvPicPr>
          <p:cNvPr id="607" name="Google Shape;607;p48"/>
          <p:cNvPicPr preferRelativeResize="0"/>
          <p:nvPr/>
        </p:nvPicPr>
        <p:blipFill rotWithShape="1">
          <a:blip r:embed="rId5">
            <a:alphaModFix/>
          </a:blip>
          <a:srcRect b="0" l="0" r="0" t="0"/>
          <a:stretch/>
        </p:blipFill>
        <p:spPr>
          <a:xfrm>
            <a:off x="5219700" y="4954587"/>
            <a:ext cx="2019300" cy="1657350"/>
          </a:xfrm>
          <a:prstGeom prst="rect">
            <a:avLst/>
          </a:prstGeom>
          <a:noFill/>
          <a:ln>
            <a:noFill/>
          </a:ln>
        </p:spPr>
      </p:pic>
      <p:pic>
        <p:nvPicPr>
          <p:cNvPr id="608" name="Google Shape;608;p48"/>
          <p:cNvPicPr preferRelativeResize="0"/>
          <p:nvPr/>
        </p:nvPicPr>
        <p:blipFill rotWithShape="1">
          <a:blip r:embed="rId6">
            <a:alphaModFix/>
          </a:blip>
          <a:srcRect b="0" l="0" r="0" t="0"/>
          <a:stretch/>
        </p:blipFill>
        <p:spPr>
          <a:xfrm>
            <a:off x="2339975" y="2636837"/>
            <a:ext cx="6704012" cy="527050"/>
          </a:xfrm>
          <a:prstGeom prst="rect">
            <a:avLst/>
          </a:prstGeom>
          <a:noFill/>
          <a:ln cap="flat" cmpd="sng" w="9525">
            <a:solidFill>
              <a:schemeClr val="accent1"/>
            </a:solidFill>
            <a:prstDash val="solid"/>
            <a:miter lim="800000"/>
            <a:headEnd len="sm" w="sm" type="none"/>
            <a:tailEnd len="sm" w="sm" type="none"/>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 </a:t>
            </a:r>
            <a:endParaRPr/>
          </a:p>
        </p:txBody>
      </p:sp>
      <p:sp>
        <p:nvSpPr>
          <p:cNvPr id="614" name="Google Shape;614;p49"/>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Tạo dictionary với danh sách các key từ sequence</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tên_dictionary = dict.fromkeys(seq[, value])</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615" name="Google Shape;615;p4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16" name="Google Shape;616;p49"/>
          <p:cNvPicPr preferRelativeResize="0"/>
          <p:nvPr/>
        </p:nvPicPr>
        <p:blipFill rotWithShape="1">
          <a:blip r:embed="rId3">
            <a:alphaModFix/>
          </a:blip>
          <a:srcRect b="0" l="0" r="0" t="0"/>
          <a:stretch/>
        </p:blipFill>
        <p:spPr>
          <a:xfrm>
            <a:off x="2487612" y="4221162"/>
            <a:ext cx="6265862" cy="2100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a:t>
            </a:r>
            <a:endParaRPr/>
          </a:p>
        </p:txBody>
      </p:sp>
      <p:sp>
        <p:nvSpPr>
          <p:cNvPr id="242" name="Google Shape;242;p5"/>
          <p:cNvSpPr txBox="1"/>
          <p:nvPr>
            <p:ph idx="1" type="body"/>
          </p:nvPr>
        </p:nvSpPr>
        <p:spPr>
          <a:xfrm>
            <a:off x="468312"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Truy xuất phần tử trong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tên_list[index], với index từ 0 … chiều dài -1</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243" name="Google Shape;243;p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44" name="Google Shape;244;p5"/>
          <p:cNvPicPr preferRelativeResize="0"/>
          <p:nvPr/>
        </p:nvPicPr>
        <p:blipFill rotWithShape="1">
          <a:blip r:embed="rId3">
            <a:alphaModFix/>
          </a:blip>
          <a:srcRect b="0" l="0" r="0" t="0"/>
          <a:stretch/>
        </p:blipFill>
        <p:spPr>
          <a:xfrm>
            <a:off x="2627312" y="3259137"/>
            <a:ext cx="5113337" cy="32226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 </a:t>
            </a:r>
            <a:endParaRPr/>
          </a:p>
        </p:txBody>
      </p:sp>
      <p:sp>
        <p:nvSpPr>
          <p:cNvPr id="622" name="Google Shape;622;p50"/>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Lấy value dựa trên key trong 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tên_dictionary.get(key)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623" name="Google Shape;623;p5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24" name="Google Shape;624;p50"/>
          <p:cNvPicPr preferRelativeResize="0"/>
          <p:nvPr/>
        </p:nvPicPr>
        <p:blipFill rotWithShape="1">
          <a:blip r:embed="rId3">
            <a:alphaModFix/>
          </a:blip>
          <a:srcRect b="0" l="0" r="0" t="0"/>
          <a:stretch/>
        </p:blipFill>
        <p:spPr>
          <a:xfrm>
            <a:off x="631825" y="3933825"/>
            <a:ext cx="7880350" cy="71913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 </a:t>
            </a:r>
            <a:endParaRPr/>
          </a:p>
        </p:txBody>
      </p:sp>
      <p:sp>
        <p:nvSpPr>
          <p:cNvPr id="630" name="Google Shape;630;p51"/>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Trả về danh sách các bộ tuple (key, value) của 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tên_dictionary.items()</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 </a:t>
            </a:r>
            <a:endParaRPr/>
          </a:p>
        </p:txBody>
      </p:sp>
      <p:sp>
        <p:nvSpPr>
          <p:cNvPr id="631" name="Google Shape;631;p5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32" name="Google Shape;632;p51"/>
          <p:cNvPicPr preferRelativeResize="0"/>
          <p:nvPr/>
        </p:nvPicPr>
        <p:blipFill rotWithShape="1">
          <a:blip r:embed="rId3">
            <a:alphaModFix/>
          </a:blip>
          <a:srcRect b="0" l="0" r="0" t="0"/>
          <a:stretch/>
        </p:blipFill>
        <p:spPr>
          <a:xfrm>
            <a:off x="581025" y="4581525"/>
            <a:ext cx="7981950" cy="79216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 </a:t>
            </a:r>
            <a:endParaRPr/>
          </a:p>
        </p:txBody>
      </p:sp>
      <p:sp>
        <p:nvSpPr>
          <p:cNvPr id="638" name="Google Shape;638;p52"/>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Trả về danh sách các key của 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tên_dictionary.keys()</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 </a:t>
            </a:r>
            <a:endParaRPr/>
          </a:p>
        </p:txBody>
      </p:sp>
      <p:sp>
        <p:nvSpPr>
          <p:cNvPr id="639" name="Google Shape;639;p5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40" name="Google Shape;640;p52"/>
          <p:cNvPicPr preferRelativeResize="0"/>
          <p:nvPr/>
        </p:nvPicPr>
        <p:blipFill rotWithShape="1">
          <a:blip r:embed="rId3">
            <a:alphaModFix/>
          </a:blip>
          <a:srcRect b="0" l="0" r="0" t="0"/>
          <a:stretch/>
        </p:blipFill>
        <p:spPr>
          <a:xfrm>
            <a:off x="584200" y="3860800"/>
            <a:ext cx="7975600" cy="863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 </a:t>
            </a:r>
            <a:endParaRPr/>
          </a:p>
        </p:txBody>
      </p:sp>
      <p:sp>
        <p:nvSpPr>
          <p:cNvPr id="646" name="Google Shape;646;p53"/>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Trả về danh sách các value của 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tên_dictionary.values()</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 </a:t>
            </a:r>
            <a:endParaRPr/>
          </a:p>
        </p:txBody>
      </p:sp>
      <p:sp>
        <p:nvSpPr>
          <p:cNvPr id="647" name="Google Shape;647;p5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48" name="Google Shape;648;p53"/>
          <p:cNvPicPr preferRelativeResize="0"/>
          <p:nvPr/>
        </p:nvPicPr>
        <p:blipFill rotWithShape="1">
          <a:blip r:embed="rId3">
            <a:alphaModFix/>
          </a:blip>
          <a:srcRect b="0" l="0" r="0" t="0"/>
          <a:stretch/>
        </p:blipFill>
        <p:spPr>
          <a:xfrm>
            <a:off x="488950" y="4005262"/>
            <a:ext cx="8186737" cy="84931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 </a:t>
            </a:r>
            <a:endParaRPr/>
          </a:p>
        </p:txBody>
      </p:sp>
      <p:sp>
        <p:nvSpPr>
          <p:cNvPr id="654" name="Google Shape;654;p54"/>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Cập nhật dictionary bằng cách thêm dictionary khác vào</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tên_dictionary.update(tên_dictionary_added)</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 </a:t>
            </a:r>
            <a:endParaRPr/>
          </a:p>
        </p:txBody>
      </p:sp>
      <p:sp>
        <p:nvSpPr>
          <p:cNvPr id="655" name="Google Shape;655;p5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56" name="Google Shape;656;p54"/>
          <p:cNvPicPr preferRelativeResize="0"/>
          <p:nvPr/>
        </p:nvPicPr>
        <p:blipFill rotWithShape="1">
          <a:blip r:embed="rId3">
            <a:alphaModFix/>
          </a:blip>
          <a:srcRect b="0" l="0" r="0" t="0"/>
          <a:stretch/>
        </p:blipFill>
        <p:spPr>
          <a:xfrm>
            <a:off x="1547812" y="4724400"/>
            <a:ext cx="7346950" cy="1539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Dictionary </a:t>
            </a:r>
            <a:endParaRPr/>
          </a:p>
        </p:txBody>
      </p:sp>
      <p:sp>
        <p:nvSpPr>
          <p:cNvPr id="662" name="Google Shape;662;p55"/>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Duyệt dictionary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 </a:t>
            </a:r>
            <a:endParaRPr/>
          </a:p>
        </p:txBody>
      </p:sp>
      <p:sp>
        <p:nvSpPr>
          <p:cNvPr id="663" name="Google Shape;663;p5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64" name="Google Shape;664;p55"/>
          <p:cNvPicPr preferRelativeResize="0"/>
          <p:nvPr/>
        </p:nvPicPr>
        <p:blipFill rotWithShape="1">
          <a:blip r:embed="rId3">
            <a:alphaModFix/>
          </a:blip>
          <a:srcRect b="0" l="0" r="0" t="0"/>
          <a:stretch/>
        </p:blipFill>
        <p:spPr>
          <a:xfrm>
            <a:off x="755650" y="3011487"/>
            <a:ext cx="7983537" cy="1209675"/>
          </a:xfrm>
          <a:prstGeom prst="rect">
            <a:avLst/>
          </a:prstGeom>
          <a:noFill/>
          <a:ln cap="flat" cmpd="sng" w="9525">
            <a:solidFill>
              <a:schemeClr val="accent1"/>
            </a:solidFill>
            <a:prstDash val="solid"/>
            <a:miter lim="800000"/>
            <a:headEnd len="sm" w="sm" type="none"/>
            <a:tailEnd len="sm" w="sm" type="none"/>
          </a:ln>
        </p:spPr>
      </p:pic>
      <p:pic>
        <p:nvPicPr>
          <p:cNvPr id="665" name="Google Shape;665;p55"/>
          <p:cNvPicPr preferRelativeResize="0"/>
          <p:nvPr/>
        </p:nvPicPr>
        <p:blipFill rotWithShape="1">
          <a:blip r:embed="rId4">
            <a:alphaModFix/>
          </a:blip>
          <a:srcRect b="0" l="0" r="0" t="0"/>
          <a:stretch/>
        </p:blipFill>
        <p:spPr>
          <a:xfrm>
            <a:off x="3367087" y="4381500"/>
            <a:ext cx="2409825" cy="14954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6"/>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List</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Tuple</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Dictionary</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Set</a:t>
            </a:r>
            <a:endParaRPr/>
          </a:p>
        </p:txBody>
      </p:sp>
      <p:sp>
        <p:nvSpPr>
          <p:cNvPr id="672" name="Google Shape;672;p5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673" name="Google Shape;673;p5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 </a:t>
            </a:r>
            <a:endParaRPr/>
          </a:p>
        </p:txBody>
      </p:sp>
      <p:sp>
        <p:nvSpPr>
          <p:cNvPr id="679" name="Google Shape;679;p57"/>
          <p:cNvSpPr txBox="1"/>
          <p:nvPr>
            <p:ph idx="1" type="body"/>
          </p:nvPr>
        </p:nvSpPr>
        <p:spPr>
          <a:xfrm>
            <a:off x="468312" y="1196975"/>
            <a:ext cx="7991475"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Là một cấu trúc dữ liệu cơ bản trong Python, thuộc nhóm sequence.</a:t>
            </a:r>
            <a:endParaRPr/>
          </a:p>
          <a:p>
            <a:pPr indent="-342900" lvl="0" marL="342900" marR="0" rtl="0" algn="just">
              <a:lnSpc>
                <a:spcPct val="125000"/>
              </a:lnSpc>
              <a:spcBef>
                <a:spcPts val="120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Mỗi phần tử trong set là duy nhất, không có 2 phần tử trùng nhau, và giá trị của phần tử không thay đổi</a:t>
            </a:r>
            <a:endParaRPr/>
          </a:p>
          <a:p>
            <a:pPr indent="-342900" lvl="0" marL="342900" marR="0" rtl="0" algn="just">
              <a:lnSpc>
                <a:spcPct val="125000"/>
              </a:lnSpc>
              <a:spcBef>
                <a:spcPts val="120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phần tử trong set không theo thứ tự thêm vào, không sử dụng index</a:t>
            </a:r>
            <a:endParaRPr/>
          </a:p>
        </p:txBody>
      </p:sp>
      <p:sp>
        <p:nvSpPr>
          <p:cNvPr id="680" name="Google Shape;680;p5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 </a:t>
            </a:r>
            <a:endParaRPr/>
          </a:p>
        </p:txBody>
      </p:sp>
      <p:sp>
        <p:nvSpPr>
          <p:cNvPr id="686" name="Google Shape;686;p58"/>
          <p:cNvSpPr txBox="1"/>
          <p:nvPr>
            <p:ph idx="1" type="body"/>
          </p:nvPr>
        </p:nvSpPr>
        <p:spPr>
          <a:xfrm>
            <a:off x="468312" y="1196975"/>
            <a:ext cx="8424862"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Tạo set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tên_set = {value1, value 2, value3,…}</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a:p>
            <a:pPr indent="-57150" lvl="1" marL="692150" marR="0" rtl="0" algn="l">
              <a:lnSpc>
                <a:spcPct val="125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687" name="Google Shape;687;p5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88" name="Google Shape;688;p58"/>
          <p:cNvPicPr preferRelativeResize="0"/>
          <p:nvPr/>
        </p:nvPicPr>
        <p:blipFill rotWithShape="1">
          <a:blip r:embed="rId3">
            <a:alphaModFix/>
          </a:blip>
          <a:srcRect b="0" l="0" r="0" t="0"/>
          <a:stretch/>
        </p:blipFill>
        <p:spPr>
          <a:xfrm>
            <a:off x="755650" y="3284537"/>
            <a:ext cx="7777162" cy="259238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 </a:t>
            </a:r>
            <a:endParaRPr/>
          </a:p>
        </p:txBody>
      </p:sp>
      <p:sp>
        <p:nvSpPr>
          <p:cNvPr id="695" name="Google Shape;695;p59"/>
          <p:cNvSpPr txBox="1"/>
          <p:nvPr>
            <p:ph idx="1" type="body"/>
          </p:nvPr>
        </p:nvSpPr>
        <p:spPr>
          <a:xfrm>
            <a:off x="468312"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Tạo set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Khi khởi tạo set ban đầu, chưa có phần tử, sử dụng cú pháp: tên_set = set()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696" name="Google Shape;696;p5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97" name="Google Shape;697;p59"/>
          <p:cNvPicPr preferRelativeResize="0"/>
          <p:nvPr/>
        </p:nvPicPr>
        <p:blipFill rotWithShape="1">
          <a:blip r:embed="rId3">
            <a:alphaModFix/>
          </a:blip>
          <a:srcRect b="0" l="0" r="0" t="0"/>
          <a:stretch/>
        </p:blipFill>
        <p:spPr>
          <a:xfrm>
            <a:off x="1258887" y="3813175"/>
            <a:ext cx="3513137" cy="10556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a:t>
            </a:r>
            <a:endParaRPr/>
          </a:p>
        </p:txBody>
      </p:sp>
      <p:sp>
        <p:nvSpPr>
          <p:cNvPr id="250" name="Google Shape;250;p6"/>
          <p:cNvSpPr txBox="1"/>
          <p:nvPr>
            <p:ph idx="1" type="body"/>
          </p:nvPr>
        </p:nvSpPr>
        <p:spPr>
          <a:xfrm>
            <a:off x="468312"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Truy xuất phần tử trong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a:t>
            </a:r>
            <a:r>
              <a:rPr lang="en-US"/>
              <a:t>list</a:t>
            </a:r>
            <a:r>
              <a:rPr b="0" i="0" lang="en-US" sz="2800" u="none" cap="none" strike="noStrike">
                <a:solidFill>
                  <a:srgbClr val="333399"/>
                </a:solidFill>
                <a:latin typeface="Arial"/>
                <a:ea typeface="Arial"/>
                <a:cs typeface="Arial"/>
                <a:sym typeface="Arial"/>
              </a:rPr>
              <a:t>[start:stop]</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251" name="Google Shape;251;p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52" name="Google Shape;252;p6"/>
          <p:cNvPicPr preferRelativeResize="0"/>
          <p:nvPr/>
        </p:nvPicPr>
        <p:blipFill rotWithShape="1">
          <a:blip r:embed="rId3">
            <a:alphaModFix/>
          </a:blip>
          <a:srcRect b="0" l="0" r="0" t="0"/>
          <a:stretch/>
        </p:blipFill>
        <p:spPr>
          <a:xfrm>
            <a:off x="2286000" y="2593975"/>
            <a:ext cx="4572000" cy="619125"/>
          </a:xfrm>
          <a:prstGeom prst="rect">
            <a:avLst/>
          </a:prstGeom>
          <a:noFill/>
          <a:ln cap="flat" cmpd="sng" w="9525">
            <a:solidFill>
              <a:schemeClr val="accent1"/>
            </a:solidFill>
            <a:prstDash val="solid"/>
            <a:miter lim="800000"/>
            <a:headEnd len="sm" w="sm" type="none"/>
            <a:tailEnd len="sm" w="sm" type="none"/>
          </a:ln>
        </p:spPr>
      </p:pic>
      <p:pic>
        <p:nvPicPr>
          <p:cNvPr id="253" name="Google Shape;253;p6"/>
          <p:cNvPicPr preferRelativeResize="0"/>
          <p:nvPr/>
        </p:nvPicPr>
        <p:blipFill rotWithShape="1">
          <a:blip r:embed="rId4">
            <a:alphaModFix/>
          </a:blip>
          <a:srcRect b="0" l="0" r="0" t="0"/>
          <a:stretch/>
        </p:blipFill>
        <p:spPr>
          <a:xfrm>
            <a:off x="2419350" y="3257550"/>
            <a:ext cx="4305300" cy="342900"/>
          </a:xfrm>
          <a:prstGeom prst="rect">
            <a:avLst/>
          </a:prstGeom>
          <a:noFill/>
          <a:ln>
            <a:noFill/>
          </a:ln>
        </p:spPr>
      </p:pic>
      <p:pic>
        <p:nvPicPr>
          <p:cNvPr id="254" name="Google Shape;254;p6"/>
          <p:cNvPicPr preferRelativeResize="0"/>
          <p:nvPr/>
        </p:nvPicPr>
        <p:blipFill rotWithShape="1">
          <a:blip r:embed="rId5">
            <a:alphaModFix/>
          </a:blip>
          <a:srcRect b="0" l="0" r="0" t="0"/>
          <a:stretch/>
        </p:blipFill>
        <p:spPr>
          <a:xfrm>
            <a:off x="468312" y="3573462"/>
            <a:ext cx="3943350" cy="866775"/>
          </a:xfrm>
          <a:prstGeom prst="rect">
            <a:avLst/>
          </a:prstGeom>
          <a:noFill/>
          <a:ln cap="flat" cmpd="sng" w="9525">
            <a:solidFill>
              <a:schemeClr val="accent1"/>
            </a:solidFill>
            <a:prstDash val="solid"/>
            <a:miter lim="800000"/>
            <a:headEnd len="sm" w="sm" type="none"/>
            <a:tailEnd len="sm" w="sm" type="none"/>
          </a:ln>
        </p:spPr>
      </p:pic>
      <p:pic>
        <p:nvPicPr>
          <p:cNvPr id="255" name="Google Shape;255;p6"/>
          <p:cNvPicPr preferRelativeResize="0"/>
          <p:nvPr/>
        </p:nvPicPr>
        <p:blipFill rotWithShape="1">
          <a:blip r:embed="rId6">
            <a:alphaModFix/>
          </a:blip>
          <a:srcRect b="0" l="0" r="0" t="0"/>
          <a:stretch/>
        </p:blipFill>
        <p:spPr>
          <a:xfrm>
            <a:off x="4683125" y="3644900"/>
            <a:ext cx="1771650" cy="771525"/>
          </a:xfrm>
          <a:prstGeom prst="rect">
            <a:avLst/>
          </a:prstGeom>
          <a:noFill/>
          <a:ln>
            <a:noFill/>
          </a:ln>
        </p:spPr>
      </p:pic>
      <p:pic>
        <p:nvPicPr>
          <p:cNvPr id="256" name="Google Shape;256;p6"/>
          <p:cNvPicPr preferRelativeResize="0"/>
          <p:nvPr/>
        </p:nvPicPr>
        <p:blipFill rotWithShape="1">
          <a:blip r:embed="rId7">
            <a:alphaModFix/>
          </a:blip>
          <a:srcRect b="0" l="0" r="0" t="0"/>
          <a:stretch/>
        </p:blipFill>
        <p:spPr>
          <a:xfrm>
            <a:off x="377825" y="4529137"/>
            <a:ext cx="5800725" cy="628650"/>
          </a:xfrm>
          <a:prstGeom prst="rect">
            <a:avLst/>
          </a:prstGeom>
          <a:noFill/>
          <a:ln cap="flat" cmpd="sng" w="9525">
            <a:solidFill>
              <a:schemeClr val="accent1"/>
            </a:solidFill>
            <a:prstDash val="solid"/>
            <a:miter lim="800000"/>
            <a:headEnd len="sm" w="sm" type="none"/>
            <a:tailEnd len="sm" w="sm" type="none"/>
          </a:ln>
        </p:spPr>
      </p:pic>
      <p:pic>
        <p:nvPicPr>
          <p:cNvPr id="257" name="Google Shape;257;p6"/>
          <p:cNvPicPr preferRelativeResize="0"/>
          <p:nvPr/>
        </p:nvPicPr>
        <p:blipFill rotWithShape="1">
          <a:blip r:embed="rId8">
            <a:alphaModFix/>
          </a:blip>
          <a:srcRect b="0" l="0" r="0" t="0"/>
          <a:stretch/>
        </p:blipFill>
        <p:spPr>
          <a:xfrm>
            <a:off x="1403350" y="5243512"/>
            <a:ext cx="4440237" cy="561975"/>
          </a:xfrm>
          <a:prstGeom prst="rect">
            <a:avLst/>
          </a:prstGeom>
          <a:noFill/>
          <a:ln>
            <a:noFill/>
          </a:ln>
        </p:spPr>
      </p:pic>
      <p:pic>
        <p:nvPicPr>
          <p:cNvPr id="258" name="Google Shape;258;p6"/>
          <p:cNvPicPr preferRelativeResize="0"/>
          <p:nvPr/>
        </p:nvPicPr>
        <p:blipFill rotWithShape="1">
          <a:blip r:embed="rId9">
            <a:alphaModFix/>
          </a:blip>
          <a:srcRect b="0" l="0" r="0" t="0"/>
          <a:stretch/>
        </p:blipFill>
        <p:spPr>
          <a:xfrm>
            <a:off x="538162" y="5943600"/>
            <a:ext cx="4524375" cy="581025"/>
          </a:xfrm>
          <a:prstGeom prst="rect">
            <a:avLst/>
          </a:prstGeom>
          <a:noFill/>
          <a:ln cap="flat" cmpd="sng" w="9525">
            <a:solidFill>
              <a:schemeClr val="accent1"/>
            </a:solidFill>
            <a:prstDash val="solid"/>
            <a:miter lim="800000"/>
            <a:headEnd len="sm" w="sm" type="none"/>
            <a:tailEnd len="sm" w="sm" type="none"/>
          </a:ln>
        </p:spPr>
      </p:pic>
      <p:pic>
        <p:nvPicPr>
          <p:cNvPr id="259" name="Google Shape;259;p6"/>
          <p:cNvPicPr preferRelativeResize="0"/>
          <p:nvPr/>
        </p:nvPicPr>
        <p:blipFill rotWithShape="1">
          <a:blip r:embed="rId10">
            <a:alphaModFix/>
          </a:blip>
          <a:srcRect b="0" l="0" r="0" t="0"/>
          <a:stretch/>
        </p:blipFill>
        <p:spPr>
          <a:xfrm>
            <a:off x="5167312" y="5986462"/>
            <a:ext cx="3725862" cy="4953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6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 </a:t>
            </a:r>
            <a:endParaRPr/>
          </a:p>
        </p:txBody>
      </p:sp>
      <p:sp>
        <p:nvSpPr>
          <p:cNvPr id="703" name="Google Shape;703;p60"/>
          <p:cNvSpPr txBox="1"/>
          <p:nvPr>
            <p:ph idx="1" type="body"/>
          </p:nvPr>
        </p:nvSpPr>
        <p:spPr>
          <a:xfrm>
            <a:off x="360362"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Cập nhật giá trị/ thêm mới phần tử vào set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tên_set.add(element)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704" name="Google Shape;704;p6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05" name="Google Shape;705;p60"/>
          <p:cNvPicPr preferRelativeResize="0"/>
          <p:nvPr/>
        </p:nvPicPr>
        <p:blipFill rotWithShape="1">
          <a:blip r:embed="rId3">
            <a:alphaModFix/>
          </a:blip>
          <a:srcRect b="0" l="0" r="0" t="0"/>
          <a:stretch/>
        </p:blipFill>
        <p:spPr>
          <a:xfrm>
            <a:off x="1187450" y="3860800"/>
            <a:ext cx="3671887" cy="174148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6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 </a:t>
            </a:r>
            <a:endParaRPr/>
          </a:p>
        </p:txBody>
      </p:sp>
      <p:sp>
        <p:nvSpPr>
          <p:cNvPr id="711" name="Google Shape;711;p61"/>
          <p:cNvSpPr txBox="1"/>
          <p:nvPr>
            <p:ph idx="1" type="body"/>
          </p:nvPr>
        </p:nvSpPr>
        <p:spPr>
          <a:xfrm>
            <a:off x="360362"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Xóa phần tử trong set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Cả discard() và remove() đều có thể xóa phần tử trong set. Tuy nhiên, dùng discard() thì nếu không có phần tử cần xóa thì không xóa và không thông báo lỗi còn dùng remove() thì nếu không tìm thấy phần tử cần xóa sẽ báo lỗi</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tên_set.discard(“value”)</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tên_set.remove(“value”)</a:t>
            </a:r>
            <a:endParaRPr/>
          </a:p>
        </p:txBody>
      </p:sp>
      <p:sp>
        <p:nvSpPr>
          <p:cNvPr id="712" name="Google Shape;712;p6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 </a:t>
            </a:r>
            <a:endParaRPr/>
          </a:p>
        </p:txBody>
      </p:sp>
      <p:sp>
        <p:nvSpPr>
          <p:cNvPr id="718" name="Google Shape;718;p62"/>
          <p:cNvSpPr txBox="1"/>
          <p:nvPr>
            <p:ph idx="1" type="body"/>
          </p:nvPr>
        </p:nvSpPr>
        <p:spPr>
          <a:xfrm>
            <a:off x="360362"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Xóa phần tử trong set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719" name="Google Shape;719;p6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20" name="Google Shape;720;p62"/>
          <p:cNvPicPr preferRelativeResize="0"/>
          <p:nvPr/>
        </p:nvPicPr>
        <p:blipFill rotWithShape="1">
          <a:blip r:embed="rId3">
            <a:alphaModFix/>
          </a:blip>
          <a:srcRect b="0" l="0" r="0" t="0"/>
          <a:stretch/>
        </p:blipFill>
        <p:spPr>
          <a:xfrm>
            <a:off x="1187450" y="2492375"/>
            <a:ext cx="6264275" cy="400208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 </a:t>
            </a:r>
            <a:endParaRPr/>
          </a:p>
        </p:txBody>
      </p:sp>
      <p:sp>
        <p:nvSpPr>
          <p:cNvPr id="726" name="Google Shape;726;p6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Xóa toàn bộ các element trong set</a:t>
            </a:r>
            <a:endParaRPr/>
          </a:p>
          <a:p>
            <a:pPr indent="-234950" lvl="1" marL="692150" marR="0" rtl="0" algn="l">
              <a:lnSpc>
                <a:spcPct val="100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tên_set.clear()</a:t>
            </a:r>
            <a:endParaRPr/>
          </a:p>
          <a:p>
            <a:pPr indent="-234950" lvl="1" marL="692150" marR="0" rtl="0" algn="l">
              <a:lnSpc>
                <a:spcPct val="100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a:p>
            <a:pPr indent="-57150" lvl="1" marL="692150" marR="0" rtl="0" algn="l">
              <a:lnSpc>
                <a:spcPct val="100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342900" lvl="0" marL="342900" marR="0" rtl="0" algn="l">
              <a:lnSpc>
                <a:spcPct val="100000"/>
              </a:lnSpc>
              <a:spcBef>
                <a:spcPts val="180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Xóa luôn set</a:t>
            </a:r>
            <a:endParaRPr/>
          </a:p>
          <a:p>
            <a:pPr indent="-234950" lvl="1" marL="692150" marR="0" rtl="0" algn="l">
              <a:lnSpc>
                <a:spcPct val="100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del(tên_set)</a:t>
            </a:r>
            <a:endParaRPr/>
          </a:p>
          <a:p>
            <a:pPr indent="-234950" lvl="1" marL="692150" marR="0" rtl="0" algn="l">
              <a:lnSpc>
                <a:spcPct val="100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a:t>
            </a:r>
            <a:endParaRPr/>
          </a:p>
        </p:txBody>
      </p:sp>
      <p:sp>
        <p:nvSpPr>
          <p:cNvPr id="727" name="Google Shape;727;p6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28" name="Google Shape;728;p63"/>
          <p:cNvPicPr preferRelativeResize="0"/>
          <p:nvPr/>
        </p:nvPicPr>
        <p:blipFill rotWithShape="1">
          <a:blip r:embed="rId3">
            <a:alphaModFix/>
          </a:blip>
          <a:srcRect b="0" l="0" r="0" t="0"/>
          <a:stretch/>
        </p:blipFill>
        <p:spPr>
          <a:xfrm>
            <a:off x="2416175" y="2349500"/>
            <a:ext cx="5827712" cy="1136650"/>
          </a:xfrm>
          <a:prstGeom prst="rect">
            <a:avLst/>
          </a:prstGeom>
          <a:noFill/>
          <a:ln>
            <a:noFill/>
          </a:ln>
        </p:spPr>
      </p:pic>
      <p:pic>
        <p:nvPicPr>
          <p:cNvPr id="729" name="Google Shape;729;p63"/>
          <p:cNvPicPr preferRelativeResize="0"/>
          <p:nvPr/>
        </p:nvPicPr>
        <p:blipFill rotWithShape="1">
          <a:blip r:embed="rId4">
            <a:alphaModFix/>
          </a:blip>
          <a:srcRect b="0" l="0" r="0" t="0"/>
          <a:stretch/>
        </p:blipFill>
        <p:spPr>
          <a:xfrm>
            <a:off x="2547937" y="4724400"/>
            <a:ext cx="5668962" cy="174466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a:t>
            </a:r>
            <a:endParaRPr/>
          </a:p>
        </p:txBody>
      </p:sp>
      <p:sp>
        <p:nvSpPr>
          <p:cNvPr id="735" name="Google Shape;735;p64"/>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Lấy element ra khỏi set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Kết quả trả về là element được pop, báo lỗi nếu set không có element nào</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tên_set.pop()</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736" name="Google Shape;736;p6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37" name="Google Shape;737;p64"/>
          <p:cNvPicPr preferRelativeResize="0"/>
          <p:nvPr/>
        </p:nvPicPr>
        <p:blipFill rotWithShape="1">
          <a:blip r:embed="rId3">
            <a:alphaModFix/>
          </a:blip>
          <a:srcRect b="0" l="0" r="0" t="0"/>
          <a:stretch/>
        </p:blipFill>
        <p:spPr>
          <a:xfrm>
            <a:off x="2771775" y="3897312"/>
            <a:ext cx="5716587" cy="259238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6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  </a:t>
            </a:r>
            <a:endParaRPr/>
          </a:p>
        </p:txBody>
      </p:sp>
      <p:sp>
        <p:nvSpPr>
          <p:cNvPr id="743" name="Google Shape;743;p65"/>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Chiều dài, max, min, sum của set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len(tên_set) / max(tên_set) / min(tên_set) / sum(tên set)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744" name="Google Shape;744;p6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45" name="Google Shape;745;p65"/>
          <p:cNvPicPr preferRelativeResize="0"/>
          <p:nvPr/>
        </p:nvPicPr>
        <p:blipFill rotWithShape="1">
          <a:blip r:embed="rId3">
            <a:alphaModFix/>
          </a:blip>
          <a:srcRect b="0" l="0" r="0" t="0"/>
          <a:stretch/>
        </p:blipFill>
        <p:spPr>
          <a:xfrm>
            <a:off x="4914900" y="3271837"/>
            <a:ext cx="3327400" cy="332581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6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a:t>
            </a:r>
            <a:endParaRPr/>
          </a:p>
        </p:txBody>
      </p:sp>
      <p:sp>
        <p:nvSpPr>
          <p:cNvPr id="751" name="Google Shape;751;p66"/>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Tạo bản sao của set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tên_set_đích = tên_set_nguồn.copy()</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752" name="Google Shape;752;p6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53" name="Google Shape;753;p66"/>
          <p:cNvPicPr preferRelativeResize="0"/>
          <p:nvPr/>
        </p:nvPicPr>
        <p:blipFill rotWithShape="1">
          <a:blip r:embed="rId3">
            <a:alphaModFix/>
          </a:blip>
          <a:srcRect b="0" l="0" r="0" t="0"/>
          <a:stretch/>
        </p:blipFill>
        <p:spPr>
          <a:xfrm>
            <a:off x="1547812" y="3716337"/>
            <a:ext cx="4262437" cy="143986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6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a:t>
            </a:r>
            <a:endParaRPr/>
          </a:p>
        </p:txBody>
      </p:sp>
      <p:sp>
        <p:nvSpPr>
          <p:cNvPr id="759" name="Google Shape;759;p67"/>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Duyệt set: tương tự như duyệt 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 </a:t>
            </a:r>
            <a:endParaRPr/>
          </a:p>
        </p:txBody>
      </p:sp>
      <p:sp>
        <p:nvSpPr>
          <p:cNvPr id="760" name="Google Shape;760;p6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61" name="Google Shape;761;p67"/>
          <p:cNvPicPr preferRelativeResize="0"/>
          <p:nvPr/>
        </p:nvPicPr>
        <p:blipFill rotWithShape="1">
          <a:blip r:embed="rId3">
            <a:alphaModFix/>
          </a:blip>
          <a:srcRect b="0" l="0" r="0" t="0"/>
          <a:stretch/>
        </p:blipFill>
        <p:spPr>
          <a:xfrm>
            <a:off x="3059112" y="2708275"/>
            <a:ext cx="3328987" cy="326548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6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 </a:t>
            </a:r>
            <a:endParaRPr/>
          </a:p>
        </p:txBody>
      </p:sp>
      <p:sp>
        <p:nvSpPr>
          <p:cNvPr id="767" name="Google Shape;767;p68"/>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Set Union: trả về </a:t>
            </a:r>
            <a:r>
              <a:rPr b="0" i="0" lang="en-US" sz="2800" u="none" cap="none" strike="noStrike">
                <a:solidFill>
                  <a:srgbClr val="FF0000"/>
                </a:solidFill>
                <a:latin typeface="Arial"/>
                <a:ea typeface="Arial"/>
                <a:cs typeface="Arial"/>
                <a:sym typeface="Arial"/>
              </a:rPr>
              <a:t>tất cả </a:t>
            </a:r>
            <a:r>
              <a:rPr b="0" i="0" lang="en-US" sz="2800" u="none" cap="none" strike="noStrike">
                <a:solidFill>
                  <a:srgbClr val="333399"/>
                </a:solidFill>
                <a:latin typeface="Arial"/>
                <a:ea typeface="Arial"/>
                <a:cs typeface="Arial"/>
                <a:sym typeface="Arial"/>
              </a:rPr>
              <a:t>các element không trùng nhau của các set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set_union = set1 | set2 |…</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768" name="Google Shape;768;p6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69" name="Google Shape;769;p68"/>
          <p:cNvPicPr preferRelativeResize="0"/>
          <p:nvPr/>
        </p:nvPicPr>
        <p:blipFill rotWithShape="1">
          <a:blip r:embed="rId3">
            <a:alphaModFix/>
          </a:blip>
          <a:srcRect b="17158" l="16411" r="18852" t="18022"/>
          <a:stretch/>
        </p:blipFill>
        <p:spPr>
          <a:xfrm>
            <a:off x="6073775" y="4029075"/>
            <a:ext cx="2533650" cy="1477962"/>
          </a:xfrm>
          <a:prstGeom prst="rect">
            <a:avLst/>
          </a:prstGeom>
          <a:noFill/>
          <a:ln>
            <a:noFill/>
          </a:ln>
        </p:spPr>
      </p:pic>
      <p:pic>
        <p:nvPicPr>
          <p:cNvPr id="770" name="Google Shape;770;p68"/>
          <p:cNvPicPr preferRelativeResize="0"/>
          <p:nvPr/>
        </p:nvPicPr>
        <p:blipFill rotWithShape="1">
          <a:blip r:embed="rId4">
            <a:alphaModFix/>
          </a:blip>
          <a:srcRect b="0" l="0" r="0" t="0"/>
          <a:stretch/>
        </p:blipFill>
        <p:spPr>
          <a:xfrm>
            <a:off x="1547812" y="4281487"/>
            <a:ext cx="3668712" cy="1668462"/>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6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a:t>
            </a:r>
            <a:endParaRPr/>
          </a:p>
        </p:txBody>
      </p:sp>
      <p:sp>
        <p:nvSpPr>
          <p:cNvPr id="776" name="Google Shape;776;p69"/>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Set Intersection: trả về các element </a:t>
            </a:r>
            <a:r>
              <a:rPr b="0" i="0" lang="en-US" sz="2800" u="none" cap="none" strike="noStrike">
                <a:solidFill>
                  <a:srgbClr val="FF0000"/>
                </a:solidFill>
                <a:latin typeface="Arial"/>
                <a:ea typeface="Arial"/>
                <a:cs typeface="Arial"/>
                <a:sym typeface="Arial"/>
              </a:rPr>
              <a:t>cùng xuất hiện</a:t>
            </a:r>
            <a:r>
              <a:rPr b="0" i="0" lang="en-US" sz="2800" u="none" cap="none" strike="noStrike">
                <a:solidFill>
                  <a:srgbClr val="333399"/>
                </a:solidFill>
                <a:latin typeface="Arial"/>
                <a:ea typeface="Arial"/>
                <a:cs typeface="Arial"/>
                <a:sym typeface="Arial"/>
              </a:rPr>
              <a:t> trong các set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set_intersection = set1 &amp; set2 &amp;…</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777" name="Google Shape;777;p6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78" name="Google Shape;778;p69"/>
          <p:cNvPicPr preferRelativeResize="0"/>
          <p:nvPr/>
        </p:nvPicPr>
        <p:blipFill rotWithShape="1">
          <a:blip r:embed="rId3">
            <a:alphaModFix/>
          </a:blip>
          <a:srcRect b="16055" l="17547" r="19306" t="17413"/>
          <a:stretch/>
        </p:blipFill>
        <p:spPr>
          <a:xfrm>
            <a:off x="6097587" y="3922712"/>
            <a:ext cx="2592387" cy="1584325"/>
          </a:xfrm>
          <a:prstGeom prst="rect">
            <a:avLst/>
          </a:prstGeom>
          <a:noFill/>
          <a:ln>
            <a:noFill/>
          </a:ln>
        </p:spPr>
      </p:pic>
      <p:pic>
        <p:nvPicPr>
          <p:cNvPr id="779" name="Google Shape;779;p69"/>
          <p:cNvPicPr preferRelativeResize="0"/>
          <p:nvPr/>
        </p:nvPicPr>
        <p:blipFill rotWithShape="1">
          <a:blip r:embed="rId4">
            <a:alphaModFix/>
          </a:blip>
          <a:srcRect b="0" l="0" r="0" t="0"/>
          <a:stretch/>
        </p:blipFill>
        <p:spPr>
          <a:xfrm>
            <a:off x="1547812" y="4221162"/>
            <a:ext cx="3168650" cy="17319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265" name="Google Shape;265;p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Cập nhật giá trị cho phần tử trong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tên_list[index] = giá_trị</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266" name="Google Shape;266;p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67" name="Google Shape;267;p7"/>
          <p:cNvPicPr preferRelativeResize="0"/>
          <p:nvPr/>
        </p:nvPicPr>
        <p:blipFill rotWithShape="1">
          <a:blip r:embed="rId3">
            <a:alphaModFix/>
          </a:blip>
          <a:srcRect b="0" l="0" r="0" t="0"/>
          <a:stretch/>
        </p:blipFill>
        <p:spPr>
          <a:xfrm>
            <a:off x="2843212" y="2781300"/>
            <a:ext cx="4287837" cy="367188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a:t>
            </a:r>
            <a:endParaRPr/>
          </a:p>
        </p:txBody>
      </p:sp>
      <p:sp>
        <p:nvSpPr>
          <p:cNvPr id="785" name="Google Shape;785;p70"/>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Set Difference: trả về các element chỉ có trong set này mà không có trong set kia</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set_difference = set1 - set2</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786" name="Google Shape;786;p7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87" name="Google Shape;787;p70"/>
          <p:cNvPicPr preferRelativeResize="0"/>
          <p:nvPr/>
        </p:nvPicPr>
        <p:blipFill rotWithShape="1">
          <a:blip r:embed="rId3">
            <a:alphaModFix/>
          </a:blip>
          <a:srcRect b="0" l="0" r="0" t="0"/>
          <a:stretch/>
        </p:blipFill>
        <p:spPr>
          <a:xfrm>
            <a:off x="6005512" y="4083050"/>
            <a:ext cx="2571750" cy="1524000"/>
          </a:xfrm>
          <a:prstGeom prst="rect">
            <a:avLst/>
          </a:prstGeom>
          <a:noFill/>
          <a:ln>
            <a:noFill/>
          </a:ln>
        </p:spPr>
      </p:pic>
      <p:pic>
        <p:nvPicPr>
          <p:cNvPr id="788" name="Google Shape;788;p70"/>
          <p:cNvPicPr preferRelativeResize="0"/>
          <p:nvPr/>
        </p:nvPicPr>
        <p:blipFill rotWithShape="1">
          <a:blip r:embed="rId4">
            <a:alphaModFix/>
          </a:blip>
          <a:srcRect b="0" l="0" r="0" t="0"/>
          <a:stretch/>
        </p:blipFill>
        <p:spPr>
          <a:xfrm>
            <a:off x="1547812" y="4221162"/>
            <a:ext cx="3384550" cy="18351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7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a:t>
            </a:r>
            <a:endParaRPr/>
          </a:p>
        </p:txBody>
      </p:sp>
      <p:sp>
        <p:nvSpPr>
          <p:cNvPr id="794" name="Google Shape;794;p71"/>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Set Symmetric Difference: trả về các element không cùng xuất hiện trong các set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set_symmetric_difference = set1 ^ set2</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795" name="Google Shape;795;p7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96" name="Google Shape;796;p71"/>
          <p:cNvPicPr preferRelativeResize="0"/>
          <p:nvPr/>
        </p:nvPicPr>
        <p:blipFill rotWithShape="1">
          <a:blip r:embed="rId3">
            <a:alphaModFix/>
          </a:blip>
          <a:srcRect b="0" l="0" r="0" t="0"/>
          <a:stretch/>
        </p:blipFill>
        <p:spPr>
          <a:xfrm>
            <a:off x="5970587" y="4183062"/>
            <a:ext cx="2638425" cy="1600200"/>
          </a:xfrm>
          <a:prstGeom prst="rect">
            <a:avLst/>
          </a:prstGeom>
          <a:noFill/>
          <a:ln>
            <a:noFill/>
          </a:ln>
        </p:spPr>
      </p:pic>
      <p:pic>
        <p:nvPicPr>
          <p:cNvPr id="797" name="Google Shape;797;p71"/>
          <p:cNvPicPr preferRelativeResize="0"/>
          <p:nvPr/>
        </p:nvPicPr>
        <p:blipFill rotWithShape="1">
          <a:blip r:embed="rId4">
            <a:alphaModFix/>
          </a:blip>
          <a:srcRect b="0" l="0" r="0" t="0"/>
          <a:stretch/>
        </p:blipFill>
        <p:spPr>
          <a:xfrm>
            <a:off x="1476375" y="4292600"/>
            <a:ext cx="3743325" cy="18732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7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Set</a:t>
            </a:r>
            <a:endParaRPr/>
          </a:p>
        </p:txBody>
      </p:sp>
      <p:sp>
        <p:nvSpPr>
          <p:cNvPr id="803" name="Google Shape;803;p72"/>
          <p:cNvSpPr txBox="1"/>
          <p:nvPr>
            <p:ph idx="1" type="body"/>
          </p:nvPr>
        </p:nvSpPr>
        <p:spPr>
          <a:xfrm>
            <a:off x="468312" y="1196975"/>
            <a:ext cx="8207375"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Sắp xếp set tăng dần, giảm dần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tăng: sorted(tên_set) / giảm: sorted(tên_set, reverse = True)</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804" name="Google Shape;804;p7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805" name="Google Shape;805;p72"/>
          <p:cNvPicPr preferRelativeResize="0"/>
          <p:nvPr/>
        </p:nvPicPr>
        <p:blipFill rotWithShape="1">
          <a:blip r:embed="rId3">
            <a:alphaModFix/>
          </a:blip>
          <a:srcRect b="0" l="0" r="0" t="0"/>
          <a:stretch/>
        </p:blipFill>
        <p:spPr>
          <a:xfrm>
            <a:off x="2506662" y="3860800"/>
            <a:ext cx="6602412" cy="22129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7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SzPts val="1400"/>
              <a:buNone/>
            </a:pPr>
            <a:r>
              <a:t/>
            </a:r>
            <a:endParaRPr b="1" sz="2800">
              <a:solidFill>
                <a:srgbClr val="0000FF"/>
              </a:solidFill>
              <a:latin typeface="Arial"/>
              <a:ea typeface="Arial"/>
              <a:cs typeface="Arial"/>
              <a:sym typeface="Arial"/>
            </a:endParaRPr>
          </a:p>
        </p:txBody>
      </p:sp>
      <p:sp>
        <p:nvSpPr>
          <p:cNvPr id="811" name="Google Shape;811;p7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812" name="Google Shape;812;p73"/>
          <p:cNvPicPr preferRelativeResize="0"/>
          <p:nvPr>
            <p:ph idx="1" type="body"/>
          </p:nvPr>
        </p:nvPicPr>
        <p:blipFill rotWithShape="1">
          <a:blip r:embed="rId3">
            <a:alphaModFix/>
          </a:blip>
          <a:srcRect b="0" l="0" r="0" t="0"/>
          <a:stretch/>
        </p:blipFill>
        <p:spPr>
          <a:xfrm>
            <a:off x="2908300" y="1196975"/>
            <a:ext cx="3040062" cy="5184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273" name="Google Shape;273;p8"/>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Xóa phần tử trong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a:t>
            </a:r>
            <a:r>
              <a:rPr b="0" i="0" lang="en-US" sz="2800" u="none" cap="none" strike="noStrike">
                <a:solidFill>
                  <a:srgbClr val="FF0000"/>
                </a:solidFill>
                <a:latin typeface="Arial"/>
                <a:ea typeface="Arial"/>
                <a:cs typeface="Arial"/>
                <a:sym typeface="Arial"/>
              </a:rPr>
              <a:t>del</a:t>
            </a:r>
            <a:r>
              <a:rPr b="0" i="0" lang="en-US" sz="2800" u="none" cap="none" strike="noStrike">
                <a:solidFill>
                  <a:srgbClr val="333399"/>
                </a:solidFill>
                <a:latin typeface="Arial"/>
                <a:ea typeface="Arial"/>
                <a:cs typeface="Arial"/>
                <a:sym typeface="Arial"/>
              </a:rPr>
              <a:t>(tên_list[index])</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274" name="Google Shape;274;p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75" name="Google Shape;275;p8"/>
          <p:cNvPicPr preferRelativeResize="0"/>
          <p:nvPr/>
        </p:nvPicPr>
        <p:blipFill rotWithShape="1">
          <a:blip r:embed="rId3">
            <a:alphaModFix/>
          </a:blip>
          <a:srcRect b="0" l="0" r="0" t="0"/>
          <a:stretch/>
        </p:blipFill>
        <p:spPr>
          <a:xfrm>
            <a:off x="1258887" y="3429000"/>
            <a:ext cx="6769100" cy="26368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List </a:t>
            </a:r>
            <a:endParaRPr/>
          </a:p>
        </p:txBody>
      </p:sp>
      <p:sp>
        <p:nvSpPr>
          <p:cNvPr id="281" name="Google Shape;281;p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phương thức cơ bản của List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Chiều dài của List (Số phần tử trong 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Cú pháp: </a:t>
            </a:r>
            <a:r>
              <a:rPr b="0" i="0" lang="en-US" sz="2400" u="none" cap="none" strike="noStrike">
                <a:solidFill>
                  <a:srgbClr val="FF0000"/>
                </a:solidFill>
                <a:latin typeface="Arial"/>
                <a:ea typeface="Arial"/>
                <a:cs typeface="Arial"/>
                <a:sym typeface="Arial"/>
              </a:rPr>
              <a:t>len</a:t>
            </a:r>
            <a:r>
              <a:rPr b="0" i="0" lang="en-US" sz="2400" u="none" cap="none" strike="noStrike">
                <a:solidFill>
                  <a:srgbClr val="3366FF"/>
                </a:solidFill>
                <a:latin typeface="Arial"/>
                <a:ea typeface="Arial"/>
                <a:cs typeface="Arial"/>
                <a:sym typeface="Arial"/>
              </a:rPr>
              <a:t>(tên_list)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p:txBody>
      </p:sp>
      <p:sp>
        <p:nvSpPr>
          <p:cNvPr id="282" name="Google Shape;282;p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cap="none" strike="noStrike">
                <a:solidFill>
                  <a:srgbClr val="33339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83" name="Google Shape;283;p9"/>
          <p:cNvPicPr preferRelativeResize="0"/>
          <p:nvPr/>
        </p:nvPicPr>
        <p:blipFill rotWithShape="1">
          <a:blip r:embed="rId3">
            <a:alphaModFix/>
          </a:blip>
          <a:srcRect b="0" l="0" r="0" t="0"/>
          <a:stretch/>
        </p:blipFill>
        <p:spPr>
          <a:xfrm>
            <a:off x="1547812" y="3789362"/>
            <a:ext cx="3671887" cy="11350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5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3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6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2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9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8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0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4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2008-09-10T03:58:39Z</dcterms:created>
  <dc:creator>ktphuong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str>TC010706251033</vt:lpstr>
  </property>
</Properties>
</file>