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 id="2147483652" r:id="rId7"/>
    <p:sldMasterId id="2147483653" r:id="rId8"/>
    <p:sldMasterId id="2147483655" r:id="rId9"/>
    <p:sldMasterId id="2147483657" r:id="rId10"/>
    <p:sldMasterId id="2147483659" r:id="rId11"/>
    <p:sldMasterId id="2147483661" r:id="rId12"/>
    <p:sldMasterId id="2147483663" r:id="rId13"/>
    <p:sldMasterId id="2147483665" r:id="rId14"/>
    <p:sldMasterId id="2147483667" r:id="rId15"/>
    <p:sldMasterId id="2147483669" r:id="rId16"/>
    <p:sldMasterId id="2147483671" r:id="rId17"/>
  </p:sldMasterIdLst>
  <p:notesMasterIdLst>
    <p:notesMasterId r:id="rId18"/>
  </p:notes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287" r:id="rId50"/>
    <p:sldId id="288" r:id="rId51"/>
    <p:sldId id="289" r:id="rId52"/>
    <p:sldId id="290" r:id="rId53"/>
    <p:sldId id="291" r:id="rId54"/>
    <p:sldId id="292" r:id="rId55"/>
    <p:sldId id="293" r:id="rId56"/>
    <p:sldId id="294" r:id="rId57"/>
    <p:sldId id="295" r:id="rId58"/>
  </p:sldIdLst>
  <p:sldSz cy="6858000" cx="9144000"/>
  <p:notesSz cx="7315200" cy="9601200"/>
  <p:embeddedFontLst>
    <p:embeddedFont>
      <p:font typeface="Arim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 uri="http://customooxmlschemas.google.com/">
      <go:slidesCustomData xmlns:go="http://customooxmlschemas.google.com/" r:id="rId63" roundtripDataSignature="AMtx7mjYNlUuZst54rpi1YpOFVpPKJH3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C1434D-C182-4381-A69F-31104DCAD9E7}">
  <a:tblStyle styleId="{09C1434D-C182-4381-A69F-31104DCAD9E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2.xml"/><Relationship Id="rId42" Type="http://schemas.openxmlformats.org/officeDocument/2006/relationships/slide" Target="slides/slide24.xml"/><Relationship Id="rId41" Type="http://schemas.openxmlformats.org/officeDocument/2006/relationships/slide" Target="slides/slide23.xml"/><Relationship Id="rId44" Type="http://schemas.openxmlformats.org/officeDocument/2006/relationships/slide" Target="slides/slide26.xml"/><Relationship Id="rId43" Type="http://schemas.openxmlformats.org/officeDocument/2006/relationships/slide" Target="slides/slide25.xml"/><Relationship Id="rId46" Type="http://schemas.openxmlformats.org/officeDocument/2006/relationships/slide" Target="slides/slide28.xml"/><Relationship Id="rId45" Type="http://schemas.openxmlformats.org/officeDocument/2006/relationships/slide" Target="slides/slide27.xml"/><Relationship Id="rId1" Type="http://schemas.openxmlformats.org/officeDocument/2006/relationships/theme" Target="theme/theme7.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0.xml"/><Relationship Id="rId47" Type="http://schemas.openxmlformats.org/officeDocument/2006/relationships/slide" Target="slides/slide29.xml"/><Relationship Id="rId49" Type="http://schemas.openxmlformats.org/officeDocument/2006/relationships/slide" Target="slides/slide3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3.xml"/><Relationship Id="rId30" Type="http://schemas.openxmlformats.org/officeDocument/2006/relationships/slide" Target="slides/slide12.xml"/><Relationship Id="rId33" Type="http://schemas.openxmlformats.org/officeDocument/2006/relationships/slide" Target="slides/slide15.xml"/><Relationship Id="rId32" Type="http://schemas.openxmlformats.org/officeDocument/2006/relationships/slide" Target="slides/slide14.xml"/><Relationship Id="rId35" Type="http://schemas.openxmlformats.org/officeDocument/2006/relationships/slide" Target="slides/slide17.xml"/><Relationship Id="rId34" Type="http://schemas.openxmlformats.org/officeDocument/2006/relationships/slide" Target="slides/slide16.xml"/><Relationship Id="rId37" Type="http://schemas.openxmlformats.org/officeDocument/2006/relationships/slide" Target="slides/slide19.xml"/><Relationship Id="rId36" Type="http://schemas.openxmlformats.org/officeDocument/2006/relationships/slide" Target="slides/slide18.xml"/><Relationship Id="rId39" Type="http://schemas.openxmlformats.org/officeDocument/2006/relationships/slide" Target="slides/slide21.xml"/><Relationship Id="rId38" Type="http://schemas.openxmlformats.org/officeDocument/2006/relationships/slide" Target="slides/slide20.xml"/><Relationship Id="rId62" Type="http://schemas.openxmlformats.org/officeDocument/2006/relationships/font" Target="fonts/Arimo-boldItalic.fntdata"/><Relationship Id="rId61" Type="http://schemas.openxmlformats.org/officeDocument/2006/relationships/font" Target="fonts/Arimo-italic.fntdata"/><Relationship Id="rId20" Type="http://schemas.openxmlformats.org/officeDocument/2006/relationships/slide" Target="slides/slide2.xml"/><Relationship Id="rId63" Type="http://customschemas.google.com/relationships/presentationmetadata" Target="metadata"/><Relationship Id="rId22" Type="http://schemas.openxmlformats.org/officeDocument/2006/relationships/slide" Target="slides/slide4.xml"/><Relationship Id="rId21" Type="http://schemas.openxmlformats.org/officeDocument/2006/relationships/slide" Target="slides/slide3.xml"/><Relationship Id="rId24" Type="http://schemas.openxmlformats.org/officeDocument/2006/relationships/slide" Target="slides/slide6.xml"/><Relationship Id="rId23" Type="http://schemas.openxmlformats.org/officeDocument/2006/relationships/slide" Target="slides/slide5.xml"/><Relationship Id="rId60" Type="http://schemas.openxmlformats.org/officeDocument/2006/relationships/font" Target="fonts/Arimo-bold.fntdata"/><Relationship Id="rId26" Type="http://schemas.openxmlformats.org/officeDocument/2006/relationships/slide" Target="slides/slide8.xml"/><Relationship Id="rId25" Type="http://schemas.openxmlformats.org/officeDocument/2006/relationships/slide" Target="slides/slide7.xml"/><Relationship Id="rId28" Type="http://schemas.openxmlformats.org/officeDocument/2006/relationships/slide" Target="slides/slide10.xml"/><Relationship Id="rId27" Type="http://schemas.openxmlformats.org/officeDocument/2006/relationships/slide" Target="slides/slide9.xml"/><Relationship Id="rId29" Type="http://schemas.openxmlformats.org/officeDocument/2006/relationships/slide" Target="slides/slide11.xml"/><Relationship Id="rId51" Type="http://schemas.openxmlformats.org/officeDocument/2006/relationships/slide" Target="slides/slide33.xml"/><Relationship Id="rId50" Type="http://schemas.openxmlformats.org/officeDocument/2006/relationships/slide" Target="slides/slide32.xml"/><Relationship Id="rId53" Type="http://schemas.openxmlformats.org/officeDocument/2006/relationships/slide" Target="slides/slide35.xml"/><Relationship Id="rId52" Type="http://schemas.openxmlformats.org/officeDocument/2006/relationships/slide" Target="slides/slide34.xml"/><Relationship Id="rId11" Type="http://schemas.openxmlformats.org/officeDocument/2006/relationships/slideMaster" Target="slideMasters/slideMaster7.xml"/><Relationship Id="rId55" Type="http://schemas.openxmlformats.org/officeDocument/2006/relationships/slide" Target="slides/slide37.xml"/><Relationship Id="rId10" Type="http://schemas.openxmlformats.org/officeDocument/2006/relationships/slideMaster" Target="slideMasters/slideMaster6.xml"/><Relationship Id="rId54" Type="http://schemas.openxmlformats.org/officeDocument/2006/relationships/slide" Target="slides/slide36.xml"/><Relationship Id="rId13" Type="http://schemas.openxmlformats.org/officeDocument/2006/relationships/slideMaster" Target="slideMasters/slideMaster9.xml"/><Relationship Id="rId57" Type="http://schemas.openxmlformats.org/officeDocument/2006/relationships/slide" Target="slides/slide39.xml"/><Relationship Id="rId12" Type="http://schemas.openxmlformats.org/officeDocument/2006/relationships/slideMaster" Target="slideMasters/slideMaster8.xml"/><Relationship Id="rId56" Type="http://schemas.openxmlformats.org/officeDocument/2006/relationships/slide" Target="slides/slide38.xml"/><Relationship Id="rId15" Type="http://schemas.openxmlformats.org/officeDocument/2006/relationships/slideMaster" Target="slideMasters/slideMaster11.xml"/><Relationship Id="rId59" Type="http://schemas.openxmlformats.org/officeDocument/2006/relationships/font" Target="fonts/Arimo-regular.fntdata"/><Relationship Id="rId14" Type="http://schemas.openxmlformats.org/officeDocument/2006/relationships/slideMaster" Target="slideMasters/slideMaster10.xml"/><Relationship Id="rId58" Type="http://schemas.openxmlformats.org/officeDocument/2006/relationships/slide" Target="slides/slide40.xml"/><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slide" Target="slides/slide1.xml"/><Relationship Id="rId1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9850" lIns="99725" spcFirstLastPara="1" rIns="99725" wrap="square" tIns="49850">
            <a:noAutofit/>
          </a:bodyPr>
          <a:lstStyle>
            <a:lvl1pPr lvl="0"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4" name="Google Shape;4;n"/>
          <p:cNvSpPr txBox="1"/>
          <p:nvPr>
            <p:ph idx="10" type="dt"/>
          </p:nvPr>
        </p:nvSpPr>
        <p:spPr>
          <a:xfrm>
            <a:off x="4143375" y="0"/>
            <a:ext cx="3170237" cy="479425"/>
          </a:xfrm>
          <a:prstGeom prst="rect">
            <a:avLst/>
          </a:prstGeom>
          <a:noFill/>
          <a:ln>
            <a:noFill/>
          </a:ln>
        </p:spPr>
        <p:txBody>
          <a:bodyPr anchorCtr="0" anchor="t" bIns="49850" lIns="99725" spcFirstLastPara="1" rIns="99725" wrap="square" tIns="49850">
            <a:noAutofit/>
          </a:bodyPr>
          <a:lstStyle>
            <a:lvl1pPr lvl="0"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5" name="Google Shape;5;n"/>
          <p:cNvSpPr/>
          <p:nvPr>
            <p:ph idx="3"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79425"/>
          </a:xfrm>
          <a:prstGeom prst="rect">
            <a:avLst/>
          </a:prstGeom>
          <a:noFill/>
          <a:ln>
            <a:noFill/>
          </a:ln>
        </p:spPr>
        <p:txBody>
          <a:bodyPr anchorCtr="0" anchor="b" bIns="49850" lIns="99725" spcFirstLastPara="1" rIns="99725" wrap="square" tIns="49850">
            <a:noAutofit/>
          </a:bodyPr>
          <a:lstStyle>
            <a:lvl1pPr lvl="0"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8" name="Google Shape;8;n"/>
          <p:cNvSpPr txBox="1"/>
          <p:nvPr>
            <p:ph idx="12" type="sldNum"/>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206" name="Google Shape;206;p1: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0: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279" name="Google Shape;279;p10: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10: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1: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287" name="Google Shape;287;p11: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2: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12: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SzPts val="1800"/>
              <a:buNone/>
            </a:pPr>
            <a:r>
              <a:rPr lang="en-US"/>
              <a:t>http://www.python-course.eu/global_vs_local_variables.php</a:t>
            </a:r>
            <a:endParaRPr/>
          </a:p>
        </p:txBody>
      </p:sp>
      <p:sp>
        <p:nvSpPr>
          <p:cNvPr id="295" name="Google Shape;295;p12: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3: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13: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05" name="Google Shape;305;p13: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4: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316" name="Google Shape;316;p14: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14: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5: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24" name="Google Shape;324;p15: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6: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31" name="Google Shape;331;p16: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7: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39" name="Google Shape;339;p17: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8: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47" name="Google Shape;347;p18: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9: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54" name="Google Shape;354;p19: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212" name="Google Shape;212;p2: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2: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0: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61" name="Google Shape;361;p20: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1: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69" name="Google Shape;369;p21: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2: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76" name="Google Shape;376;p22: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3: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84" name="Google Shape;384;p23: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4: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91" name="Google Shape;391;p24: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5: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399" name="Google Shape;399;p25: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6: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406" name="Google Shape;406;p26: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7: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414" name="Google Shape;414;p27: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5" name="Google Shape;415;p27: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8: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422" name="Google Shape;422;p28: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9: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9" name="Google Shape;429;p29: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SzPts val="1800"/>
              <a:buNone/>
            </a:pPr>
            <a:r>
              <a:rPr lang="en-US"/>
              <a:t>Although it appears that lambda's are a one-line version of a function, they are not equivalent to inline statements in C or C++, whose purpose is by passing function stack allocation during invocation for performance reasons.</a:t>
            </a:r>
            <a:endParaRPr/>
          </a:p>
          <a:p>
            <a:pPr indent="0" lvl="0" marL="0" rtl="0" algn="l">
              <a:spcBef>
                <a:spcPts val="0"/>
              </a:spcBef>
              <a:spcAft>
                <a:spcPts val="0"/>
              </a:spcAft>
              <a:buNone/>
            </a:pPr>
            <a:r>
              <a:t/>
            </a:r>
            <a:endParaRPr/>
          </a:p>
        </p:txBody>
      </p:sp>
      <p:sp>
        <p:nvSpPr>
          <p:cNvPr id="430" name="Google Shape;430;p29: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220" name="Google Shape;220;p3: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0: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p30: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438" name="Google Shape;438;p30: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1: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449" name="Google Shape;449;p31: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0" name="Google Shape;450;p31: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2: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457" name="Google Shape;457;p32: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3: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5" name="Google Shape;465;p33: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SzPts val="1800"/>
              <a:buNone/>
            </a:pPr>
            <a:r>
              <a:rPr lang="en-US"/>
              <a:t>Sequence: list, tuple</a:t>
            </a:r>
            <a:endParaRPr/>
          </a:p>
        </p:txBody>
      </p:sp>
      <p:sp>
        <p:nvSpPr>
          <p:cNvPr id="466" name="Google Shape;466;p33: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4: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473" name="Google Shape;473;p34: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5: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481" name="Google Shape;481;p35: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6: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489" name="Google Shape;489;p36: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7: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497" name="Google Shape;497;p37: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8: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505" name="Google Shape;505;p38: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9: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512" name="Google Shape;512;p39: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4: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227" name="Google Shape;227;p4: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4: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40: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520" name="Google Shape;520;p40: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5: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5: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SzPts val="1800"/>
              <a:buNone/>
            </a:pPr>
            <a:r>
              <a:rPr lang="en-US"/>
              <a:t>Lưu ý: Function có thể trả về một hoặc nhiều giá trị</a:t>
            </a:r>
            <a:endParaRPr/>
          </a:p>
        </p:txBody>
      </p:sp>
      <p:sp>
        <p:nvSpPr>
          <p:cNvPr id="236" name="Google Shape;236;p5: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6: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244" name="Google Shape;244;p6: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7: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252" name="Google Shape;252;p7: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8:notes"/>
          <p:cNvSpPr txBox="1"/>
          <p:nvPr/>
        </p:nvSpPr>
        <p:spPr>
          <a:xfrm>
            <a:off x="4143375" y="9120187"/>
            <a:ext cx="3170237" cy="479425"/>
          </a:xfrm>
          <a:prstGeom prst="rect">
            <a:avLst/>
          </a:prstGeom>
          <a:noFill/>
          <a:ln>
            <a:noFill/>
          </a:ln>
        </p:spPr>
        <p:txBody>
          <a:bodyPr anchorCtr="0" anchor="b" bIns="49850" lIns="99725" spcFirstLastPara="1" rIns="99725" wrap="square" tIns="498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261" name="Google Shape;261;p8:notes"/>
          <p:cNvSpPr/>
          <p:nvPr>
            <p:ph idx="2" type="sldImg"/>
          </p:nvPr>
        </p:nvSpPr>
        <p:spPr>
          <a:xfrm>
            <a:off x="1258887" y="720725"/>
            <a:ext cx="4799012"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 name="Google Shape;262;p8:notes"/>
          <p:cNvSpPr txBox="1"/>
          <p:nvPr>
            <p:ph idx="1" type="body"/>
          </p:nvPr>
        </p:nvSpPr>
        <p:spPr>
          <a:xfrm>
            <a:off x="731837" y="4559300"/>
            <a:ext cx="5851525" cy="4321175"/>
          </a:xfrm>
          <a:prstGeom prst="rect">
            <a:avLst/>
          </a:prstGeom>
          <a:noFill/>
          <a:ln>
            <a:noFill/>
          </a:ln>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9:notes"/>
          <p:cNvSpPr txBox="1"/>
          <p:nvPr>
            <p:ph idx="1" type="body"/>
          </p:nvPr>
        </p:nvSpPr>
        <p:spPr>
          <a:xfrm>
            <a:off x="731837" y="4559300"/>
            <a:ext cx="5851525" cy="4321175"/>
          </a:xfrm>
          <a:prstGeom prst="rect">
            <a:avLst/>
          </a:prstGeom>
        </p:spPr>
        <p:txBody>
          <a:bodyPr anchorCtr="0" anchor="t" bIns="49850" lIns="99725" spcFirstLastPara="1" rIns="99725" wrap="square" tIns="49850">
            <a:noAutofit/>
          </a:bodyPr>
          <a:lstStyle/>
          <a:p>
            <a:pPr indent="0" lvl="0" marL="0" rtl="0" algn="l">
              <a:spcBef>
                <a:spcPts val="0"/>
              </a:spcBef>
              <a:spcAft>
                <a:spcPts val="0"/>
              </a:spcAft>
              <a:buNone/>
            </a:pPr>
            <a:r>
              <a:t/>
            </a:r>
            <a:endParaRPr/>
          </a:p>
        </p:txBody>
      </p:sp>
      <p:sp>
        <p:nvSpPr>
          <p:cNvPr id="269" name="Google Shape;269;p9:notes"/>
          <p:cNvSpPr/>
          <p:nvPr>
            <p:ph idx="2" type="sldImg"/>
          </p:nvPr>
        </p:nvSpPr>
        <p:spPr>
          <a:xfrm>
            <a:off x="1260475" y="722312"/>
            <a:ext cx="4795837" cy="35972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2"/>
          <p:cNvSpPr txBox="1"/>
          <p:nvPr>
            <p:ph type="ctrTitle"/>
          </p:nvPr>
        </p:nvSpPr>
        <p:spPr>
          <a:xfrm>
            <a:off x="1763713" y="2205038"/>
            <a:ext cx="5400675" cy="1060450"/>
          </a:xfrm>
          <a:prstGeom prst="rect">
            <a:avLst/>
          </a:prstGeom>
          <a:noFill/>
          <a:ln>
            <a:noFill/>
          </a:ln>
        </p:spPr>
        <p:txBody>
          <a:bodyPr anchorCtr="0" anchor="ctr" bIns="46025" lIns="92075" spcFirstLastPara="1" rIns="92075" wrap="square" tIns="46025">
            <a:noAutofit/>
          </a:bodyPr>
          <a:lstStyle>
            <a:lvl1pPr lvl="0" algn="r">
              <a:lnSpc>
                <a:spcPct val="125000"/>
              </a:lnSpc>
              <a:spcBef>
                <a:spcPts val="350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2"/>
          <p:cNvSpPr txBox="1"/>
          <p:nvPr>
            <p:ph idx="1" type="subTitle"/>
          </p:nvPr>
        </p:nvSpPr>
        <p:spPr>
          <a:xfrm>
            <a:off x="2051050" y="3552825"/>
            <a:ext cx="5113338" cy="668338"/>
          </a:xfrm>
          <a:prstGeom prst="rect">
            <a:avLst/>
          </a:prstGeom>
          <a:noFill/>
          <a:ln>
            <a:noFill/>
          </a:ln>
        </p:spPr>
        <p:txBody>
          <a:bodyPr anchorCtr="0" anchor="t" bIns="46025" lIns="92075" spcFirstLastPara="1" rIns="92075" wrap="square" tIns="46025">
            <a:noAutofit/>
          </a:bodyPr>
          <a:lstStyle>
            <a:lvl1pPr lvl="0" algn="r">
              <a:lnSpc>
                <a:spcPct val="125000"/>
              </a:lnSpc>
              <a:spcBef>
                <a:spcPts val="1600"/>
              </a:spcBef>
              <a:spcAft>
                <a:spcPts val="0"/>
              </a:spcAft>
              <a:buSzPts val="1440"/>
              <a:buFont typeface="Noto Sans Symbols"/>
              <a:buNone/>
              <a:defRPr i="1" sz="1600"/>
            </a:lvl1pPr>
            <a:lvl2pPr lvl="1" algn="l">
              <a:lnSpc>
                <a:spcPct val="125000"/>
              </a:lnSpc>
              <a:spcBef>
                <a:spcPts val="450"/>
              </a:spcBef>
              <a:spcAft>
                <a:spcPts val="0"/>
              </a:spcAft>
              <a:buSzPts val="1800"/>
              <a:buChar char="●"/>
              <a:defRPr/>
            </a:lvl2pPr>
            <a:lvl3pPr lvl="2" algn="l">
              <a:lnSpc>
                <a:spcPct val="125000"/>
              </a:lnSpc>
              <a:spcBef>
                <a:spcPts val="450"/>
              </a:spcBef>
              <a:spcAft>
                <a:spcPts val="0"/>
              </a:spcAft>
              <a:buSzPts val="1800"/>
              <a:buChar char="▪"/>
              <a:defRPr/>
            </a:lvl3pPr>
            <a:lvl4pPr lvl="3" algn="l">
              <a:spcBef>
                <a:spcPts val="360"/>
              </a:spcBef>
              <a:spcAft>
                <a:spcPts val="0"/>
              </a:spcAft>
              <a:buSzPts val="1350"/>
              <a:buChar char="▪"/>
              <a:defRPr/>
            </a:lvl4pPr>
            <a:lvl5pPr lvl="4" algn="l">
              <a:spcBef>
                <a:spcPts val="360"/>
              </a:spcBef>
              <a:spcAft>
                <a:spcPts val="0"/>
              </a:spcAft>
              <a:buSzPts val="144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440"/>
              <a:buChar char="▪"/>
              <a:defRPr/>
            </a:lvl8pPr>
            <a:lvl9pPr lvl="8" algn="l">
              <a:spcBef>
                <a:spcPts val="360"/>
              </a:spcBef>
              <a:spcAft>
                <a:spcPts val="0"/>
              </a:spcAft>
              <a:buSzPts val="1440"/>
              <a:buChar char="▪"/>
              <a:defRPr/>
            </a:lvl9pPr>
          </a:lstStyle>
          <a:p/>
        </p:txBody>
      </p:sp>
      <p:sp>
        <p:nvSpPr>
          <p:cNvPr id="25" name="Google Shape;25;p4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2"/>
          <p:cNvSpPr txBox="1"/>
          <p:nvPr>
            <p:ph idx="11" type="ftr"/>
          </p:nvPr>
        </p:nvSpPr>
        <p:spPr>
          <a:xfrm>
            <a:off x="3132137" y="6237287"/>
            <a:ext cx="2895600" cy="4572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2"/>
          <p:cNvSpPr txBox="1"/>
          <p:nvPr>
            <p:ph idx="12" type="sldNum"/>
          </p:nvPr>
        </p:nvSpPr>
        <p:spPr>
          <a:xfrm>
            <a:off x="6553200" y="6248400"/>
            <a:ext cx="21336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9" name="Shape 169"/>
        <p:cNvGrpSpPr/>
        <p:nvPr/>
      </p:nvGrpSpPr>
      <p:grpSpPr>
        <a:xfrm>
          <a:off x="0" y="0"/>
          <a:ext cx="0" cy="0"/>
          <a:chOff x="0" y="0"/>
          <a:chExt cx="0" cy="0"/>
        </a:xfrm>
      </p:grpSpPr>
      <p:sp>
        <p:nvSpPr>
          <p:cNvPr id="170" name="Google Shape;170;p6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61"/>
          <p:cNvSpPr txBox="1"/>
          <p:nvPr>
            <p:ph idx="1" type="body"/>
          </p:nvPr>
        </p:nvSpPr>
        <p:spPr>
          <a:xfrm rot="5400000">
            <a:off x="1835943" y="-170656"/>
            <a:ext cx="5184775" cy="7920037"/>
          </a:xfrm>
          <a:prstGeom prst="rect">
            <a:avLst/>
          </a:prstGeom>
          <a:noFill/>
          <a:ln>
            <a:noFill/>
          </a:ln>
        </p:spPr>
        <p:txBody>
          <a:bodyPr anchorCtr="0" anchor="t" bIns="46025" lIns="92075" spcFirstLastPara="1" rIns="92075" wrap="square" tIns="46025">
            <a:noAutofit/>
          </a:bodyPr>
          <a:lstStyle>
            <a:lvl1pPr indent="-331470" lvl="0" marL="457200" algn="l">
              <a:lnSpc>
                <a:spcPct val="125000"/>
              </a:lnSpc>
              <a:spcBef>
                <a:spcPts val="2250"/>
              </a:spcBef>
              <a:spcAft>
                <a:spcPts val="0"/>
              </a:spcAft>
              <a:buSzPts val="1620"/>
              <a:buChar char="❑"/>
              <a:defRPr/>
            </a:lvl1pPr>
            <a:lvl2pPr indent="-342900" lvl="1" marL="914400" algn="l">
              <a:lnSpc>
                <a:spcPct val="125000"/>
              </a:lnSpc>
              <a:spcBef>
                <a:spcPts val="450"/>
              </a:spcBef>
              <a:spcAft>
                <a:spcPts val="0"/>
              </a:spcAft>
              <a:buSzPts val="1800"/>
              <a:buChar char="●"/>
              <a:defRPr/>
            </a:lvl2pPr>
            <a:lvl3pPr indent="-342900" lvl="2" marL="1371600" algn="l">
              <a:lnSpc>
                <a:spcPct val="125000"/>
              </a:lnSpc>
              <a:spcBef>
                <a:spcPts val="450"/>
              </a:spcBef>
              <a:spcAft>
                <a:spcPts val="0"/>
              </a:spcAft>
              <a:buSzPts val="180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72" name="Google Shape;172;p61"/>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61"/>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61"/>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4" name="Shape 184"/>
        <p:cNvGrpSpPr/>
        <p:nvPr/>
      </p:nvGrpSpPr>
      <p:grpSpPr>
        <a:xfrm>
          <a:off x="0" y="0"/>
          <a:ext cx="0" cy="0"/>
          <a:chOff x="0" y="0"/>
          <a:chExt cx="0" cy="0"/>
        </a:xfrm>
      </p:grpSpPr>
      <p:sp>
        <p:nvSpPr>
          <p:cNvPr id="185" name="Google Shape;185;p63"/>
          <p:cNvSpPr txBox="1"/>
          <p:nvPr>
            <p:ph type="title"/>
          </p:nvPr>
        </p:nvSpPr>
        <p:spPr>
          <a:xfrm rot="5400000">
            <a:off x="4283869" y="2277269"/>
            <a:ext cx="6192837" cy="2016125"/>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63"/>
          <p:cNvSpPr txBox="1"/>
          <p:nvPr>
            <p:ph idx="1" type="body"/>
          </p:nvPr>
        </p:nvSpPr>
        <p:spPr>
          <a:xfrm rot="5400000">
            <a:off x="175419" y="337344"/>
            <a:ext cx="6192837" cy="5895975"/>
          </a:xfrm>
          <a:prstGeom prst="rect">
            <a:avLst/>
          </a:prstGeom>
          <a:noFill/>
          <a:ln>
            <a:noFill/>
          </a:ln>
        </p:spPr>
        <p:txBody>
          <a:bodyPr anchorCtr="0" anchor="t" bIns="46025" lIns="92075" spcFirstLastPara="1" rIns="92075" wrap="square" tIns="46025">
            <a:noAutofit/>
          </a:bodyPr>
          <a:lstStyle>
            <a:lvl1pPr indent="-331470" lvl="0" marL="457200" algn="l">
              <a:lnSpc>
                <a:spcPct val="125000"/>
              </a:lnSpc>
              <a:spcBef>
                <a:spcPts val="2250"/>
              </a:spcBef>
              <a:spcAft>
                <a:spcPts val="0"/>
              </a:spcAft>
              <a:buSzPts val="1620"/>
              <a:buChar char="❑"/>
              <a:defRPr/>
            </a:lvl1pPr>
            <a:lvl2pPr indent="-342900" lvl="1" marL="914400" algn="l">
              <a:lnSpc>
                <a:spcPct val="125000"/>
              </a:lnSpc>
              <a:spcBef>
                <a:spcPts val="450"/>
              </a:spcBef>
              <a:spcAft>
                <a:spcPts val="0"/>
              </a:spcAft>
              <a:buSzPts val="1800"/>
              <a:buChar char="●"/>
              <a:defRPr/>
            </a:lvl2pPr>
            <a:lvl3pPr indent="-342900" lvl="2" marL="1371600" algn="l">
              <a:lnSpc>
                <a:spcPct val="125000"/>
              </a:lnSpc>
              <a:spcBef>
                <a:spcPts val="450"/>
              </a:spcBef>
              <a:spcAft>
                <a:spcPts val="0"/>
              </a:spcAft>
              <a:buSzPts val="180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87" name="Google Shape;187;p63"/>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63"/>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63"/>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199" name="Shape 199"/>
        <p:cNvGrpSpPr/>
        <p:nvPr/>
      </p:nvGrpSpPr>
      <p:grpSpPr>
        <a:xfrm>
          <a:off x="0" y="0"/>
          <a:ext cx="0" cy="0"/>
          <a:chOff x="0" y="0"/>
          <a:chExt cx="0" cy="0"/>
        </a:xfrm>
      </p:grpSpPr>
      <p:sp>
        <p:nvSpPr>
          <p:cNvPr id="200" name="Google Shape;200;p65"/>
          <p:cNvSpPr txBox="1"/>
          <p:nvPr>
            <p:ph idx="1" type="body"/>
          </p:nvPr>
        </p:nvSpPr>
        <p:spPr>
          <a:xfrm>
            <a:off x="323850" y="188913"/>
            <a:ext cx="8064500" cy="6192837"/>
          </a:xfrm>
          <a:prstGeom prst="rect">
            <a:avLst/>
          </a:prstGeom>
          <a:noFill/>
          <a:ln>
            <a:noFill/>
          </a:ln>
        </p:spPr>
        <p:txBody>
          <a:bodyPr anchorCtr="0" anchor="t" bIns="46025" lIns="92075" spcFirstLastPara="1" rIns="92075" wrap="square" tIns="46025">
            <a:noAutofit/>
          </a:bodyPr>
          <a:lstStyle>
            <a:lvl1pPr indent="-331470" lvl="0" marL="457200" algn="l">
              <a:lnSpc>
                <a:spcPct val="125000"/>
              </a:lnSpc>
              <a:spcBef>
                <a:spcPts val="2250"/>
              </a:spcBef>
              <a:spcAft>
                <a:spcPts val="0"/>
              </a:spcAft>
              <a:buSzPts val="1620"/>
              <a:buChar char="❑"/>
              <a:defRPr/>
            </a:lvl1pPr>
            <a:lvl2pPr indent="-342900" lvl="1" marL="914400" algn="l">
              <a:lnSpc>
                <a:spcPct val="125000"/>
              </a:lnSpc>
              <a:spcBef>
                <a:spcPts val="450"/>
              </a:spcBef>
              <a:spcAft>
                <a:spcPts val="0"/>
              </a:spcAft>
              <a:buSzPts val="1800"/>
              <a:buChar char="●"/>
              <a:defRPr/>
            </a:lvl2pPr>
            <a:lvl3pPr indent="-342900" lvl="2" marL="1371600" algn="l">
              <a:lnSpc>
                <a:spcPct val="125000"/>
              </a:lnSpc>
              <a:spcBef>
                <a:spcPts val="450"/>
              </a:spcBef>
              <a:spcAft>
                <a:spcPts val="0"/>
              </a:spcAft>
              <a:buSzPts val="180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201" name="Google Shape;201;p65"/>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65"/>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65"/>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4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4"/>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331470" lvl="0" marL="457200" algn="l">
              <a:lnSpc>
                <a:spcPct val="125000"/>
              </a:lnSpc>
              <a:spcBef>
                <a:spcPts val="2250"/>
              </a:spcBef>
              <a:spcAft>
                <a:spcPts val="0"/>
              </a:spcAft>
              <a:buSzPts val="1620"/>
              <a:buChar char="❑"/>
              <a:defRPr/>
            </a:lvl1pPr>
            <a:lvl2pPr indent="-342900" lvl="1" marL="914400" algn="l">
              <a:lnSpc>
                <a:spcPct val="125000"/>
              </a:lnSpc>
              <a:spcBef>
                <a:spcPts val="450"/>
              </a:spcBef>
              <a:spcAft>
                <a:spcPts val="0"/>
              </a:spcAft>
              <a:buSzPts val="1800"/>
              <a:buChar char="●"/>
              <a:defRPr/>
            </a:lvl2pPr>
            <a:lvl3pPr indent="-342900" lvl="2" marL="1371600" algn="l">
              <a:lnSpc>
                <a:spcPct val="125000"/>
              </a:lnSpc>
              <a:spcBef>
                <a:spcPts val="450"/>
              </a:spcBef>
              <a:spcAft>
                <a:spcPts val="0"/>
              </a:spcAft>
              <a:buSzPts val="180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41" name="Google Shape;41;p44"/>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4"/>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4"/>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47"/>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7"/>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lnSpc>
                <a:spcPct val="125000"/>
              </a:lnSpc>
              <a:spcBef>
                <a:spcPts val="2500"/>
              </a:spcBef>
              <a:spcAft>
                <a:spcPts val="0"/>
              </a:spcAft>
              <a:buSzPts val="1800"/>
              <a:buNone/>
              <a:defRPr sz="2000"/>
            </a:lvl1pPr>
            <a:lvl2pPr indent="-228600" lvl="1" marL="914400" algn="l">
              <a:lnSpc>
                <a:spcPct val="125000"/>
              </a:lnSpc>
              <a:spcBef>
                <a:spcPts val="450"/>
              </a:spcBef>
              <a:spcAft>
                <a:spcPts val="0"/>
              </a:spcAft>
              <a:buSzPts val="1800"/>
              <a:buNone/>
              <a:defRPr sz="1800"/>
            </a:lvl2pPr>
            <a:lvl3pPr indent="-228600" lvl="2" marL="1371600" algn="l">
              <a:lnSpc>
                <a:spcPct val="125000"/>
              </a:lnSpc>
              <a:spcBef>
                <a:spcPts val="400"/>
              </a:spcBef>
              <a:spcAft>
                <a:spcPts val="0"/>
              </a:spcAft>
              <a:buSzPts val="1600"/>
              <a:buNone/>
              <a:defRPr sz="1600"/>
            </a:lvl3pPr>
            <a:lvl4pPr indent="-228600" lvl="3" marL="1828800" algn="l">
              <a:spcBef>
                <a:spcPts val="280"/>
              </a:spcBef>
              <a:spcAft>
                <a:spcPts val="0"/>
              </a:spcAft>
              <a:buSzPts val="1050"/>
              <a:buNone/>
              <a:defRPr sz="1400"/>
            </a:lvl4pPr>
            <a:lvl5pPr indent="-228600" lvl="4" marL="2286000" algn="l">
              <a:spcBef>
                <a:spcPts val="280"/>
              </a:spcBef>
              <a:spcAft>
                <a:spcPts val="0"/>
              </a:spcAft>
              <a:buSzPts val="1120"/>
              <a:buNone/>
              <a:defRPr sz="1400"/>
            </a:lvl5pPr>
            <a:lvl6pPr indent="-228600" lvl="5" marL="2743200" algn="l">
              <a:spcBef>
                <a:spcPts val="280"/>
              </a:spcBef>
              <a:spcAft>
                <a:spcPts val="0"/>
              </a:spcAft>
              <a:buSzPts val="1120"/>
              <a:buNone/>
              <a:defRPr sz="1400"/>
            </a:lvl6pPr>
            <a:lvl7pPr indent="-228600" lvl="6" marL="3200400" algn="l">
              <a:spcBef>
                <a:spcPts val="280"/>
              </a:spcBef>
              <a:spcAft>
                <a:spcPts val="0"/>
              </a:spcAft>
              <a:buSzPts val="1120"/>
              <a:buNone/>
              <a:defRPr sz="1400"/>
            </a:lvl7pPr>
            <a:lvl8pPr indent="-228600" lvl="7" marL="3657600" algn="l">
              <a:spcBef>
                <a:spcPts val="280"/>
              </a:spcBef>
              <a:spcAft>
                <a:spcPts val="0"/>
              </a:spcAft>
              <a:buSzPts val="1120"/>
              <a:buNone/>
              <a:defRPr sz="1400"/>
            </a:lvl8pPr>
            <a:lvl9pPr indent="-228600" lvl="8" marL="4114800" algn="l">
              <a:spcBef>
                <a:spcPts val="280"/>
              </a:spcBef>
              <a:spcAft>
                <a:spcPts val="0"/>
              </a:spcAft>
              <a:buSzPts val="1120"/>
              <a:buNone/>
              <a:defRPr sz="1400"/>
            </a:lvl9pPr>
          </a:lstStyle>
          <a:p/>
        </p:txBody>
      </p:sp>
      <p:sp>
        <p:nvSpPr>
          <p:cNvPr id="64" name="Google Shape;64;p47"/>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7"/>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7"/>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 name="Shape 76"/>
        <p:cNvGrpSpPr/>
        <p:nvPr/>
      </p:nvGrpSpPr>
      <p:grpSpPr>
        <a:xfrm>
          <a:off x="0" y="0"/>
          <a:ext cx="0" cy="0"/>
          <a:chOff x="0" y="0"/>
          <a:chExt cx="0" cy="0"/>
        </a:xfrm>
      </p:grpSpPr>
      <p:sp>
        <p:nvSpPr>
          <p:cNvPr id="77" name="Google Shape;77;p49"/>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9"/>
          <p:cNvSpPr txBox="1"/>
          <p:nvPr>
            <p:ph idx="1" type="body"/>
          </p:nvPr>
        </p:nvSpPr>
        <p:spPr>
          <a:xfrm>
            <a:off x="468313" y="1196975"/>
            <a:ext cx="3883025" cy="5184775"/>
          </a:xfrm>
          <a:prstGeom prst="rect">
            <a:avLst/>
          </a:prstGeom>
          <a:noFill/>
          <a:ln>
            <a:noFill/>
          </a:ln>
        </p:spPr>
        <p:txBody>
          <a:bodyPr anchorCtr="0" anchor="t" bIns="46025" lIns="92075" spcFirstLastPara="1" rIns="92075" wrap="square" tIns="46025">
            <a:noAutofit/>
          </a:bodyPr>
          <a:lstStyle>
            <a:lvl1pPr indent="-388620" lvl="0" marL="457200" algn="l">
              <a:lnSpc>
                <a:spcPct val="125000"/>
              </a:lnSpc>
              <a:spcBef>
                <a:spcPts val="3500"/>
              </a:spcBef>
              <a:spcAft>
                <a:spcPts val="0"/>
              </a:spcAft>
              <a:buSzPts val="2520"/>
              <a:buChar char="❑"/>
              <a:defRPr sz="2800"/>
            </a:lvl1pPr>
            <a:lvl2pPr indent="-381000" lvl="1" marL="914400" algn="l">
              <a:lnSpc>
                <a:spcPct val="125000"/>
              </a:lnSpc>
              <a:spcBef>
                <a:spcPts val="600"/>
              </a:spcBef>
              <a:spcAft>
                <a:spcPts val="0"/>
              </a:spcAft>
              <a:buSzPts val="2400"/>
              <a:buChar char="●"/>
              <a:defRPr sz="2400"/>
            </a:lvl2pPr>
            <a:lvl3pPr indent="-355600" lvl="2" marL="1371600" algn="l">
              <a:lnSpc>
                <a:spcPct val="125000"/>
              </a:lnSpc>
              <a:spcBef>
                <a:spcPts val="500"/>
              </a:spcBef>
              <a:spcAft>
                <a:spcPts val="0"/>
              </a:spcAft>
              <a:buSzPts val="20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79" name="Google Shape;79;p49"/>
          <p:cNvSpPr txBox="1"/>
          <p:nvPr>
            <p:ph idx="2" type="body"/>
          </p:nvPr>
        </p:nvSpPr>
        <p:spPr>
          <a:xfrm>
            <a:off x="4503738" y="1196975"/>
            <a:ext cx="3884612" cy="5184775"/>
          </a:xfrm>
          <a:prstGeom prst="rect">
            <a:avLst/>
          </a:prstGeom>
          <a:noFill/>
          <a:ln>
            <a:noFill/>
          </a:ln>
        </p:spPr>
        <p:txBody>
          <a:bodyPr anchorCtr="0" anchor="t" bIns="46025" lIns="92075" spcFirstLastPara="1" rIns="92075" wrap="square" tIns="46025">
            <a:noAutofit/>
          </a:bodyPr>
          <a:lstStyle>
            <a:lvl1pPr indent="-388620" lvl="0" marL="457200" algn="l">
              <a:lnSpc>
                <a:spcPct val="125000"/>
              </a:lnSpc>
              <a:spcBef>
                <a:spcPts val="3500"/>
              </a:spcBef>
              <a:spcAft>
                <a:spcPts val="0"/>
              </a:spcAft>
              <a:buSzPts val="2520"/>
              <a:buChar char="❑"/>
              <a:defRPr sz="2800"/>
            </a:lvl1pPr>
            <a:lvl2pPr indent="-381000" lvl="1" marL="914400" algn="l">
              <a:lnSpc>
                <a:spcPct val="125000"/>
              </a:lnSpc>
              <a:spcBef>
                <a:spcPts val="600"/>
              </a:spcBef>
              <a:spcAft>
                <a:spcPts val="0"/>
              </a:spcAft>
              <a:buSzPts val="2400"/>
              <a:buChar char="●"/>
              <a:defRPr sz="2400"/>
            </a:lvl2pPr>
            <a:lvl3pPr indent="-355600" lvl="2" marL="1371600" algn="l">
              <a:lnSpc>
                <a:spcPct val="125000"/>
              </a:lnSpc>
              <a:spcBef>
                <a:spcPts val="500"/>
              </a:spcBef>
              <a:spcAft>
                <a:spcPts val="0"/>
              </a:spcAft>
              <a:buSzPts val="20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80" name="Google Shape;80;p49"/>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9"/>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9"/>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2" name="Shape 92"/>
        <p:cNvGrpSpPr/>
        <p:nvPr/>
      </p:nvGrpSpPr>
      <p:grpSpPr>
        <a:xfrm>
          <a:off x="0" y="0"/>
          <a:ext cx="0" cy="0"/>
          <a:chOff x="0" y="0"/>
          <a:chExt cx="0" cy="0"/>
        </a:xfrm>
      </p:grpSpPr>
      <p:sp>
        <p:nvSpPr>
          <p:cNvPr id="93" name="Google Shape;93;p51"/>
          <p:cNvSpPr txBox="1"/>
          <p:nvPr>
            <p:ph type="title"/>
          </p:nvPr>
        </p:nvSpPr>
        <p:spPr>
          <a:xfrm>
            <a:off x="457200" y="274638"/>
            <a:ext cx="8229600" cy="1143000"/>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1"/>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lnSpc>
                <a:spcPct val="125000"/>
              </a:lnSpc>
              <a:spcBef>
                <a:spcPts val="3000"/>
              </a:spcBef>
              <a:spcAft>
                <a:spcPts val="0"/>
              </a:spcAft>
              <a:buSzPts val="2160"/>
              <a:buNone/>
              <a:defRPr b="1" sz="2400"/>
            </a:lvl1pPr>
            <a:lvl2pPr indent="-228600" lvl="1" marL="914400" algn="l">
              <a:lnSpc>
                <a:spcPct val="125000"/>
              </a:lnSpc>
              <a:spcBef>
                <a:spcPts val="500"/>
              </a:spcBef>
              <a:spcAft>
                <a:spcPts val="0"/>
              </a:spcAft>
              <a:buSzPts val="2000"/>
              <a:buNone/>
              <a:defRPr b="1" sz="2000"/>
            </a:lvl2pPr>
            <a:lvl3pPr indent="-228600" lvl="2" marL="1371600" algn="l">
              <a:lnSpc>
                <a:spcPct val="125000"/>
              </a:lnSpc>
              <a:spcBef>
                <a:spcPts val="450"/>
              </a:spcBef>
              <a:spcAft>
                <a:spcPts val="0"/>
              </a:spcAft>
              <a:buSzPts val="180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95" name="Google Shape;95;p51"/>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65760" lvl="0" marL="457200" algn="l">
              <a:lnSpc>
                <a:spcPct val="125000"/>
              </a:lnSpc>
              <a:spcBef>
                <a:spcPts val="3000"/>
              </a:spcBef>
              <a:spcAft>
                <a:spcPts val="0"/>
              </a:spcAft>
              <a:buSzPts val="2160"/>
              <a:buChar char="❑"/>
              <a:defRPr sz="2400"/>
            </a:lvl1pPr>
            <a:lvl2pPr indent="-355600" lvl="1" marL="914400" algn="l">
              <a:lnSpc>
                <a:spcPct val="125000"/>
              </a:lnSpc>
              <a:spcBef>
                <a:spcPts val="500"/>
              </a:spcBef>
              <a:spcAft>
                <a:spcPts val="0"/>
              </a:spcAft>
              <a:buSzPts val="2000"/>
              <a:buChar char="●"/>
              <a:defRPr sz="2000"/>
            </a:lvl2pPr>
            <a:lvl3pPr indent="-342900" lvl="2" marL="1371600" algn="l">
              <a:lnSpc>
                <a:spcPct val="125000"/>
              </a:lnSpc>
              <a:spcBef>
                <a:spcPts val="450"/>
              </a:spcBef>
              <a:spcAft>
                <a:spcPts val="0"/>
              </a:spcAft>
              <a:buSzPts val="180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96" name="Google Shape;96;p51"/>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lnSpc>
                <a:spcPct val="125000"/>
              </a:lnSpc>
              <a:spcBef>
                <a:spcPts val="3000"/>
              </a:spcBef>
              <a:spcAft>
                <a:spcPts val="0"/>
              </a:spcAft>
              <a:buSzPts val="2160"/>
              <a:buNone/>
              <a:defRPr b="1" sz="2400"/>
            </a:lvl1pPr>
            <a:lvl2pPr indent="-228600" lvl="1" marL="914400" algn="l">
              <a:lnSpc>
                <a:spcPct val="125000"/>
              </a:lnSpc>
              <a:spcBef>
                <a:spcPts val="500"/>
              </a:spcBef>
              <a:spcAft>
                <a:spcPts val="0"/>
              </a:spcAft>
              <a:buSzPts val="2000"/>
              <a:buNone/>
              <a:defRPr b="1" sz="2000"/>
            </a:lvl2pPr>
            <a:lvl3pPr indent="-228600" lvl="2" marL="1371600" algn="l">
              <a:lnSpc>
                <a:spcPct val="125000"/>
              </a:lnSpc>
              <a:spcBef>
                <a:spcPts val="450"/>
              </a:spcBef>
              <a:spcAft>
                <a:spcPts val="0"/>
              </a:spcAft>
              <a:buSzPts val="180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97" name="Google Shape;97;p51"/>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65760" lvl="0" marL="457200" algn="l">
              <a:lnSpc>
                <a:spcPct val="125000"/>
              </a:lnSpc>
              <a:spcBef>
                <a:spcPts val="3000"/>
              </a:spcBef>
              <a:spcAft>
                <a:spcPts val="0"/>
              </a:spcAft>
              <a:buSzPts val="2160"/>
              <a:buChar char="❑"/>
              <a:defRPr sz="2400"/>
            </a:lvl1pPr>
            <a:lvl2pPr indent="-355600" lvl="1" marL="914400" algn="l">
              <a:lnSpc>
                <a:spcPct val="125000"/>
              </a:lnSpc>
              <a:spcBef>
                <a:spcPts val="500"/>
              </a:spcBef>
              <a:spcAft>
                <a:spcPts val="0"/>
              </a:spcAft>
              <a:buSzPts val="2000"/>
              <a:buChar char="●"/>
              <a:defRPr sz="2000"/>
            </a:lvl2pPr>
            <a:lvl3pPr indent="-342900" lvl="2" marL="1371600" algn="l">
              <a:lnSpc>
                <a:spcPct val="125000"/>
              </a:lnSpc>
              <a:spcBef>
                <a:spcPts val="450"/>
              </a:spcBef>
              <a:spcAft>
                <a:spcPts val="0"/>
              </a:spcAft>
              <a:buSzPts val="180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98" name="Google Shape;98;p51"/>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51"/>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51"/>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0" name="Shape 110"/>
        <p:cNvGrpSpPr/>
        <p:nvPr/>
      </p:nvGrpSpPr>
      <p:grpSpPr>
        <a:xfrm>
          <a:off x="0" y="0"/>
          <a:ext cx="0" cy="0"/>
          <a:chOff x="0" y="0"/>
          <a:chExt cx="0" cy="0"/>
        </a:xfrm>
      </p:grpSpPr>
      <p:sp>
        <p:nvSpPr>
          <p:cNvPr id="111" name="Google Shape;111;p5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53"/>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53"/>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53"/>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55"/>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55"/>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55"/>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7" name="Shape 137"/>
        <p:cNvGrpSpPr/>
        <p:nvPr/>
      </p:nvGrpSpPr>
      <p:grpSpPr>
        <a:xfrm>
          <a:off x="0" y="0"/>
          <a:ext cx="0" cy="0"/>
          <a:chOff x="0" y="0"/>
          <a:chExt cx="0" cy="0"/>
        </a:xfrm>
      </p:grpSpPr>
      <p:sp>
        <p:nvSpPr>
          <p:cNvPr id="138" name="Google Shape;138;p57"/>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57"/>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411480" lvl="0" marL="457200" algn="l">
              <a:lnSpc>
                <a:spcPct val="125000"/>
              </a:lnSpc>
              <a:spcBef>
                <a:spcPts val="4000"/>
              </a:spcBef>
              <a:spcAft>
                <a:spcPts val="0"/>
              </a:spcAft>
              <a:buSzPts val="2880"/>
              <a:buChar char="❑"/>
              <a:defRPr sz="3200"/>
            </a:lvl1pPr>
            <a:lvl2pPr indent="-406400" lvl="1" marL="914400" algn="l">
              <a:lnSpc>
                <a:spcPct val="125000"/>
              </a:lnSpc>
              <a:spcBef>
                <a:spcPts val="700"/>
              </a:spcBef>
              <a:spcAft>
                <a:spcPts val="0"/>
              </a:spcAft>
              <a:buSzPts val="2800"/>
              <a:buChar char="●"/>
              <a:defRPr sz="2800"/>
            </a:lvl2pPr>
            <a:lvl3pPr indent="-381000" lvl="2" marL="1371600" algn="l">
              <a:lnSpc>
                <a:spcPct val="125000"/>
              </a:lnSpc>
              <a:spcBef>
                <a:spcPts val="600"/>
              </a:spcBef>
              <a:spcAft>
                <a:spcPts val="0"/>
              </a:spcAft>
              <a:buSzPts val="2400"/>
              <a:buChar char="▪"/>
              <a:defRPr sz="2400"/>
            </a:lvl3pPr>
            <a:lvl4pPr indent="-323850" lvl="3" marL="1828800" algn="l">
              <a:spcBef>
                <a:spcPts val="400"/>
              </a:spcBef>
              <a:spcAft>
                <a:spcPts val="0"/>
              </a:spcAft>
              <a:buSzPts val="1500"/>
              <a:buChar char="▪"/>
              <a:defRPr sz="2000"/>
            </a:lvl4pPr>
            <a:lvl5pPr indent="-330200" lvl="4" marL="2286000" algn="l">
              <a:spcBef>
                <a:spcPts val="400"/>
              </a:spcBef>
              <a:spcAft>
                <a:spcPts val="0"/>
              </a:spcAft>
              <a:buSzPts val="1600"/>
              <a:buChar char="▪"/>
              <a:defRPr sz="2000"/>
            </a:lvl5pPr>
            <a:lvl6pPr indent="-330200" lvl="5" marL="2743200" algn="l">
              <a:spcBef>
                <a:spcPts val="400"/>
              </a:spcBef>
              <a:spcAft>
                <a:spcPts val="0"/>
              </a:spcAft>
              <a:buSzPts val="1600"/>
              <a:buChar char="▪"/>
              <a:defRPr sz="2000"/>
            </a:lvl6pPr>
            <a:lvl7pPr indent="-330200" lvl="6" marL="3200400" algn="l">
              <a:spcBef>
                <a:spcPts val="400"/>
              </a:spcBef>
              <a:spcAft>
                <a:spcPts val="0"/>
              </a:spcAft>
              <a:buSzPts val="1600"/>
              <a:buChar char="▪"/>
              <a:defRPr sz="2000"/>
            </a:lvl7pPr>
            <a:lvl8pPr indent="-330200" lvl="7" marL="3657600" algn="l">
              <a:spcBef>
                <a:spcPts val="400"/>
              </a:spcBef>
              <a:spcAft>
                <a:spcPts val="0"/>
              </a:spcAft>
              <a:buSzPts val="1600"/>
              <a:buChar char="▪"/>
              <a:defRPr sz="2000"/>
            </a:lvl8pPr>
            <a:lvl9pPr indent="-330200" lvl="8" marL="4114800" algn="l">
              <a:spcBef>
                <a:spcPts val="400"/>
              </a:spcBef>
              <a:spcAft>
                <a:spcPts val="0"/>
              </a:spcAft>
              <a:buSzPts val="1600"/>
              <a:buChar char="▪"/>
              <a:defRPr sz="2000"/>
            </a:lvl9pPr>
          </a:lstStyle>
          <a:p/>
        </p:txBody>
      </p:sp>
      <p:sp>
        <p:nvSpPr>
          <p:cNvPr id="140" name="Google Shape;140;p57"/>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lnSpc>
                <a:spcPct val="125000"/>
              </a:lnSpc>
              <a:spcBef>
                <a:spcPts val="1750"/>
              </a:spcBef>
              <a:spcAft>
                <a:spcPts val="0"/>
              </a:spcAft>
              <a:buSzPts val="1260"/>
              <a:buNone/>
              <a:defRPr sz="1400"/>
            </a:lvl1pPr>
            <a:lvl2pPr indent="-228600" lvl="1" marL="914400" algn="l">
              <a:lnSpc>
                <a:spcPct val="125000"/>
              </a:lnSpc>
              <a:spcBef>
                <a:spcPts val="300"/>
              </a:spcBef>
              <a:spcAft>
                <a:spcPts val="0"/>
              </a:spcAft>
              <a:buSzPts val="1200"/>
              <a:buNone/>
              <a:defRPr sz="1200"/>
            </a:lvl2pPr>
            <a:lvl3pPr indent="-228600" lvl="2" marL="1371600" algn="l">
              <a:lnSpc>
                <a:spcPct val="125000"/>
              </a:lnSpc>
              <a:spcBef>
                <a:spcPts val="250"/>
              </a:spcBef>
              <a:spcAft>
                <a:spcPts val="0"/>
              </a:spcAft>
              <a:buSzPts val="10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41" name="Google Shape;141;p57"/>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57"/>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57"/>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3" name="Shape 153"/>
        <p:cNvGrpSpPr/>
        <p:nvPr/>
      </p:nvGrpSpPr>
      <p:grpSpPr>
        <a:xfrm>
          <a:off x="0" y="0"/>
          <a:ext cx="0" cy="0"/>
          <a:chOff x="0" y="0"/>
          <a:chExt cx="0" cy="0"/>
        </a:xfrm>
      </p:grpSpPr>
      <p:sp>
        <p:nvSpPr>
          <p:cNvPr id="154" name="Google Shape;154;p59"/>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59"/>
          <p:cNvSpPr/>
          <p:nvPr>
            <p:ph idx="2" type="pic"/>
          </p:nvPr>
        </p:nvSpPr>
        <p:spPr>
          <a:xfrm>
            <a:off x="1792288" y="612775"/>
            <a:ext cx="5486400" cy="4114800"/>
          </a:xfrm>
          <a:prstGeom prst="rect">
            <a:avLst/>
          </a:prstGeom>
          <a:noFill/>
          <a:ln>
            <a:noFill/>
          </a:ln>
        </p:spPr>
      </p:sp>
      <p:sp>
        <p:nvSpPr>
          <p:cNvPr id="156" name="Google Shape;156;p59"/>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lnSpc>
                <a:spcPct val="125000"/>
              </a:lnSpc>
              <a:spcBef>
                <a:spcPts val="1750"/>
              </a:spcBef>
              <a:spcAft>
                <a:spcPts val="0"/>
              </a:spcAft>
              <a:buSzPts val="1260"/>
              <a:buNone/>
              <a:defRPr sz="1400"/>
            </a:lvl1pPr>
            <a:lvl2pPr indent="-228600" lvl="1" marL="914400" algn="l">
              <a:lnSpc>
                <a:spcPct val="125000"/>
              </a:lnSpc>
              <a:spcBef>
                <a:spcPts val="300"/>
              </a:spcBef>
              <a:spcAft>
                <a:spcPts val="0"/>
              </a:spcAft>
              <a:buSzPts val="1200"/>
              <a:buNone/>
              <a:defRPr sz="1200"/>
            </a:lvl2pPr>
            <a:lvl3pPr indent="-228600" lvl="2" marL="1371600" algn="l">
              <a:lnSpc>
                <a:spcPct val="125000"/>
              </a:lnSpc>
              <a:spcBef>
                <a:spcPts val="250"/>
              </a:spcBef>
              <a:spcAft>
                <a:spcPts val="0"/>
              </a:spcAft>
              <a:buSzPts val="10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57" name="Google Shape;157;p59"/>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59"/>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0"/>
              </a:spcBef>
              <a:spcAft>
                <a:spcPts val="0"/>
              </a:spcAft>
              <a:buSzPts val="1400"/>
              <a:buNone/>
              <a:defRPr b="0"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9"/>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7.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9.xml"/><Relationship Id="rId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0.xml"/><Relationship Id="rId4" Type="http://schemas.openxmlformats.org/officeDocument/2006/relationships/theme" Target="../theme/theme4.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1.xml"/><Relationship Id="rId4" Type="http://schemas.openxmlformats.org/officeDocument/2006/relationships/theme" Target="../theme/theme2.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2.xml"/><Relationship Id="rId4"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theme" Target="../theme/theme1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3.xml"/><Relationship Id="rId4" Type="http://schemas.openxmlformats.org/officeDocument/2006/relationships/theme" Target="../theme/theme8.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xml"/><Relationship Id="rId4"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5.xml"/><Relationship Id="rId4" Type="http://schemas.openxmlformats.org/officeDocument/2006/relationships/theme" Target="../theme/theme12.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xml"/><Relationship Id="rId4" Type="http://schemas.openxmlformats.org/officeDocument/2006/relationships/theme" Target="../theme/theme9.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 Id="rId4" Type="http://schemas.openxmlformats.org/officeDocument/2006/relationships/theme" Target="../theme/theme14.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8.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1"/>
          <p:cNvSpPr txBox="1"/>
          <p:nvPr/>
        </p:nvSpPr>
        <p:spPr>
          <a:xfrm>
            <a:off x="971550" y="4797425"/>
            <a:ext cx="547211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000" u="none">
              <a:solidFill>
                <a:srgbClr val="333399"/>
              </a:solidFill>
              <a:latin typeface="Arial"/>
              <a:ea typeface="Arial"/>
              <a:cs typeface="Arial"/>
              <a:sym typeface="Arial"/>
            </a:endParaRPr>
          </a:p>
        </p:txBody>
      </p:sp>
      <p:sp>
        <p:nvSpPr>
          <p:cNvPr id="11" name="Google Shape;11;p41"/>
          <p:cNvSpPr txBox="1"/>
          <p:nvPr/>
        </p:nvSpPr>
        <p:spPr>
          <a:xfrm>
            <a:off x="2025650" y="115887"/>
            <a:ext cx="5715000" cy="6429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33399"/>
              </a:buClr>
              <a:buSzPts val="1600"/>
              <a:buFont typeface="Arial"/>
              <a:buNone/>
            </a:pPr>
            <a:r>
              <a:rPr b="0" i="0" lang="en-US" sz="1600" u="none">
                <a:solidFill>
                  <a:srgbClr val="333399"/>
                </a:solidFill>
                <a:latin typeface="Arial"/>
                <a:ea typeface="Arial"/>
                <a:cs typeface="Arial"/>
                <a:sym typeface="Arial"/>
              </a:rPr>
              <a:t>Trường ĐH Khoa Học Tự Nhiên Tp. Hồ Chí Minh</a:t>
            </a:r>
            <a:endParaRPr/>
          </a:p>
          <a:p>
            <a:pPr indent="0" lvl="0" marL="0" marR="0" rtl="0" algn="ctr">
              <a:lnSpc>
                <a:spcPct val="100000"/>
              </a:lnSpc>
              <a:spcBef>
                <a:spcPts val="400"/>
              </a:spcBef>
              <a:spcAft>
                <a:spcPts val="0"/>
              </a:spcAft>
              <a:buClr>
                <a:srgbClr val="333399"/>
              </a:buClr>
              <a:buSzPts val="1600"/>
              <a:buFont typeface="Arial"/>
              <a:buNone/>
            </a:pPr>
            <a:r>
              <a:rPr b="1" i="0" lang="en-US" sz="1600" u="none">
                <a:solidFill>
                  <a:srgbClr val="333399"/>
                </a:solidFill>
                <a:latin typeface="Arial"/>
                <a:ea typeface="Arial"/>
                <a:cs typeface="Arial"/>
                <a:sym typeface="Arial"/>
              </a:rPr>
              <a:t>TRUNG TÂM TIN HỌC</a:t>
            </a:r>
            <a:endParaRPr/>
          </a:p>
        </p:txBody>
      </p:sp>
      <p:pic>
        <p:nvPicPr>
          <p:cNvPr descr="Logo moi" id="12" name="Google Shape;12;p41"/>
          <p:cNvPicPr preferRelativeResize="0"/>
          <p:nvPr/>
        </p:nvPicPr>
        <p:blipFill rotWithShape="1">
          <a:blip r:embed="rId1">
            <a:alphaModFix/>
          </a:blip>
          <a:srcRect b="0" l="0" r="0" t="0"/>
          <a:stretch/>
        </p:blipFill>
        <p:spPr>
          <a:xfrm>
            <a:off x="101600" y="42862"/>
            <a:ext cx="1230312" cy="915987"/>
          </a:xfrm>
          <a:prstGeom prst="rect">
            <a:avLst/>
          </a:prstGeom>
          <a:noFill/>
          <a:ln>
            <a:noFill/>
          </a:ln>
        </p:spPr>
      </p:pic>
      <p:cxnSp>
        <p:nvCxnSpPr>
          <p:cNvPr id="13" name="Google Shape;13;p41"/>
          <p:cNvCxnSpPr/>
          <p:nvPr/>
        </p:nvCxnSpPr>
        <p:spPr>
          <a:xfrm>
            <a:off x="7373937" y="2278062"/>
            <a:ext cx="0" cy="1150937"/>
          </a:xfrm>
          <a:prstGeom prst="straightConnector1">
            <a:avLst/>
          </a:prstGeom>
          <a:noFill/>
          <a:ln cap="flat" cmpd="sng" w="28575">
            <a:solidFill>
              <a:srgbClr val="333399"/>
            </a:solidFill>
            <a:prstDash val="solid"/>
            <a:miter lim="800000"/>
            <a:headEnd len="med" w="med" type="none"/>
            <a:tailEnd len="med" w="med" type="none"/>
          </a:ln>
        </p:spPr>
      </p:cxnSp>
      <p:cxnSp>
        <p:nvCxnSpPr>
          <p:cNvPr id="14" name="Google Shape;14;p41"/>
          <p:cNvCxnSpPr/>
          <p:nvPr/>
        </p:nvCxnSpPr>
        <p:spPr>
          <a:xfrm>
            <a:off x="1622425" y="3429000"/>
            <a:ext cx="5757862" cy="0"/>
          </a:xfrm>
          <a:prstGeom prst="straightConnector1">
            <a:avLst/>
          </a:prstGeom>
          <a:noFill/>
          <a:ln cap="flat" cmpd="sng" w="57150">
            <a:solidFill>
              <a:srgbClr val="333399"/>
            </a:solidFill>
            <a:prstDash val="solid"/>
            <a:miter lim="800000"/>
            <a:headEnd len="med" w="med" type="none"/>
            <a:tailEnd len="med" w="med" type="none"/>
          </a:ln>
        </p:spPr>
      </p:cxnSp>
      <p:sp>
        <p:nvSpPr>
          <p:cNvPr id="15" name="Google Shape;15;p41"/>
          <p:cNvSpPr txBox="1"/>
          <p:nvPr/>
        </p:nvSpPr>
        <p:spPr>
          <a:xfrm>
            <a:off x="4095750" y="6302375"/>
            <a:ext cx="698500" cy="36988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333399"/>
              </a:buClr>
              <a:buSzPts val="1800"/>
              <a:buFont typeface="Arial"/>
              <a:buNone/>
            </a:pPr>
            <a:r>
              <a:rPr b="1" i="0" lang="en-US" sz="1800" u="none">
                <a:solidFill>
                  <a:srgbClr val="333399"/>
                </a:solidFill>
                <a:latin typeface="Arial"/>
                <a:ea typeface="Arial"/>
                <a:cs typeface="Arial"/>
                <a:sym typeface="Arial"/>
              </a:rPr>
              <a:t>2021</a:t>
            </a:r>
            <a:endParaRPr/>
          </a:p>
        </p:txBody>
      </p:sp>
      <p:pic>
        <p:nvPicPr>
          <p:cNvPr id="16" name="Google Shape;16;p41"/>
          <p:cNvPicPr preferRelativeResize="0"/>
          <p:nvPr/>
        </p:nvPicPr>
        <p:blipFill rotWithShape="1">
          <a:blip r:embed="rId2">
            <a:alphaModFix/>
          </a:blip>
          <a:srcRect b="27299" l="10417" r="5583" t="14546"/>
          <a:stretch/>
        </p:blipFill>
        <p:spPr>
          <a:xfrm>
            <a:off x="6284912" y="6099175"/>
            <a:ext cx="2638425" cy="614362"/>
          </a:xfrm>
          <a:prstGeom prst="rect">
            <a:avLst/>
          </a:prstGeom>
          <a:noFill/>
          <a:ln>
            <a:noFill/>
          </a:ln>
        </p:spPr>
      </p:pic>
      <p:sp>
        <p:nvSpPr>
          <p:cNvPr id="17" name="Google Shape;17;p41"/>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8" name="Google Shape;18;p4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19" name="Google Shape;19;p4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20" name="Google Shape;20;p41"/>
          <p:cNvSpPr txBox="1"/>
          <p:nvPr>
            <p:ph idx="11" type="ftr"/>
          </p:nvPr>
        </p:nvSpPr>
        <p:spPr>
          <a:xfrm>
            <a:off x="3132137" y="6237287"/>
            <a:ext cx="2895600" cy="4572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21" name="Google Shape;21;p41"/>
          <p:cNvSpPr txBox="1"/>
          <p:nvPr>
            <p:ph idx="12" type="sldNum"/>
          </p:nvPr>
        </p:nvSpPr>
        <p:spPr>
          <a:xfrm>
            <a:off x="6553200" y="6248400"/>
            <a:ext cx="2133600" cy="4572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cxnSp>
        <p:nvCxnSpPr>
          <p:cNvPr id="145" name="Google Shape;145;p58"/>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146" name="Google Shape;146;p58"/>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47" name="Google Shape;147;p58"/>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48" name="Google Shape;148;p58"/>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49" name="Google Shape;149;p58"/>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150" name="Google Shape;150;p58"/>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51" name="Google Shape;151;p58"/>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52" name="Google Shape;152;p58"/>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cxnSp>
        <p:nvCxnSpPr>
          <p:cNvPr id="161" name="Google Shape;161;p60"/>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162" name="Google Shape;162;p60"/>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63" name="Google Shape;163;p60"/>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64" name="Google Shape;164;p60"/>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65" name="Google Shape;165;p60"/>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166" name="Google Shape;166;p60"/>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67" name="Google Shape;167;p60"/>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68" name="Google Shape;168;p60"/>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cxnSp>
        <p:nvCxnSpPr>
          <p:cNvPr id="176" name="Google Shape;176;p62"/>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177" name="Google Shape;177;p62"/>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78" name="Google Shape;178;p62"/>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79" name="Google Shape;179;p62"/>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80" name="Google Shape;180;p6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181" name="Google Shape;181;p62"/>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82" name="Google Shape;182;p62"/>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83" name="Google Shape;183;p62"/>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cxnSp>
        <p:nvCxnSpPr>
          <p:cNvPr id="191" name="Google Shape;191;p64"/>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192" name="Google Shape;192;p64"/>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93" name="Google Shape;193;p64"/>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94" name="Google Shape;194;p64"/>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95" name="Google Shape;195;p6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196" name="Google Shape;196;p64"/>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97" name="Google Shape;197;p64"/>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98" name="Google Shape;198;p64"/>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 name="Shape 28"/>
        <p:cNvGrpSpPr/>
        <p:nvPr/>
      </p:nvGrpSpPr>
      <p:grpSpPr>
        <a:xfrm>
          <a:off x="0" y="0"/>
          <a:ext cx="0" cy="0"/>
          <a:chOff x="0" y="0"/>
          <a:chExt cx="0" cy="0"/>
        </a:xfrm>
      </p:grpSpPr>
      <p:cxnSp>
        <p:nvCxnSpPr>
          <p:cNvPr id="29" name="Google Shape;29;p43"/>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30" name="Google Shape;30;p43"/>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31" name="Google Shape;31;p43"/>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32" name="Google Shape;32;p43"/>
          <p:cNvSpPr txBox="1"/>
          <p:nvPr/>
        </p:nvSpPr>
        <p:spPr>
          <a:xfrm>
            <a:off x="792162" y="6597650"/>
            <a:ext cx="7559675" cy="2159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333399"/>
              </a:buClr>
              <a:buSzPts val="1200"/>
              <a:buFont typeface="Arial"/>
              <a:buNone/>
            </a:pPr>
            <a:r>
              <a:rPr b="0" i="0" lang="en-US" sz="1200" u="none">
                <a:solidFill>
                  <a:srgbClr val="333399"/>
                </a:solidFill>
                <a:latin typeface="Arial"/>
                <a:ea typeface="Arial"/>
                <a:cs typeface="Arial"/>
                <a:sym typeface="Arial"/>
              </a:rPr>
              <a:t>Fundamentals of Python - Lập trình Python cơ bản</a:t>
            </a:r>
            <a:endParaRPr/>
          </a:p>
        </p:txBody>
      </p:sp>
      <p:sp>
        <p:nvSpPr>
          <p:cNvPr id="33" name="Google Shape;33;p43"/>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4" name="Google Shape;34;p4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35" name="Google Shape;35;p43"/>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36" name="Google Shape;36;p43"/>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37" name="Google Shape;37;p43"/>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45"/>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6" name="Google Shape;46;p4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47" name="Google Shape;47;p45"/>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48" name="Google Shape;48;p45"/>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cxnSp>
        <p:nvCxnSpPr>
          <p:cNvPr id="49" name="Google Shape;49;p45"/>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50" name="Google Shape;50;p45"/>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51" name="Google Shape;51;p45"/>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cxnSp>
        <p:nvCxnSpPr>
          <p:cNvPr id="53" name="Google Shape;53;p46"/>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54" name="Google Shape;54;p46"/>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55" name="Google Shape;55;p46"/>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56" name="Google Shape;56;p46"/>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57" name="Google Shape;57;p4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58" name="Google Shape;58;p46"/>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59" name="Google Shape;59;p46"/>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60" name="Google Shape;60;p46"/>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cxnSp>
        <p:nvCxnSpPr>
          <p:cNvPr id="68" name="Google Shape;68;p48"/>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69" name="Google Shape;69;p48"/>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70" name="Google Shape;70;p48"/>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71" name="Google Shape;71;p48"/>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2" name="Google Shape;72;p48"/>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73" name="Google Shape;73;p48"/>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74" name="Google Shape;74;p48"/>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75" name="Google Shape;75;p48"/>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cxnSp>
        <p:nvCxnSpPr>
          <p:cNvPr id="84" name="Google Shape;84;p50"/>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85" name="Google Shape;85;p50"/>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86" name="Google Shape;86;p50"/>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87" name="Google Shape;87;p50"/>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8" name="Google Shape;88;p50"/>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89" name="Google Shape;89;p50"/>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90" name="Google Shape;90;p50"/>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91" name="Google Shape;91;p50"/>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cxnSp>
        <p:nvCxnSpPr>
          <p:cNvPr id="102" name="Google Shape;102;p52"/>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103" name="Google Shape;103;p52"/>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04" name="Google Shape;104;p52"/>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05" name="Google Shape;105;p52"/>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06" name="Google Shape;106;p5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107" name="Google Shape;107;p52"/>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08" name="Google Shape;108;p52"/>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09" name="Google Shape;109;p52"/>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cxnSp>
        <p:nvCxnSpPr>
          <p:cNvPr id="116" name="Google Shape;116;p54"/>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117" name="Google Shape;117;p54"/>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18" name="Google Shape;118;p54"/>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19" name="Google Shape;119;p54"/>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0" name="Google Shape;120;p5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121" name="Google Shape;121;p54"/>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22" name="Google Shape;122;p54"/>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23" name="Google Shape;123;p54"/>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cxnSp>
        <p:nvCxnSpPr>
          <p:cNvPr id="129" name="Google Shape;129;p56"/>
          <p:cNvCxnSpPr/>
          <p:nvPr/>
        </p:nvCxnSpPr>
        <p:spPr>
          <a:xfrm>
            <a:off x="327025" y="1052512"/>
            <a:ext cx="8024812" cy="0"/>
          </a:xfrm>
          <a:prstGeom prst="straightConnector1">
            <a:avLst/>
          </a:prstGeom>
          <a:noFill/>
          <a:ln cap="flat" cmpd="sng" w="38100">
            <a:solidFill>
              <a:srgbClr val="333399"/>
            </a:solidFill>
            <a:prstDash val="solid"/>
            <a:miter lim="800000"/>
            <a:headEnd len="med" w="med" type="none"/>
            <a:tailEnd len="med" w="med" type="none"/>
          </a:ln>
        </p:spPr>
      </p:cxnSp>
      <p:pic>
        <p:nvPicPr>
          <p:cNvPr descr="Logo T3H" id="130" name="Google Shape;130;p56"/>
          <p:cNvPicPr preferRelativeResize="0"/>
          <p:nvPr/>
        </p:nvPicPr>
        <p:blipFill rotWithShape="1">
          <a:blip r:embed="rId1">
            <a:alphaModFix/>
          </a:blip>
          <a:srcRect b="0" l="0" r="0" t="0"/>
          <a:stretch/>
        </p:blipFill>
        <p:spPr>
          <a:xfrm>
            <a:off x="20637" y="6394450"/>
            <a:ext cx="420687" cy="419100"/>
          </a:xfrm>
          <a:prstGeom prst="rect">
            <a:avLst/>
          </a:prstGeom>
          <a:noFill/>
          <a:ln>
            <a:noFill/>
          </a:ln>
        </p:spPr>
      </p:pic>
      <p:pic>
        <p:nvPicPr>
          <p:cNvPr id="131" name="Google Shape;131;p56"/>
          <p:cNvPicPr preferRelativeResize="0"/>
          <p:nvPr/>
        </p:nvPicPr>
        <p:blipFill rotWithShape="1">
          <a:blip r:embed="rId2">
            <a:alphaModFix/>
          </a:blip>
          <a:srcRect b="0" l="13040" r="6320" t="26479"/>
          <a:stretch/>
        </p:blipFill>
        <p:spPr>
          <a:xfrm>
            <a:off x="8170862" y="125412"/>
            <a:ext cx="938212" cy="855662"/>
          </a:xfrm>
          <a:prstGeom prst="rect">
            <a:avLst/>
          </a:prstGeom>
          <a:noFill/>
          <a:ln>
            <a:noFill/>
          </a:ln>
        </p:spPr>
      </p:pic>
      <p:sp>
        <p:nvSpPr>
          <p:cNvPr id="132" name="Google Shape;132;p56"/>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lvl1pPr indent="-411480" lvl="0" marL="457200" marR="0" rtl="0" algn="l">
              <a:lnSpc>
                <a:spcPct val="125000"/>
              </a:lnSpc>
              <a:spcBef>
                <a:spcPts val="4000"/>
              </a:spcBef>
              <a:spcAft>
                <a:spcPts val="0"/>
              </a:spcAft>
              <a:buClr>
                <a:schemeClr val="dk2"/>
              </a:buClr>
              <a:buSzPts val="2880"/>
              <a:buFont typeface="Noto Sans Symbols"/>
              <a:buChar char="❑"/>
              <a:defRPr b="1" i="0" sz="3200" u="none" cap="none" strike="noStrike">
                <a:solidFill>
                  <a:srgbClr val="333399"/>
                </a:solidFill>
                <a:latin typeface="Arial"/>
                <a:ea typeface="Arial"/>
                <a:cs typeface="Arial"/>
                <a:sym typeface="Arial"/>
              </a:defRPr>
            </a:lvl1pPr>
            <a:lvl2pPr indent="-406400" lvl="1" marL="914400" marR="0" rtl="0" algn="l">
              <a:lnSpc>
                <a:spcPct val="125000"/>
              </a:lnSpc>
              <a:spcBef>
                <a:spcPts val="700"/>
              </a:spcBef>
              <a:spcAft>
                <a:spcPts val="0"/>
              </a:spcAft>
              <a:buClr>
                <a:srgbClr val="333399"/>
              </a:buClr>
              <a:buSzPts val="2800"/>
              <a:buFont typeface="Times New Roman"/>
              <a:buChar char="●"/>
              <a:defRPr b="0" i="0" sz="2800" u="none" cap="none" strike="noStrike">
                <a:solidFill>
                  <a:srgbClr val="333399"/>
                </a:solidFill>
                <a:latin typeface="Arial"/>
                <a:ea typeface="Arial"/>
                <a:cs typeface="Arial"/>
                <a:sym typeface="Arial"/>
              </a:defRPr>
            </a:lvl2pPr>
            <a:lvl3pPr indent="-381000" lvl="2" marL="1371600" marR="0" rtl="0" algn="l">
              <a:lnSpc>
                <a:spcPct val="125000"/>
              </a:lnSpc>
              <a:spcBef>
                <a:spcPts val="600"/>
              </a:spcBef>
              <a:spcAft>
                <a:spcPts val="0"/>
              </a:spcAft>
              <a:buClr>
                <a:schemeClr val="accent2"/>
              </a:buClr>
              <a:buSzPts val="2400"/>
              <a:buFont typeface="Noto Sans Symbols"/>
              <a:buChar char="▪"/>
              <a:defRPr b="0" i="0" sz="2400" u="none" cap="none" strike="noStrike">
                <a:solidFill>
                  <a:srgbClr val="3366FF"/>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33" name="Google Shape;133;p5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lvl1pPr lvl="0"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FF"/>
                </a:solidFill>
                <a:latin typeface="Arial"/>
                <a:ea typeface="Arial"/>
                <a:cs typeface="Arial"/>
                <a:sym typeface="Arial"/>
              </a:defRPr>
            </a:lvl9pPr>
          </a:lstStyle>
          <a:p/>
        </p:txBody>
      </p:sp>
      <p:sp>
        <p:nvSpPr>
          <p:cNvPr id="134" name="Google Shape;134;p56"/>
          <p:cNvSpPr txBox="1"/>
          <p:nvPr>
            <p:ph idx="10" type="dt"/>
          </p:nvPr>
        </p:nvSpPr>
        <p:spPr>
          <a:xfrm>
            <a:off x="179387" y="4437062"/>
            <a:ext cx="1439862" cy="215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35" name="Google Shape;135;p56"/>
          <p:cNvSpPr txBox="1"/>
          <p:nvPr>
            <p:ph idx="11" type="ftr"/>
          </p:nvPr>
        </p:nvSpPr>
        <p:spPr>
          <a:xfrm>
            <a:off x="684212" y="6597650"/>
            <a:ext cx="7558087" cy="215900"/>
          </a:xfrm>
          <a:prstGeom prst="rect">
            <a:avLst/>
          </a:prstGeom>
          <a:noFill/>
          <a:ln>
            <a:noFill/>
          </a:ln>
        </p:spPr>
        <p:txBody>
          <a:bodyPr anchorCtr="0" anchor="t" bIns="46025" lIns="92075" spcFirstLastPara="1" rIns="92075" wrap="square" tIns="46025">
            <a:noAutofit/>
          </a:bodyPr>
          <a:lstStyle>
            <a:lvl1pPr lvl="0" marR="0" rtl="0" algn="ctr">
              <a:lnSpc>
                <a:spcPct val="100000"/>
              </a:lnSpc>
              <a:spcBef>
                <a:spcPts val="0"/>
              </a:spcBef>
              <a:spcAft>
                <a:spcPts val="0"/>
              </a:spcAft>
              <a:buSzPts val="1400"/>
              <a:buNone/>
              <a:defRPr b="0" i="0" sz="1200" u="none">
                <a:solidFill>
                  <a:srgbClr val="333399"/>
                </a:solidFill>
                <a:latin typeface="Arial"/>
                <a:ea typeface="Arial"/>
                <a:cs typeface="Arial"/>
                <a:sym typeface="Arial"/>
              </a:defRPr>
            </a:lvl1pPr>
            <a:lvl2pPr lvl="1"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2pPr>
            <a:lvl3pPr lvl="2"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3pPr>
            <a:lvl4pPr lvl="3"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4pPr>
            <a:lvl5pPr lvl="4"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5pPr>
            <a:lvl6pPr lvl="5"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6pPr>
            <a:lvl7pPr lvl="6"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7pPr>
            <a:lvl8pPr lvl="7"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8pPr>
            <a:lvl9pPr lvl="8" marR="0" rtl="0" algn="l">
              <a:lnSpc>
                <a:spcPct val="100000"/>
              </a:lnSpc>
              <a:spcBef>
                <a:spcPts val="0"/>
              </a:spcBef>
              <a:spcAft>
                <a:spcPts val="0"/>
              </a:spcAft>
              <a:buSzPts val="1400"/>
              <a:buNone/>
              <a:defRPr b="1" i="0" sz="2000" u="none" cap="none" strike="noStrike">
                <a:solidFill>
                  <a:srgbClr val="333399"/>
                </a:solidFill>
                <a:latin typeface="Arial"/>
                <a:ea typeface="Arial"/>
                <a:cs typeface="Arial"/>
                <a:sym typeface="Arial"/>
              </a:defRPr>
            </a:lvl9pPr>
          </a:lstStyle>
          <a:p/>
        </p:txBody>
      </p:sp>
      <p:sp>
        <p:nvSpPr>
          <p:cNvPr id="136" name="Google Shape;136;p56"/>
          <p:cNvSpPr txBox="1"/>
          <p:nvPr>
            <p:ph idx="12" type="sldNum"/>
          </p:nvPr>
        </p:nvSpPr>
        <p:spPr>
          <a:xfrm>
            <a:off x="8389937" y="6597650"/>
            <a:ext cx="719137" cy="2159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1pPr>
            <a:lvl2pPr indent="0" lvl="1"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2pPr>
            <a:lvl3pPr indent="0" lvl="2"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3pPr>
            <a:lvl4pPr indent="0" lvl="3"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4pPr>
            <a:lvl5pPr indent="0" lvl="4"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5pPr>
            <a:lvl6pPr indent="0" lvl="5"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6pPr>
            <a:lvl7pPr indent="0" lvl="6"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7pPr>
            <a:lvl8pPr indent="0" lvl="7"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8pPr>
            <a:lvl9pPr indent="0" lvl="8" marL="0" marR="0" rtl="0" algn="r">
              <a:lnSpc>
                <a:spcPct val="100000"/>
              </a:lnSpc>
              <a:spcBef>
                <a:spcPts val="0"/>
              </a:spcBef>
              <a:spcAft>
                <a:spcPts val="0"/>
              </a:spcAft>
              <a:buClr>
                <a:srgbClr val="333399"/>
              </a:buClr>
              <a:buSzPts val="1200"/>
              <a:buFont typeface="Arial"/>
              <a:buNone/>
              <a:defRPr b="1" i="0" sz="1200" u="none">
                <a:solidFill>
                  <a:srgbClr val="33339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4"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
          <p:cNvSpPr txBox="1"/>
          <p:nvPr>
            <p:ph type="ctrTitle"/>
          </p:nvPr>
        </p:nvSpPr>
        <p:spPr>
          <a:xfrm>
            <a:off x="133350" y="2025650"/>
            <a:ext cx="7215187" cy="1346200"/>
          </a:xfrm>
          <a:prstGeom prst="rect">
            <a:avLst/>
          </a:prstGeom>
          <a:noFill/>
          <a:ln>
            <a:noFill/>
          </a:ln>
        </p:spPr>
        <p:txBody>
          <a:bodyPr anchorCtr="0" anchor="ctr" bIns="46025" lIns="92075" spcFirstLastPara="1" rIns="92075" wrap="square" tIns="46025">
            <a:noAutofit/>
          </a:bodyPr>
          <a:lstStyle/>
          <a:p>
            <a:pPr indent="0" lvl="0" marL="0" rtl="0" algn="r">
              <a:lnSpc>
                <a:spcPct val="125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Lập trình Python cơ bản </a:t>
            </a:r>
            <a:br>
              <a:rPr b="1" i="0" lang="en-US" sz="2800" u="none">
                <a:solidFill>
                  <a:srgbClr val="0000FF"/>
                </a:solidFill>
                <a:latin typeface="Arial"/>
                <a:ea typeface="Arial"/>
                <a:cs typeface="Arial"/>
                <a:sym typeface="Arial"/>
              </a:rPr>
            </a:br>
            <a:r>
              <a:rPr b="0" i="0" lang="en-US" sz="2200" u="none">
                <a:solidFill>
                  <a:srgbClr val="FF6600"/>
                </a:solidFill>
                <a:latin typeface="Arial"/>
                <a:ea typeface="Arial"/>
                <a:cs typeface="Arial"/>
                <a:sym typeface="Arial"/>
              </a:rPr>
              <a:t>Bài 8: </a:t>
            </a:r>
            <a:r>
              <a:rPr b="1" i="1" lang="en-US" sz="2200" u="none">
                <a:solidFill>
                  <a:srgbClr val="FF6600"/>
                </a:solidFill>
                <a:latin typeface="Arial"/>
                <a:ea typeface="Arial"/>
                <a:cs typeface="Arial"/>
                <a:sym typeface="Arial"/>
              </a:rPr>
              <a:t>Function</a:t>
            </a:r>
            <a:endParaRPr/>
          </a:p>
        </p:txBody>
      </p:sp>
      <p:sp>
        <p:nvSpPr>
          <p:cNvPr id="209" name="Google Shape;209;p1"/>
          <p:cNvSpPr txBox="1"/>
          <p:nvPr>
            <p:ph idx="1" type="subTitle"/>
          </p:nvPr>
        </p:nvSpPr>
        <p:spPr>
          <a:xfrm>
            <a:off x="2051050" y="3552825"/>
            <a:ext cx="5113337" cy="668337"/>
          </a:xfrm>
          <a:prstGeom prst="rect">
            <a:avLst/>
          </a:prstGeom>
          <a:noFill/>
          <a:ln>
            <a:noFill/>
          </a:ln>
        </p:spPr>
        <p:txBody>
          <a:bodyPr anchorCtr="0" anchor="t" bIns="46025" lIns="92075" spcFirstLastPara="1" rIns="92075" wrap="square" tIns="46025">
            <a:noAutofit/>
          </a:bodyPr>
          <a:lstStyle/>
          <a:p>
            <a:pPr indent="0" lvl="0" marL="0" rtl="0" algn="r">
              <a:lnSpc>
                <a:spcPct val="115000"/>
              </a:lnSpc>
              <a:spcBef>
                <a:spcPts val="0"/>
              </a:spcBef>
              <a:spcAft>
                <a:spcPts val="0"/>
              </a:spcAft>
              <a:buSzPts val="1440"/>
              <a:buNone/>
            </a:pPr>
            <a:r>
              <a:rPr b="1" i="0" lang="en-US" sz="1600" u="none">
                <a:solidFill>
                  <a:srgbClr val="333399"/>
                </a:solidFill>
                <a:latin typeface="Arial"/>
                <a:ea typeface="Arial"/>
                <a:cs typeface="Arial"/>
                <a:sym typeface="Arial"/>
              </a:rPr>
              <a:t>Phòng LT &amp; Mạng</a:t>
            </a:r>
            <a:endParaRPr/>
          </a:p>
          <a:p>
            <a:pPr indent="0" lvl="0" marL="0" rtl="0" algn="r">
              <a:lnSpc>
                <a:spcPct val="80000"/>
              </a:lnSpc>
              <a:spcBef>
                <a:spcPts val="700"/>
              </a:spcBef>
              <a:spcAft>
                <a:spcPts val="0"/>
              </a:spcAft>
              <a:buSzPts val="1260"/>
              <a:buNone/>
            </a:pPr>
            <a:r>
              <a:rPr b="0" i="1" lang="en-US" sz="1400" u="none">
                <a:solidFill>
                  <a:srgbClr val="333399"/>
                </a:solidFill>
                <a:latin typeface="Arial"/>
                <a:ea typeface="Arial"/>
                <a:cs typeface="Arial"/>
                <a:sym typeface="Arial"/>
              </a:rPr>
              <a:t>http://csc.edu.vn/lap-trinh-va-csdl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0"/>
          <p:cNvSpPr txBox="1"/>
          <p:nvPr>
            <p:ph idx="1" type="body"/>
          </p:nvPr>
        </p:nvSpPr>
        <p:spPr>
          <a:xfrm>
            <a:off x="468312" y="1276350"/>
            <a:ext cx="7920037"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5000"/>
              </a:lnSpc>
              <a:spcBef>
                <a:spcPts val="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Định nghĩa</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Xây dựng function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Gọi function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333399"/>
                </a:solidFill>
                <a:latin typeface="Arial"/>
                <a:ea typeface="Arial"/>
                <a:cs typeface="Arial"/>
                <a:sym typeface="Arial"/>
              </a:rPr>
              <a:t>Biến cục bộ và biến toàn cục</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Tham số (parameter/ argument)</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Anonymous Function (lambda)</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Built-in Function</a:t>
            </a:r>
            <a:endParaRPr/>
          </a:p>
          <a:p>
            <a:pPr indent="-240030" lvl="0" marL="342900" rtl="0" algn="l">
              <a:lnSpc>
                <a:spcPct val="125000"/>
              </a:lnSpc>
              <a:spcBef>
                <a:spcPts val="2250"/>
              </a:spcBef>
              <a:spcAft>
                <a:spcPts val="0"/>
              </a:spcAft>
              <a:buSzPts val="1620"/>
              <a:buNone/>
            </a:pPr>
            <a:r>
              <a:t/>
            </a:r>
            <a:endParaRPr b="1" i="0" sz="1800" u="none">
              <a:solidFill>
                <a:srgbClr val="969696"/>
              </a:solidFill>
              <a:latin typeface="Arial"/>
              <a:ea typeface="Arial"/>
              <a:cs typeface="Arial"/>
              <a:sym typeface="Arial"/>
            </a:endParaRPr>
          </a:p>
        </p:txBody>
      </p:sp>
      <p:sp>
        <p:nvSpPr>
          <p:cNvPr id="283" name="Google Shape;283;p10"/>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Nội dung</a:t>
            </a:r>
            <a:endParaRPr/>
          </a:p>
        </p:txBody>
      </p:sp>
      <p:sp>
        <p:nvSpPr>
          <p:cNvPr id="284" name="Google Shape;284;p10"/>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Biến cục bộ và biến toàn cục</a:t>
            </a:r>
            <a:endParaRPr/>
          </a:p>
        </p:txBody>
      </p:sp>
      <p:sp>
        <p:nvSpPr>
          <p:cNvPr id="290" name="Google Shape;290;p11"/>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0" i="0" lang="en-US" sz="3200" u="none">
                <a:solidFill>
                  <a:srgbClr val="333399"/>
                </a:solidFill>
                <a:latin typeface="Arial"/>
                <a:ea typeface="Arial"/>
                <a:cs typeface="Arial"/>
                <a:sym typeface="Arial"/>
              </a:rPr>
              <a:t>Biến cục bộ (local variable) có thể được truy cập chỉ trong function mà chúng được khai báo</a:t>
            </a:r>
            <a:endParaRPr/>
          </a:p>
          <a:p>
            <a:pPr indent="-342900" lvl="0" marL="342900" marR="0" rtl="0" algn="l">
              <a:lnSpc>
                <a:spcPct val="125000"/>
              </a:lnSpc>
              <a:spcBef>
                <a:spcPts val="4000"/>
              </a:spcBef>
              <a:spcAft>
                <a:spcPts val="0"/>
              </a:spcAft>
              <a:buClr>
                <a:schemeClr val="dk2"/>
              </a:buClr>
              <a:buSzPts val="2880"/>
              <a:buFont typeface="Noto Sans Symbols"/>
              <a:buChar char="❑"/>
            </a:pPr>
            <a:r>
              <a:rPr b="0" i="0" lang="en-US" sz="3200" u="none">
                <a:solidFill>
                  <a:srgbClr val="333399"/>
                </a:solidFill>
                <a:latin typeface="Arial"/>
                <a:ea typeface="Arial"/>
                <a:cs typeface="Arial"/>
                <a:sym typeface="Arial"/>
              </a:rPr>
              <a:t>Biến toàn cục (global variable) có thể được truy cập trên toàn chương trình của tất cả các function</a:t>
            </a:r>
            <a:endParaRPr/>
          </a:p>
        </p:txBody>
      </p:sp>
      <p:sp>
        <p:nvSpPr>
          <p:cNvPr id="291" name="Google Shape;291;p11"/>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Biến cục bộ và biến toàn cục</a:t>
            </a:r>
            <a:endParaRPr/>
          </a:p>
        </p:txBody>
      </p:sp>
      <p:sp>
        <p:nvSpPr>
          <p:cNvPr id="298" name="Google Shape;298;p12"/>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Ví dụ</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Biến toàn cục</a:t>
            </a:r>
            <a:endParaRPr/>
          </a:p>
        </p:txBody>
      </p:sp>
      <p:sp>
        <p:nvSpPr>
          <p:cNvPr id="299" name="Google Shape;299;p12"/>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300" name="Google Shape;300;p12"/>
          <p:cNvPicPr preferRelativeResize="0"/>
          <p:nvPr/>
        </p:nvPicPr>
        <p:blipFill rotWithShape="1">
          <a:blip r:embed="rId3">
            <a:alphaModFix/>
          </a:blip>
          <a:srcRect b="0" l="0" r="0" t="0"/>
          <a:stretch/>
        </p:blipFill>
        <p:spPr>
          <a:xfrm>
            <a:off x="1258887" y="2565400"/>
            <a:ext cx="3097212" cy="3279775"/>
          </a:xfrm>
          <a:prstGeom prst="rect">
            <a:avLst/>
          </a:prstGeom>
          <a:noFill/>
          <a:ln>
            <a:noFill/>
          </a:ln>
        </p:spPr>
      </p:pic>
      <p:sp>
        <p:nvSpPr>
          <p:cNvPr id="301" name="Google Shape;301;p12"/>
          <p:cNvSpPr/>
          <p:nvPr/>
        </p:nvSpPr>
        <p:spPr>
          <a:xfrm>
            <a:off x="3492500" y="2133600"/>
            <a:ext cx="1938337" cy="365125"/>
          </a:xfrm>
          <a:prstGeom prst="wedgeEllipseCallout">
            <a:avLst>
              <a:gd fmla="val 3370" name="adj1"/>
              <a:gd fmla="val 27076" name="adj2"/>
            </a:avLst>
          </a:prstGeom>
          <a:gradFill>
            <a:gsLst>
              <a:gs pos="0">
                <a:srgbClr val="FFFFF0"/>
              </a:gs>
              <a:gs pos="74000">
                <a:srgbClr val="FFFF75"/>
              </a:gs>
              <a:gs pos="83000">
                <a:srgbClr val="FFFF75"/>
              </a:gs>
              <a:gs pos="100000">
                <a:srgbClr val="FFFFA3"/>
              </a:gs>
            </a:gsLst>
            <a:lin ang="5400000" scaled="0"/>
          </a:gradFill>
          <a:ln cap="flat" cmpd="sng" w="19050">
            <a:solidFill>
              <a:schemeClr val="accent1"/>
            </a:solidFill>
            <a:prstDash val="solid"/>
            <a:round/>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333399"/>
              </a:buClr>
              <a:buSzPts val="1400"/>
              <a:buFont typeface="Arial"/>
              <a:buNone/>
            </a:pPr>
            <a:r>
              <a:rPr b="1" i="0" lang="en-US" sz="1400" u="none">
                <a:solidFill>
                  <a:srgbClr val="333399"/>
                </a:solidFill>
                <a:latin typeface="Arial"/>
                <a:ea typeface="Arial"/>
                <a:cs typeface="Arial"/>
                <a:sym typeface="Arial"/>
              </a:rPr>
              <a:t>Biến toàn cục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Biến cục bộ và biến toàn cục</a:t>
            </a:r>
            <a:endParaRPr/>
          </a:p>
        </p:txBody>
      </p:sp>
      <p:sp>
        <p:nvSpPr>
          <p:cNvPr id="308" name="Google Shape;308;p13"/>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Ví dụ</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Biến cục bộ</a:t>
            </a:r>
            <a:endParaRPr/>
          </a:p>
        </p:txBody>
      </p:sp>
      <p:sp>
        <p:nvSpPr>
          <p:cNvPr id="309" name="Google Shape;309;p13"/>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310" name="Google Shape;310;p13"/>
          <p:cNvPicPr preferRelativeResize="0"/>
          <p:nvPr/>
        </p:nvPicPr>
        <p:blipFill rotWithShape="1">
          <a:blip r:embed="rId3">
            <a:alphaModFix/>
          </a:blip>
          <a:srcRect b="0" l="0" r="0" t="0"/>
          <a:stretch/>
        </p:blipFill>
        <p:spPr>
          <a:xfrm>
            <a:off x="1258887" y="2593975"/>
            <a:ext cx="3025775" cy="3073400"/>
          </a:xfrm>
          <a:prstGeom prst="rect">
            <a:avLst/>
          </a:prstGeom>
          <a:noFill/>
          <a:ln>
            <a:noFill/>
          </a:ln>
        </p:spPr>
      </p:pic>
      <p:pic>
        <p:nvPicPr>
          <p:cNvPr id="311" name="Google Shape;311;p13"/>
          <p:cNvPicPr preferRelativeResize="0"/>
          <p:nvPr/>
        </p:nvPicPr>
        <p:blipFill rotWithShape="1">
          <a:blip r:embed="rId4">
            <a:alphaModFix/>
          </a:blip>
          <a:srcRect b="0" l="0" r="0" t="0"/>
          <a:stretch/>
        </p:blipFill>
        <p:spPr>
          <a:xfrm>
            <a:off x="1116012" y="5727700"/>
            <a:ext cx="1971675" cy="619125"/>
          </a:xfrm>
          <a:prstGeom prst="rect">
            <a:avLst/>
          </a:prstGeom>
          <a:noFill/>
          <a:ln>
            <a:noFill/>
          </a:ln>
        </p:spPr>
      </p:pic>
      <p:sp>
        <p:nvSpPr>
          <p:cNvPr id="312" name="Google Shape;312;p13"/>
          <p:cNvSpPr/>
          <p:nvPr/>
        </p:nvSpPr>
        <p:spPr>
          <a:xfrm>
            <a:off x="3208337" y="2168525"/>
            <a:ext cx="1939925" cy="365125"/>
          </a:xfrm>
          <a:prstGeom prst="wedgeEllipseCallout">
            <a:avLst>
              <a:gd fmla="val 3370" name="adj1"/>
              <a:gd fmla="val 27076" name="adj2"/>
            </a:avLst>
          </a:prstGeom>
          <a:gradFill>
            <a:gsLst>
              <a:gs pos="0">
                <a:srgbClr val="FFFFF0"/>
              </a:gs>
              <a:gs pos="74000">
                <a:srgbClr val="FFFF75"/>
              </a:gs>
              <a:gs pos="83000">
                <a:srgbClr val="FFFF75"/>
              </a:gs>
              <a:gs pos="100000">
                <a:srgbClr val="FFFFA3"/>
              </a:gs>
            </a:gsLst>
            <a:lin ang="5400000" scaled="0"/>
          </a:gradFill>
          <a:ln cap="flat" cmpd="sng" w="19050">
            <a:solidFill>
              <a:schemeClr val="accent1"/>
            </a:solidFill>
            <a:prstDash val="solid"/>
            <a:round/>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333399"/>
              </a:buClr>
              <a:buSzPts val="1400"/>
              <a:buFont typeface="Arial"/>
              <a:buNone/>
            </a:pPr>
            <a:r>
              <a:rPr b="1" i="0" lang="en-US" sz="1400" u="none">
                <a:solidFill>
                  <a:srgbClr val="333399"/>
                </a:solidFill>
                <a:latin typeface="Arial"/>
                <a:ea typeface="Arial"/>
                <a:cs typeface="Arial"/>
                <a:sym typeface="Arial"/>
              </a:rPr>
              <a:t>Biến toàn cục</a:t>
            </a:r>
            <a:endParaRPr/>
          </a:p>
        </p:txBody>
      </p:sp>
      <p:sp>
        <p:nvSpPr>
          <p:cNvPr id="313" name="Google Shape;313;p13"/>
          <p:cNvSpPr/>
          <p:nvPr/>
        </p:nvSpPr>
        <p:spPr>
          <a:xfrm>
            <a:off x="3635375" y="2749550"/>
            <a:ext cx="1939925" cy="366712"/>
          </a:xfrm>
          <a:prstGeom prst="wedgeEllipseCallout">
            <a:avLst>
              <a:gd fmla="val 3370" name="adj1"/>
              <a:gd fmla="val 27076" name="adj2"/>
            </a:avLst>
          </a:prstGeom>
          <a:gradFill>
            <a:gsLst>
              <a:gs pos="0">
                <a:srgbClr val="FFFFF0"/>
              </a:gs>
              <a:gs pos="74000">
                <a:srgbClr val="FFFF75"/>
              </a:gs>
              <a:gs pos="83000">
                <a:srgbClr val="FFFF75"/>
              </a:gs>
              <a:gs pos="100000">
                <a:srgbClr val="FFFFA3"/>
              </a:gs>
            </a:gsLst>
            <a:lin ang="5400000" scaled="0"/>
          </a:gradFill>
          <a:ln cap="flat" cmpd="sng" w="19050">
            <a:solidFill>
              <a:schemeClr val="accent1"/>
            </a:solidFill>
            <a:prstDash val="solid"/>
            <a:round/>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333399"/>
              </a:buClr>
              <a:buSzPts val="1400"/>
              <a:buFont typeface="Arial"/>
              <a:buNone/>
            </a:pPr>
            <a:r>
              <a:rPr b="1" i="0" lang="en-US" sz="1400" u="none">
                <a:solidFill>
                  <a:srgbClr val="333399"/>
                </a:solidFill>
                <a:latin typeface="Arial"/>
                <a:ea typeface="Arial"/>
                <a:cs typeface="Arial"/>
                <a:sym typeface="Arial"/>
              </a:rPr>
              <a:t>Biến cục bộ</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4"/>
          <p:cNvSpPr txBox="1"/>
          <p:nvPr>
            <p:ph idx="1" type="body"/>
          </p:nvPr>
        </p:nvSpPr>
        <p:spPr>
          <a:xfrm>
            <a:off x="468312" y="1276350"/>
            <a:ext cx="7920037"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5000"/>
              </a:lnSpc>
              <a:spcBef>
                <a:spcPts val="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Định nghĩa</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Xây dựng function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Gọi function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Biến cục bộ và biến toàn cục</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333399"/>
                </a:solidFill>
                <a:latin typeface="Arial"/>
                <a:ea typeface="Arial"/>
                <a:cs typeface="Arial"/>
                <a:sym typeface="Arial"/>
              </a:rPr>
              <a:t>Tham số (parameter/ argument)</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Anonymous Function (lambda)</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Built-in Function</a:t>
            </a:r>
            <a:endParaRPr/>
          </a:p>
          <a:p>
            <a:pPr indent="-240030" lvl="0" marL="342900" rtl="0" algn="l">
              <a:lnSpc>
                <a:spcPct val="125000"/>
              </a:lnSpc>
              <a:spcBef>
                <a:spcPts val="2250"/>
              </a:spcBef>
              <a:spcAft>
                <a:spcPts val="0"/>
              </a:spcAft>
              <a:buSzPts val="1620"/>
              <a:buNone/>
            </a:pPr>
            <a:r>
              <a:t/>
            </a:r>
            <a:endParaRPr b="1" i="0" sz="1800" u="none">
              <a:solidFill>
                <a:srgbClr val="969696"/>
              </a:solidFill>
              <a:latin typeface="Arial"/>
              <a:ea typeface="Arial"/>
              <a:cs typeface="Arial"/>
              <a:sym typeface="Arial"/>
            </a:endParaRPr>
          </a:p>
        </p:txBody>
      </p:sp>
      <p:sp>
        <p:nvSpPr>
          <p:cNvPr id="320" name="Google Shape;320;p1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Nội dung</a:t>
            </a:r>
            <a:endParaRPr/>
          </a:p>
        </p:txBody>
      </p:sp>
      <p:sp>
        <p:nvSpPr>
          <p:cNvPr id="321" name="Google Shape;321;p14"/>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Tham số</a:t>
            </a:r>
            <a:endParaRPr/>
          </a:p>
        </p:txBody>
      </p:sp>
      <p:sp>
        <p:nvSpPr>
          <p:cNvPr id="327" name="Google Shape;327;p15"/>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Tham chiếu (reference) hay tham trị (value)?</a:t>
            </a:r>
            <a:endParaRPr/>
          </a:p>
          <a:p>
            <a:pPr indent="-234950" lvl="1" marL="692150" marR="0" rtl="0" algn="just">
              <a:lnSpc>
                <a:spcPct val="125000"/>
              </a:lnSpc>
              <a:spcBef>
                <a:spcPts val="600"/>
              </a:spcBef>
              <a:spcAft>
                <a:spcPts val="0"/>
              </a:spcAft>
              <a:buClr>
                <a:srgbClr val="333399"/>
              </a:buClr>
              <a:buSzPts val="2400"/>
              <a:buFont typeface="Times New Roman"/>
              <a:buChar char="●"/>
            </a:pPr>
            <a:r>
              <a:rPr b="0" i="0" lang="en-US" sz="2400" u="none" cap="none" strike="noStrike">
                <a:solidFill>
                  <a:srgbClr val="333399"/>
                </a:solidFill>
                <a:latin typeface="Arial"/>
                <a:ea typeface="Arial"/>
                <a:cs typeface="Arial"/>
                <a:sym typeface="Arial"/>
              </a:rPr>
              <a:t>Các tham số (parameter/ argument) có kiểu </a:t>
            </a:r>
            <a:r>
              <a:rPr b="0" i="0" lang="en-US" sz="2400" u="none" cap="none" strike="noStrike">
                <a:solidFill>
                  <a:srgbClr val="FF0000"/>
                </a:solidFill>
                <a:latin typeface="Arial"/>
                <a:ea typeface="Arial"/>
                <a:cs typeface="Arial"/>
                <a:sym typeface="Arial"/>
              </a:rPr>
              <a:t>tham trị </a:t>
            </a:r>
            <a:r>
              <a:rPr b="0" i="0" lang="en-US" sz="2400" u="none" cap="none" strike="noStrike">
                <a:solidFill>
                  <a:srgbClr val="333399"/>
                </a:solidFill>
                <a:latin typeface="Arial"/>
                <a:ea typeface="Arial"/>
                <a:cs typeface="Arial"/>
                <a:sym typeface="Arial"/>
              </a:rPr>
              <a:t>trong function: nếu ta thay đổi giá trị của nó trong function thì không ảnh hưởng gì đến giá trị của nó bên ngoài function.</a:t>
            </a:r>
            <a:endParaRPr/>
          </a:p>
          <a:p>
            <a:pPr indent="-234950" lvl="1" marL="692150" marR="0" rtl="0" algn="just">
              <a:lnSpc>
                <a:spcPct val="125000"/>
              </a:lnSpc>
              <a:spcBef>
                <a:spcPts val="600"/>
              </a:spcBef>
              <a:spcAft>
                <a:spcPts val="0"/>
              </a:spcAft>
              <a:buClr>
                <a:srgbClr val="333399"/>
              </a:buClr>
              <a:buSzPts val="2400"/>
              <a:buFont typeface="Times New Roman"/>
              <a:buChar char="●"/>
            </a:pPr>
            <a:r>
              <a:rPr b="0" i="0" lang="en-US" sz="2400" u="none" cap="none" strike="noStrike">
                <a:solidFill>
                  <a:srgbClr val="333399"/>
                </a:solidFill>
                <a:latin typeface="Arial"/>
                <a:ea typeface="Arial"/>
                <a:cs typeface="Arial"/>
                <a:sym typeface="Arial"/>
              </a:rPr>
              <a:t>Các tham số (parameter/ argument) có kiểu </a:t>
            </a:r>
            <a:r>
              <a:rPr b="0" i="0" lang="en-US" sz="2400" u="none" cap="none" strike="noStrike">
                <a:solidFill>
                  <a:srgbClr val="FF0000"/>
                </a:solidFill>
                <a:latin typeface="Arial"/>
                <a:ea typeface="Arial"/>
                <a:cs typeface="Arial"/>
                <a:sym typeface="Arial"/>
              </a:rPr>
              <a:t>tham chiếu</a:t>
            </a:r>
            <a:r>
              <a:rPr b="0" i="0" lang="en-US" sz="2400" u="none" cap="none" strike="noStrike">
                <a:solidFill>
                  <a:srgbClr val="333399"/>
                </a:solidFill>
                <a:latin typeface="Arial"/>
                <a:ea typeface="Arial"/>
                <a:cs typeface="Arial"/>
                <a:sym typeface="Arial"/>
              </a:rPr>
              <a:t> trong function: nếu ta thay đổi giá trị của nó trong function thì cũng sẽ thay đổi giá trị của nó bên ngoài function.</a:t>
            </a:r>
            <a:endParaRPr/>
          </a:p>
          <a:p>
            <a:pPr indent="-205740" lvl="0" marL="342900" marR="0" rtl="0" algn="l">
              <a:lnSpc>
                <a:spcPct val="125000"/>
              </a:lnSpc>
              <a:spcBef>
                <a:spcPts val="3000"/>
              </a:spcBef>
              <a:spcAft>
                <a:spcPts val="0"/>
              </a:spcAft>
              <a:buClr>
                <a:schemeClr val="dk2"/>
              </a:buClr>
              <a:buSzPts val="2160"/>
              <a:buFont typeface="Noto Sans Symbols"/>
              <a:buNone/>
            </a:pPr>
            <a:r>
              <a:t/>
            </a:r>
            <a:endParaRPr b="0" i="0" sz="2400" u="none" cap="none" strike="noStrike">
              <a:solidFill>
                <a:srgbClr val="333399"/>
              </a:solidFill>
              <a:latin typeface="Arial"/>
              <a:ea typeface="Arial"/>
              <a:cs typeface="Arial"/>
              <a:sym typeface="Arial"/>
            </a:endParaRPr>
          </a:p>
        </p:txBody>
      </p:sp>
      <p:sp>
        <p:nvSpPr>
          <p:cNvPr id="328" name="Google Shape;328;p15"/>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Tham số</a:t>
            </a:r>
            <a:endParaRPr/>
          </a:p>
        </p:txBody>
      </p:sp>
      <p:sp>
        <p:nvSpPr>
          <p:cNvPr id="334" name="Google Shape;334;p16"/>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234950" lvl="1" marL="692150" marR="0" rtl="0" algn="l">
              <a:lnSpc>
                <a:spcPct val="125000"/>
              </a:lnSpc>
              <a:spcBef>
                <a:spcPts val="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 Tham trị</a:t>
            </a:r>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335" name="Google Shape;335;p16"/>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336" name="Google Shape;336;p16"/>
          <p:cNvPicPr preferRelativeResize="0"/>
          <p:nvPr/>
        </p:nvPicPr>
        <p:blipFill rotWithShape="1">
          <a:blip r:embed="rId3">
            <a:alphaModFix/>
          </a:blip>
          <a:srcRect b="0" l="0" r="0" t="0"/>
          <a:stretch/>
        </p:blipFill>
        <p:spPr>
          <a:xfrm>
            <a:off x="1331912" y="1916112"/>
            <a:ext cx="4787900" cy="38592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Tham số</a:t>
            </a:r>
            <a:endParaRPr/>
          </a:p>
        </p:txBody>
      </p:sp>
      <p:sp>
        <p:nvSpPr>
          <p:cNvPr id="342" name="Google Shape;342;p17"/>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234950" lvl="1" marL="692150" marR="0" rtl="0" algn="l">
              <a:lnSpc>
                <a:spcPct val="125000"/>
              </a:lnSpc>
              <a:spcBef>
                <a:spcPts val="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 Tham chiếu</a:t>
            </a:r>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343" name="Google Shape;343;p17"/>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344" name="Google Shape;344;p17"/>
          <p:cNvPicPr preferRelativeResize="0"/>
          <p:nvPr/>
        </p:nvPicPr>
        <p:blipFill rotWithShape="1">
          <a:blip r:embed="rId3">
            <a:alphaModFix/>
          </a:blip>
          <a:srcRect b="0" l="0" r="0" t="0"/>
          <a:stretch/>
        </p:blipFill>
        <p:spPr>
          <a:xfrm>
            <a:off x="1331912" y="1844675"/>
            <a:ext cx="4564062" cy="4327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8"/>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Tham số</a:t>
            </a:r>
            <a:endParaRPr/>
          </a:p>
        </p:txBody>
      </p:sp>
      <p:sp>
        <p:nvSpPr>
          <p:cNvPr id="350" name="Google Shape;350;p18"/>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Phân loại: có 4 loại</a:t>
            </a:r>
            <a:endParaRPr/>
          </a:p>
          <a:p>
            <a:pPr indent="-234950" lvl="1" marL="692150" marR="0" rtl="0" algn="just">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Required argument (tham số bắt buộc)</a:t>
            </a:r>
            <a:endParaRPr/>
          </a:p>
          <a:p>
            <a:pPr indent="-234950" lvl="1" marL="692150" marR="0" rtl="0" algn="just">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Keyword argument (tham số từ khóa)</a:t>
            </a:r>
            <a:endParaRPr/>
          </a:p>
          <a:p>
            <a:pPr indent="-234950" lvl="1" marL="692150" marR="0" rtl="0" algn="just">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Default argument (tham số mặc định)</a:t>
            </a:r>
            <a:endParaRPr/>
          </a:p>
          <a:p>
            <a:pPr indent="-234950" lvl="1" marL="692150" marR="0" rtl="0" algn="just">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Variable-length argument (tham số thay đổi không xác định)</a:t>
            </a:r>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351" name="Google Shape;351;p18"/>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9"/>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Tham số</a:t>
            </a:r>
            <a:endParaRPr/>
          </a:p>
        </p:txBody>
      </p:sp>
      <p:sp>
        <p:nvSpPr>
          <p:cNvPr id="357" name="Google Shape;357;p19"/>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0" i="0" lang="en-US" sz="3200" u="none">
                <a:solidFill>
                  <a:srgbClr val="333399"/>
                </a:solidFill>
                <a:latin typeface="Arial"/>
                <a:ea typeface="Arial"/>
                <a:cs typeface="Arial"/>
                <a:sym typeface="Arial"/>
              </a:rPr>
              <a:t>Required argument (tham số bắt buộc)</a:t>
            </a:r>
            <a:endParaRPr/>
          </a:p>
          <a:p>
            <a:pPr indent="-234950" lvl="1" marL="692150" marR="0" rtl="0" algn="just">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Là tham số khi truyền vào function phải đúng vị trí.</a:t>
            </a:r>
            <a:endParaRPr/>
          </a:p>
          <a:p>
            <a:pPr indent="-234950" lvl="1" marL="692150" marR="0" rtl="0" algn="just">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Ở đây số lượng các tham số khi gọi function cần phải trùng khớp chính xác với function đã được xây dựng.</a:t>
            </a:r>
            <a:endParaRPr/>
          </a:p>
          <a:p>
            <a:pPr indent="-57150" lvl="1" marL="692150" marR="0" rtl="0" algn="l">
              <a:lnSpc>
                <a:spcPct val="125000"/>
              </a:lnSpc>
              <a:spcBef>
                <a:spcPts val="700"/>
              </a:spcBef>
              <a:spcAft>
                <a:spcPts val="0"/>
              </a:spcAft>
              <a:buClr>
                <a:srgbClr val="333399"/>
              </a:buClr>
              <a:buSzPts val="2800"/>
              <a:buFont typeface="Times New Roman"/>
              <a:buNone/>
            </a:pPr>
            <a:r>
              <a:t/>
            </a:r>
            <a:endParaRPr b="0" i="0" sz="2800" u="none" cap="none" strike="noStrike">
              <a:solidFill>
                <a:srgbClr val="333399"/>
              </a:solidFill>
              <a:latin typeface="Arial"/>
              <a:ea typeface="Arial"/>
              <a:cs typeface="Arial"/>
              <a:sym typeface="Arial"/>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358" name="Google Shape;358;p19"/>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
          <p:cNvSpPr txBox="1"/>
          <p:nvPr>
            <p:ph idx="1" type="body"/>
          </p:nvPr>
        </p:nvSpPr>
        <p:spPr>
          <a:xfrm>
            <a:off x="468312" y="1276350"/>
            <a:ext cx="7920037"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5000"/>
              </a:lnSpc>
              <a:spcBef>
                <a:spcPts val="0"/>
              </a:spcBef>
              <a:spcAft>
                <a:spcPts val="0"/>
              </a:spcAft>
              <a:buClr>
                <a:schemeClr val="dk2"/>
              </a:buClr>
              <a:buSzPts val="1620"/>
              <a:buFont typeface="Times New Roman"/>
              <a:buAutoNum type="arabicPeriod"/>
            </a:pPr>
            <a:r>
              <a:rPr b="1" i="0" lang="en-US" sz="1800" u="none">
                <a:solidFill>
                  <a:srgbClr val="333399"/>
                </a:solidFill>
                <a:latin typeface="Arial"/>
                <a:ea typeface="Arial"/>
                <a:cs typeface="Arial"/>
                <a:sym typeface="Arial"/>
              </a:rPr>
              <a:t>Định nghĩa</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Xây dựng function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Gọi function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Biến cục bộ và biến toàn cục</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Tham số (parameter/ argument)</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Anonymous Function (lambda)</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Built-in Function</a:t>
            </a:r>
            <a:endParaRPr/>
          </a:p>
          <a:p>
            <a:pPr indent="-240030" lvl="0" marL="342900" rtl="0" algn="l">
              <a:lnSpc>
                <a:spcPct val="125000"/>
              </a:lnSpc>
              <a:spcBef>
                <a:spcPts val="2250"/>
              </a:spcBef>
              <a:spcAft>
                <a:spcPts val="0"/>
              </a:spcAft>
              <a:buSzPts val="1620"/>
              <a:buNone/>
            </a:pPr>
            <a:r>
              <a:t/>
            </a:r>
            <a:endParaRPr b="1" i="0" sz="1800" u="none">
              <a:solidFill>
                <a:srgbClr val="969696"/>
              </a:solidFill>
              <a:latin typeface="Arial"/>
              <a:ea typeface="Arial"/>
              <a:cs typeface="Arial"/>
              <a:sym typeface="Arial"/>
            </a:endParaRPr>
          </a:p>
        </p:txBody>
      </p:sp>
      <p:sp>
        <p:nvSpPr>
          <p:cNvPr id="216" name="Google Shape;216;p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Nội dung</a:t>
            </a:r>
            <a:endParaRPr/>
          </a:p>
        </p:txBody>
      </p:sp>
      <p:sp>
        <p:nvSpPr>
          <p:cNvPr id="217" name="Google Shape;217;p2"/>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0"/>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Tham số</a:t>
            </a:r>
            <a:endParaRPr/>
          </a:p>
        </p:txBody>
      </p:sp>
      <p:sp>
        <p:nvSpPr>
          <p:cNvPr id="364" name="Google Shape;364;p20"/>
          <p:cNvSpPr txBox="1"/>
          <p:nvPr>
            <p:ph idx="1" type="body"/>
          </p:nvPr>
        </p:nvSpPr>
        <p:spPr>
          <a:xfrm>
            <a:off x="107950" y="1196975"/>
            <a:ext cx="8280400" cy="5184775"/>
          </a:xfrm>
          <a:prstGeom prst="rect">
            <a:avLst/>
          </a:prstGeom>
          <a:noFill/>
          <a:ln>
            <a:noFill/>
          </a:ln>
        </p:spPr>
        <p:txBody>
          <a:bodyPr anchorCtr="0" anchor="t" bIns="46025" lIns="92075" spcFirstLastPara="1" rIns="92075" wrap="square" tIns="46025">
            <a:noAutofit/>
          </a:bodyPr>
          <a:lstStyle/>
          <a:p>
            <a:pPr indent="-234950" lvl="1" marL="692150" marR="0" rtl="0" algn="just">
              <a:lnSpc>
                <a:spcPct val="125000"/>
              </a:lnSpc>
              <a:spcBef>
                <a:spcPts val="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 Ở function tinh_bmi có 2 tham số kiểu số, vì vậy khi gọi function cũng phải truyền vào 2 giá trị kiểu số theo đúng thứ tự định nghĩa.</a:t>
            </a:r>
            <a:endParaRPr/>
          </a:p>
        </p:txBody>
      </p:sp>
      <p:sp>
        <p:nvSpPr>
          <p:cNvPr id="365" name="Google Shape;365;p20"/>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366" name="Google Shape;366;p20"/>
          <p:cNvPicPr preferRelativeResize="0"/>
          <p:nvPr/>
        </p:nvPicPr>
        <p:blipFill rotWithShape="1">
          <a:blip r:embed="rId3">
            <a:alphaModFix/>
          </a:blip>
          <a:srcRect b="0" l="0" r="0" t="0"/>
          <a:stretch/>
        </p:blipFill>
        <p:spPr>
          <a:xfrm>
            <a:off x="900112" y="3141662"/>
            <a:ext cx="7577137" cy="3311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Tham số</a:t>
            </a:r>
            <a:endParaRPr/>
          </a:p>
        </p:txBody>
      </p:sp>
      <p:sp>
        <p:nvSpPr>
          <p:cNvPr id="372" name="Google Shape;372;p21"/>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0" i="0" lang="en-US" sz="3200" u="none">
                <a:solidFill>
                  <a:srgbClr val="333399"/>
                </a:solidFill>
                <a:latin typeface="Arial"/>
                <a:ea typeface="Arial"/>
                <a:cs typeface="Arial"/>
                <a:sym typeface="Arial"/>
              </a:rPr>
              <a:t>Keyword argument (tham số từ khóa)</a:t>
            </a:r>
            <a:endParaRPr/>
          </a:p>
          <a:p>
            <a:pPr indent="-234950" lvl="1" marL="692150" marR="0" rtl="0" algn="just">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Là tham số liên quan đến lời gọi function.</a:t>
            </a:r>
            <a:endParaRPr/>
          </a:p>
          <a:p>
            <a:pPr indent="-234950" lvl="1" marL="692150" marR="0" rtl="0" algn="just">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Khi ta sử dụng keyword argument thì lời gọi hàm sẽ thực hiện ưu tiên dựa trên </a:t>
            </a:r>
            <a:r>
              <a:rPr b="0" i="0" lang="en-US" sz="2800" u="none" cap="none" strike="noStrike">
                <a:solidFill>
                  <a:srgbClr val="FF0000"/>
                </a:solidFill>
                <a:latin typeface="Arial"/>
                <a:ea typeface="Arial"/>
                <a:cs typeface="Arial"/>
                <a:sym typeface="Arial"/>
              </a:rPr>
              <a:t>tên tham số</a:t>
            </a:r>
            <a:r>
              <a:rPr b="0" i="0" lang="en-US" sz="2800" u="none" cap="none" strike="noStrike">
                <a:solidFill>
                  <a:srgbClr val="333399"/>
                </a:solidFill>
                <a:latin typeface="Arial"/>
                <a:ea typeface="Arial"/>
                <a:cs typeface="Arial"/>
                <a:sym typeface="Arial"/>
              </a:rPr>
              <a:t> (không cần phải theo thứ tự).</a:t>
            </a:r>
            <a:endParaRPr/>
          </a:p>
          <a:p>
            <a:pPr indent="-234950" lvl="1" marL="692150" marR="0" rtl="0" algn="just">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Tuy nhiên, số lượng tham số cũng phải chính xác.</a:t>
            </a:r>
            <a:endParaRPr/>
          </a:p>
          <a:p>
            <a:pPr indent="-57150" lvl="1" marL="692150" marR="0" rtl="0" algn="l">
              <a:lnSpc>
                <a:spcPct val="125000"/>
              </a:lnSpc>
              <a:spcBef>
                <a:spcPts val="700"/>
              </a:spcBef>
              <a:spcAft>
                <a:spcPts val="0"/>
              </a:spcAft>
              <a:buClr>
                <a:srgbClr val="333399"/>
              </a:buClr>
              <a:buSzPts val="2800"/>
              <a:buFont typeface="Times New Roman"/>
              <a:buNone/>
            </a:pPr>
            <a:r>
              <a:t/>
            </a:r>
            <a:endParaRPr b="0" i="0" sz="2800" u="none" cap="none" strike="noStrike">
              <a:solidFill>
                <a:srgbClr val="333399"/>
              </a:solidFill>
              <a:latin typeface="Arial"/>
              <a:ea typeface="Arial"/>
              <a:cs typeface="Arial"/>
              <a:sym typeface="Arial"/>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373" name="Google Shape;373;p21"/>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Tham số</a:t>
            </a:r>
            <a:endParaRPr/>
          </a:p>
        </p:txBody>
      </p:sp>
      <p:sp>
        <p:nvSpPr>
          <p:cNvPr id="379" name="Google Shape;379;p22"/>
          <p:cNvSpPr txBox="1"/>
          <p:nvPr>
            <p:ph idx="1" type="body"/>
          </p:nvPr>
        </p:nvSpPr>
        <p:spPr>
          <a:xfrm>
            <a:off x="323850" y="981075"/>
            <a:ext cx="8064500" cy="5184775"/>
          </a:xfrm>
          <a:prstGeom prst="rect">
            <a:avLst/>
          </a:prstGeom>
          <a:noFill/>
          <a:ln>
            <a:noFill/>
          </a:ln>
        </p:spPr>
        <p:txBody>
          <a:bodyPr anchorCtr="0" anchor="t" bIns="46025" lIns="92075" spcFirstLastPara="1" rIns="92075" wrap="square" tIns="46025">
            <a:noAutofit/>
          </a:bodyPr>
          <a:lstStyle/>
          <a:p>
            <a:pPr indent="-234950" lvl="1" marL="692150" marR="0" rtl="0" algn="just">
              <a:lnSpc>
                <a:spcPct val="125000"/>
              </a:lnSpc>
              <a:spcBef>
                <a:spcPts val="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 Ở function tinh_bmi có 2 tham số kiểu số, vì vậy khi gọi function cũng phải truyền vào 2 giá trị kiểu số tuy nhiên không cần theo thứ tự mà theo đúng </a:t>
            </a:r>
            <a:r>
              <a:rPr b="0" i="0" lang="en-US" sz="2800" u="none" cap="none" strike="noStrike">
                <a:solidFill>
                  <a:srgbClr val="FF0000"/>
                </a:solidFill>
                <a:latin typeface="Arial"/>
                <a:ea typeface="Arial"/>
                <a:cs typeface="Arial"/>
                <a:sym typeface="Arial"/>
              </a:rPr>
              <a:t>tên tham số</a:t>
            </a:r>
            <a:endParaRPr/>
          </a:p>
          <a:p>
            <a:pPr indent="-57150" lvl="1" marL="692150" marR="0" rtl="0" algn="l">
              <a:lnSpc>
                <a:spcPct val="125000"/>
              </a:lnSpc>
              <a:spcBef>
                <a:spcPts val="700"/>
              </a:spcBef>
              <a:spcAft>
                <a:spcPts val="0"/>
              </a:spcAft>
              <a:buClr>
                <a:srgbClr val="333399"/>
              </a:buClr>
              <a:buSzPts val="2800"/>
              <a:buFont typeface="Times New Roman"/>
              <a:buNone/>
            </a:pPr>
            <a:r>
              <a:t/>
            </a:r>
            <a:endParaRPr b="0" i="0" sz="2800" u="none" cap="none" strike="noStrike">
              <a:solidFill>
                <a:srgbClr val="333399"/>
              </a:solidFill>
              <a:latin typeface="Arial"/>
              <a:ea typeface="Arial"/>
              <a:cs typeface="Arial"/>
              <a:sym typeface="Arial"/>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380" name="Google Shape;380;p22"/>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381" name="Google Shape;381;p22"/>
          <p:cNvPicPr preferRelativeResize="0"/>
          <p:nvPr/>
        </p:nvPicPr>
        <p:blipFill rotWithShape="1">
          <a:blip r:embed="rId3">
            <a:alphaModFix/>
          </a:blip>
          <a:srcRect b="0" l="0" r="0" t="0"/>
          <a:stretch/>
        </p:blipFill>
        <p:spPr>
          <a:xfrm>
            <a:off x="1160462" y="3243262"/>
            <a:ext cx="6391275" cy="33543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Tham số</a:t>
            </a:r>
            <a:endParaRPr/>
          </a:p>
        </p:txBody>
      </p:sp>
      <p:sp>
        <p:nvSpPr>
          <p:cNvPr id="387" name="Google Shape;387;p23"/>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125000"/>
              </a:lnSpc>
              <a:spcBef>
                <a:spcPts val="0"/>
              </a:spcBef>
              <a:spcAft>
                <a:spcPts val="0"/>
              </a:spcAft>
              <a:buClr>
                <a:schemeClr val="dk2"/>
              </a:buClr>
              <a:buSzPts val="2880"/>
              <a:buFont typeface="Noto Sans Symbols"/>
              <a:buChar char="❑"/>
            </a:pPr>
            <a:r>
              <a:rPr b="0" i="0" lang="en-US" sz="3200" u="none">
                <a:solidFill>
                  <a:srgbClr val="333399"/>
                </a:solidFill>
                <a:latin typeface="Arial"/>
                <a:ea typeface="Arial"/>
                <a:cs typeface="Arial"/>
                <a:sym typeface="Arial"/>
              </a:rPr>
              <a:t>Default argument (tham số mặc định)</a:t>
            </a:r>
            <a:endParaRPr/>
          </a:p>
          <a:p>
            <a:pPr indent="-234950" lvl="1" marL="692150" marR="0" rtl="0" algn="just">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Là tham số sẽ được function tự động lấy giá trị mặc định để thực hiện nếu khi gọi function người dùng không cung cấp giá trị cho nó.</a:t>
            </a:r>
            <a:endParaRPr/>
          </a:p>
        </p:txBody>
      </p:sp>
      <p:sp>
        <p:nvSpPr>
          <p:cNvPr id="388" name="Google Shape;388;p23"/>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Tham số</a:t>
            </a:r>
            <a:endParaRPr/>
          </a:p>
        </p:txBody>
      </p:sp>
      <p:sp>
        <p:nvSpPr>
          <p:cNvPr id="394" name="Google Shape;394;p24"/>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234950" lvl="1" marL="692150" marR="0" rtl="0" algn="l">
              <a:lnSpc>
                <a:spcPct val="125000"/>
              </a:lnSpc>
              <a:spcBef>
                <a:spcPts val="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 với function choose_drink, nếu người dùng không truyền vào drink thì mặc định sẽ là ‘coffee’</a:t>
            </a:r>
            <a:endParaRPr/>
          </a:p>
        </p:txBody>
      </p:sp>
      <p:sp>
        <p:nvSpPr>
          <p:cNvPr id="395" name="Google Shape;395;p24"/>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396" name="Google Shape;396;p24"/>
          <p:cNvPicPr preferRelativeResize="0"/>
          <p:nvPr/>
        </p:nvPicPr>
        <p:blipFill rotWithShape="1">
          <a:blip r:embed="rId3">
            <a:alphaModFix/>
          </a:blip>
          <a:srcRect b="0" l="0" r="0" t="0"/>
          <a:stretch/>
        </p:blipFill>
        <p:spPr>
          <a:xfrm>
            <a:off x="1258887" y="3141662"/>
            <a:ext cx="6842125" cy="2717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Tham số</a:t>
            </a:r>
            <a:endParaRPr/>
          </a:p>
        </p:txBody>
      </p:sp>
      <p:sp>
        <p:nvSpPr>
          <p:cNvPr id="402" name="Google Shape;402;p25"/>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125000"/>
              </a:lnSpc>
              <a:spcBef>
                <a:spcPts val="0"/>
              </a:spcBef>
              <a:spcAft>
                <a:spcPts val="0"/>
              </a:spcAft>
              <a:buClr>
                <a:schemeClr val="dk2"/>
              </a:buClr>
              <a:buSzPts val="2880"/>
              <a:buFont typeface="Noto Sans Symbols"/>
              <a:buChar char="❑"/>
            </a:pPr>
            <a:r>
              <a:rPr b="0" i="0" lang="en-US" sz="3200" u="none">
                <a:solidFill>
                  <a:srgbClr val="333399"/>
                </a:solidFill>
                <a:latin typeface="Arial"/>
                <a:ea typeface="Arial"/>
                <a:cs typeface="Arial"/>
                <a:sym typeface="Arial"/>
              </a:rPr>
              <a:t>Variable-length argument (tham số có chiều dài thay đổi không xác định)</a:t>
            </a:r>
            <a:endParaRPr/>
          </a:p>
          <a:p>
            <a:pPr indent="-234950" lvl="1" marL="692150" marR="0" rtl="0" algn="just">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Là tham số được sử dụng khi chưa xác định được số các giá trị truyền vào function</a:t>
            </a:r>
            <a:endParaRPr/>
          </a:p>
          <a:p>
            <a:pPr indent="-234950" lvl="1" marL="692150" marR="0" rtl="0" algn="just">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Sử dụng dấu </a:t>
            </a:r>
            <a:r>
              <a:rPr b="0" i="0" lang="en-US" sz="2800" u="none" cap="none" strike="noStrike">
                <a:solidFill>
                  <a:srgbClr val="FF0000"/>
                </a:solidFill>
                <a:latin typeface="Arial"/>
                <a:ea typeface="Arial"/>
                <a:cs typeface="Arial"/>
                <a:sym typeface="Arial"/>
              </a:rPr>
              <a:t>*</a:t>
            </a:r>
            <a:r>
              <a:rPr b="0" i="0" lang="en-US" sz="2800" u="none" cap="none" strike="noStrike">
                <a:solidFill>
                  <a:srgbClr val="333399"/>
                </a:solidFill>
                <a:latin typeface="Arial"/>
                <a:ea typeface="Arial"/>
                <a:cs typeface="Arial"/>
                <a:sym typeface="Arial"/>
              </a:rPr>
              <a:t> khi khai báo tham số thay đổi: </a:t>
            </a:r>
            <a:r>
              <a:rPr b="0" i="0" lang="en-US" sz="2800" u="none" cap="none" strike="noStrike">
                <a:solidFill>
                  <a:srgbClr val="FF0000"/>
                </a:solidFill>
                <a:latin typeface="Arial"/>
                <a:ea typeface="Arial"/>
                <a:cs typeface="Arial"/>
                <a:sym typeface="Arial"/>
              </a:rPr>
              <a:t>*parameter_name</a:t>
            </a:r>
            <a:endParaRPr/>
          </a:p>
          <a:p>
            <a:pPr indent="-234950" lvl="1" marL="692150" marR="0" rtl="0" algn="just">
              <a:lnSpc>
                <a:spcPct val="100000"/>
              </a:lnSpc>
              <a:spcBef>
                <a:spcPts val="18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Chỉ có một tham số loại này trong function</a:t>
            </a:r>
            <a:endParaRPr/>
          </a:p>
          <a:p>
            <a:pPr indent="-234950" lvl="1" marL="692150" marR="0" rtl="0" algn="just">
              <a:lnSpc>
                <a:spcPct val="100000"/>
              </a:lnSpc>
              <a:spcBef>
                <a:spcPts val="18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Tham số loại này phải đứng sau cùng trong danh sách tham số</a:t>
            </a:r>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403" name="Google Shape;403;p25"/>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Tham số</a:t>
            </a:r>
            <a:endParaRPr/>
          </a:p>
        </p:txBody>
      </p:sp>
      <p:sp>
        <p:nvSpPr>
          <p:cNvPr id="409" name="Google Shape;409;p26"/>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234950" lvl="1" marL="692150" marR="0" rtl="0" algn="just">
              <a:lnSpc>
                <a:spcPct val="125000"/>
              </a:lnSpc>
              <a:spcBef>
                <a:spcPts val="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 xây dựng function hiển thị lời chào kèm danh sách tên được chào</a:t>
            </a:r>
            <a:endParaRPr/>
          </a:p>
        </p:txBody>
      </p:sp>
      <p:sp>
        <p:nvSpPr>
          <p:cNvPr id="410" name="Google Shape;410;p26"/>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411" name="Google Shape;411;p26"/>
          <p:cNvPicPr preferRelativeResize="0"/>
          <p:nvPr/>
        </p:nvPicPr>
        <p:blipFill rotWithShape="1">
          <a:blip r:embed="rId3">
            <a:alphaModFix/>
          </a:blip>
          <a:srcRect b="0" l="0" r="0" t="0"/>
          <a:stretch/>
        </p:blipFill>
        <p:spPr>
          <a:xfrm>
            <a:off x="1331912" y="2349500"/>
            <a:ext cx="5616575" cy="40560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7"/>
          <p:cNvSpPr txBox="1"/>
          <p:nvPr>
            <p:ph idx="1" type="body"/>
          </p:nvPr>
        </p:nvSpPr>
        <p:spPr>
          <a:xfrm>
            <a:off x="468312" y="1276350"/>
            <a:ext cx="7920037"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5000"/>
              </a:lnSpc>
              <a:spcBef>
                <a:spcPts val="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Định nghĩa</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Xây dựng function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Gọi function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Biến cục bộ và biến toàn cục</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Tham số (parameter/ argument)</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333399"/>
                </a:solidFill>
                <a:latin typeface="Arial"/>
                <a:ea typeface="Arial"/>
                <a:cs typeface="Arial"/>
                <a:sym typeface="Arial"/>
              </a:rPr>
              <a:t>Anonymous Function (lambda)</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Built-in Function</a:t>
            </a:r>
            <a:endParaRPr/>
          </a:p>
        </p:txBody>
      </p:sp>
      <p:sp>
        <p:nvSpPr>
          <p:cNvPr id="418" name="Google Shape;418;p2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Nội dung</a:t>
            </a:r>
            <a:endParaRPr/>
          </a:p>
        </p:txBody>
      </p:sp>
      <p:sp>
        <p:nvSpPr>
          <p:cNvPr id="419" name="Google Shape;419;p27"/>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8"/>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Anonymous Function (lambda)</a:t>
            </a:r>
            <a:endParaRPr/>
          </a:p>
        </p:txBody>
      </p:sp>
      <p:sp>
        <p:nvSpPr>
          <p:cNvPr id="425" name="Google Shape;425;p28"/>
          <p:cNvSpPr txBox="1"/>
          <p:nvPr>
            <p:ph idx="1" type="body"/>
          </p:nvPr>
        </p:nvSpPr>
        <p:spPr>
          <a:xfrm>
            <a:off x="468312" y="1196975"/>
            <a:ext cx="7920037" cy="532765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Định nghĩa</a:t>
            </a:r>
            <a:endParaRPr/>
          </a:p>
          <a:p>
            <a:pPr indent="-234950" lvl="1" marL="692150" marR="0" rtl="0" algn="just">
              <a:lnSpc>
                <a:spcPct val="100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Anonymous Function (Phương thức ẩn danh): gọi là ẩn danh vì nó không được khai báo theo cách tiêu chuẩn bằng từ khóa def mà được viết ngắn gọn bằng cách sử dụng từ khóa lambda để tạo ra các phương thức ngắn (1 dòng lệnh).</a:t>
            </a:r>
            <a:endParaRPr/>
          </a:p>
          <a:p>
            <a:pPr indent="-342900" lvl="0" marL="342900" marR="0" rtl="0" algn="l">
              <a:lnSpc>
                <a:spcPct val="100000"/>
              </a:lnSpc>
              <a:spcBef>
                <a:spcPts val="400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Cú pháp:</a:t>
            </a:r>
            <a:endParaRPr/>
          </a:p>
          <a:p>
            <a:pPr indent="-234950" lvl="1" marL="692150" marR="0" rtl="0" algn="l">
              <a:lnSpc>
                <a:spcPct val="100000"/>
              </a:lnSpc>
              <a:spcBef>
                <a:spcPts val="700"/>
              </a:spcBef>
              <a:spcAft>
                <a:spcPts val="0"/>
              </a:spcAft>
              <a:buClr>
                <a:srgbClr val="333399"/>
              </a:buClr>
              <a:buSzPts val="2800"/>
              <a:buFont typeface="Times New Roman"/>
              <a:buNone/>
            </a:pPr>
            <a:r>
              <a:rPr b="0" i="0" lang="en-US" sz="2800" u="none" cap="none" strike="noStrike">
                <a:solidFill>
                  <a:srgbClr val="FF0000"/>
                </a:solidFill>
                <a:latin typeface="Arial"/>
                <a:ea typeface="Arial"/>
                <a:cs typeface="Arial"/>
                <a:sym typeface="Arial"/>
              </a:rPr>
              <a:t>lambda</a:t>
            </a:r>
            <a:r>
              <a:rPr b="0" i="0" lang="en-US" sz="2800" u="none" cap="none" strike="noStrike">
                <a:solidFill>
                  <a:srgbClr val="333399"/>
                </a:solidFill>
                <a:latin typeface="Arial"/>
                <a:ea typeface="Arial"/>
                <a:cs typeface="Arial"/>
                <a:sym typeface="Arial"/>
              </a:rPr>
              <a:t> [parameter1[, parameter2,…]]: expression</a:t>
            </a:r>
            <a:endParaRPr/>
          </a:p>
        </p:txBody>
      </p:sp>
      <p:sp>
        <p:nvSpPr>
          <p:cNvPr id="426" name="Google Shape;426;p28"/>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9"/>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Anonymous Function (lambda)</a:t>
            </a:r>
            <a:endParaRPr/>
          </a:p>
        </p:txBody>
      </p:sp>
      <p:sp>
        <p:nvSpPr>
          <p:cNvPr id="433" name="Google Shape;433;p29"/>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234950" lvl="1" marL="692150" marR="0" rtl="0" algn="l">
              <a:lnSpc>
                <a:spcPct val="100000"/>
              </a:lnSpc>
              <a:spcBef>
                <a:spcPts val="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Chú ý: biểu thức lambda</a:t>
            </a:r>
            <a:endParaRPr/>
          </a:p>
          <a:p>
            <a:pPr indent="-180975" lvl="2" marL="987425" marR="0" rtl="0" algn="just">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Lambda có thể có một hoặc nhiều tham số truyền vào nhưng chỉ trả về một giá trị duy nhất</a:t>
            </a:r>
            <a:endParaRPr/>
          </a:p>
          <a:p>
            <a:pPr indent="-180975" lvl="2" marL="987425" marR="0" rtl="0" algn="just">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Lambda không thể chứa nhiều command hoặc expression.</a:t>
            </a:r>
            <a:endParaRPr/>
          </a:p>
          <a:p>
            <a:pPr indent="-180975" lvl="2" marL="987425" marR="0" rtl="0" algn="just">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Lambda không thể được gọi trực tiếp để in kết quả bởi vì nó yêu cầu một expression</a:t>
            </a:r>
            <a:endParaRPr/>
          </a:p>
          <a:p>
            <a:pPr indent="-180975" lvl="2" marL="987425" marR="0" rtl="0" algn="just">
              <a:lnSpc>
                <a:spcPct val="125000"/>
              </a:lnSpc>
              <a:spcBef>
                <a:spcPts val="600"/>
              </a:spcBef>
              <a:spcAft>
                <a:spcPts val="0"/>
              </a:spcAft>
              <a:buClr>
                <a:schemeClr val="accent2"/>
              </a:buClr>
              <a:buSzPts val="2400"/>
              <a:buFont typeface="Noto Sans Symbols"/>
              <a:buChar char="▪"/>
            </a:pPr>
            <a:r>
              <a:rPr b="0" i="0" lang="en-US" sz="2400" u="none" cap="none" strike="noStrike">
                <a:solidFill>
                  <a:srgbClr val="3366FF"/>
                </a:solidFill>
                <a:latin typeface="Arial"/>
                <a:ea typeface="Arial"/>
                <a:cs typeface="Arial"/>
                <a:sym typeface="Arial"/>
              </a:rPr>
              <a:t>Lamda có local namespace của nó và không thể truy cập các biến khác và biến trong phạm vi global namespace.</a:t>
            </a:r>
            <a:endParaRPr/>
          </a:p>
          <a:p>
            <a:pPr indent="-205740" lvl="0" marL="342900" marR="0" rtl="0" algn="l">
              <a:lnSpc>
                <a:spcPct val="125000"/>
              </a:lnSpc>
              <a:spcBef>
                <a:spcPts val="3000"/>
              </a:spcBef>
              <a:spcAft>
                <a:spcPts val="0"/>
              </a:spcAft>
              <a:buClr>
                <a:schemeClr val="dk2"/>
              </a:buClr>
              <a:buSzPts val="2160"/>
              <a:buFont typeface="Noto Sans Symbols"/>
              <a:buNone/>
            </a:pPr>
            <a:r>
              <a:t/>
            </a:r>
            <a:endParaRPr b="0" i="0" sz="2400" u="none" cap="none" strike="noStrike">
              <a:solidFill>
                <a:srgbClr val="3366FF"/>
              </a:solidFill>
              <a:latin typeface="Arial"/>
              <a:ea typeface="Arial"/>
              <a:cs typeface="Arial"/>
              <a:sym typeface="Arial"/>
            </a:endParaRPr>
          </a:p>
        </p:txBody>
      </p:sp>
      <p:sp>
        <p:nvSpPr>
          <p:cNvPr id="434" name="Google Shape;434;p29"/>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Định nghĩa</a:t>
            </a:r>
            <a:endParaRPr/>
          </a:p>
        </p:txBody>
      </p:sp>
      <p:sp>
        <p:nvSpPr>
          <p:cNvPr id="223" name="Google Shape;223;p3"/>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100000"/>
              </a:lnSpc>
              <a:spcBef>
                <a:spcPts val="0"/>
              </a:spcBef>
              <a:spcAft>
                <a:spcPts val="0"/>
              </a:spcAft>
              <a:buClr>
                <a:schemeClr val="dk2"/>
              </a:buClr>
              <a:buSzPts val="2520"/>
              <a:buFont typeface="Noto Sans Symbols"/>
              <a:buChar char="❑"/>
            </a:pPr>
            <a:r>
              <a:rPr b="0" i="0" lang="en-US" sz="2800" u="none" cap="none" strike="noStrike">
                <a:solidFill>
                  <a:srgbClr val="333399"/>
                </a:solidFill>
                <a:latin typeface="Arial"/>
                <a:ea typeface="Arial"/>
                <a:cs typeface="Arial"/>
                <a:sym typeface="Arial"/>
              </a:rPr>
              <a:t>Function (phương thức) là tập hợp các dòng code được viết để thực hiện một chức năng nào đó.</a:t>
            </a:r>
            <a:endParaRPr/>
          </a:p>
          <a:p>
            <a:pPr indent="-342900" lvl="0" marL="342900" marR="0" rtl="0" algn="just">
              <a:lnSpc>
                <a:spcPct val="100000"/>
              </a:lnSpc>
              <a:spcBef>
                <a:spcPts val="600"/>
              </a:spcBef>
              <a:spcAft>
                <a:spcPts val="0"/>
              </a:spcAft>
              <a:buClr>
                <a:schemeClr val="dk2"/>
              </a:buClr>
              <a:buSzPts val="2520"/>
              <a:buFont typeface="Noto Sans Symbols"/>
              <a:buChar char="❑"/>
            </a:pPr>
            <a:r>
              <a:rPr b="0" i="0" lang="en-US" sz="2800" u="none" cap="none" strike="noStrike">
                <a:solidFill>
                  <a:srgbClr val="333399"/>
                </a:solidFill>
                <a:latin typeface="Arial"/>
                <a:ea typeface="Arial"/>
                <a:cs typeface="Arial"/>
                <a:sym typeface="Arial"/>
              </a:rPr>
              <a:t>Mục đích xây dựng function là để có thể tái sử dụng khi cần.</a:t>
            </a:r>
            <a:endParaRPr/>
          </a:p>
          <a:p>
            <a:pPr indent="-342900" lvl="0" marL="342900" marR="0" rtl="0" algn="just">
              <a:lnSpc>
                <a:spcPct val="100000"/>
              </a:lnSpc>
              <a:spcBef>
                <a:spcPts val="600"/>
              </a:spcBef>
              <a:spcAft>
                <a:spcPts val="0"/>
              </a:spcAft>
              <a:buClr>
                <a:schemeClr val="dk2"/>
              </a:buClr>
              <a:buSzPts val="2520"/>
              <a:buFont typeface="Noto Sans Symbols"/>
              <a:buChar char="❑"/>
            </a:pPr>
            <a:r>
              <a:rPr b="0" i="0" lang="en-US" sz="2800" u="none" cap="none" strike="noStrike">
                <a:solidFill>
                  <a:srgbClr val="333399"/>
                </a:solidFill>
                <a:latin typeface="Arial"/>
                <a:ea typeface="Arial"/>
                <a:cs typeface="Arial"/>
                <a:sym typeface="Arial"/>
              </a:rPr>
              <a:t>Function cung cấp module tốt hơn cho ứng dụng và mức độ tái sử dụng code cao hơn.</a:t>
            </a:r>
            <a:endParaRPr/>
          </a:p>
          <a:p>
            <a:pPr indent="-342900" lvl="0" marL="342900" marR="0" rtl="0" algn="just">
              <a:lnSpc>
                <a:spcPct val="100000"/>
              </a:lnSpc>
              <a:spcBef>
                <a:spcPts val="600"/>
              </a:spcBef>
              <a:spcAft>
                <a:spcPts val="0"/>
              </a:spcAft>
              <a:buClr>
                <a:schemeClr val="dk2"/>
              </a:buClr>
              <a:buSzPts val="2520"/>
              <a:buFont typeface="Noto Sans Symbols"/>
              <a:buChar char="❑"/>
            </a:pPr>
            <a:r>
              <a:rPr b="0" i="0" lang="en-US" sz="2800" u="none" cap="none" strike="noStrike">
                <a:solidFill>
                  <a:srgbClr val="333399"/>
                </a:solidFill>
                <a:latin typeface="Arial"/>
                <a:ea typeface="Arial"/>
                <a:cs typeface="Arial"/>
                <a:sym typeface="Arial"/>
              </a:rPr>
              <a:t>Python cung cấp rất nhiều function xây dựng sẵn (</a:t>
            </a:r>
            <a:r>
              <a:rPr b="0" i="1" lang="en-US" sz="2800" u="none" cap="none" strike="noStrike">
                <a:solidFill>
                  <a:srgbClr val="333399"/>
                </a:solidFill>
                <a:latin typeface="Arial"/>
                <a:ea typeface="Arial"/>
                <a:cs typeface="Arial"/>
                <a:sym typeface="Arial"/>
              </a:rPr>
              <a:t>built-in function</a:t>
            </a:r>
            <a:r>
              <a:rPr b="0" i="0" lang="en-US" sz="2800" u="none" cap="none" strike="noStrike">
                <a:solidFill>
                  <a:srgbClr val="333399"/>
                </a:solidFill>
                <a:latin typeface="Arial"/>
                <a:ea typeface="Arial"/>
                <a:cs typeface="Arial"/>
                <a:sym typeface="Arial"/>
              </a:rPr>
              <a:t>), và người dùng cũng có thể tự xây dựng function (</a:t>
            </a:r>
            <a:r>
              <a:rPr b="0" i="1" lang="en-US" sz="2800" u="none" cap="none" strike="noStrike">
                <a:solidFill>
                  <a:srgbClr val="333399"/>
                </a:solidFill>
                <a:latin typeface="Arial"/>
                <a:ea typeface="Arial"/>
                <a:cs typeface="Arial"/>
                <a:sym typeface="Arial"/>
              </a:rPr>
              <a:t>user-defined function)</a:t>
            </a:r>
            <a:endParaRPr/>
          </a:p>
        </p:txBody>
      </p:sp>
      <p:sp>
        <p:nvSpPr>
          <p:cNvPr id="224" name="Google Shape;224;p3"/>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0"/>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Anonymous Function (lambda)</a:t>
            </a:r>
            <a:endParaRPr/>
          </a:p>
        </p:txBody>
      </p:sp>
      <p:sp>
        <p:nvSpPr>
          <p:cNvPr id="441" name="Google Shape;441;p30"/>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234950" lvl="1" marL="692150" marR="0" rtl="0" algn="l">
              <a:lnSpc>
                <a:spcPct val="100000"/>
              </a:lnSpc>
              <a:spcBef>
                <a:spcPts val="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442" name="Google Shape;442;p30"/>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443" name="Google Shape;443;p30"/>
          <p:cNvPicPr preferRelativeResize="0"/>
          <p:nvPr/>
        </p:nvPicPr>
        <p:blipFill rotWithShape="1">
          <a:blip r:embed="rId3">
            <a:alphaModFix/>
          </a:blip>
          <a:srcRect b="0" l="0" r="0" t="0"/>
          <a:stretch/>
        </p:blipFill>
        <p:spPr>
          <a:xfrm>
            <a:off x="1258887" y="1846262"/>
            <a:ext cx="7088187" cy="2951162"/>
          </a:xfrm>
          <a:prstGeom prst="rect">
            <a:avLst/>
          </a:prstGeom>
          <a:noFill/>
          <a:ln>
            <a:noFill/>
          </a:ln>
        </p:spPr>
      </p:pic>
      <p:pic>
        <p:nvPicPr>
          <p:cNvPr id="444" name="Google Shape;444;p30"/>
          <p:cNvPicPr preferRelativeResize="0"/>
          <p:nvPr/>
        </p:nvPicPr>
        <p:blipFill rotWithShape="1">
          <a:blip r:embed="rId4">
            <a:alphaModFix/>
          </a:blip>
          <a:srcRect b="0" l="0" r="0" t="0"/>
          <a:stretch/>
        </p:blipFill>
        <p:spPr>
          <a:xfrm>
            <a:off x="4105275" y="4584700"/>
            <a:ext cx="4714875" cy="1724025"/>
          </a:xfrm>
          <a:prstGeom prst="rect">
            <a:avLst/>
          </a:prstGeom>
          <a:noFill/>
          <a:ln cap="flat" cmpd="sng" w="9525">
            <a:solidFill>
              <a:schemeClr val="accent1"/>
            </a:solidFill>
            <a:prstDash val="solid"/>
            <a:miter lim="800000"/>
            <a:headEnd len="sm" w="sm" type="none"/>
            <a:tailEnd len="sm" w="sm" type="none"/>
          </a:ln>
        </p:spPr>
      </p:pic>
      <p:sp>
        <p:nvSpPr>
          <p:cNvPr id="445" name="Google Shape;445;p30"/>
          <p:cNvSpPr/>
          <p:nvPr/>
        </p:nvSpPr>
        <p:spPr>
          <a:xfrm>
            <a:off x="1763712" y="2349500"/>
            <a:ext cx="1871662" cy="647700"/>
          </a:xfrm>
          <a:prstGeom prst="ellipse">
            <a:avLst/>
          </a:prstGeom>
          <a:noFill/>
          <a:ln cap="flat" cmpd="sng" w="19050">
            <a:solidFill>
              <a:srgbClr val="FF0000"/>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1" i="0" sz="2000" u="none">
              <a:solidFill>
                <a:srgbClr val="333399"/>
              </a:solidFill>
              <a:latin typeface="Arial"/>
              <a:ea typeface="Arial"/>
              <a:cs typeface="Arial"/>
              <a:sym typeface="Arial"/>
            </a:endParaRPr>
          </a:p>
        </p:txBody>
      </p:sp>
      <p:sp>
        <p:nvSpPr>
          <p:cNvPr id="446" name="Google Shape;446;p30"/>
          <p:cNvSpPr/>
          <p:nvPr/>
        </p:nvSpPr>
        <p:spPr>
          <a:xfrm>
            <a:off x="4105275" y="5011737"/>
            <a:ext cx="1546225" cy="434975"/>
          </a:xfrm>
          <a:prstGeom prst="ellipse">
            <a:avLst/>
          </a:prstGeom>
          <a:noFill/>
          <a:ln cap="flat" cmpd="sng" w="19050">
            <a:solidFill>
              <a:srgbClr val="FF0000"/>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t/>
            </a:r>
            <a:endParaRPr b="1" i="0" sz="2000" u="none">
              <a:solidFill>
                <a:srgbClr val="333399"/>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1"/>
          <p:cNvSpPr txBox="1"/>
          <p:nvPr>
            <p:ph idx="1" type="body"/>
          </p:nvPr>
        </p:nvSpPr>
        <p:spPr>
          <a:xfrm>
            <a:off x="468312" y="1276350"/>
            <a:ext cx="7920037"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5000"/>
              </a:lnSpc>
              <a:spcBef>
                <a:spcPts val="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Định nghĩa</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Xây dựng function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Gọi function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Biến cục bộ và biến toàn cục</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Tham số (parameter/ argument)</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Anonymous Function (lambda)</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333399"/>
                </a:solidFill>
                <a:latin typeface="Arial"/>
                <a:ea typeface="Arial"/>
                <a:cs typeface="Arial"/>
                <a:sym typeface="Arial"/>
              </a:rPr>
              <a:t>Built-in Function</a:t>
            </a:r>
            <a:endParaRPr/>
          </a:p>
        </p:txBody>
      </p:sp>
      <p:sp>
        <p:nvSpPr>
          <p:cNvPr id="453" name="Google Shape;453;p31"/>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Nội dung</a:t>
            </a:r>
            <a:endParaRPr/>
          </a:p>
        </p:txBody>
      </p:sp>
      <p:sp>
        <p:nvSpPr>
          <p:cNvPr id="454" name="Google Shape;454;p31"/>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2"/>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Built-in Function </a:t>
            </a:r>
            <a:endParaRPr/>
          </a:p>
        </p:txBody>
      </p:sp>
      <p:sp>
        <p:nvSpPr>
          <p:cNvPr id="460" name="Google Shape;460;p32"/>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map(), reduce(), filter() là những built-in function hỗ trợ việc xử lý các sequence rất hiệu quả</a:t>
            </a:r>
            <a:endParaRPr/>
          </a:p>
        </p:txBody>
      </p:sp>
      <p:sp>
        <p:nvSpPr>
          <p:cNvPr id="461" name="Google Shape;461;p32"/>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graphicFrame>
        <p:nvGraphicFramePr>
          <p:cNvPr id="462" name="Google Shape;462;p32"/>
          <p:cNvGraphicFramePr/>
          <p:nvPr/>
        </p:nvGraphicFramePr>
        <p:xfrm>
          <a:off x="1116012" y="3048000"/>
          <a:ext cx="3000000" cy="3000000"/>
        </p:xfrm>
        <a:graphic>
          <a:graphicData uri="http://schemas.openxmlformats.org/drawingml/2006/table">
            <a:tbl>
              <a:tblPr>
                <a:noFill/>
                <a:tableStyleId>{09C1434D-C182-4381-A69F-31104DCAD9E7}</a:tableStyleId>
              </a:tblPr>
              <a:tblGrid>
                <a:gridCol w="1352550"/>
                <a:gridCol w="3735375"/>
                <a:gridCol w="2544750"/>
              </a:tblGrid>
              <a:tr h="371475">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Hàm</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Ý nghĩa</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Ví dụ</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40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map</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CC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Tạo ra sequence mới từ các sequence đã có, bằng cách xử lý các phần tử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CC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lst = [1,2,3,4,5]</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lstnew = [1,4,9,16,25]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CCB"/>
                    </a:solidFill>
                  </a:tcPr>
                </a:tc>
              </a:tr>
              <a:tr h="91440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filter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6F6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Tạo ra sequence mới từ sequence đã có, bằng cách lọc ra các phần tử thỏa điều kiện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6F6E7"/>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lst = [1,2,3,4,5]</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các số chẵn</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lstnew = [2,4]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6F6E7"/>
                    </a:solidFill>
                  </a:tcPr>
                </a:tc>
              </a:tr>
              <a:tr h="639750">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reduce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CC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Trả về một giá trị đơn từ sequence đã có</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CC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lst = [1,2,3,4,5]</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 = 15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CECCB"/>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3"/>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Built-in Function </a:t>
            </a:r>
            <a:endParaRPr/>
          </a:p>
        </p:txBody>
      </p:sp>
      <p:sp>
        <p:nvSpPr>
          <p:cNvPr id="469" name="Google Shape;469;p33"/>
          <p:cNvSpPr txBox="1"/>
          <p:nvPr>
            <p:ph idx="1" type="body"/>
          </p:nvPr>
        </p:nvSpPr>
        <p:spPr>
          <a:xfrm>
            <a:off x="468312" y="1052512"/>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map()</a:t>
            </a:r>
            <a:endParaRPr/>
          </a:p>
          <a:p>
            <a:pPr indent="-234950" lvl="1" marL="692150" marR="0" rtl="0" algn="just">
              <a:lnSpc>
                <a:spcPct val="100000"/>
              </a:lnSpc>
              <a:spcBef>
                <a:spcPts val="12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Tạo ra một sequence mới dựa trên một phương thức và sequence cũ, mỗi phần tử trong sequence cũ sẽ áp dụng phương thức để thành phần tử mới. </a:t>
            </a:r>
            <a:endParaRPr/>
          </a:p>
          <a:p>
            <a:pPr indent="-234950" lvl="1" marL="692150" marR="0" rtl="0" algn="just">
              <a:lnSpc>
                <a:spcPct val="100000"/>
              </a:lnSpc>
              <a:spcBef>
                <a:spcPts val="12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Nếu có nhiều hơn một sequence được cung cấp thì phương thức sẽ được gọi kết hợp cho từng phần tử của các sequence</a:t>
            </a:r>
            <a:endParaRPr/>
          </a:p>
          <a:p>
            <a:pPr indent="-234950" lvl="1" marL="692150" marR="0" rtl="0" algn="just">
              <a:lnSpc>
                <a:spcPct val="100000"/>
              </a:lnSpc>
              <a:spcBef>
                <a:spcPts val="12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Nếu một sequence ngắn hơn so với sequence khác =&gt; kết quả sẽ có số phần tử bằng với sequence ngắn</a:t>
            </a:r>
            <a:endParaRPr/>
          </a:p>
        </p:txBody>
      </p:sp>
      <p:sp>
        <p:nvSpPr>
          <p:cNvPr id="470" name="Google Shape;470;p33"/>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Built-in Function </a:t>
            </a:r>
            <a:endParaRPr/>
          </a:p>
        </p:txBody>
      </p:sp>
      <p:sp>
        <p:nvSpPr>
          <p:cNvPr id="476" name="Google Shape;476;p34"/>
          <p:cNvSpPr txBox="1"/>
          <p:nvPr>
            <p:ph idx="1" type="body"/>
          </p:nvPr>
        </p:nvSpPr>
        <p:spPr>
          <a:xfrm>
            <a:off x="323850" y="1196975"/>
            <a:ext cx="8064500"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map()</a:t>
            </a:r>
            <a:endParaRPr/>
          </a:p>
          <a:p>
            <a:pPr indent="-234950" lvl="1" marL="692150" marR="0" rtl="0" algn="l">
              <a:lnSpc>
                <a:spcPct val="100000"/>
              </a:lnSpc>
              <a:spcBef>
                <a:spcPts val="600"/>
              </a:spcBef>
              <a:spcAft>
                <a:spcPts val="0"/>
              </a:spcAft>
              <a:buClr>
                <a:srgbClr val="333399"/>
              </a:buClr>
              <a:buSzPts val="2600"/>
              <a:buFont typeface="Times New Roman"/>
              <a:buChar char="●"/>
            </a:pPr>
            <a:r>
              <a:rPr b="0" i="0" lang="en-US" sz="2600" u="none" cap="none" strike="noStrike">
                <a:solidFill>
                  <a:srgbClr val="333399"/>
                </a:solidFill>
                <a:latin typeface="Arial"/>
                <a:ea typeface="Arial"/>
                <a:cs typeface="Arial"/>
                <a:sym typeface="Arial"/>
              </a:rPr>
              <a:t>Cú pháp: </a:t>
            </a:r>
            <a:r>
              <a:rPr b="0" i="0" lang="en-US" sz="2400" u="none" cap="none" strike="noStrike">
                <a:solidFill>
                  <a:srgbClr val="000000"/>
                </a:solidFill>
                <a:latin typeface="Arimo"/>
                <a:ea typeface="Arimo"/>
                <a:cs typeface="Arimo"/>
                <a:sym typeface="Arimo"/>
              </a:rPr>
              <a:t>map</a:t>
            </a:r>
            <a:r>
              <a:rPr b="0" i="0" lang="en-US" sz="2400" u="none" cap="none" strike="noStrike">
                <a:solidFill>
                  <a:srgbClr val="000000"/>
                </a:solidFill>
                <a:latin typeface="Verdana"/>
                <a:ea typeface="Verdana"/>
                <a:cs typeface="Verdana"/>
                <a:sym typeface="Verdana"/>
              </a:rPr>
              <a:t>(</a:t>
            </a:r>
            <a:r>
              <a:rPr b="0" i="0" lang="en-US" sz="2400" u="none" cap="none" strike="noStrike">
                <a:solidFill>
                  <a:srgbClr val="000000"/>
                </a:solidFill>
                <a:latin typeface="Arial"/>
                <a:ea typeface="Arial"/>
                <a:cs typeface="Arial"/>
                <a:sym typeface="Arial"/>
              </a:rPr>
              <a:t> </a:t>
            </a:r>
            <a:r>
              <a:rPr b="0" i="0" lang="en-US" sz="2800" u="none" cap="none" strike="noStrike">
                <a:solidFill>
                  <a:srgbClr val="000000"/>
                </a:solidFill>
                <a:latin typeface="Arimo"/>
                <a:ea typeface="Arimo"/>
                <a:cs typeface="Arimo"/>
                <a:sym typeface="Arimo"/>
              </a:rPr>
              <a:t>function</a:t>
            </a:r>
            <a:r>
              <a:rPr b="0" i="0" lang="en-US" sz="2400" u="none" cap="none" strike="noStrike">
                <a:solidFill>
                  <a:srgbClr val="000000"/>
                </a:solidFill>
                <a:latin typeface="Arial"/>
                <a:ea typeface="Arial"/>
                <a:cs typeface="Arial"/>
                <a:sym typeface="Arial"/>
              </a:rPr>
              <a:t> </a:t>
            </a:r>
            <a:r>
              <a:rPr b="0" i="0" lang="en-US" sz="2400" u="none" cap="none" strike="noStrike">
                <a:solidFill>
                  <a:srgbClr val="000000"/>
                </a:solidFill>
                <a:latin typeface="Verdana"/>
                <a:ea typeface="Verdana"/>
                <a:cs typeface="Verdana"/>
                <a:sym typeface="Verdana"/>
              </a:rPr>
              <a:t>,</a:t>
            </a:r>
            <a:r>
              <a:rPr b="0" i="0" lang="en-US" sz="2400" u="none" cap="none" strike="noStrike">
                <a:solidFill>
                  <a:srgbClr val="000000"/>
                </a:solidFill>
                <a:latin typeface="Arial"/>
                <a:ea typeface="Arial"/>
                <a:cs typeface="Arial"/>
                <a:sym typeface="Arial"/>
              </a:rPr>
              <a:t> </a:t>
            </a:r>
            <a:r>
              <a:rPr b="0" i="0" lang="en-US" sz="2800" u="none" cap="none" strike="noStrike">
                <a:solidFill>
                  <a:srgbClr val="000000"/>
                </a:solidFill>
                <a:latin typeface="Arimo"/>
                <a:ea typeface="Arimo"/>
                <a:cs typeface="Arimo"/>
                <a:sym typeface="Arimo"/>
              </a:rPr>
              <a:t>sequence</a:t>
            </a:r>
            <a:r>
              <a:rPr b="0" i="0" lang="en-US" sz="2400" u="none" cap="none" strike="noStrike">
                <a:solidFill>
                  <a:srgbClr val="000000"/>
                </a:solidFill>
                <a:latin typeface="Arial"/>
                <a:ea typeface="Arial"/>
                <a:cs typeface="Arial"/>
                <a:sym typeface="Arial"/>
              </a:rPr>
              <a:t> </a:t>
            </a:r>
            <a:r>
              <a:rPr b="0" i="0" lang="en-US" sz="2400" u="none" cap="none" strike="noStrike">
                <a:solidFill>
                  <a:srgbClr val="000000"/>
                </a:solidFill>
                <a:latin typeface="Verdana"/>
                <a:ea typeface="Verdana"/>
                <a:cs typeface="Verdana"/>
                <a:sym typeface="Verdana"/>
              </a:rPr>
              <a:t>, [</a:t>
            </a:r>
            <a:r>
              <a:rPr b="0" i="0" lang="en-US" sz="2400" u="none" cap="none" strike="noStrike">
                <a:solidFill>
                  <a:srgbClr val="000000"/>
                </a:solidFill>
                <a:latin typeface="Arial"/>
                <a:ea typeface="Arial"/>
                <a:cs typeface="Arial"/>
                <a:sym typeface="Arial"/>
              </a:rPr>
              <a:t> </a:t>
            </a:r>
            <a:r>
              <a:rPr b="0" i="0" lang="en-US" sz="2800" u="none" cap="none" strike="noStrike">
                <a:solidFill>
                  <a:srgbClr val="000000"/>
                </a:solidFill>
                <a:latin typeface="Arimo"/>
                <a:ea typeface="Arimo"/>
                <a:cs typeface="Arimo"/>
                <a:sym typeface="Arimo"/>
              </a:rPr>
              <a:t>sequence...</a:t>
            </a:r>
            <a:r>
              <a:rPr b="0" i="0" lang="en-US" sz="2400" u="none" cap="none" strike="noStrike">
                <a:solidFill>
                  <a:srgbClr val="000000"/>
                </a:solidFill>
                <a:latin typeface="Arial"/>
                <a:ea typeface="Arial"/>
                <a:cs typeface="Arial"/>
                <a:sym typeface="Arial"/>
              </a:rPr>
              <a:t> </a:t>
            </a:r>
            <a:r>
              <a:rPr b="0" i="0" lang="en-US" sz="2400" u="none" cap="none" strike="noStrike">
                <a:solidFill>
                  <a:srgbClr val="000000"/>
                </a:solidFill>
                <a:latin typeface="Verdana"/>
                <a:ea typeface="Verdana"/>
                <a:cs typeface="Verdana"/>
                <a:sym typeface="Verdana"/>
              </a:rPr>
              <a:t>]) → list</a:t>
            </a:r>
            <a:r>
              <a:rPr b="1" i="0" lang="en-US" sz="2400" u="none" cap="none" strike="noStrike">
                <a:solidFill>
                  <a:srgbClr val="333399"/>
                </a:solidFill>
                <a:latin typeface="Arial"/>
                <a:ea typeface="Arial"/>
                <a:cs typeface="Arial"/>
                <a:sym typeface="Arial"/>
              </a:rPr>
              <a:t> </a:t>
            </a:r>
            <a:endParaRPr b="1" i="0" sz="6000" u="none" cap="none" strike="noStrike">
              <a:solidFill>
                <a:srgbClr val="333399"/>
              </a:solidFill>
              <a:latin typeface="Arial"/>
              <a:ea typeface="Arial"/>
              <a:cs typeface="Arial"/>
              <a:sym typeface="Arial"/>
            </a:endParaRPr>
          </a:p>
          <a:p>
            <a:pPr indent="-234950" lvl="1" marL="692150" marR="0" rtl="0" algn="l">
              <a:lnSpc>
                <a:spcPct val="100000"/>
              </a:lnSpc>
              <a:spcBef>
                <a:spcPts val="600"/>
              </a:spcBef>
              <a:spcAft>
                <a:spcPts val="0"/>
              </a:spcAft>
              <a:buClr>
                <a:srgbClr val="333399"/>
              </a:buClr>
              <a:buSzPts val="2600"/>
              <a:buFont typeface="Times New Roman"/>
              <a:buChar char="●"/>
            </a:pPr>
            <a:r>
              <a:rPr b="0" i="0" lang="en-US" sz="2600" u="none" cap="none" strike="noStrike">
                <a:solidFill>
                  <a:srgbClr val="333399"/>
                </a:solidFill>
                <a:latin typeface="Arial"/>
                <a:ea typeface="Arial"/>
                <a:cs typeface="Arial"/>
                <a:sym typeface="Arial"/>
              </a:rPr>
              <a:t>Ví dụ:</a:t>
            </a:r>
            <a:endParaRPr/>
          </a:p>
          <a:p>
            <a:pPr indent="-194310" lvl="0" marL="342900" marR="0" rtl="0" algn="l">
              <a:lnSpc>
                <a:spcPct val="125000"/>
              </a:lnSpc>
              <a:spcBef>
                <a:spcPts val="3250"/>
              </a:spcBef>
              <a:spcAft>
                <a:spcPts val="0"/>
              </a:spcAft>
              <a:buClr>
                <a:schemeClr val="dk2"/>
              </a:buClr>
              <a:buSzPts val="2340"/>
              <a:buFont typeface="Noto Sans Symbols"/>
              <a:buNone/>
            </a:pPr>
            <a:r>
              <a:t/>
            </a:r>
            <a:endParaRPr b="0" i="0" sz="2600" u="none" cap="none" strike="noStrike">
              <a:solidFill>
                <a:srgbClr val="333399"/>
              </a:solidFill>
              <a:latin typeface="Arial"/>
              <a:ea typeface="Arial"/>
              <a:cs typeface="Arial"/>
              <a:sym typeface="Arial"/>
            </a:endParaRPr>
          </a:p>
        </p:txBody>
      </p:sp>
      <p:sp>
        <p:nvSpPr>
          <p:cNvPr id="477" name="Google Shape;477;p34"/>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478" name="Google Shape;478;p34"/>
          <p:cNvPicPr preferRelativeResize="0"/>
          <p:nvPr/>
        </p:nvPicPr>
        <p:blipFill rotWithShape="1">
          <a:blip r:embed="rId3">
            <a:alphaModFix/>
          </a:blip>
          <a:srcRect b="0" l="0" r="0" t="0"/>
          <a:stretch/>
        </p:blipFill>
        <p:spPr>
          <a:xfrm>
            <a:off x="590550" y="3429000"/>
            <a:ext cx="7962900" cy="2730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Built-in Function </a:t>
            </a:r>
            <a:endParaRPr/>
          </a:p>
        </p:txBody>
      </p:sp>
      <p:sp>
        <p:nvSpPr>
          <p:cNvPr id="484" name="Google Shape;484;p35"/>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234950" lvl="1" marL="692150" marR="0" rtl="0" algn="l">
              <a:lnSpc>
                <a:spcPct val="100000"/>
              </a:lnSpc>
              <a:spcBef>
                <a:spcPts val="0"/>
              </a:spcBef>
              <a:spcAft>
                <a:spcPts val="0"/>
              </a:spcAft>
              <a:buClr>
                <a:srgbClr val="333399"/>
              </a:buClr>
              <a:buSzPts val="2600"/>
              <a:buFont typeface="Times New Roman"/>
              <a:buChar char="●"/>
            </a:pPr>
            <a:r>
              <a:rPr b="0" i="0" lang="en-US" sz="2600" u="none" cap="none" strike="noStrike">
                <a:solidFill>
                  <a:srgbClr val="333399"/>
                </a:solidFill>
                <a:latin typeface="Arial"/>
                <a:ea typeface="Arial"/>
                <a:cs typeface="Arial"/>
                <a:sym typeface="Arial"/>
              </a:rPr>
              <a:t>Ví dụ:</a:t>
            </a:r>
            <a:endParaRPr/>
          </a:p>
          <a:p>
            <a:pPr indent="-194310" lvl="0" marL="342900" marR="0" rtl="0" algn="l">
              <a:lnSpc>
                <a:spcPct val="125000"/>
              </a:lnSpc>
              <a:spcBef>
                <a:spcPts val="3250"/>
              </a:spcBef>
              <a:spcAft>
                <a:spcPts val="0"/>
              </a:spcAft>
              <a:buClr>
                <a:schemeClr val="dk2"/>
              </a:buClr>
              <a:buSzPts val="2340"/>
              <a:buFont typeface="Noto Sans Symbols"/>
              <a:buNone/>
            </a:pPr>
            <a:r>
              <a:t/>
            </a:r>
            <a:endParaRPr b="0" i="0" sz="2600" u="none" cap="none" strike="noStrike">
              <a:solidFill>
                <a:srgbClr val="333399"/>
              </a:solidFill>
              <a:latin typeface="Arial"/>
              <a:ea typeface="Arial"/>
              <a:cs typeface="Arial"/>
              <a:sym typeface="Arial"/>
            </a:endParaRPr>
          </a:p>
        </p:txBody>
      </p:sp>
      <p:sp>
        <p:nvSpPr>
          <p:cNvPr id="485" name="Google Shape;485;p35"/>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486" name="Google Shape;486;p35"/>
          <p:cNvPicPr preferRelativeResize="0"/>
          <p:nvPr/>
        </p:nvPicPr>
        <p:blipFill rotWithShape="1">
          <a:blip r:embed="rId3">
            <a:alphaModFix/>
          </a:blip>
          <a:srcRect b="0" l="0" r="0" t="0"/>
          <a:stretch/>
        </p:blipFill>
        <p:spPr>
          <a:xfrm>
            <a:off x="323850" y="1989137"/>
            <a:ext cx="8483600" cy="3343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Built-in Function</a:t>
            </a:r>
            <a:endParaRPr/>
          </a:p>
        </p:txBody>
      </p:sp>
      <p:sp>
        <p:nvSpPr>
          <p:cNvPr id="492" name="Google Shape;492;p36"/>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filter()</a:t>
            </a:r>
            <a:endParaRPr/>
          </a:p>
          <a:p>
            <a:pPr indent="-234950" lvl="1" marL="692150" marR="0" rtl="0" algn="just">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Dùng để lọc các item trong sequence, tạo ra một sequence mới với các item thỏa điều kiện của function</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a:t>
            </a:r>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i="0" sz="2800" u="none" cap="none" strike="noStrike">
              <a:solidFill>
                <a:srgbClr val="333399"/>
              </a:solidFill>
              <a:latin typeface="Arial"/>
              <a:ea typeface="Arial"/>
              <a:cs typeface="Arial"/>
              <a:sym typeface="Arial"/>
            </a:endParaRPr>
          </a:p>
        </p:txBody>
      </p:sp>
      <p:sp>
        <p:nvSpPr>
          <p:cNvPr id="493" name="Google Shape;493;p36"/>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
        <p:nvSpPr>
          <p:cNvPr id="494" name="Google Shape;494;p36"/>
          <p:cNvSpPr txBox="1"/>
          <p:nvPr/>
        </p:nvSpPr>
        <p:spPr>
          <a:xfrm>
            <a:off x="1187450" y="4365625"/>
            <a:ext cx="6913562"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mo"/>
              <a:buNone/>
            </a:pPr>
            <a:r>
              <a:rPr b="0" i="0" lang="en-US" sz="2400" u="none">
                <a:solidFill>
                  <a:srgbClr val="000000"/>
                </a:solidFill>
                <a:latin typeface="Arimo"/>
                <a:ea typeface="Arimo"/>
                <a:cs typeface="Arimo"/>
                <a:sym typeface="Arimo"/>
              </a:rPr>
              <a:t>filter(function, sequence) -&gt; list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Built-in Function</a:t>
            </a:r>
            <a:endParaRPr/>
          </a:p>
        </p:txBody>
      </p:sp>
      <p:sp>
        <p:nvSpPr>
          <p:cNvPr id="500" name="Google Shape;500;p37"/>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234950" lvl="1" marL="692150" marR="0" rtl="0" algn="l">
              <a:lnSpc>
                <a:spcPct val="125000"/>
              </a:lnSpc>
              <a:spcBef>
                <a:spcPts val="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p:txBody>
      </p:sp>
      <p:sp>
        <p:nvSpPr>
          <p:cNvPr id="501" name="Google Shape;501;p37"/>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502" name="Google Shape;502;p37"/>
          <p:cNvPicPr preferRelativeResize="0"/>
          <p:nvPr/>
        </p:nvPicPr>
        <p:blipFill rotWithShape="1">
          <a:blip r:embed="rId3">
            <a:alphaModFix/>
          </a:blip>
          <a:srcRect b="0" l="0" r="0" t="0"/>
          <a:stretch/>
        </p:blipFill>
        <p:spPr>
          <a:xfrm>
            <a:off x="323850" y="2060575"/>
            <a:ext cx="8364537" cy="352901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8"/>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Built-in Function</a:t>
            </a:r>
            <a:endParaRPr/>
          </a:p>
        </p:txBody>
      </p:sp>
      <p:sp>
        <p:nvSpPr>
          <p:cNvPr id="508" name="Google Shape;508;p38"/>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reduce()</a:t>
            </a:r>
            <a:endParaRPr/>
          </a:p>
          <a:p>
            <a:pPr indent="-234950" lvl="1" marL="692150" marR="0" rtl="0" algn="just">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Trả về kết quả là một giá trị đơn bằng cách áp dụng phương thức cho các item trong sequence</a:t>
            </a:r>
            <a:endParaRPr/>
          </a:p>
          <a:p>
            <a:pPr indent="-234950" lvl="1" marL="69215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Cú pháp: </a:t>
            </a:r>
            <a:endParaRPr/>
          </a:p>
          <a:p>
            <a:pPr indent="-234950" lvl="1" marL="692150" marR="0" rtl="0" algn="l">
              <a:lnSpc>
                <a:spcPct val="125000"/>
              </a:lnSpc>
              <a:spcBef>
                <a:spcPts val="600"/>
              </a:spcBef>
              <a:spcAft>
                <a:spcPts val="0"/>
              </a:spcAft>
              <a:buClr>
                <a:srgbClr val="333399"/>
              </a:buClr>
              <a:buSzPts val="2400"/>
              <a:buFont typeface="Times New Roman"/>
              <a:buNone/>
            </a:pPr>
            <a:r>
              <a:rPr b="0" i="0" lang="en-US" sz="2400" u="none" cap="none" strike="noStrike">
                <a:solidFill>
                  <a:srgbClr val="000000"/>
                </a:solidFill>
                <a:latin typeface="Arimo"/>
                <a:ea typeface="Arimo"/>
                <a:cs typeface="Arimo"/>
                <a:sym typeface="Arimo"/>
              </a:rPr>
              <a:t>   reduce(function, sequence) -&gt;  value </a:t>
            </a:r>
            <a:endParaRPr/>
          </a:p>
          <a:p>
            <a:pPr indent="-205740" lvl="0" marL="342900" marR="0" rtl="0" algn="l">
              <a:lnSpc>
                <a:spcPct val="125000"/>
              </a:lnSpc>
              <a:spcBef>
                <a:spcPts val="3000"/>
              </a:spcBef>
              <a:spcAft>
                <a:spcPts val="0"/>
              </a:spcAft>
              <a:buClr>
                <a:schemeClr val="dk2"/>
              </a:buClr>
              <a:buSzPts val="2160"/>
              <a:buFont typeface="Noto Sans Symbols"/>
              <a:buNone/>
            </a:pPr>
            <a:r>
              <a:t/>
            </a:r>
            <a:endParaRPr b="0" i="0" sz="2400" u="none" cap="none" strike="noStrike">
              <a:solidFill>
                <a:srgbClr val="000000"/>
              </a:solidFill>
              <a:latin typeface="Arimo"/>
              <a:ea typeface="Arimo"/>
              <a:cs typeface="Arimo"/>
              <a:sym typeface="Arimo"/>
            </a:endParaRPr>
          </a:p>
        </p:txBody>
      </p:sp>
      <p:sp>
        <p:nvSpPr>
          <p:cNvPr id="509" name="Google Shape;509;p38"/>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9"/>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Built-in Function</a:t>
            </a:r>
            <a:endParaRPr/>
          </a:p>
        </p:txBody>
      </p:sp>
      <p:sp>
        <p:nvSpPr>
          <p:cNvPr id="515" name="Google Shape;515;p39"/>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234950" lvl="1" marL="692150" marR="0" rtl="0" algn="l">
              <a:lnSpc>
                <a:spcPct val="125000"/>
              </a:lnSpc>
              <a:spcBef>
                <a:spcPts val="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p:txBody>
      </p:sp>
      <p:sp>
        <p:nvSpPr>
          <p:cNvPr id="516" name="Google Shape;516;p39"/>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517" name="Google Shape;517;p39"/>
          <p:cNvPicPr preferRelativeResize="0"/>
          <p:nvPr/>
        </p:nvPicPr>
        <p:blipFill rotWithShape="1">
          <a:blip r:embed="rId3">
            <a:alphaModFix/>
          </a:blip>
          <a:srcRect b="0" l="0" r="0" t="0"/>
          <a:stretch/>
        </p:blipFill>
        <p:spPr>
          <a:xfrm>
            <a:off x="339725" y="1978025"/>
            <a:ext cx="8177212" cy="3622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
          <p:cNvSpPr txBox="1"/>
          <p:nvPr>
            <p:ph idx="1" type="body"/>
          </p:nvPr>
        </p:nvSpPr>
        <p:spPr>
          <a:xfrm>
            <a:off x="468312" y="1276350"/>
            <a:ext cx="7920037"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5000"/>
              </a:lnSpc>
              <a:spcBef>
                <a:spcPts val="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Định nghĩa</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333399"/>
                </a:solidFill>
                <a:latin typeface="Arial"/>
                <a:ea typeface="Arial"/>
                <a:cs typeface="Arial"/>
                <a:sym typeface="Arial"/>
              </a:rPr>
              <a:t>Xây dựng function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Gọi function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Biến cục bộ và biến toàn cục</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Tham số (parameter/ argument)</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Anonymous Function (lambda)</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Built-in Function</a:t>
            </a:r>
            <a:endParaRPr/>
          </a:p>
          <a:p>
            <a:pPr indent="-240030" lvl="0" marL="342900" rtl="0" algn="l">
              <a:lnSpc>
                <a:spcPct val="125000"/>
              </a:lnSpc>
              <a:spcBef>
                <a:spcPts val="2250"/>
              </a:spcBef>
              <a:spcAft>
                <a:spcPts val="0"/>
              </a:spcAft>
              <a:buSzPts val="1620"/>
              <a:buNone/>
            </a:pPr>
            <a:r>
              <a:t/>
            </a:r>
            <a:endParaRPr b="1" i="0" sz="1800" u="none">
              <a:solidFill>
                <a:srgbClr val="969696"/>
              </a:solidFill>
              <a:latin typeface="Arial"/>
              <a:ea typeface="Arial"/>
              <a:cs typeface="Arial"/>
              <a:sym typeface="Arial"/>
            </a:endParaRPr>
          </a:p>
        </p:txBody>
      </p:sp>
      <p:sp>
        <p:nvSpPr>
          <p:cNvPr id="231" name="Google Shape;231;p4"/>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Nội dung</a:t>
            </a:r>
            <a:endParaRPr/>
          </a:p>
        </p:txBody>
      </p:sp>
      <p:sp>
        <p:nvSpPr>
          <p:cNvPr id="232" name="Google Shape;232;p4"/>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0"/>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spcBef>
                <a:spcPts val="0"/>
              </a:spcBef>
              <a:spcAft>
                <a:spcPts val="0"/>
              </a:spcAft>
              <a:buNone/>
            </a:pPr>
            <a:r>
              <a:t/>
            </a:r>
            <a:endParaRPr b="1" sz="2800">
              <a:solidFill>
                <a:srgbClr val="0000FF"/>
              </a:solidFill>
              <a:latin typeface="Arial"/>
              <a:ea typeface="Arial"/>
              <a:cs typeface="Arial"/>
              <a:sym typeface="Arial"/>
            </a:endParaRPr>
          </a:p>
        </p:txBody>
      </p:sp>
      <p:sp>
        <p:nvSpPr>
          <p:cNvPr id="523" name="Google Shape;523;p40"/>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524" name="Google Shape;524;p40"/>
          <p:cNvPicPr preferRelativeResize="0"/>
          <p:nvPr>
            <p:ph idx="1" type="body"/>
          </p:nvPr>
        </p:nvPicPr>
        <p:blipFill rotWithShape="1">
          <a:blip r:embed="rId3">
            <a:alphaModFix/>
          </a:blip>
          <a:srcRect b="0" l="0" r="0" t="0"/>
          <a:stretch/>
        </p:blipFill>
        <p:spPr>
          <a:xfrm>
            <a:off x="2908300" y="1196975"/>
            <a:ext cx="3040062" cy="5184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2000"/>
                                        <p:tgtEl>
                                          <p:spTgt spid="5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5"/>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Xây dựng function</a:t>
            </a:r>
            <a:endParaRPr/>
          </a:p>
        </p:txBody>
      </p:sp>
      <p:sp>
        <p:nvSpPr>
          <p:cNvPr id="239" name="Google Shape;239;p5"/>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cap="none" strike="noStrike">
                <a:solidFill>
                  <a:srgbClr val="333399"/>
                </a:solidFill>
                <a:latin typeface="Arial"/>
                <a:ea typeface="Arial"/>
                <a:cs typeface="Arial"/>
                <a:sym typeface="Arial"/>
              </a:rPr>
              <a:t>Cú pháp:</a:t>
            </a:r>
            <a:endParaRPr/>
          </a:p>
          <a:p>
            <a:pPr indent="0" lvl="1" marL="457200" marR="0" rtl="0" algn="l">
              <a:lnSpc>
                <a:spcPct val="125000"/>
              </a:lnSpc>
              <a:spcBef>
                <a:spcPts val="700"/>
              </a:spcBef>
              <a:spcAft>
                <a:spcPts val="0"/>
              </a:spcAft>
              <a:buClr>
                <a:srgbClr val="333399"/>
              </a:buClr>
              <a:buSzPts val="2800"/>
              <a:buFont typeface="Times New Roman"/>
              <a:buNone/>
            </a:pPr>
            <a:r>
              <a:rPr b="0" i="0" lang="en-US" sz="2800" u="none" cap="none" strike="noStrike">
                <a:solidFill>
                  <a:srgbClr val="333399"/>
                </a:solidFill>
                <a:latin typeface="Arial"/>
                <a:ea typeface="Arial"/>
                <a:cs typeface="Arial"/>
                <a:sym typeface="Arial"/>
              </a:rPr>
              <a:t>def function_name(parameters):</a:t>
            </a:r>
            <a:endParaRPr/>
          </a:p>
          <a:p>
            <a:pPr indent="0" lvl="2" marL="806450" marR="0" rtl="0" algn="l">
              <a:lnSpc>
                <a:spcPct val="125000"/>
              </a:lnSpc>
              <a:spcBef>
                <a:spcPts val="600"/>
              </a:spcBef>
              <a:spcAft>
                <a:spcPts val="0"/>
              </a:spcAft>
              <a:buClr>
                <a:schemeClr val="accent2"/>
              </a:buClr>
              <a:buSzPts val="2400"/>
              <a:buFont typeface="Noto Sans Symbols"/>
              <a:buNone/>
            </a:pPr>
            <a:r>
              <a:rPr b="0" i="0" lang="en-US" sz="2400" u="none" cap="none" strike="noStrike">
                <a:solidFill>
                  <a:srgbClr val="3366FF"/>
                </a:solidFill>
                <a:latin typeface="Arial"/>
                <a:ea typeface="Arial"/>
                <a:cs typeface="Arial"/>
                <a:sym typeface="Arial"/>
              </a:rPr>
              <a:t> # mô tả về function  </a:t>
            </a:r>
            <a:endParaRPr/>
          </a:p>
          <a:p>
            <a:pPr indent="0" lvl="2" marL="806450" marR="0" rtl="0" algn="l">
              <a:lnSpc>
                <a:spcPct val="125000"/>
              </a:lnSpc>
              <a:spcBef>
                <a:spcPts val="600"/>
              </a:spcBef>
              <a:spcAft>
                <a:spcPts val="0"/>
              </a:spcAft>
              <a:buClr>
                <a:schemeClr val="accent2"/>
              </a:buClr>
              <a:buSzPts val="2400"/>
              <a:buFont typeface="Noto Sans Symbols"/>
              <a:buNone/>
            </a:pPr>
            <a:r>
              <a:rPr b="0" i="0" lang="en-US" sz="2400" u="none" cap="none" strike="noStrike">
                <a:solidFill>
                  <a:srgbClr val="3366FF"/>
                </a:solidFill>
                <a:latin typeface="Arial"/>
                <a:ea typeface="Arial"/>
                <a:cs typeface="Arial"/>
                <a:sym typeface="Arial"/>
              </a:rPr>
              <a:t> các dòng lệnh</a:t>
            </a:r>
            <a:endParaRPr/>
          </a:p>
          <a:p>
            <a:pPr indent="0" lvl="2" marL="806450" marR="0" rtl="0" algn="l">
              <a:lnSpc>
                <a:spcPct val="125000"/>
              </a:lnSpc>
              <a:spcBef>
                <a:spcPts val="600"/>
              </a:spcBef>
              <a:spcAft>
                <a:spcPts val="0"/>
              </a:spcAft>
              <a:buClr>
                <a:schemeClr val="accent2"/>
              </a:buClr>
              <a:buSzPts val="2400"/>
              <a:buFont typeface="Noto Sans Symbols"/>
              <a:buNone/>
            </a:pPr>
            <a:r>
              <a:rPr b="0" i="0" lang="en-US" sz="2400" u="none" cap="none" strike="noStrike">
                <a:solidFill>
                  <a:srgbClr val="3366FF"/>
                </a:solidFill>
                <a:latin typeface="Arial"/>
                <a:ea typeface="Arial"/>
                <a:cs typeface="Arial"/>
                <a:sym typeface="Arial"/>
              </a:rPr>
              <a:t> return [expression]</a:t>
            </a:r>
            <a:endParaRPr/>
          </a:p>
        </p:txBody>
      </p:sp>
      <p:sp>
        <p:nvSpPr>
          <p:cNvPr id="240" name="Google Shape;240;p5"/>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
        <p:nvSpPr>
          <p:cNvPr id="241" name="Google Shape;241;p5"/>
          <p:cNvSpPr txBox="1"/>
          <p:nvPr/>
        </p:nvSpPr>
        <p:spPr>
          <a:xfrm>
            <a:off x="1331912" y="4437062"/>
            <a:ext cx="5578475" cy="708025"/>
          </a:xfrm>
          <a:prstGeom prst="rect">
            <a:avLst/>
          </a:prstGeom>
          <a:solidFill>
            <a:srgbClr val="FFFFC2"/>
          </a:solidFill>
          <a:ln cap="flat" cmpd="sng" w="9525">
            <a:solidFill>
              <a:srgbClr val="92D05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99"/>
              </a:buClr>
              <a:buSzPts val="2000"/>
              <a:buFont typeface="Arial"/>
              <a:buNone/>
            </a:pPr>
            <a:r>
              <a:rPr b="1" i="0" lang="en-US" sz="2000" u="none">
                <a:solidFill>
                  <a:srgbClr val="333399"/>
                </a:solidFill>
                <a:latin typeface="Arial"/>
                <a:ea typeface="Arial"/>
                <a:cs typeface="Arial"/>
                <a:sym typeface="Arial"/>
              </a:rPr>
              <a:t>Function có thể </a:t>
            </a:r>
            <a:r>
              <a:rPr b="1" i="0" lang="en-US" sz="2000" u="sng">
                <a:solidFill>
                  <a:srgbClr val="333399"/>
                </a:solidFill>
                <a:latin typeface="Arial"/>
                <a:ea typeface="Arial"/>
                <a:cs typeface="Arial"/>
                <a:sym typeface="Arial"/>
              </a:rPr>
              <a:t>không</a:t>
            </a:r>
            <a:r>
              <a:rPr b="1" i="0" lang="en-US" sz="2000" u="none">
                <a:solidFill>
                  <a:srgbClr val="333399"/>
                </a:solidFill>
                <a:latin typeface="Arial"/>
                <a:ea typeface="Arial"/>
                <a:cs typeface="Arial"/>
                <a:sym typeface="Arial"/>
              </a:rPr>
              <a:t> trả về giá trị. Hoặc</a:t>
            </a:r>
            <a:endParaRPr/>
          </a:p>
          <a:p>
            <a:pPr indent="0" lvl="0" marL="0" marR="0" rtl="0" algn="l">
              <a:lnSpc>
                <a:spcPct val="100000"/>
              </a:lnSpc>
              <a:spcBef>
                <a:spcPts val="0"/>
              </a:spcBef>
              <a:spcAft>
                <a:spcPts val="0"/>
              </a:spcAft>
              <a:buClr>
                <a:srgbClr val="333399"/>
              </a:buClr>
              <a:buSzPts val="2000"/>
              <a:buFont typeface="Arial"/>
              <a:buNone/>
            </a:pPr>
            <a:r>
              <a:rPr b="1" i="0" lang="en-US" sz="2000" u="none">
                <a:solidFill>
                  <a:srgbClr val="333399"/>
                </a:solidFill>
                <a:latin typeface="Arial"/>
                <a:ea typeface="Arial"/>
                <a:cs typeface="Arial"/>
                <a:sym typeface="Arial"/>
              </a:rPr>
              <a:t>Function có thể trả về </a:t>
            </a:r>
            <a:r>
              <a:rPr b="1" i="0" lang="en-US" sz="2000" u="sng">
                <a:solidFill>
                  <a:srgbClr val="333399"/>
                </a:solidFill>
                <a:latin typeface="Arial"/>
                <a:ea typeface="Arial"/>
                <a:cs typeface="Arial"/>
                <a:sym typeface="Arial"/>
              </a:rPr>
              <a:t>một</a:t>
            </a:r>
            <a:r>
              <a:rPr b="1" i="0" lang="en-US" sz="2000" u="none">
                <a:solidFill>
                  <a:srgbClr val="333399"/>
                </a:solidFill>
                <a:latin typeface="Arial"/>
                <a:ea typeface="Arial"/>
                <a:cs typeface="Arial"/>
                <a:sym typeface="Arial"/>
              </a:rPr>
              <a:t> hoặc </a:t>
            </a:r>
            <a:r>
              <a:rPr b="1" i="0" lang="en-US" sz="2000" u="sng">
                <a:solidFill>
                  <a:srgbClr val="333399"/>
                </a:solidFill>
                <a:latin typeface="Arial"/>
                <a:ea typeface="Arial"/>
                <a:cs typeface="Arial"/>
                <a:sym typeface="Arial"/>
              </a:rPr>
              <a:t>nhiều</a:t>
            </a:r>
            <a:r>
              <a:rPr b="1" i="0" lang="en-US" sz="2000" u="none">
                <a:solidFill>
                  <a:srgbClr val="333399"/>
                </a:solidFill>
                <a:latin typeface="Arial"/>
                <a:ea typeface="Arial"/>
                <a:cs typeface="Arial"/>
                <a:sym typeface="Arial"/>
              </a:rPr>
              <a:t> giá trị</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6"/>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Xây dựng function</a:t>
            </a:r>
            <a:endParaRPr/>
          </a:p>
        </p:txBody>
      </p:sp>
      <p:sp>
        <p:nvSpPr>
          <p:cNvPr id="247" name="Google Shape;247;p6"/>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234950" lvl="1" marL="692150" marR="0" rtl="0" algn="l">
              <a:lnSpc>
                <a:spcPct val="125000"/>
              </a:lnSpc>
              <a:spcBef>
                <a:spcPts val="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 Viết function </a:t>
            </a:r>
            <a:r>
              <a:rPr b="0" i="0" lang="en-US" sz="2800" u="none" cap="none" strike="noStrike">
                <a:solidFill>
                  <a:srgbClr val="FF0000"/>
                </a:solidFill>
                <a:latin typeface="Arial"/>
                <a:ea typeface="Arial"/>
                <a:cs typeface="Arial"/>
                <a:sym typeface="Arial"/>
              </a:rPr>
              <a:t>tính điểm trung bình</a:t>
            </a:r>
            <a:r>
              <a:rPr b="0" i="0" lang="en-US" sz="2800" u="none" cap="none" strike="noStrike">
                <a:solidFill>
                  <a:srgbClr val="333399"/>
                </a:solidFill>
                <a:latin typeface="Arial"/>
                <a:ea typeface="Arial"/>
                <a:cs typeface="Arial"/>
                <a:sym typeface="Arial"/>
              </a:rPr>
              <a:t> của điểm tb hk1 và điểm tb hk2, </a:t>
            </a:r>
            <a:r>
              <a:rPr b="0" i="0" lang="en-US" sz="2800" u="none" cap="none" strike="noStrike">
                <a:solidFill>
                  <a:srgbClr val="FF0000"/>
                </a:solidFill>
                <a:latin typeface="Arial"/>
                <a:ea typeface="Arial"/>
                <a:cs typeface="Arial"/>
                <a:sym typeface="Arial"/>
              </a:rPr>
              <a:t>in kết quả trực tiếp </a:t>
            </a:r>
            <a:r>
              <a:rPr b="0" i="0" lang="en-US" sz="2800" u="none" cap="none" strike="noStrike">
                <a:solidFill>
                  <a:srgbClr val="333399"/>
                </a:solidFill>
                <a:latin typeface="Arial"/>
                <a:ea typeface="Arial"/>
                <a:cs typeface="Arial"/>
                <a:sym typeface="Arial"/>
              </a:rPr>
              <a:t>trong function.</a:t>
            </a:r>
            <a:endParaRPr/>
          </a:p>
          <a:p>
            <a:pPr indent="-234950" lvl="1" marL="692150" marR="0" rtl="0" algn="l">
              <a:lnSpc>
                <a:spcPct val="125000"/>
              </a:lnSpc>
              <a:spcBef>
                <a:spcPts val="700"/>
              </a:spcBef>
              <a:spcAft>
                <a:spcPts val="0"/>
              </a:spcAft>
              <a:buClr>
                <a:srgbClr val="333399"/>
              </a:buClr>
              <a:buSzPts val="2800"/>
              <a:buFont typeface="Times New Roman"/>
              <a:buNone/>
            </a:pPr>
            <a:r>
              <a:rPr b="0" i="0" lang="en-US" sz="2800" u="none" cap="none" strike="noStrike">
                <a:solidFill>
                  <a:srgbClr val="333399"/>
                </a:solidFill>
                <a:latin typeface="Arial"/>
                <a:ea typeface="Arial"/>
                <a:cs typeface="Arial"/>
                <a:sym typeface="Arial"/>
              </a:rPr>
              <a:t>	Công thức tính: dtb = (hk1 + hk2*2)/3</a:t>
            </a:r>
            <a:endParaRPr/>
          </a:p>
        </p:txBody>
      </p:sp>
      <p:sp>
        <p:nvSpPr>
          <p:cNvPr id="248" name="Google Shape;248;p6"/>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249" name="Google Shape;249;p6"/>
          <p:cNvPicPr preferRelativeResize="0"/>
          <p:nvPr/>
        </p:nvPicPr>
        <p:blipFill rotWithShape="1">
          <a:blip r:embed="rId3">
            <a:alphaModFix/>
          </a:blip>
          <a:srcRect b="0" l="0" r="0" t="0"/>
          <a:stretch/>
        </p:blipFill>
        <p:spPr>
          <a:xfrm>
            <a:off x="1212850" y="3933825"/>
            <a:ext cx="6718300" cy="18716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7"/>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Xây dựng function</a:t>
            </a:r>
            <a:endParaRPr/>
          </a:p>
        </p:txBody>
      </p:sp>
      <p:sp>
        <p:nvSpPr>
          <p:cNvPr id="255" name="Google Shape;255;p7"/>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234950" lvl="1" marL="692150" marR="0" rtl="0" algn="l">
              <a:lnSpc>
                <a:spcPct val="125000"/>
              </a:lnSpc>
              <a:spcBef>
                <a:spcPts val="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 Viết function </a:t>
            </a:r>
            <a:r>
              <a:rPr b="0" i="0" lang="en-US" sz="2800" u="none" cap="none" strike="noStrike">
                <a:solidFill>
                  <a:srgbClr val="FF0000"/>
                </a:solidFill>
                <a:latin typeface="Arial"/>
                <a:ea typeface="Arial"/>
                <a:cs typeface="Arial"/>
                <a:sym typeface="Arial"/>
              </a:rPr>
              <a:t>tính và trả về </a:t>
            </a:r>
            <a:r>
              <a:rPr b="0" i="0" lang="en-US" sz="2800" u="none" cap="none" strike="noStrike">
                <a:solidFill>
                  <a:srgbClr val="333399"/>
                </a:solidFill>
                <a:latin typeface="Arial"/>
                <a:ea typeface="Arial"/>
                <a:cs typeface="Arial"/>
                <a:sym typeface="Arial"/>
              </a:rPr>
              <a:t>chỉ số BMI của một người dựa trên cân nặng và chiều cao được cung cấp. Công thức tính BMI:</a:t>
            </a:r>
            <a:endParaRPr/>
          </a:p>
          <a:p>
            <a:pPr indent="-234950" lvl="1" marL="692150" marR="0" rtl="0" algn="l">
              <a:lnSpc>
                <a:spcPct val="125000"/>
              </a:lnSpc>
              <a:spcBef>
                <a:spcPts val="700"/>
              </a:spcBef>
              <a:spcAft>
                <a:spcPts val="0"/>
              </a:spcAft>
              <a:buClr>
                <a:srgbClr val="333399"/>
              </a:buClr>
              <a:buSzPts val="2800"/>
              <a:buFont typeface="Times New Roman"/>
              <a:buNone/>
            </a:pPr>
            <a:r>
              <a:rPr b="0" i="0" lang="en-US" sz="2800" u="none" cap="none" strike="noStrike">
                <a:solidFill>
                  <a:srgbClr val="333399"/>
                </a:solidFill>
                <a:latin typeface="Arial"/>
                <a:ea typeface="Arial"/>
                <a:cs typeface="Arial"/>
                <a:sym typeface="Arial"/>
              </a:rPr>
              <a:t>	BMI = cân nặng/ (chiều cao)</a:t>
            </a:r>
            <a:r>
              <a:rPr b="0" baseline="30000" i="0" lang="en-US" sz="2800" u="none" cap="none" strike="noStrike">
                <a:solidFill>
                  <a:srgbClr val="333399"/>
                </a:solidFill>
                <a:latin typeface="Arial"/>
                <a:ea typeface="Arial"/>
                <a:cs typeface="Arial"/>
                <a:sym typeface="Arial"/>
              </a:rPr>
              <a:t>2</a:t>
            </a:r>
            <a:endParaRPr/>
          </a:p>
          <a:p>
            <a:pPr indent="-182880" lvl="0" marL="342900" marR="0" rtl="0" algn="l">
              <a:lnSpc>
                <a:spcPct val="125000"/>
              </a:lnSpc>
              <a:spcBef>
                <a:spcPts val="3500"/>
              </a:spcBef>
              <a:spcAft>
                <a:spcPts val="0"/>
              </a:spcAft>
              <a:buClr>
                <a:schemeClr val="dk2"/>
              </a:buClr>
              <a:buSzPts val="2520"/>
              <a:buFont typeface="Noto Sans Symbols"/>
              <a:buNone/>
            </a:pPr>
            <a:r>
              <a:t/>
            </a:r>
            <a:endParaRPr b="0" baseline="30000" i="0" sz="2800" u="none" cap="none" strike="noStrike">
              <a:solidFill>
                <a:srgbClr val="333399"/>
              </a:solidFill>
              <a:latin typeface="Arial"/>
              <a:ea typeface="Arial"/>
              <a:cs typeface="Arial"/>
              <a:sym typeface="Arial"/>
            </a:endParaRPr>
          </a:p>
        </p:txBody>
      </p:sp>
      <p:sp>
        <p:nvSpPr>
          <p:cNvPr id="256" name="Google Shape;256;p7"/>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257" name="Google Shape;257;p7"/>
          <p:cNvPicPr preferRelativeResize="0"/>
          <p:nvPr/>
        </p:nvPicPr>
        <p:blipFill rotWithShape="1">
          <a:blip r:embed="rId3">
            <a:alphaModFix/>
          </a:blip>
          <a:srcRect b="0" l="0" r="0" t="0"/>
          <a:stretch/>
        </p:blipFill>
        <p:spPr>
          <a:xfrm>
            <a:off x="717550" y="3789362"/>
            <a:ext cx="7708900" cy="1584325"/>
          </a:xfrm>
          <a:prstGeom prst="rect">
            <a:avLst/>
          </a:prstGeom>
          <a:noFill/>
          <a:ln>
            <a:noFill/>
          </a:ln>
        </p:spPr>
      </p:pic>
      <p:sp>
        <p:nvSpPr>
          <p:cNvPr id="258" name="Google Shape;258;p7"/>
          <p:cNvSpPr txBox="1"/>
          <p:nvPr/>
        </p:nvSpPr>
        <p:spPr>
          <a:xfrm>
            <a:off x="6365875" y="3081337"/>
            <a:ext cx="2022475" cy="708025"/>
          </a:xfrm>
          <a:prstGeom prst="rect">
            <a:avLst/>
          </a:prstGeom>
          <a:solidFill>
            <a:srgbClr val="FFFFC2"/>
          </a:solidFill>
          <a:ln cap="flat" cmpd="sng" w="9525">
            <a:solidFill>
              <a:srgbClr val="92D05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99"/>
              </a:buClr>
              <a:buSzPts val="2000"/>
              <a:buFont typeface="Arial"/>
              <a:buNone/>
            </a:pPr>
            <a:r>
              <a:rPr b="1" i="0" lang="en-US" sz="2000" u="none">
                <a:solidFill>
                  <a:srgbClr val="333399"/>
                </a:solidFill>
                <a:latin typeface="Arial"/>
                <a:ea typeface="Arial"/>
                <a:cs typeface="Arial"/>
                <a:sym typeface="Arial"/>
              </a:rPr>
              <a:t>Cân nặng: kg</a:t>
            </a:r>
            <a:endParaRPr/>
          </a:p>
          <a:p>
            <a:pPr indent="0" lvl="0" marL="0" marR="0" rtl="0" algn="l">
              <a:lnSpc>
                <a:spcPct val="100000"/>
              </a:lnSpc>
              <a:spcBef>
                <a:spcPts val="0"/>
              </a:spcBef>
              <a:spcAft>
                <a:spcPts val="0"/>
              </a:spcAft>
              <a:buClr>
                <a:srgbClr val="333399"/>
              </a:buClr>
              <a:buSzPts val="2000"/>
              <a:buFont typeface="Arial"/>
              <a:buNone/>
            </a:pPr>
            <a:r>
              <a:rPr b="1" i="0" lang="en-US" sz="2000" u="none">
                <a:solidFill>
                  <a:srgbClr val="333399"/>
                </a:solidFill>
                <a:latin typeface="Arial"/>
                <a:ea typeface="Arial"/>
                <a:cs typeface="Arial"/>
                <a:sym typeface="Arial"/>
              </a:rPr>
              <a:t>Chiều cao: mét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8"/>
          <p:cNvSpPr txBox="1"/>
          <p:nvPr>
            <p:ph idx="1" type="body"/>
          </p:nvPr>
        </p:nvSpPr>
        <p:spPr>
          <a:xfrm>
            <a:off x="468312" y="1276350"/>
            <a:ext cx="7920037" cy="5105400"/>
          </a:xfrm>
          <a:prstGeom prst="rect">
            <a:avLst/>
          </a:prstGeom>
          <a:noFill/>
          <a:ln>
            <a:noFill/>
          </a:ln>
        </p:spPr>
        <p:txBody>
          <a:bodyPr anchorCtr="0" anchor="t" bIns="46025" lIns="92075" spcFirstLastPara="1" rIns="92075" wrap="square" tIns="46025">
            <a:noAutofit/>
          </a:bodyPr>
          <a:lstStyle/>
          <a:p>
            <a:pPr indent="-342900" lvl="0" marL="342900" rtl="0" algn="l">
              <a:lnSpc>
                <a:spcPct val="125000"/>
              </a:lnSpc>
              <a:spcBef>
                <a:spcPts val="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Định nghĩa</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Xây dựng function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333399"/>
                </a:solidFill>
                <a:latin typeface="Arial"/>
                <a:ea typeface="Arial"/>
                <a:cs typeface="Arial"/>
                <a:sym typeface="Arial"/>
              </a:rPr>
              <a:t>Gọi function</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Biến cục bộ và biến toàn cục</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Tham số (parameter/ argument)</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Anonymous Function (lambda)</a:t>
            </a:r>
            <a:endParaRPr/>
          </a:p>
          <a:p>
            <a:pPr indent="-342900" lvl="0" marL="342900" rtl="0" algn="l">
              <a:lnSpc>
                <a:spcPct val="125000"/>
              </a:lnSpc>
              <a:spcBef>
                <a:spcPts val="2250"/>
              </a:spcBef>
              <a:spcAft>
                <a:spcPts val="0"/>
              </a:spcAft>
              <a:buClr>
                <a:schemeClr val="dk2"/>
              </a:buClr>
              <a:buSzPts val="1620"/>
              <a:buFont typeface="Times New Roman"/>
              <a:buAutoNum type="arabicPeriod"/>
            </a:pPr>
            <a:r>
              <a:rPr b="1" i="0" lang="en-US" sz="1800" u="none">
                <a:solidFill>
                  <a:srgbClr val="969696"/>
                </a:solidFill>
                <a:latin typeface="Arial"/>
                <a:ea typeface="Arial"/>
                <a:cs typeface="Arial"/>
                <a:sym typeface="Arial"/>
              </a:rPr>
              <a:t>Built-in Function</a:t>
            </a:r>
            <a:endParaRPr/>
          </a:p>
          <a:p>
            <a:pPr indent="-240030" lvl="0" marL="342900" rtl="0" algn="l">
              <a:lnSpc>
                <a:spcPct val="125000"/>
              </a:lnSpc>
              <a:spcBef>
                <a:spcPts val="2250"/>
              </a:spcBef>
              <a:spcAft>
                <a:spcPts val="0"/>
              </a:spcAft>
              <a:buSzPts val="1620"/>
              <a:buNone/>
            </a:pPr>
            <a:r>
              <a:t/>
            </a:r>
            <a:endParaRPr b="1" i="0" sz="1800" u="none">
              <a:solidFill>
                <a:srgbClr val="969696"/>
              </a:solidFill>
              <a:latin typeface="Arial"/>
              <a:ea typeface="Arial"/>
              <a:cs typeface="Arial"/>
              <a:sym typeface="Arial"/>
            </a:endParaRPr>
          </a:p>
        </p:txBody>
      </p:sp>
      <p:sp>
        <p:nvSpPr>
          <p:cNvPr id="265" name="Google Shape;265;p8"/>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Nội dung</a:t>
            </a:r>
            <a:endParaRPr/>
          </a:p>
        </p:txBody>
      </p:sp>
      <p:sp>
        <p:nvSpPr>
          <p:cNvPr id="266" name="Google Shape;266;p8"/>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9"/>
          <p:cNvSpPr txBox="1"/>
          <p:nvPr>
            <p:ph type="title"/>
          </p:nvPr>
        </p:nvSpPr>
        <p:spPr>
          <a:xfrm>
            <a:off x="323850" y="188912"/>
            <a:ext cx="7920037" cy="792162"/>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Gọi function</a:t>
            </a:r>
            <a:endParaRPr/>
          </a:p>
        </p:txBody>
      </p:sp>
      <p:sp>
        <p:nvSpPr>
          <p:cNvPr id="272" name="Google Shape;272;p9"/>
          <p:cNvSpPr txBox="1"/>
          <p:nvPr>
            <p:ph idx="1" type="body"/>
          </p:nvPr>
        </p:nvSpPr>
        <p:spPr>
          <a:xfrm>
            <a:off x="468312" y="1196975"/>
            <a:ext cx="7920037" cy="51847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25000"/>
              </a:lnSpc>
              <a:spcBef>
                <a:spcPts val="0"/>
              </a:spcBef>
              <a:spcAft>
                <a:spcPts val="0"/>
              </a:spcAft>
              <a:buClr>
                <a:schemeClr val="dk2"/>
              </a:buClr>
              <a:buSzPts val="2880"/>
              <a:buFont typeface="Noto Sans Symbols"/>
              <a:buChar char="❑"/>
            </a:pPr>
            <a:r>
              <a:rPr b="1" i="0" lang="en-US" sz="3200" u="none">
                <a:solidFill>
                  <a:srgbClr val="333399"/>
                </a:solidFill>
                <a:latin typeface="Arial"/>
                <a:ea typeface="Arial"/>
                <a:cs typeface="Arial"/>
                <a:sym typeface="Arial"/>
              </a:rPr>
              <a:t>Cú pháp:</a:t>
            </a:r>
            <a:endParaRPr/>
          </a:p>
          <a:p>
            <a:pPr indent="0" lvl="1" marL="457200" marR="0" rtl="0" algn="l">
              <a:lnSpc>
                <a:spcPct val="125000"/>
              </a:lnSpc>
              <a:spcBef>
                <a:spcPts val="700"/>
              </a:spcBef>
              <a:spcAft>
                <a:spcPts val="0"/>
              </a:spcAft>
              <a:buClr>
                <a:srgbClr val="333399"/>
              </a:buClr>
              <a:buSzPts val="2800"/>
              <a:buFont typeface="Times New Roman"/>
              <a:buNone/>
            </a:pPr>
            <a:r>
              <a:rPr b="0" i="0" lang="en-US" sz="2800" u="none" cap="none" strike="noStrike">
                <a:solidFill>
                  <a:srgbClr val="333399"/>
                </a:solidFill>
                <a:latin typeface="Arial"/>
                <a:ea typeface="Arial"/>
                <a:cs typeface="Arial"/>
                <a:sym typeface="Arial"/>
              </a:rPr>
              <a:t>function_name(values)</a:t>
            </a:r>
            <a:endParaRPr/>
          </a:p>
          <a:p>
            <a:pPr indent="-177800" lvl="1" marL="457200" marR="0" rtl="0" algn="l">
              <a:lnSpc>
                <a:spcPct val="125000"/>
              </a:lnSpc>
              <a:spcBef>
                <a:spcPts val="700"/>
              </a:spcBef>
              <a:spcAft>
                <a:spcPts val="0"/>
              </a:spcAft>
              <a:buClr>
                <a:srgbClr val="333399"/>
              </a:buClr>
              <a:buSzPts val="2800"/>
              <a:buFont typeface="Times New Roman"/>
              <a:buChar char="●"/>
            </a:pPr>
            <a:r>
              <a:rPr b="0" i="0" lang="en-US" sz="2800" u="none" cap="none" strike="noStrike">
                <a:solidFill>
                  <a:srgbClr val="333399"/>
                </a:solidFill>
                <a:latin typeface="Arial"/>
                <a:ea typeface="Arial"/>
                <a:cs typeface="Arial"/>
                <a:sym typeface="Arial"/>
              </a:rPr>
              <a:t>Ví dụ:</a:t>
            </a:r>
            <a:endParaRPr/>
          </a:p>
        </p:txBody>
      </p:sp>
      <p:sp>
        <p:nvSpPr>
          <p:cNvPr id="273" name="Google Shape;273;p9"/>
          <p:cNvSpPr txBox="1"/>
          <p:nvPr/>
        </p:nvSpPr>
        <p:spPr>
          <a:xfrm>
            <a:off x="8389937" y="6597650"/>
            <a:ext cx="719137" cy="2159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Clr>
                <a:srgbClr val="333399"/>
              </a:buClr>
              <a:buSzPts val="1200"/>
              <a:buFont typeface="Arial"/>
              <a:buNone/>
            </a:pPr>
            <a:fld id="{00000000-1234-1234-1234-123412341234}" type="slidenum">
              <a:rPr b="1" i="0" lang="en-US" sz="1200" u="none">
                <a:solidFill>
                  <a:srgbClr val="333399"/>
                </a:solidFill>
                <a:latin typeface="Arial"/>
                <a:ea typeface="Arial"/>
                <a:cs typeface="Arial"/>
                <a:sym typeface="Arial"/>
              </a:rPr>
              <a:t>‹#›</a:t>
            </a:fld>
            <a:endParaRPr/>
          </a:p>
        </p:txBody>
      </p:sp>
      <p:pic>
        <p:nvPicPr>
          <p:cNvPr id="274" name="Google Shape;274;p9"/>
          <p:cNvPicPr preferRelativeResize="0"/>
          <p:nvPr/>
        </p:nvPicPr>
        <p:blipFill rotWithShape="1">
          <a:blip r:embed="rId3">
            <a:alphaModFix/>
          </a:blip>
          <a:srcRect b="0" l="0" r="0" t="0"/>
          <a:stretch/>
        </p:blipFill>
        <p:spPr>
          <a:xfrm>
            <a:off x="1276350" y="3176587"/>
            <a:ext cx="4159250" cy="1711325"/>
          </a:xfrm>
          <a:prstGeom prst="rect">
            <a:avLst/>
          </a:prstGeom>
          <a:noFill/>
          <a:ln>
            <a:noFill/>
          </a:ln>
        </p:spPr>
      </p:pic>
      <p:pic>
        <p:nvPicPr>
          <p:cNvPr id="275" name="Google Shape;275;p9"/>
          <p:cNvPicPr preferRelativeResize="0"/>
          <p:nvPr/>
        </p:nvPicPr>
        <p:blipFill rotWithShape="1">
          <a:blip r:embed="rId4">
            <a:alphaModFix/>
          </a:blip>
          <a:srcRect b="0" l="0" r="0" t="0"/>
          <a:stretch/>
        </p:blipFill>
        <p:spPr>
          <a:xfrm>
            <a:off x="1287462" y="5434012"/>
            <a:ext cx="2762250" cy="947737"/>
          </a:xfrm>
          <a:prstGeom prst="rect">
            <a:avLst/>
          </a:prstGeom>
          <a:noFill/>
          <a:ln>
            <a:noFill/>
          </a:ln>
        </p:spPr>
      </p:pic>
      <p:sp>
        <p:nvSpPr>
          <p:cNvPr id="276" name="Google Shape;276;p9"/>
          <p:cNvSpPr/>
          <p:nvPr/>
        </p:nvSpPr>
        <p:spPr>
          <a:xfrm>
            <a:off x="107950" y="4849812"/>
            <a:ext cx="1719262" cy="546100"/>
          </a:xfrm>
          <a:prstGeom prst="wedgeEllipseCallout">
            <a:avLst>
              <a:gd fmla="val 16615" name="adj1"/>
              <a:gd fmla="val 24862" name="adj2"/>
            </a:avLst>
          </a:prstGeom>
          <a:gradFill>
            <a:gsLst>
              <a:gs pos="0">
                <a:srgbClr val="FFFFF0"/>
              </a:gs>
              <a:gs pos="74000">
                <a:srgbClr val="FFFF75"/>
              </a:gs>
              <a:gs pos="83000">
                <a:srgbClr val="FFFF75"/>
              </a:gs>
              <a:gs pos="100000">
                <a:srgbClr val="FFFFA3"/>
              </a:gs>
            </a:gsLst>
            <a:lin ang="5400000" scaled="0"/>
          </a:gradFill>
          <a:ln cap="flat" cmpd="sng" w="19050">
            <a:solidFill>
              <a:schemeClr val="accent1"/>
            </a:solidFill>
            <a:prstDash val="solid"/>
            <a:round/>
            <a:headEnd len="sm" w="sm" type="none"/>
            <a:tailEnd len="sm" w="sm" type="none"/>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333399"/>
              </a:buClr>
              <a:buSzPts val="1400"/>
              <a:buFont typeface="Arial"/>
              <a:buNone/>
            </a:pPr>
            <a:r>
              <a:rPr b="1" i="0" lang="en-US" sz="1400" u="none">
                <a:solidFill>
                  <a:srgbClr val="333399"/>
                </a:solidFill>
                <a:latin typeface="Arial"/>
                <a:ea typeface="Arial"/>
                <a:cs typeface="Arial"/>
                <a:sym typeface="Arial"/>
              </a:rPr>
              <a:t>Biến nhận giá trị trả về</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9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2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5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7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0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8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3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6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2008-09-10T03:58:39Z</dcterms:created>
  <dc:creator>ktphuong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str>TC010706251033</vt:lpstr>
  </property>
</Properties>
</file>