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311" r:id="rId34"/>
    <p:sldId id="296" r:id="rId35"/>
    <p:sldId id="292" r:id="rId36"/>
    <p:sldId id="297" r:id="rId37"/>
    <p:sldId id="293" r:id="rId38"/>
    <p:sldId id="295" r:id="rId39"/>
    <p:sldId id="323" r:id="rId40"/>
    <p:sldId id="324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13" r:id="rId51"/>
    <p:sldId id="316" r:id="rId52"/>
    <p:sldId id="312" r:id="rId53"/>
    <p:sldId id="314" r:id="rId54"/>
    <p:sldId id="315" r:id="rId55"/>
    <p:sldId id="317" r:id="rId56"/>
    <p:sldId id="318" r:id="rId57"/>
    <p:sldId id="319" r:id="rId58"/>
    <p:sldId id="320" r:id="rId59"/>
    <p:sldId id="322" r:id="rId60"/>
    <p:sldId id="321" r:id="rId61"/>
    <p:sldId id="289" r:id="rId62"/>
    <p:sldId id="267" r:id="rId63"/>
    <p:sldId id="268" r:id="rId64"/>
    <p:sldId id="269" r:id="rId65"/>
    <p:sldId id="307" r:id="rId66"/>
    <p:sldId id="290" r:id="rId67"/>
    <p:sldId id="300" r:id="rId68"/>
    <p:sldId id="302" r:id="rId69"/>
    <p:sldId id="304" r:id="rId70"/>
    <p:sldId id="306" r:id="rId71"/>
    <p:sldId id="305" r:id="rId72"/>
    <p:sldId id="301" r:id="rId73"/>
    <p:sldId id="303" r:id="rId7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47A1DF"/>
    <a:srgbClr val="D62728"/>
    <a:srgbClr val="88C2EA"/>
    <a:srgbClr val="FFDAB9"/>
    <a:srgbClr val="FFB673"/>
    <a:srgbClr val="FF7F0E"/>
    <a:srgbClr val="2CA02C"/>
    <a:srgbClr val="000000"/>
    <a:srgbClr val="9467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7" autoAdjust="0"/>
    <p:restoredTop sz="94725" autoAdjust="0"/>
  </p:normalViewPr>
  <p:slideViewPr>
    <p:cSldViewPr>
      <p:cViewPr varScale="1">
        <p:scale>
          <a:sx n="106" d="100"/>
          <a:sy n="106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4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908</Words>
  <Application>Microsoft Office PowerPoint</Application>
  <PresentationFormat>Affichage à l'écran (4:3)</PresentationFormat>
  <Paragraphs>349</Paragraphs>
  <Slides>73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7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218</cp:revision>
  <dcterms:created xsi:type="dcterms:W3CDTF">2019-09-16T15:35:37Z</dcterms:created>
  <dcterms:modified xsi:type="dcterms:W3CDTF">2020-07-06T01:15:59Z</dcterms:modified>
</cp:coreProperties>
</file>