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0"/>
  </p:notesMasterIdLst>
  <p:sldIdLst>
    <p:sldId id="299" r:id="rId2"/>
    <p:sldId id="257" r:id="rId3"/>
    <p:sldId id="308" r:id="rId4"/>
    <p:sldId id="309" r:id="rId5"/>
    <p:sldId id="310" r:id="rId6"/>
    <p:sldId id="258" r:id="rId7"/>
    <p:sldId id="281" r:id="rId8"/>
    <p:sldId id="259" r:id="rId9"/>
    <p:sldId id="282" r:id="rId10"/>
    <p:sldId id="260" r:id="rId11"/>
    <p:sldId id="283" r:id="rId12"/>
    <p:sldId id="261" r:id="rId13"/>
    <p:sldId id="276" r:id="rId14"/>
    <p:sldId id="284" r:id="rId15"/>
    <p:sldId id="277" r:id="rId16"/>
    <p:sldId id="275" r:id="rId17"/>
    <p:sldId id="262" r:id="rId18"/>
    <p:sldId id="285" r:id="rId19"/>
    <p:sldId id="263" r:id="rId20"/>
    <p:sldId id="286" r:id="rId21"/>
    <p:sldId id="264" r:id="rId22"/>
    <p:sldId id="278" r:id="rId23"/>
    <p:sldId id="287" r:id="rId24"/>
    <p:sldId id="270" r:id="rId25"/>
    <p:sldId id="279" r:id="rId26"/>
    <p:sldId id="288" r:id="rId27"/>
    <p:sldId id="271" r:id="rId28"/>
    <p:sldId id="265" r:id="rId29"/>
    <p:sldId id="272" r:id="rId30"/>
    <p:sldId id="273" r:id="rId31"/>
    <p:sldId id="280" r:id="rId32"/>
    <p:sldId id="274" r:id="rId33"/>
    <p:sldId id="311" r:id="rId34"/>
    <p:sldId id="369" r:id="rId35"/>
    <p:sldId id="370" r:id="rId36"/>
    <p:sldId id="371" r:id="rId37"/>
    <p:sldId id="373" r:id="rId38"/>
    <p:sldId id="376" r:id="rId39"/>
    <p:sldId id="296" r:id="rId40"/>
    <p:sldId id="292" r:id="rId41"/>
    <p:sldId id="297" r:id="rId42"/>
    <p:sldId id="293" r:id="rId43"/>
    <p:sldId id="295" r:id="rId44"/>
    <p:sldId id="323" r:id="rId45"/>
    <p:sldId id="324" r:id="rId46"/>
    <p:sldId id="326" r:id="rId47"/>
    <p:sldId id="327" r:id="rId48"/>
    <p:sldId id="328" r:id="rId49"/>
    <p:sldId id="329" r:id="rId50"/>
    <p:sldId id="330" r:id="rId51"/>
    <p:sldId id="331" r:id="rId52"/>
    <p:sldId id="332" r:id="rId53"/>
    <p:sldId id="333" r:id="rId54"/>
    <p:sldId id="334" r:id="rId55"/>
    <p:sldId id="313" r:id="rId56"/>
    <p:sldId id="316" r:id="rId57"/>
    <p:sldId id="312" r:id="rId58"/>
    <p:sldId id="314" r:id="rId59"/>
    <p:sldId id="315" r:id="rId60"/>
    <p:sldId id="317" r:id="rId61"/>
    <p:sldId id="318" r:id="rId62"/>
    <p:sldId id="319" r:id="rId63"/>
    <p:sldId id="320" r:id="rId64"/>
    <p:sldId id="322" r:id="rId65"/>
    <p:sldId id="352" r:id="rId66"/>
    <p:sldId id="353" r:id="rId67"/>
    <p:sldId id="354" r:id="rId68"/>
    <p:sldId id="355" r:id="rId69"/>
    <p:sldId id="356" r:id="rId70"/>
    <p:sldId id="336" r:id="rId71"/>
    <p:sldId id="335" r:id="rId72"/>
    <p:sldId id="338" r:id="rId73"/>
    <p:sldId id="339" r:id="rId74"/>
    <p:sldId id="340" r:id="rId75"/>
    <p:sldId id="341" r:id="rId76"/>
    <p:sldId id="357" r:id="rId77"/>
    <p:sldId id="358" r:id="rId78"/>
    <p:sldId id="359" r:id="rId79"/>
    <p:sldId id="360" r:id="rId80"/>
    <p:sldId id="367" r:id="rId81"/>
    <p:sldId id="362" r:id="rId82"/>
    <p:sldId id="363" r:id="rId83"/>
    <p:sldId id="366" r:id="rId84"/>
    <p:sldId id="364" r:id="rId85"/>
    <p:sldId id="368" r:id="rId86"/>
    <p:sldId id="289" r:id="rId87"/>
    <p:sldId id="267" r:id="rId88"/>
    <p:sldId id="268" r:id="rId89"/>
    <p:sldId id="269" r:id="rId90"/>
    <p:sldId id="307" r:id="rId91"/>
    <p:sldId id="290" r:id="rId92"/>
    <p:sldId id="300" r:id="rId93"/>
    <p:sldId id="302" r:id="rId94"/>
    <p:sldId id="304" r:id="rId95"/>
    <p:sldId id="306" r:id="rId96"/>
    <p:sldId id="305" r:id="rId97"/>
    <p:sldId id="301" r:id="rId98"/>
    <p:sldId id="303" r:id="rId9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77B4"/>
    <a:srgbClr val="D62728"/>
    <a:srgbClr val="FF7F0E"/>
    <a:srgbClr val="47A1DF"/>
    <a:srgbClr val="EE76E5"/>
    <a:srgbClr val="2CA02C"/>
    <a:srgbClr val="88C2EA"/>
    <a:srgbClr val="FFDAB9"/>
    <a:srgbClr val="FFB673"/>
    <a:srgbClr val="0000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60" autoAdjust="0"/>
    <p:restoredTop sz="94725" autoAdjust="0"/>
  </p:normalViewPr>
  <p:slideViewPr>
    <p:cSldViewPr>
      <p:cViewPr varScale="1">
        <p:scale>
          <a:sx n="106" d="100"/>
          <a:sy n="106" d="100"/>
        </p:scale>
        <p:origin x="-190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93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613CFC-0AF3-4427-883D-C192F8BBC7C8}" type="datetimeFigureOut">
              <a:rPr lang="fr-FR" smtClean="0"/>
              <a:t>13/07/2020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359D55-B9F9-425E-A1A4-E6F8FC0FCD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7500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59D55-B9F9-425E-A1A4-E6F8FC0FCD25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4988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59D55-B9F9-425E-A1A4-E6F8FC0FCD25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4988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59D55-B9F9-425E-A1A4-E6F8FC0FCD25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49887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59D55-B9F9-425E-A1A4-E6F8FC0FCD25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4988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1" y="2130430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1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CCD03-1215-4153-9329-4D10C6A76237}" type="datetimeFigureOut">
              <a:rPr lang="fr-FR" smtClean="0"/>
              <a:t>13/07/2020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68145-A978-4C49-A2E1-BECE6E03D0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2062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CCD03-1215-4153-9329-4D10C6A76237}" type="datetimeFigureOut">
              <a:rPr lang="fr-FR" smtClean="0"/>
              <a:t>13/07/2020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68145-A978-4C49-A2E1-BECE6E03D0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8038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5" y="274639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CCD03-1215-4153-9329-4D10C6A76237}" type="datetimeFigureOut">
              <a:rPr lang="fr-FR" smtClean="0"/>
              <a:t>13/07/2020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68145-A978-4C49-A2E1-BECE6E03D0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6682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CCD03-1215-4153-9329-4D10C6A76237}" type="datetimeFigureOut">
              <a:rPr lang="fr-FR" smtClean="0"/>
              <a:t>13/07/2020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68145-A978-4C49-A2E1-BECE6E03D0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1607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8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CCD03-1215-4153-9329-4D10C6A76237}" type="datetimeFigureOut">
              <a:rPr lang="fr-FR" smtClean="0"/>
              <a:t>13/07/2020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68145-A978-4C49-A2E1-BECE6E03D0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473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5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CCD03-1215-4153-9329-4D10C6A76237}" type="datetimeFigureOut">
              <a:rPr lang="fr-FR" smtClean="0"/>
              <a:t>13/07/2020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68145-A978-4C49-A2E1-BECE6E03D0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8826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CCD03-1215-4153-9329-4D10C6A76237}" type="datetimeFigureOut">
              <a:rPr lang="fr-FR" smtClean="0"/>
              <a:t>13/07/2020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68145-A978-4C49-A2E1-BECE6E03D0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5415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CCD03-1215-4153-9329-4D10C6A76237}" type="datetimeFigureOut">
              <a:rPr lang="fr-FR" smtClean="0"/>
              <a:t>13/07/2020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68145-A978-4C49-A2E1-BECE6E03D0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703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CCD03-1215-4153-9329-4D10C6A76237}" type="datetimeFigureOut">
              <a:rPr lang="fr-FR" smtClean="0"/>
              <a:t>13/07/2020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68145-A978-4C49-A2E1-BECE6E03D0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8153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5" y="273051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5" y="273055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5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CCD03-1215-4153-9329-4D10C6A76237}" type="datetimeFigureOut">
              <a:rPr lang="fr-FR" smtClean="0"/>
              <a:t>13/07/2020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68145-A978-4C49-A2E1-BECE6E03D0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4905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9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9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9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CCD03-1215-4153-9329-4D10C6A76237}" type="datetimeFigureOut">
              <a:rPr lang="fr-FR" smtClean="0"/>
              <a:t>13/07/2020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68145-A978-4C49-A2E1-BECE6E03D0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0242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4" y="274638"/>
            <a:ext cx="822960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4" y="1600201"/>
            <a:ext cx="822960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4" y="6356352"/>
            <a:ext cx="21336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7CCD03-1215-4153-9329-4D10C6A76237}" type="datetimeFigureOut">
              <a:rPr lang="fr-FR" smtClean="0"/>
              <a:t>13/07/2020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1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4" y="6356352"/>
            <a:ext cx="21336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68145-A978-4C49-A2E1-BECE6E03D0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1303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2.png"/><Relationship Id="rId7" Type="http://schemas.openxmlformats.org/officeDocument/2006/relationships/image" Target="../media/image2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3.png"/><Relationship Id="rId5" Type="http://schemas.openxmlformats.org/officeDocument/2006/relationships/image" Target="../media/image24.png"/><Relationship Id="rId10" Type="http://schemas.openxmlformats.org/officeDocument/2006/relationships/image" Target="../media/image32.png"/><Relationship Id="rId4" Type="http://schemas.openxmlformats.org/officeDocument/2006/relationships/image" Target="../media/image23.png"/><Relationship Id="rId9" Type="http://schemas.openxmlformats.org/officeDocument/2006/relationships/image" Target="../media/image31.png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5.png"/><Relationship Id="rId3" Type="http://schemas.openxmlformats.org/officeDocument/2006/relationships/image" Target="../media/image22.png"/><Relationship Id="rId7" Type="http://schemas.openxmlformats.org/officeDocument/2006/relationships/image" Target="../media/image28.png"/><Relationship Id="rId12" Type="http://schemas.openxmlformats.org/officeDocument/2006/relationships/image" Target="../media/image3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3.png"/><Relationship Id="rId5" Type="http://schemas.openxmlformats.org/officeDocument/2006/relationships/image" Target="../media/image24.png"/><Relationship Id="rId10" Type="http://schemas.openxmlformats.org/officeDocument/2006/relationships/image" Target="../media/image32.png"/><Relationship Id="rId4" Type="http://schemas.openxmlformats.org/officeDocument/2006/relationships/image" Target="../media/image23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39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0.png"/><Relationship Id="rId3" Type="http://schemas.openxmlformats.org/officeDocument/2006/relationships/image" Target="../media/image320.png"/><Relationship Id="rId7" Type="http://schemas.openxmlformats.org/officeDocument/2006/relationships/image" Target="../media/image360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0.png"/><Relationship Id="rId5" Type="http://schemas.openxmlformats.org/officeDocument/2006/relationships/image" Target="../media/image340.png"/><Relationship Id="rId4" Type="http://schemas.openxmlformats.org/officeDocument/2006/relationships/image" Target="../media/image330.png"/><Relationship Id="rId9" Type="http://schemas.openxmlformats.org/officeDocument/2006/relationships/image" Target="../media/image38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arallélogramme 39"/>
          <p:cNvSpPr/>
          <p:nvPr/>
        </p:nvSpPr>
        <p:spPr>
          <a:xfrm>
            <a:off x="966301" y="1655785"/>
            <a:ext cx="1877507" cy="710527"/>
          </a:xfrm>
          <a:prstGeom prst="parallelogram">
            <a:avLst>
              <a:gd name="adj" fmla="val 54925"/>
            </a:avLst>
          </a:prstGeom>
          <a:solidFill>
            <a:srgbClr val="379A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57" name="Picture 9" descr="Z:\home\ludo\Documents\Thèse\Posters\tl_sum_school\schemas\silhouette_ol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627372" y="1182827"/>
            <a:ext cx="629725" cy="865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4" name="Connecteur droit avec flèche 93"/>
          <p:cNvCxnSpPr/>
          <p:nvPr/>
        </p:nvCxnSpPr>
        <p:spPr>
          <a:xfrm>
            <a:off x="2915816" y="2002459"/>
            <a:ext cx="360040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2561" y="1299263"/>
            <a:ext cx="1354444" cy="953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4" name="Groupe 13"/>
          <p:cNvGrpSpPr/>
          <p:nvPr/>
        </p:nvGrpSpPr>
        <p:grpSpPr>
          <a:xfrm>
            <a:off x="5508104" y="1745488"/>
            <a:ext cx="604599" cy="387368"/>
            <a:chOff x="5004048" y="1580315"/>
            <a:chExt cx="1071083" cy="623861"/>
          </a:xfrm>
        </p:grpSpPr>
        <p:sp>
          <p:nvSpPr>
            <p:cNvPr id="13" name="Rectangle à coins arrondis 12"/>
            <p:cNvSpPr/>
            <p:nvPr/>
          </p:nvSpPr>
          <p:spPr>
            <a:xfrm>
              <a:off x="5887729" y="1580315"/>
              <a:ext cx="84395" cy="320492"/>
            </a:xfrm>
            <a:prstGeom prst="round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Rectangle à coins arrondis 4"/>
            <p:cNvSpPr/>
            <p:nvPr/>
          </p:nvSpPr>
          <p:spPr>
            <a:xfrm>
              <a:off x="5004048" y="1802722"/>
              <a:ext cx="1071083" cy="401454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/>
            <p:cNvCxnSpPr/>
            <p:nvPr/>
          </p:nvCxnSpPr>
          <p:spPr>
            <a:xfrm>
              <a:off x="5132053" y="1877669"/>
              <a:ext cx="0" cy="24079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/>
            <p:cNvCxnSpPr/>
            <p:nvPr/>
          </p:nvCxnSpPr>
          <p:spPr>
            <a:xfrm>
              <a:off x="5252192" y="1877669"/>
              <a:ext cx="0" cy="24079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37"/>
            <p:cNvCxnSpPr/>
            <p:nvPr/>
          </p:nvCxnSpPr>
          <p:spPr>
            <a:xfrm>
              <a:off x="5372331" y="1877669"/>
              <a:ext cx="0" cy="24079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40"/>
            <p:cNvCxnSpPr/>
            <p:nvPr/>
          </p:nvCxnSpPr>
          <p:spPr>
            <a:xfrm>
              <a:off x="5759516" y="1995338"/>
              <a:ext cx="0" cy="39371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eur droit 41"/>
            <p:cNvCxnSpPr/>
            <p:nvPr/>
          </p:nvCxnSpPr>
          <p:spPr>
            <a:xfrm>
              <a:off x="5859629" y="1995338"/>
              <a:ext cx="0" cy="39371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42"/>
            <p:cNvCxnSpPr/>
            <p:nvPr/>
          </p:nvCxnSpPr>
          <p:spPr>
            <a:xfrm>
              <a:off x="5959742" y="1995338"/>
              <a:ext cx="0" cy="39371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Connecteur droit avec flèche 46"/>
          <p:cNvCxnSpPr/>
          <p:nvPr/>
        </p:nvCxnSpPr>
        <p:spPr>
          <a:xfrm>
            <a:off x="4932040" y="2002459"/>
            <a:ext cx="360040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e 15"/>
          <p:cNvGrpSpPr/>
          <p:nvPr/>
        </p:nvGrpSpPr>
        <p:grpSpPr>
          <a:xfrm>
            <a:off x="5863088" y="1488212"/>
            <a:ext cx="423093" cy="444753"/>
            <a:chOff x="6220614" y="1244913"/>
            <a:chExt cx="465402" cy="489229"/>
          </a:xfrm>
        </p:grpSpPr>
        <p:sp>
          <p:nvSpPr>
            <p:cNvPr id="15" name="Arc 14"/>
            <p:cNvSpPr/>
            <p:nvPr/>
          </p:nvSpPr>
          <p:spPr>
            <a:xfrm rot="20293185">
              <a:off x="6244157" y="1421534"/>
              <a:ext cx="317876" cy="312608"/>
            </a:xfrm>
            <a:prstGeom prst="arc">
              <a:avLst/>
            </a:prstGeom>
            <a:ln w="12700">
              <a:solidFill>
                <a:srgbClr val="FF7F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0" name="Arc 49"/>
            <p:cNvSpPr/>
            <p:nvPr/>
          </p:nvSpPr>
          <p:spPr>
            <a:xfrm rot="20166012">
              <a:off x="6220614" y="1244913"/>
              <a:ext cx="465402" cy="457690"/>
            </a:xfrm>
            <a:prstGeom prst="arc">
              <a:avLst/>
            </a:prstGeom>
            <a:ln w="12700">
              <a:solidFill>
                <a:srgbClr val="FF7F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1" name="Arc 50"/>
            <p:cNvSpPr/>
            <p:nvPr/>
          </p:nvSpPr>
          <p:spPr>
            <a:xfrm rot="20298995">
              <a:off x="6236535" y="1331658"/>
              <a:ext cx="384630" cy="378256"/>
            </a:xfrm>
            <a:prstGeom prst="arc">
              <a:avLst/>
            </a:prstGeom>
            <a:ln w="12700">
              <a:solidFill>
                <a:srgbClr val="FF7F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92820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 7"/>
          <p:cNvGrpSpPr/>
          <p:nvPr/>
        </p:nvGrpSpPr>
        <p:grpSpPr>
          <a:xfrm>
            <a:off x="797460" y="4365104"/>
            <a:ext cx="720080" cy="1502077"/>
            <a:chOff x="797460" y="4365104"/>
            <a:chExt cx="720080" cy="1502077"/>
          </a:xfrm>
        </p:grpSpPr>
        <p:grpSp>
          <p:nvGrpSpPr>
            <p:cNvPr id="15" name="Groupe 14"/>
            <p:cNvGrpSpPr/>
            <p:nvPr/>
          </p:nvGrpSpPr>
          <p:grpSpPr>
            <a:xfrm>
              <a:off x="797460" y="4365104"/>
              <a:ext cx="720080" cy="1502077"/>
              <a:chOff x="797460" y="4365104"/>
              <a:chExt cx="720080" cy="1502077"/>
            </a:xfrm>
          </p:grpSpPr>
          <p:cxnSp>
            <p:nvCxnSpPr>
              <p:cNvPr id="6" name="Connecteur droit 5"/>
              <p:cNvCxnSpPr>
                <a:stCxn id="4" idx="2"/>
                <a:endCxn id="4" idx="0"/>
              </p:cNvCxnSpPr>
              <p:nvPr/>
            </p:nvCxnSpPr>
            <p:spPr>
              <a:xfrm flipV="1">
                <a:off x="1157500" y="4365104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necteur droit 8"/>
              <p:cNvCxnSpPr/>
              <p:nvPr/>
            </p:nvCxnSpPr>
            <p:spPr>
              <a:xfrm flipH="1">
                <a:off x="797460" y="4653136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necteur droit 11"/>
              <p:cNvCxnSpPr/>
              <p:nvPr/>
            </p:nvCxnSpPr>
            <p:spPr>
              <a:xfrm flipH="1">
                <a:off x="797460" y="5269566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necteur droit 12"/>
              <p:cNvCxnSpPr/>
              <p:nvPr/>
            </p:nvCxnSpPr>
            <p:spPr>
              <a:xfrm flipH="1">
                <a:off x="797460" y="5577780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necteur droit 13"/>
              <p:cNvCxnSpPr/>
              <p:nvPr/>
            </p:nvCxnSpPr>
            <p:spPr>
              <a:xfrm flipH="1">
                <a:off x="797460" y="4961351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" name="Rectangle 3"/>
              <p:cNvSpPr/>
              <p:nvPr/>
            </p:nvSpPr>
            <p:spPr>
              <a:xfrm>
                <a:off x="797460" y="4365104"/>
                <a:ext cx="720080" cy="1502077"/>
              </a:xfrm>
              <a:prstGeom prst="rect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3" name="Forme libre 2"/>
            <p:cNvSpPr/>
            <p:nvPr/>
          </p:nvSpPr>
          <p:spPr>
            <a:xfrm>
              <a:off x="892699" y="4484906"/>
              <a:ext cx="504201" cy="1251355"/>
            </a:xfrm>
            <a:custGeom>
              <a:avLst/>
              <a:gdLst>
                <a:gd name="connsiteX0" fmla="*/ 22229 w 617504"/>
                <a:gd name="connsiteY0" fmla="*/ 486014 h 2060142"/>
                <a:gd name="connsiteX1" fmla="*/ 327029 w 617504"/>
                <a:gd name="connsiteY1" fmla="*/ 239 h 2060142"/>
                <a:gd name="connsiteX2" fmla="*/ 593729 w 617504"/>
                <a:gd name="connsiteY2" fmla="*/ 438389 h 2060142"/>
                <a:gd name="connsiteX3" fmla="*/ 593729 w 617504"/>
                <a:gd name="connsiteY3" fmla="*/ 1533764 h 2060142"/>
                <a:gd name="connsiteX4" fmla="*/ 498479 w 617504"/>
                <a:gd name="connsiteY4" fmla="*/ 1943339 h 2060142"/>
                <a:gd name="connsiteX5" fmla="*/ 231779 w 617504"/>
                <a:gd name="connsiteY5" fmla="*/ 2048114 h 2060142"/>
                <a:gd name="connsiteX6" fmla="*/ 31754 w 617504"/>
                <a:gd name="connsiteY6" fmla="*/ 1714739 h 2060142"/>
                <a:gd name="connsiteX7" fmla="*/ 79379 w 617504"/>
                <a:gd name="connsiteY7" fmla="*/ 1162289 h 2060142"/>
                <a:gd name="connsiteX8" fmla="*/ 31754 w 617504"/>
                <a:gd name="connsiteY8" fmla="*/ 819389 h 2060142"/>
                <a:gd name="connsiteX9" fmla="*/ 22229 w 617504"/>
                <a:gd name="connsiteY9" fmla="*/ 571739 h 2060142"/>
                <a:gd name="connsiteX10" fmla="*/ 22229 w 617504"/>
                <a:gd name="connsiteY10" fmla="*/ 486014 h 2060142"/>
                <a:gd name="connsiteX0" fmla="*/ 55291 w 598178"/>
                <a:gd name="connsiteY0" fmla="*/ 278620 h 2062298"/>
                <a:gd name="connsiteX1" fmla="*/ 307703 w 598178"/>
                <a:gd name="connsiteY1" fmla="*/ 2395 h 2062298"/>
                <a:gd name="connsiteX2" fmla="*/ 574403 w 598178"/>
                <a:gd name="connsiteY2" fmla="*/ 440545 h 2062298"/>
                <a:gd name="connsiteX3" fmla="*/ 574403 w 598178"/>
                <a:gd name="connsiteY3" fmla="*/ 1535920 h 2062298"/>
                <a:gd name="connsiteX4" fmla="*/ 479153 w 598178"/>
                <a:gd name="connsiteY4" fmla="*/ 1945495 h 2062298"/>
                <a:gd name="connsiteX5" fmla="*/ 212453 w 598178"/>
                <a:gd name="connsiteY5" fmla="*/ 2050270 h 2062298"/>
                <a:gd name="connsiteX6" fmla="*/ 12428 w 598178"/>
                <a:gd name="connsiteY6" fmla="*/ 1716895 h 2062298"/>
                <a:gd name="connsiteX7" fmla="*/ 60053 w 598178"/>
                <a:gd name="connsiteY7" fmla="*/ 1164445 h 2062298"/>
                <a:gd name="connsiteX8" fmla="*/ 12428 w 598178"/>
                <a:gd name="connsiteY8" fmla="*/ 821545 h 2062298"/>
                <a:gd name="connsiteX9" fmla="*/ 2903 w 598178"/>
                <a:gd name="connsiteY9" fmla="*/ 573895 h 2062298"/>
                <a:gd name="connsiteX10" fmla="*/ 55291 w 598178"/>
                <a:gd name="connsiteY10" fmla="*/ 278620 h 2062298"/>
                <a:gd name="connsiteX0" fmla="*/ 45075 w 597487"/>
                <a:gd name="connsiteY0" fmla="*/ 287812 h 2061965"/>
                <a:gd name="connsiteX1" fmla="*/ 307012 w 597487"/>
                <a:gd name="connsiteY1" fmla="*/ 2062 h 2061965"/>
                <a:gd name="connsiteX2" fmla="*/ 573712 w 597487"/>
                <a:gd name="connsiteY2" fmla="*/ 440212 h 2061965"/>
                <a:gd name="connsiteX3" fmla="*/ 573712 w 597487"/>
                <a:gd name="connsiteY3" fmla="*/ 1535587 h 2061965"/>
                <a:gd name="connsiteX4" fmla="*/ 478462 w 597487"/>
                <a:gd name="connsiteY4" fmla="*/ 1945162 h 2061965"/>
                <a:gd name="connsiteX5" fmla="*/ 211762 w 597487"/>
                <a:gd name="connsiteY5" fmla="*/ 2049937 h 2061965"/>
                <a:gd name="connsiteX6" fmla="*/ 11737 w 597487"/>
                <a:gd name="connsiteY6" fmla="*/ 1716562 h 2061965"/>
                <a:gd name="connsiteX7" fmla="*/ 59362 w 597487"/>
                <a:gd name="connsiteY7" fmla="*/ 1164112 h 2061965"/>
                <a:gd name="connsiteX8" fmla="*/ 11737 w 597487"/>
                <a:gd name="connsiteY8" fmla="*/ 821212 h 2061965"/>
                <a:gd name="connsiteX9" fmla="*/ 2212 w 597487"/>
                <a:gd name="connsiteY9" fmla="*/ 573562 h 2061965"/>
                <a:gd name="connsiteX10" fmla="*/ 45075 w 597487"/>
                <a:gd name="connsiteY10" fmla="*/ 287812 h 2061965"/>
                <a:gd name="connsiteX0" fmla="*/ 45075 w 592378"/>
                <a:gd name="connsiteY0" fmla="*/ 316197 h 2090350"/>
                <a:gd name="connsiteX1" fmla="*/ 378449 w 592378"/>
                <a:gd name="connsiteY1" fmla="*/ 1872 h 2090350"/>
                <a:gd name="connsiteX2" fmla="*/ 573712 w 592378"/>
                <a:gd name="connsiteY2" fmla="*/ 468597 h 2090350"/>
                <a:gd name="connsiteX3" fmla="*/ 573712 w 592378"/>
                <a:gd name="connsiteY3" fmla="*/ 1563972 h 2090350"/>
                <a:gd name="connsiteX4" fmla="*/ 478462 w 592378"/>
                <a:gd name="connsiteY4" fmla="*/ 1973547 h 2090350"/>
                <a:gd name="connsiteX5" fmla="*/ 211762 w 592378"/>
                <a:gd name="connsiteY5" fmla="*/ 2078322 h 2090350"/>
                <a:gd name="connsiteX6" fmla="*/ 11737 w 592378"/>
                <a:gd name="connsiteY6" fmla="*/ 1744947 h 2090350"/>
                <a:gd name="connsiteX7" fmla="*/ 59362 w 592378"/>
                <a:gd name="connsiteY7" fmla="*/ 1192497 h 2090350"/>
                <a:gd name="connsiteX8" fmla="*/ 11737 w 592378"/>
                <a:gd name="connsiteY8" fmla="*/ 849597 h 2090350"/>
                <a:gd name="connsiteX9" fmla="*/ 2212 w 592378"/>
                <a:gd name="connsiteY9" fmla="*/ 601947 h 2090350"/>
                <a:gd name="connsiteX10" fmla="*/ 45075 w 592378"/>
                <a:gd name="connsiteY10" fmla="*/ 316197 h 2090350"/>
                <a:gd name="connsiteX0" fmla="*/ 45075 w 592378"/>
                <a:gd name="connsiteY0" fmla="*/ 319792 h 2093945"/>
                <a:gd name="connsiteX1" fmla="*/ 378449 w 592378"/>
                <a:gd name="connsiteY1" fmla="*/ 5467 h 2093945"/>
                <a:gd name="connsiteX2" fmla="*/ 573712 w 592378"/>
                <a:gd name="connsiteY2" fmla="*/ 472192 h 2093945"/>
                <a:gd name="connsiteX3" fmla="*/ 573712 w 592378"/>
                <a:gd name="connsiteY3" fmla="*/ 1567567 h 2093945"/>
                <a:gd name="connsiteX4" fmla="*/ 478462 w 592378"/>
                <a:gd name="connsiteY4" fmla="*/ 1977142 h 2093945"/>
                <a:gd name="connsiteX5" fmla="*/ 211762 w 592378"/>
                <a:gd name="connsiteY5" fmla="*/ 2081917 h 2093945"/>
                <a:gd name="connsiteX6" fmla="*/ 11737 w 592378"/>
                <a:gd name="connsiteY6" fmla="*/ 1748542 h 2093945"/>
                <a:gd name="connsiteX7" fmla="*/ 59362 w 592378"/>
                <a:gd name="connsiteY7" fmla="*/ 1196092 h 2093945"/>
                <a:gd name="connsiteX8" fmla="*/ 11737 w 592378"/>
                <a:gd name="connsiteY8" fmla="*/ 853192 h 2093945"/>
                <a:gd name="connsiteX9" fmla="*/ 2212 w 592378"/>
                <a:gd name="connsiteY9" fmla="*/ 605542 h 2093945"/>
                <a:gd name="connsiteX10" fmla="*/ 45075 w 592378"/>
                <a:gd name="connsiteY10" fmla="*/ 319792 h 2093945"/>
                <a:gd name="connsiteX0" fmla="*/ 45075 w 592378"/>
                <a:gd name="connsiteY0" fmla="*/ 319792 h 2093945"/>
                <a:gd name="connsiteX1" fmla="*/ 378449 w 592378"/>
                <a:gd name="connsiteY1" fmla="*/ 5467 h 2093945"/>
                <a:gd name="connsiteX2" fmla="*/ 573712 w 592378"/>
                <a:gd name="connsiteY2" fmla="*/ 472192 h 2093945"/>
                <a:gd name="connsiteX3" fmla="*/ 573712 w 592378"/>
                <a:gd name="connsiteY3" fmla="*/ 1567567 h 2093945"/>
                <a:gd name="connsiteX4" fmla="*/ 478462 w 592378"/>
                <a:gd name="connsiteY4" fmla="*/ 1977142 h 2093945"/>
                <a:gd name="connsiteX5" fmla="*/ 211762 w 592378"/>
                <a:gd name="connsiteY5" fmla="*/ 2081917 h 2093945"/>
                <a:gd name="connsiteX6" fmla="*/ 11737 w 592378"/>
                <a:gd name="connsiteY6" fmla="*/ 1748542 h 2093945"/>
                <a:gd name="connsiteX7" fmla="*/ 59362 w 592378"/>
                <a:gd name="connsiteY7" fmla="*/ 1196092 h 2093945"/>
                <a:gd name="connsiteX8" fmla="*/ 11737 w 592378"/>
                <a:gd name="connsiteY8" fmla="*/ 853192 h 2093945"/>
                <a:gd name="connsiteX9" fmla="*/ 2212 w 592378"/>
                <a:gd name="connsiteY9" fmla="*/ 605542 h 2093945"/>
                <a:gd name="connsiteX10" fmla="*/ 45075 w 592378"/>
                <a:gd name="connsiteY10" fmla="*/ 319792 h 2093945"/>
                <a:gd name="connsiteX0" fmla="*/ 70621 w 594111"/>
                <a:gd name="connsiteY0" fmla="*/ 297924 h 2091127"/>
                <a:gd name="connsiteX1" fmla="*/ 380182 w 594111"/>
                <a:gd name="connsiteY1" fmla="*/ 2649 h 2091127"/>
                <a:gd name="connsiteX2" fmla="*/ 575445 w 594111"/>
                <a:gd name="connsiteY2" fmla="*/ 469374 h 2091127"/>
                <a:gd name="connsiteX3" fmla="*/ 575445 w 594111"/>
                <a:gd name="connsiteY3" fmla="*/ 1564749 h 2091127"/>
                <a:gd name="connsiteX4" fmla="*/ 480195 w 594111"/>
                <a:gd name="connsiteY4" fmla="*/ 1974324 h 2091127"/>
                <a:gd name="connsiteX5" fmla="*/ 213495 w 594111"/>
                <a:gd name="connsiteY5" fmla="*/ 2079099 h 2091127"/>
                <a:gd name="connsiteX6" fmla="*/ 13470 w 594111"/>
                <a:gd name="connsiteY6" fmla="*/ 1745724 h 2091127"/>
                <a:gd name="connsiteX7" fmla="*/ 61095 w 594111"/>
                <a:gd name="connsiteY7" fmla="*/ 1193274 h 2091127"/>
                <a:gd name="connsiteX8" fmla="*/ 13470 w 594111"/>
                <a:gd name="connsiteY8" fmla="*/ 850374 h 2091127"/>
                <a:gd name="connsiteX9" fmla="*/ 3945 w 594111"/>
                <a:gd name="connsiteY9" fmla="*/ 602724 h 2091127"/>
                <a:gd name="connsiteX10" fmla="*/ 70621 w 594111"/>
                <a:gd name="connsiteY10" fmla="*/ 297924 h 2091127"/>
                <a:gd name="connsiteX0" fmla="*/ 70621 w 587953"/>
                <a:gd name="connsiteY0" fmla="*/ 278897 h 2072100"/>
                <a:gd name="connsiteX1" fmla="*/ 470670 w 587953"/>
                <a:gd name="connsiteY1" fmla="*/ 2672 h 2072100"/>
                <a:gd name="connsiteX2" fmla="*/ 575445 w 587953"/>
                <a:gd name="connsiteY2" fmla="*/ 450347 h 2072100"/>
                <a:gd name="connsiteX3" fmla="*/ 575445 w 587953"/>
                <a:gd name="connsiteY3" fmla="*/ 1545722 h 2072100"/>
                <a:gd name="connsiteX4" fmla="*/ 480195 w 587953"/>
                <a:gd name="connsiteY4" fmla="*/ 1955297 h 2072100"/>
                <a:gd name="connsiteX5" fmla="*/ 213495 w 587953"/>
                <a:gd name="connsiteY5" fmla="*/ 2060072 h 2072100"/>
                <a:gd name="connsiteX6" fmla="*/ 13470 w 587953"/>
                <a:gd name="connsiteY6" fmla="*/ 1726697 h 2072100"/>
                <a:gd name="connsiteX7" fmla="*/ 61095 w 587953"/>
                <a:gd name="connsiteY7" fmla="*/ 1174247 h 2072100"/>
                <a:gd name="connsiteX8" fmla="*/ 13470 w 587953"/>
                <a:gd name="connsiteY8" fmla="*/ 831347 h 2072100"/>
                <a:gd name="connsiteX9" fmla="*/ 3945 w 587953"/>
                <a:gd name="connsiteY9" fmla="*/ 583697 h 2072100"/>
                <a:gd name="connsiteX10" fmla="*/ 70621 w 587953"/>
                <a:gd name="connsiteY10" fmla="*/ 278897 h 2072100"/>
                <a:gd name="connsiteX0" fmla="*/ 70621 w 578386"/>
                <a:gd name="connsiteY0" fmla="*/ 278897 h 2072100"/>
                <a:gd name="connsiteX1" fmla="*/ 470670 w 578386"/>
                <a:gd name="connsiteY1" fmla="*/ 2672 h 2072100"/>
                <a:gd name="connsiteX2" fmla="*/ 575445 w 578386"/>
                <a:gd name="connsiteY2" fmla="*/ 450347 h 2072100"/>
                <a:gd name="connsiteX3" fmla="*/ 551634 w 578386"/>
                <a:gd name="connsiteY3" fmla="*/ 1207585 h 2072100"/>
                <a:gd name="connsiteX4" fmla="*/ 575445 w 578386"/>
                <a:gd name="connsiteY4" fmla="*/ 1545722 h 2072100"/>
                <a:gd name="connsiteX5" fmla="*/ 480195 w 578386"/>
                <a:gd name="connsiteY5" fmla="*/ 1955297 h 2072100"/>
                <a:gd name="connsiteX6" fmla="*/ 213495 w 578386"/>
                <a:gd name="connsiteY6" fmla="*/ 2060072 h 2072100"/>
                <a:gd name="connsiteX7" fmla="*/ 13470 w 578386"/>
                <a:gd name="connsiteY7" fmla="*/ 1726697 h 2072100"/>
                <a:gd name="connsiteX8" fmla="*/ 61095 w 578386"/>
                <a:gd name="connsiteY8" fmla="*/ 1174247 h 2072100"/>
                <a:gd name="connsiteX9" fmla="*/ 13470 w 578386"/>
                <a:gd name="connsiteY9" fmla="*/ 831347 h 2072100"/>
                <a:gd name="connsiteX10" fmla="*/ 3945 w 578386"/>
                <a:gd name="connsiteY10" fmla="*/ 583697 h 2072100"/>
                <a:gd name="connsiteX11" fmla="*/ 70621 w 578386"/>
                <a:gd name="connsiteY11" fmla="*/ 278897 h 2072100"/>
                <a:gd name="connsiteX0" fmla="*/ 70621 w 578386"/>
                <a:gd name="connsiteY0" fmla="*/ 278897 h 2072100"/>
                <a:gd name="connsiteX1" fmla="*/ 470670 w 578386"/>
                <a:gd name="connsiteY1" fmla="*/ 2672 h 2072100"/>
                <a:gd name="connsiteX2" fmla="*/ 575445 w 578386"/>
                <a:gd name="connsiteY2" fmla="*/ 450347 h 2072100"/>
                <a:gd name="connsiteX3" fmla="*/ 551634 w 578386"/>
                <a:gd name="connsiteY3" fmla="*/ 1207585 h 2072100"/>
                <a:gd name="connsiteX4" fmla="*/ 575445 w 578386"/>
                <a:gd name="connsiteY4" fmla="*/ 1545722 h 2072100"/>
                <a:gd name="connsiteX5" fmla="*/ 480195 w 578386"/>
                <a:gd name="connsiteY5" fmla="*/ 1955297 h 2072100"/>
                <a:gd name="connsiteX6" fmla="*/ 213495 w 578386"/>
                <a:gd name="connsiteY6" fmla="*/ 2060072 h 2072100"/>
                <a:gd name="connsiteX7" fmla="*/ 99195 w 578386"/>
                <a:gd name="connsiteY7" fmla="*/ 1726697 h 2072100"/>
                <a:gd name="connsiteX8" fmla="*/ 61095 w 578386"/>
                <a:gd name="connsiteY8" fmla="*/ 1174247 h 2072100"/>
                <a:gd name="connsiteX9" fmla="*/ 13470 w 578386"/>
                <a:gd name="connsiteY9" fmla="*/ 831347 h 2072100"/>
                <a:gd name="connsiteX10" fmla="*/ 3945 w 578386"/>
                <a:gd name="connsiteY10" fmla="*/ 583697 h 2072100"/>
                <a:gd name="connsiteX11" fmla="*/ 70621 w 578386"/>
                <a:gd name="connsiteY11" fmla="*/ 278897 h 2072100"/>
                <a:gd name="connsiteX0" fmla="*/ 70621 w 582399"/>
                <a:gd name="connsiteY0" fmla="*/ 278897 h 2070608"/>
                <a:gd name="connsiteX1" fmla="*/ 470670 w 582399"/>
                <a:gd name="connsiteY1" fmla="*/ 2672 h 2070608"/>
                <a:gd name="connsiteX2" fmla="*/ 575445 w 582399"/>
                <a:gd name="connsiteY2" fmla="*/ 450347 h 2070608"/>
                <a:gd name="connsiteX3" fmla="*/ 551634 w 582399"/>
                <a:gd name="connsiteY3" fmla="*/ 1207585 h 2070608"/>
                <a:gd name="connsiteX4" fmla="*/ 580208 w 582399"/>
                <a:gd name="connsiteY4" fmla="*/ 1636209 h 2070608"/>
                <a:gd name="connsiteX5" fmla="*/ 480195 w 582399"/>
                <a:gd name="connsiteY5" fmla="*/ 1955297 h 2070608"/>
                <a:gd name="connsiteX6" fmla="*/ 213495 w 582399"/>
                <a:gd name="connsiteY6" fmla="*/ 2060072 h 2070608"/>
                <a:gd name="connsiteX7" fmla="*/ 99195 w 582399"/>
                <a:gd name="connsiteY7" fmla="*/ 1726697 h 2070608"/>
                <a:gd name="connsiteX8" fmla="*/ 61095 w 582399"/>
                <a:gd name="connsiteY8" fmla="*/ 1174247 h 2070608"/>
                <a:gd name="connsiteX9" fmla="*/ 13470 w 582399"/>
                <a:gd name="connsiteY9" fmla="*/ 831347 h 2070608"/>
                <a:gd name="connsiteX10" fmla="*/ 3945 w 582399"/>
                <a:gd name="connsiteY10" fmla="*/ 583697 h 2070608"/>
                <a:gd name="connsiteX11" fmla="*/ 70621 w 582399"/>
                <a:gd name="connsiteY11" fmla="*/ 278897 h 2070608"/>
                <a:gd name="connsiteX0" fmla="*/ 70621 w 578386"/>
                <a:gd name="connsiteY0" fmla="*/ 278897 h 2069178"/>
                <a:gd name="connsiteX1" fmla="*/ 470670 w 578386"/>
                <a:gd name="connsiteY1" fmla="*/ 2672 h 2069178"/>
                <a:gd name="connsiteX2" fmla="*/ 575445 w 578386"/>
                <a:gd name="connsiteY2" fmla="*/ 450347 h 2069178"/>
                <a:gd name="connsiteX3" fmla="*/ 551634 w 578386"/>
                <a:gd name="connsiteY3" fmla="*/ 1207585 h 2069178"/>
                <a:gd name="connsiteX4" fmla="*/ 546870 w 578386"/>
                <a:gd name="connsiteY4" fmla="*/ 1745747 h 2069178"/>
                <a:gd name="connsiteX5" fmla="*/ 480195 w 578386"/>
                <a:gd name="connsiteY5" fmla="*/ 1955297 h 2069178"/>
                <a:gd name="connsiteX6" fmla="*/ 213495 w 578386"/>
                <a:gd name="connsiteY6" fmla="*/ 2060072 h 2069178"/>
                <a:gd name="connsiteX7" fmla="*/ 99195 w 578386"/>
                <a:gd name="connsiteY7" fmla="*/ 1726697 h 2069178"/>
                <a:gd name="connsiteX8" fmla="*/ 61095 w 578386"/>
                <a:gd name="connsiteY8" fmla="*/ 1174247 h 2069178"/>
                <a:gd name="connsiteX9" fmla="*/ 13470 w 578386"/>
                <a:gd name="connsiteY9" fmla="*/ 831347 h 2069178"/>
                <a:gd name="connsiteX10" fmla="*/ 3945 w 578386"/>
                <a:gd name="connsiteY10" fmla="*/ 583697 h 2069178"/>
                <a:gd name="connsiteX11" fmla="*/ 70621 w 578386"/>
                <a:gd name="connsiteY11" fmla="*/ 278897 h 2069178"/>
                <a:gd name="connsiteX0" fmla="*/ 70621 w 576515"/>
                <a:gd name="connsiteY0" fmla="*/ 278897 h 2069178"/>
                <a:gd name="connsiteX1" fmla="*/ 470670 w 576515"/>
                <a:gd name="connsiteY1" fmla="*/ 2672 h 2069178"/>
                <a:gd name="connsiteX2" fmla="*/ 575445 w 576515"/>
                <a:gd name="connsiteY2" fmla="*/ 450347 h 2069178"/>
                <a:gd name="connsiteX3" fmla="*/ 527822 w 576515"/>
                <a:gd name="connsiteY3" fmla="*/ 1150435 h 2069178"/>
                <a:gd name="connsiteX4" fmla="*/ 546870 w 576515"/>
                <a:gd name="connsiteY4" fmla="*/ 1745747 h 2069178"/>
                <a:gd name="connsiteX5" fmla="*/ 480195 w 576515"/>
                <a:gd name="connsiteY5" fmla="*/ 1955297 h 2069178"/>
                <a:gd name="connsiteX6" fmla="*/ 213495 w 576515"/>
                <a:gd name="connsiteY6" fmla="*/ 2060072 h 2069178"/>
                <a:gd name="connsiteX7" fmla="*/ 99195 w 576515"/>
                <a:gd name="connsiteY7" fmla="*/ 1726697 h 2069178"/>
                <a:gd name="connsiteX8" fmla="*/ 61095 w 576515"/>
                <a:gd name="connsiteY8" fmla="*/ 1174247 h 2069178"/>
                <a:gd name="connsiteX9" fmla="*/ 13470 w 576515"/>
                <a:gd name="connsiteY9" fmla="*/ 831347 h 2069178"/>
                <a:gd name="connsiteX10" fmla="*/ 3945 w 576515"/>
                <a:gd name="connsiteY10" fmla="*/ 583697 h 2069178"/>
                <a:gd name="connsiteX11" fmla="*/ 70621 w 576515"/>
                <a:gd name="connsiteY11" fmla="*/ 278897 h 2069178"/>
                <a:gd name="connsiteX0" fmla="*/ 70621 w 576515"/>
                <a:gd name="connsiteY0" fmla="*/ 278897 h 2093272"/>
                <a:gd name="connsiteX1" fmla="*/ 470670 w 576515"/>
                <a:gd name="connsiteY1" fmla="*/ 2672 h 2093272"/>
                <a:gd name="connsiteX2" fmla="*/ 575445 w 576515"/>
                <a:gd name="connsiteY2" fmla="*/ 450347 h 2093272"/>
                <a:gd name="connsiteX3" fmla="*/ 527822 w 576515"/>
                <a:gd name="connsiteY3" fmla="*/ 1150435 h 2093272"/>
                <a:gd name="connsiteX4" fmla="*/ 546870 w 576515"/>
                <a:gd name="connsiteY4" fmla="*/ 1745747 h 2093272"/>
                <a:gd name="connsiteX5" fmla="*/ 456383 w 576515"/>
                <a:gd name="connsiteY5" fmla="*/ 2045785 h 2093272"/>
                <a:gd name="connsiteX6" fmla="*/ 213495 w 576515"/>
                <a:gd name="connsiteY6" fmla="*/ 2060072 h 2093272"/>
                <a:gd name="connsiteX7" fmla="*/ 99195 w 576515"/>
                <a:gd name="connsiteY7" fmla="*/ 1726697 h 2093272"/>
                <a:gd name="connsiteX8" fmla="*/ 61095 w 576515"/>
                <a:gd name="connsiteY8" fmla="*/ 1174247 h 2093272"/>
                <a:gd name="connsiteX9" fmla="*/ 13470 w 576515"/>
                <a:gd name="connsiteY9" fmla="*/ 831347 h 2093272"/>
                <a:gd name="connsiteX10" fmla="*/ 3945 w 576515"/>
                <a:gd name="connsiteY10" fmla="*/ 583697 h 2093272"/>
                <a:gd name="connsiteX11" fmla="*/ 70621 w 576515"/>
                <a:gd name="connsiteY11" fmla="*/ 278897 h 2093272"/>
                <a:gd name="connsiteX0" fmla="*/ 111522 w 579316"/>
                <a:gd name="connsiteY0" fmla="*/ 238478 h 2095378"/>
                <a:gd name="connsiteX1" fmla="*/ 473471 w 579316"/>
                <a:gd name="connsiteY1" fmla="*/ 4778 h 2095378"/>
                <a:gd name="connsiteX2" fmla="*/ 578246 w 579316"/>
                <a:gd name="connsiteY2" fmla="*/ 452453 h 2095378"/>
                <a:gd name="connsiteX3" fmla="*/ 530623 w 579316"/>
                <a:gd name="connsiteY3" fmla="*/ 1152541 h 2095378"/>
                <a:gd name="connsiteX4" fmla="*/ 549671 w 579316"/>
                <a:gd name="connsiteY4" fmla="*/ 1747853 h 2095378"/>
                <a:gd name="connsiteX5" fmla="*/ 459184 w 579316"/>
                <a:gd name="connsiteY5" fmla="*/ 2047891 h 2095378"/>
                <a:gd name="connsiteX6" fmla="*/ 216296 w 579316"/>
                <a:gd name="connsiteY6" fmla="*/ 2062178 h 2095378"/>
                <a:gd name="connsiteX7" fmla="*/ 101996 w 579316"/>
                <a:gd name="connsiteY7" fmla="*/ 1728803 h 2095378"/>
                <a:gd name="connsiteX8" fmla="*/ 63896 w 579316"/>
                <a:gd name="connsiteY8" fmla="*/ 1176353 h 2095378"/>
                <a:gd name="connsiteX9" fmla="*/ 16271 w 579316"/>
                <a:gd name="connsiteY9" fmla="*/ 833453 h 2095378"/>
                <a:gd name="connsiteX10" fmla="*/ 6746 w 579316"/>
                <a:gd name="connsiteY10" fmla="*/ 585803 h 2095378"/>
                <a:gd name="connsiteX11" fmla="*/ 111522 w 579316"/>
                <a:gd name="connsiteY11" fmla="*/ 238478 h 2095378"/>
                <a:gd name="connsiteX0" fmla="*/ 84254 w 577448"/>
                <a:gd name="connsiteY0" fmla="*/ 246486 h 2094880"/>
                <a:gd name="connsiteX1" fmla="*/ 471603 w 577448"/>
                <a:gd name="connsiteY1" fmla="*/ 4280 h 2094880"/>
                <a:gd name="connsiteX2" fmla="*/ 576378 w 577448"/>
                <a:gd name="connsiteY2" fmla="*/ 451955 h 2094880"/>
                <a:gd name="connsiteX3" fmla="*/ 528755 w 577448"/>
                <a:gd name="connsiteY3" fmla="*/ 1152043 h 2094880"/>
                <a:gd name="connsiteX4" fmla="*/ 547803 w 577448"/>
                <a:gd name="connsiteY4" fmla="*/ 1747355 h 2094880"/>
                <a:gd name="connsiteX5" fmla="*/ 457316 w 577448"/>
                <a:gd name="connsiteY5" fmla="*/ 2047393 h 2094880"/>
                <a:gd name="connsiteX6" fmla="*/ 214428 w 577448"/>
                <a:gd name="connsiteY6" fmla="*/ 2061680 h 2094880"/>
                <a:gd name="connsiteX7" fmla="*/ 100128 w 577448"/>
                <a:gd name="connsiteY7" fmla="*/ 1728305 h 2094880"/>
                <a:gd name="connsiteX8" fmla="*/ 62028 w 577448"/>
                <a:gd name="connsiteY8" fmla="*/ 1175855 h 2094880"/>
                <a:gd name="connsiteX9" fmla="*/ 14403 w 577448"/>
                <a:gd name="connsiteY9" fmla="*/ 832955 h 2094880"/>
                <a:gd name="connsiteX10" fmla="*/ 4878 w 577448"/>
                <a:gd name="connsiteY10" fmla="*/ 585305 h 2094880"/>
                <a:gd name="connsiteX11" fmla="*/ 84254 w 577448"/>
                <a:gd name="connsiteY11" fmla="*/ 246486 h 2094880"/>
                <a:gd name="connsiteX0" fmla="*/ 86823 w 580017"/>
                <a:gd name="connsiteY0" fmla="*/ 246430 h 2094824"/>
                <a:gd name="connsiteX1" fmla="*/ 474172 w 580017"/>
                <a:gd name="connsiteY1" fmla="*/ 4224 h 2094824"/>
                <a:gd name="connsiteX2" fmla="*/ 578947 w 580017"/>
                <a:gd name="connsiteY2" fmla="*/ 451899 h 2094824"/>
                <a:gd name="connsiteX3" fmla="*/ 531324 w 580017"/>
                <a:gd name="connsiteY3" fmla="*/ 1151987 h 2094824"/>
                <a:gd name="connsiteX4" fmla="*/ 550372 w 580017"/>
                <a:gd name="connsiteY4" fmla="*/ 1747299 h 2094824"/>
                <a:gd name="connsiteX5" fmla="*/ 459885 w 580017"/>
                <a:gd name="connsiteY5" fmla="*/ 2047337 h 2094824"/>
                <a:gd name="connsiteX6" fmla="*/ 216997 w 580017"/>
                <a:gd name="connsiteY6" fmla="*/ 2061624 h 2094824"/>
                <a:gd name="connsiteX7" fmla="*/ 102697 w 580017"/>
                <a:gd name="connsiteY7" fmla="*/ 1728249 h 2094824"/>
                <a:gd name="connsiteX8" fmla="*/ 64597 w 580017"/>
                <a:gd name="connsiteY8" fmla="*/ 1175799 h 2094824"/>
                <a:gd name="connsiteX9" fmla="*/ 16972 w 580017"/>
                <a:gd name="connsiteY9" fmla="*/ 832899 h 2094824"/>
                <a:gd name="connsiteX10" fmla="*/ 4272 w 580017"/>
                <a:gd name="connsiteY10" fmla="*/ 568239 h 2094824"/>
                <a:gd name="connsiteX11" fmla="*/ 86823 w 580017"/>
                <a:gd name="connsiteY11" fmla="*/ 246430 h 2094824"/>
                <a:gd name="connsiteX0" fmla="*/ 83015 w 576209"/>
                <a:gd name="connsiteY0" fmla="*/ 246430 h 2094824"/>
                <a:gd name="connsiteX1" fmla="*/ 470364 w 576209"/>
                <a:gd name="connsiteY1" fmla="*/ 4224 h 2094824"/>
                <a:gd name="connsiteX2" fmla="*/ 575139 w 576209"/>
                <a:gd name="connsiteY2" fmla="*/ 451899 h 2094824"/>
                <a:gd name="connsiteX3" fmla="*/ 527516 w 576209"/>
                <a:gd name="connsiteY3" fmla="*/ 1151987 h 2094824"/>
                <a:gd name="connsiteX4" fmla="*/ 546564 w 576209"/>
                <a:gd name="connsiteY4" fmla="*/ 1747299 h 2094824"/>
                <a:gd name="connsiteX5" fmla="*/ 456077 w 576209"/>
                <a:gd name="connsiteY5" fmla="*/ 2047337 h 2094824"/>
                <a:gd name="connsiteX6" fmla="*/ 213189 w 576209"/>
                <a:gd name="connsiteY6" fmla="*/ 2061624 h 2094824"/>
                <a:gd name="connsiteX7" fmla="*/ 98889 w 576209"/>
                <a:gd name="connsiteY7" fmla="*/ 1728249 h 2094824"/>
                <a:gd name="connsiteX8" fmla="*/ 60789 w 576209"/>
                <a:gd name="connsiteY8" fmla="*/ 1175799 h 2094824"/>
                <a:gd name="connsiteX9" fmla="*/ 13164 w 576209"/>
                <a:gd name="connsiteY9" fmla="*/ 832899 h 2094824"/>
                <a:gd name="connsiteX10" fmla="*/ 464 w 576209"/>
                <a:gd name="connsiteY10" fmla="*/ 568239 h 2094824"/>
                <a:gd name="connsiteX11" fmla="*/ 83015 w 576209"/>
                <a:gd name="connsiteY11" fmla="*/ 246430 h 2094824"/>
                <a:gd name="connsiteX0" fmla="*/ 83015 w 576209"/>
                <a:gd name="connsiteY0" fmla="*/ 246430 h 2094824"/>
                <a:gd name="connsiteX1" fmla="*/ 470364 w 576209"/>
                <a:gd name="connsiteY1" fmla="*/ 4224 h 2094824"/>
                <a:gd name="connsiteX2" fmla="*/ 575139 w 576209"/>
                <a:gd name="connsiteY2" fmla="*/ 451899 h 2094824"/>
                <a:gd name="connsiteX3" fmla="*/ 527516 w 576209"/>
                <a:gd name="connsiteY3" fmla="*/ 1151987 h 2094824"/>
                <a:gd name="connsiteX4" fmla="*/ 546564 w 576209"/>
                <a:gd name="connsiteY4" fmla="*/ 1747299 h 2094824"/>
                <a:gd name="connsiteX5" fmla="*/ 456077 w 576209"/>
                <a:gd name="connsiteY5" fmla="*/ 2047337 h 2094824"/>
                <a:gd name="connsiteX6" fmla="*/ 213189 w 576209"/>
                <a:gd name="connsiteY6" fmla="*/ 2061624 h 2094824"/>
                <a:gd name="connsiteX7" fmla="*/ 98889 w 576209"/>
                <a:gd name="connsiteY7" fmla="*/ 1728249 h 2094824"/>
                <a:gd name="connsiteX8" fmla="*/ 73489 w 576209"/>
                <a:gd name="connsiteY8" fmla="*/ 1252346 h 2094824"/>
                <a:gd name="connsiteX9" fmla="*/ 13164 w 576209"/>
                <a:gd name="connsiteY9" fmla="*/ 832899 h 2094824"/>
                <a:gd name="connsiteX10" fmla="*/ 464 w 576209"/>
                <a:gd name="connsiteY10" fmla="*/ 568239 h 2094824"/>
                <a:gd name="connsiteX11" fmla="*/ 83015 w 576209"/>
                <a:gd name="connsiteY11" fmla="*/ 246430 h 2094824"/>
                <a:gd name="connsiteX0" fmla="*/ 83015 w 576209"/>
                <a:gd name="connsiteY0" fmla="*/ 246430 h 2093641"/>
                <a:gd name="connsiteX1" fmla="*/ 470364 w 576209"/>
                <a:gd name="connsiteY1" fmla="*/ 4224 h 2093641"/>
                <a:gd name="connsiteX2" fmla="*/ 575139 w 576209"/>
                <a:gd name="connsiteY2" fmla="*/ 451899 h 2093641"/>
                <a:gd name="connsiteX3" fmla="*/ 527516 w 576209"/>
                <a:gd name="connsiteY3" fmla="*/ 1151987 h 2093641"/>
                <a:gd name="connsiteX4" fmla="*/ 546564 w 576209"/>
                <a:gd name="connsiteY4" fmla="*/ 1747299 h 2093641"/>
                <a:gd name="connsiteX5" fmla="*/ 456077 w 576209"/>
                <a:gd name="connsiteY5" fmla="*/ 2047337 h 2093641"/>
                <a:gd name="connsiteX6" fmla="*/ 213189 w 576209"/>
                <a:gd name="connsiteY6" fmla="*/ 2061624 h 2093641"/>
                <a:gd name="connsiteX7" fmla="*/ 105239 w 576209"/>
                <a:gd name="connsiteY7" fmla="*/ 1745259 h 2093641"/>
                <a:gd name="connsiteX8" fmla="*/ 73489 w 576209"/>
                <a:gd name="connsiteY8" fmla="*/ 1252346 h 2093641"/>
                <a:gd name="connsiteX9" fmla="*/ 13164 w 576209"/>
                <a:gd name="connsiteY9" fmla="*/ 832899 h 2093641"/>
                <a:gd name="connsiteX10" fmla="*/ 464 w 576209"/>
                <a:gd name="connsiteY10" fmla="*/ 568239 h 2093641"/>
                <a:gd name="connsiteX11" fmla="*/ 83015 w 576209"/>
                <a:gd name="connsiteY11" fmla="*/ 246430 h 2093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6209" h="2093641">
                  <a:moveTo>
                    <a:pt x="83015" y="246430"/>
                  </a:moveTo>
                  <a:cubicBezTo>
                    <a:pt x="161332" y="152428"/>
                    <a:pt x="388343" y="-30021"/>
                    <a:pt x="470364" y="4224"/>
                  </a:cubicBezTo>
                  <a:cubicBezTo>
                    <a:pt x="552385" y="38469"/>
                    <a:pt x="565614" y="260605"/>
                    <a:pt x="575139" y="451899"/>
                  </a:cubicBezTo>
                  <a:cubicBezTo>
                    <a:pt x="584664" y="643193"/>
                    <a:pt x="527516" y="969425"/>
                    <a:pt x="527516" y="1151987"/>
                  </a:cubicBezTo>
                  <a:cubicBezTo>
                    <a:pt x="527516" y="1334549"/>
                    <a:pt x="558470" y="1598074"/>
                    <a:pt x="546564" y="1747299"/>
                  </a:cubicBezTo>
                  <a:cubicBezTo>
                    <a:pt x="534658" y="1896524"/>
                    <a:pt x="511639" y="1994950"/>
                    <a:pt x="456077" y="2047337"/>
                  </a:cubicBezTo>
                  <a:cubicBezTo>
                    <a:pt x="400515" y="2099724"/>
                    <a:pt x="271662" y="2111970"/>
                    <a:pt x="213189" y="2061624"/>
                  </a:cubicBezTo>
                  <a:cubicBezTo>
                    <a:pt x="154716" y="2011278"/>
                    <a:pt x="128522" y="1880139"/>
                    <a:pt x="105239" y="1745259"/>
                  </a:cubicBezTo>
                  <a:cubicBezTo>
                    <a:pt x="81956" y="1610379"/>
                    <a:pt x="88835" y="1404406"/>
                    <a:pt x="73489" y="1252346"/>
                  </a:cubicBezTo>
                  <a:cubicBezTo>
                    <a:pt x="58143" y="1100286"/>
                    <a:pt x="22689" y="931324"/>
                    <a:pt x="13164" y="832899"/>
                  </a:cubicBezTo>
                  <a:cubicBezTo>
                    <a:pt x="3639" y="734474"/>
                    <a:pt x="-1653" y="636215"/>
                    <a:pt x="464" y="568239"/>
                  </a:cubicBezTo>
                  <a:cubicBezTo>
                    <a:pt x="2581" y="500263"/>
                    <a:pt x="4698" y="340432"/>
                    <a:pt x="83015" y="246430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7" name="Groupe 6"/>
          <p:cNvGrpSpPr/>
          <p:nvPr/>
        </p:nvGrpSpPr>
        <p:grpSpPr>
          <a:xfrm>
            <a:off x="1835101" y="4361924"/>
            <a:ext cx="720675" cy="1505257"/>
            <a:chOff x="1691680" y="4361924"/>
            <a:chExt cx="720675" cy="1505257"/>
          </a:xfrm>
          <a:solidFill>
            <a:schemeClr val="accent5">
              <a:lumMod val="75000"/>
            </a:schemeClr>
          </a:solidFill>
        </p:grpSpPr>
        <p:grpSp>
          <p:nvGrpSpPr>
            <p:cNvPr id="71" name="Groupe 70"/>
            <p:cNvGrpSpPr/>
            <p:nvPr/>
          </p:nvGrpSpPr>
          <p:grpSpPr>
            <a:xfrm>
              <a:off x="1692275" y="4361924"/>
              <a:ext cx="720080" cy="1505257"/>
              <a:chOff x="797460" y="4365104"/>
              <a:chExt cx="720080" cy="1505257"/>
            </a:xfrm>
            <a:grpFill/>
          </p:grpSpPr>
          <p:sp>
            <p:nvSpPr>
              <p:cNvPr id="72" name="Rectangle 71"/>
              <p:cNvSpPr/>
              <p:nvPr/>
            </p:nvSpPr>
            <p:spPr>
              <a:xfrm>
                <a:off x="797460" y="4365104"/>
                <a:ext cx="720080" cy="1505257"/>
              </a:xfrm>
              <a:prstGeom prst="rect">
                <a:avLst/>
              </a:prstGeom>
              <a:grpFill/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73" name="Connecteur droit 72"/>
              <p:cNvCxnSpPr>
                <a:stCxn id="72" idx="2"/>
                <a:endCxn id="72" idx="0"/>
              </p:cNvCxnSpPr>
              <p:nvPr/>
            </p:nvCxnSpPr>
            <p:spPr>
              <a:xfrm flipV="1">
                <a:off x="1157500" y="4365104"/>
                <a:ext cx="0" cy="1505257"/>
              </a:xfrm>
              <a:prstGeom prst="line">
                <a:avLst/>
              </a:prstGeom>
              <a:grpFill/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Connecteur droit 90"/>
              <p:cNvCxnSpPr/>
              <p:nvPr/>
            </p:nvCxnSpPr>
            <p:spPr>
              <a:xfrm flipH="1">
                <a:off x="797460" y="4653136"/>
                <a:ext cx="720080" cy="0"/>
              </a:xfrm>
              <a:prstGeom prst="line">
                <a:avLst/>
              </a:prstGeom>
              <a:grpFill/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Connecteur droit 91"/>
              <p:cNvCxnSpPr/>
              <p:nvPr/>
            </p:nvCxnSpPr>
            <p:spPr>
              <a:xfrm flipH="1">
                <a:off x="797460" y="5269566"/>
                <a:ext cx="720080" cy="0"/>
              </a:xfrm>
              <a:prstGeom prst="line">
                <a:avLst/>
              </a:prstGeom>
              <a:grpFill/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Connecteur droit 92"/>
              <p:cNvCxnSpPr/>
              <p:nvPr/>
            </p:nvCxnSpPr>
            <p:spPr>
              <a:xfrm flipH="1">
                <a:off x="797460" y="5577780"/>
                <a:ext cx="720080" cy="0"/>
              </a:xfrm>
              <a:prstGeom prst="line">
                <a:avLst/>
              </a:prstGeom>
              <a:grpFill/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" name="Connecteur droit 22"/>
            <p:cNvCxnSpPr/>
            <p:nvPr/>
          </p:nvCxnSpPr>
          <p:spPr>
            <a:xfrm flipH="1">
              <a:off x="1691680" y="4961351"/>
              <a:ext cx="720080" cy="0"/>
            </a:xfrm>
            <a:prstGeom prst="line">
              <a:avLst/>
            </a:prstGeom>
            <a:grpFill/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e 4"/>
          <p:cNvGrpSpPr/>
          <p:nvPr/>
        </p:nvGrpSpPr>
        <p:grpSpPr>
          <a:xfrm>
            <a:off x="3172995" y="4359544"/>
            <a:ext cx="722461" cy="1504457"/>
            <a:chOff x="3172995" y="4359544"/>
            <a:chExt cx="722461" cy="1504457"/>
          </a:xfrm>
        </p:grpSpPr>
        <p:grpSp>
          <p:nvGrpSpPr>
            <p:cNvPr id="100" name="Groupe 99"/>
            <p:cNvGrpSpPr/>
            <p:nvPr/>
          </p:nvGrpSpPr>
          <p:grpSpPr>
            <a:xfrm>
              <a:off x="3244903" y="4359544"/>
              <a:ext cx="576064" cy="1502077"/>
              <a:chOff x="6156176" y="4582239"/>
              <a:chExt cx="576064" cy="1502077"/>
            </a:xfrm>
          </p:grpSpPr>
          <p:cxnSp>
            <p:nvCxnSpPr>
              <p:cNvPr id="69" name="Connecteur droit 68"/>
              <p:cNvCxnSpPr/>
              <p:nvPr/>
            </p:nvCxnSpPr>
            <p:spPr>
              <a:xfrm flipV="1">
                <a:off x="6516216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necteur droit 78"/>
              <p:cNvCxnSpPr/>
              <p:nvPr/>
            </p:nvCxnSpPr>
            <p:spPr>
              <a:xfrm flipV="1">
                <a:off x="6372200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Connecteur droit 79"/>
              <p:cNvCxnSpPr/>
              <p:nvPr/>
            </p:nvCxnSpPr>
            <p:spPr>
              <a:xfrm flipV="1">
                <a:off x="6228184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necteur droit 80"/>
              <p:cNvCxnSpPr/>
              <p:nvPr/>
            </p:nvCxnSpPr>
            <p:spPr>
              <a:xfrm flipV="1">
                <a:off x="6660232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Connecteur droit 81"/>
              <p:cNvCxnSpPr/>
              <p:nvPr/>
            </p:nvCxnSpPr>
            <p:spPr>
              <a:xfrm flipV="1">
                <a:off x="6300192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Connecteur droit 82"/>
              <p:cNvCxnSpPr/>
              <p:nvPr/>
            </p:nvCxnSpPr>
            <p:spPr>
              <a:xfrm flipV="1">
                <a:off x="6444208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necteur droit 83"/>
              <p:cNvCxnSpPr/>
              <p:nvPr/>
            </p:nvCxnSpPr>
            <p:spPr>
              <a:xfrm flipV="1">
                <a:off x="6732240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Connecteur droit 84"/>
              <p:cNvCxnSpPr/>
              <p:nvPr/>
            </p:nvCxnSpPr>
            <p:spPr>
              <a:xfrm flipV="1">
                <a:off x="6588224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Connecteur droit 85"/>
              <p:cNvCxnSpPr/>
              <p:nvPr/>
            </p:nvCxnSpPr>
            <p:spPr>
              <a:xfrm flipV="1">
                <a:off x="6156176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e 56"/>
            <p:cNvGrpSpPr/>
            <p:nvPr/>
          </p:nvGrpSpPr>
          <p:grpSpPr>
            <a:xfrm>
              <a:off x="3175376" y="4499755"/>
              <a:ext cx="720080" cy="1224136"/>
              <a:chOff x="6079506" y="4715307"/>
              <a:chExt cx="720080" cy="1224136"/>
            </a:xfrm>
          </p:grpSpPr>
          <p:cxnSp>
            <p:nvCxnSpPr>
              <p:cNvPr id="74" name="Connecteur droit 73"/>
              <p:cNvCxnSpPr/>
              <p:nvPr/>
            </p:nvCxnSpPr>
            <p:spPr>
              <a:xfrm flipH="1">
                <a:off x="6079506" y="5016814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necteur droit 74"/>
              <p:cNvCxnSpPr/>
              <p:nvPr/>
            </p:nvCxnSpPr>
            <p:spPr>
              <a:xfrm flipH="1">
                <a:off x="6079506" y="5327420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onnecteur droit 75"/>
              <p:cNvCxnSpPr/>
              <p:nvPr/>
            </p:nvCxnSpPr>
            <p:spPr>
              <a:xfrm flipH="1">
                <a:off x="6079506" y="5641325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Connecteur droit 76"/>
              <p:cNvCxnSpPr/>
              <p:nvPr/>
            </p:nvCxnSpPr>
            <p:spPr>
              <a:xfrm flipH="1">
                <a:off x="6079506" y="5939443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onnecteur droit 77"/>
              <p:cNvCxnSpPr/>
              <p:nvPr/>
            </p:nvCxnSpPr>
            <p:spPr>
              <a:xfrm flipH="1">
                <a:off x="6079506" y="4715307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Connecteur droit 86"/>
              <p:cNvCxnSpPr/>
              <p:nvPr/>
            </p:nvCxnSpPr>
            <p:spPr>
              <a:xfrm flipH="1">
                <a:off x="6079506" y="5792627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Connecteur droit 87"/>
              <p:cNvCxnSpPr/>
              <p:nvPr/>
            </p:nvCxnSpPr>
            <p:spPr>
              <a:xfrm flipH="1">
                <a:off x="6079506" y="5476144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Connecteur droit 88"/>
              <p:cNvCxnSpPr/>
              <p:nvPr/>
            </p:nvCxnSpPr>
            <p:spPr>
              <a:xfrm flipH="1">
                <a:off x="6079506" y="5167689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Connecteur droit 89"/>
              <p:cNvCxnSpPr/>
              <p:nvPr/>
            </p:nvCxnSpPr>
            <p:spPr>
              <a:xfrm flipH="1">
                <a:off x="6079506" y="4862879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8" name="Rectangle 67"/>
            <p:cNvSpPr/>
            <p:nvPr/>
          </p:nvSpPr>
          <p:spPr>
            <a:xfrm>
              <a:off x="3172995" y="4361924"/>
              <a:ext cx="720080" cy="1502077"/>
            </a:xfrm>
            <a:prstGeom prst="rect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2" name="Forme libre 101"/>
            <p:cNvSpPr/>
            <p:nvPr/>
          </p:nvSpPr>
          <p:spPr>
            <a:xfrm>
              <a:off x="3263951" y="4494297"/>
              <a:ext cx="504201" cy="1251355"/>
            </a:xfrm>
            <a:custGeom>
              <a:avLst/>
              <a:gdLst>
                <a:gd name="connsiteX0" fmla="*/ 22229 w 617504"/>
                <a:gd name="connsiteY0" fmla="*/ 486014 h 2060142"/>
                <a:gd name="connsiteX1" fmla="*/ 327029 w 617504"/>
                <a:gd name="connsiteY1" fmla="*/ 239 h 2060142"/>
                <a:gd name="connsiteX2" fmla="*/ 593729 w 617504"/>
                <a:gd name="connsiteY2" fmla="*/ 438389 h 2060142"/>
                <a:gd name="connsiteX3" fmla="*/ 593729 w 617504"/>
                <a:gd name="connsiteY3" fmla="*/ 1533764 h 2060142"/>
                <a:gd name="connsiteX4" fmla="*/ 498479 w 617504"/>
                <a:gd name="connsiteY4" fmla="*/ 1943339 h 2060142"/>
                <a:gd name="connsiteX5" fmla="*/ 231779 w 617504"/>
                <a:gd name="connsiteY5" fmla="*/ 2048114 h 2060142"/>
                <a:gd name="connsiteX6" fmla="*/ 31754 w 617504"/>
                <a:gd name="connsiteY6" fmla="*/ 1714739 h 2060142"/>
                <a:gd name="connsiteX7" fmla="*/ 79379 w 617504"/>
                <a:gd name="connsiteY7" fmla="*/ 1162289 h 2060142"/>
                <a:gd name="connsiteX8" fmla="*/ 31754 w 617504"/>
                <a:gd name="connsiteY8" fmla="*/ 819389 h 2060142"/>
                <a:gd name="connsiteX9" fmla="*/ 22229 w 617504"/>
                <a:gd name="connsiteY9" fmla="*/ 571739 h 2060142"/>
                <a:gd name="connsiteX10" fmla="*/ 22229 w 617504"/>
                <a:gd name="connsiteY10" fmla="*/ 486014 h 2060142"/>
                <a:gd name="connsiteX0" fmla="*/ 55291 w 598178"/>
                <a:gd name="connsiteY0" fmla="*/ 278620 h 2062298"/>
                <a:gd name="connsiteX1" fmla="*/ 307703 w 598178"/>
                <a:gd name="connsiteY1" fmla="*/ 2395 h 2062298"/>
                <a:gd name="connsiteX2" fmla="*/ 574403 w 598178"/>
                <a:gd name="connsiteY2" fmla="*/ 440545 h 2062298"/>
                <a:gd name="connsiteX3" fmla="*/ 574403 w 598178"/>
                <a:gd name="connsiteY3" fmla="*/ 1535920 h 2062298"/>
                <a:gd name="connsiteX4" fmla="*/ 479153 w 598178"/>
                <a:gd name="connsiteY4" fmla="*/ 1945495 h 2062298"/>
                <a:gd name="connsiteX5" fmla="*/ 212453 w 598178"/>
                <a:gd name="connsiteY5" fmla="*/ 2050270 h 2062298"/>
                <a:gd name="connsiteX6" fmla="*/ 12428 w 598178"/>
                <a:gd name="connsiteY6" fmla="*/ 1716895 h 2062298"/>
                <a:gd name="connsiteX7" fmla="*/ 60053 w 598178"/>
                <a:gd name="connsiteY7" fmla="*/ 1164445 h 2062298"/>
                <a:gd name="connsiteX8" fmla="*/ 12428 w 598178"/>
                <a:gd name="connsiteY8" fmla="*/ 821545 h 2062298"/>
                <a:gd name="connsiteX9" fmla="*/ 2903 w 598178"/>
                <a:gd name="connsiteY9" fmla="*/ 573895 h 2062298"/>
                <a:gd name="connsiteX10" fmla="*/ 55291 w 598178"/>
                <a:gd name="connsiteY10" fmla="*/ 278620 h 2062298"/>
                <a:gd name="connsiteX0" fmla="*/ 45075 w 597487"/>
                <a:gd name="connsiteY0" fmla="*/ 287812 h 2061965"/>
                <a:gd name="connsiteX1" fmla="*/ 307012 w 597487"/>
                <a:gd name="connsiteY1" fmla="*/ 2062 h 2061965"/>
                <a:gd name="connsiteX2" fmla="*/ 573712 w 597487"/>
                <a:gd name="connsiteY2" fmla="*/ 440212 h 2061965"/>
                <a:gd name="connsiteX3" fmla="*/ 573712 w 597487"/>
                <a:gd name="connsiteY3" fmla="*/ 1535587 h 2061965"/>
                <a:gd name="connsiteX4" fmla="*/ 478462 w 597487"/>
                <a:gd name="connsiteY4" fmla="*/ 1945162 h 2061965"/>
                <a:gd name="connsiteX5" fmla="*/ 211762 w 597487"/>
                <a:gd name="connsiteY5" fmla="*/ 2049937 h 2061965"/>
                <a:gd name="connsiteX6" fmla="*/ 11737 w 597487"/>
                <a:gd name="connsiteY6" fmla="*/ 1716562 h 2061965"/>
                <a:gd name="connsiteX7" fmla="*/ 59362 w 597487"/>
                <a:gd name="connsiteY7" fmla="*/ 1164112 h 2061965"/>
                <a:gd name="connsiteX8" fmla="*/ 11737 w 597487"/>
                <a:gd name="connsiteY8" fmla="*/ 821212 h 2061965"/>
                <a:gd name="connsiteX9" fmla="*/ 2212 w 597487"/>
                <a:gd name="connsiteY9" fmla="*/ 573562 h 2061965"/>
                <a:gd name="connsiteX10" fmla="*/ 45075 w 597487"/>
                <a:gd name="connsiteY10" fmla="*/ 287812 h 2061965"/>
                <a:gd name="connsiteX0" fmla="*/ 45075 w 592378"/>
                <a:gd name="connsiteY0" fmla="*/ 316197 h 2090350"/>
                <a:gd name="connsiteX1" fmla="*/ 378449 w 592378"/>
                <a:gd name="connsiteY1" fmla="*/ 1872 h 2090350"/>
                <a:gd name="connsiteX2" fmla="*/ 573712 w 592378"/>
                <a:gd name="connsiteY2" fmla="*/ 468597 h 2090350"/>
                <a:gd name="connsiteX3" fmla="*/ 573712 w 592378"/>
                <a:gd name="connsiteY3" fmla="*/ 1563972 h 2090350"/>
                <a:gd name="connsiteX4" fmla="*/ 478462 w 592378"/>
                <a:gd name="connsiteY4" fmla="*/ 1973547 h 2090350"/>
                <a:gd name="connsiteX5" fmla="*/ 211762 w 592378"/>
                <a:gd name="connsiteY5" fmla="*/ 2078322 h 2090350"/>
                <a:gd name="connsiteX6" fmla="*/ 11737 w 592378"/>
                <a:gd name="connsiteY6" fmla="*/ 1744947 h 2090350"/>
                <a:gd name="connsiteX7" fmla="*/ 59362 w 592378"/>
                <a:gd name="connsiteY7" fmla="*/ 1192497 h 2090350"/>
                <a:gd name="connsiteX8" fmla="*/ 11737 w 592378"/>
                <a:gd name="connsiteY8" fmla="*/ 849597 h 2090350"/>
                <a:gd name="connsiteX9" fmla="*/ 2212 w 592378"/>
                <a:gd name="connsiteY9" fmla="*/ 601947 h 2090350"/>
                <a:gd name="connsiteX10" fmla="*/ 45075 w 592378"/>
                <a:gd name="connsiteY10" fmla="*/ 316197 h 2090350"/>
                <a:gd name="connsiteX0" fmla="*/ 45075 w 592378"/>
                <a:gd name="connsiteY0" fmla="*/ 319792 h 2093945"/>
                <a:gd name="connsiteX1" fmla="*/ 378449 w 592378"/>
                <a:gd name="connsiteY1" fmla="*/ 5467 h 2093945"/>
                <a:gd name="connsiteX2" fmla="*/ 573712 w 592378"/>
                <a:gd name="connsiteY2" fmla="*/ 472192 h 2093945"/>
                <a:gd name="connsiteX3" fmla="*/ 573712 w 592378"/>
                <a:gd name="connsiteY3" fmla="*/ 1567567 h 2093945"/>
                <a:gd name="connsiteX4" fmla="*/ 478462 w 592378"/>
                <a:gd name="connsiteY4" fmla="*/ 1977142 h 2093945"/>
                <a:gd name="connsiteX5" fmla="*/ 211762 w 592378"/>
                <a:gd name="connsiteY5" fmla="*/ 2081917 h 2093945"/>
                <a:gd name="connsiteX6" fmla="*/ 11737 w 592378"/>
                <a:gd name="connsiteY6" fmla="*/ 1748542 h 2093945"/>
                <a:gd name="connsiteX7" fmla="*/ 59362 w 592378"/>
                <a:gd name="connsiteY7" fmla="*/ 1196092 h 2093945"/>
                <a:gd name="connsiteX8" fmla="*/ 11737 w 592378"/>
                <a:gd name="connsiteY8" fmla="*/ 853192 h 2093945"/>
                <a:gd name="connsiteX9" fmla="*/ 2212 w 592378"/>
                <a:gd name="connsiteY9" fmla="*/ 605542 h 2093945"/>
                <a:gd name="connsiteX10" fmla="*/ 45075 w 592378"/>
                <a:gd name="connsiteY10" fmla="*/ 319792 h 2093945"/>
                <a:gd name="connsiteX0" fmla="*/ 45075 w 592378"/>
                <a:gd name="connsiteY0" fmla="*/ 319792 h 2093945"/>
                <a:gd name="connsiteX1" fmla="*/ 378449 w 592378"/>
                <a:gd name="connsiteY1" fmla="*/ 5467 h 2093945"/>
                <a:gd name="connsiteX2" fmla="*/ 573712 w 592378"/>
                <a:gd name="connsiteY2" fmla="*/ 472192 h 2093945"/>
                <a:gd name="connsiteX3" fmla="*/ 573712 w 592378"/>
                <a:gd name="connsiteY3" fmla="*/ 1567567 h 2093945"/>
                <a:gd name="connsiteX4" fmla="*/ 478462 w 592378"/>
                <a:gd name="connsiteY4" fmla="*/ 1977142 h 2093945"/>
                <a:gd name="connsiteX5" fmla="*/ 211762 w 592378"/>
                <a:gd name="connsiteY5" fmla="*/ 2081917 h 2093945"/>
                <a:gd name="connsiteX6" fmla="*/ 11737 w 592378"/>
                <a:gd name="connsiteY6" fmla="*/ 1748542 h 2093945"/>
                <a:gd name="connsiteX7" fmla="*/ 59362 w 592378"/>
                <a:gd name="connsiteY7" fmla="*/ 1196092 h 2093945"/>
                <a:gd name="connsiteX8" fmla="*/ 11737 w 592378"/>
                <a:gd name="connsiteY8" fmla="*/ 853192 h 2093945"/>
                <a:gd name="connsiteX9" fmla="*/ 2212 w 592378"/>
                <a:gd name="connsiteY9" fmla="*/ 605542 h 2093945"/>
                <a:gd name="connsiteX10" fmla="*/ 45075 w 592378"/>
                <a:gd name="connsiteY10" fmla="*/ 319792 h 2093945"/>
                <a:gd name="connsiteX0" fmla="*/ 70621 w 594111"/>
                <a:gd name="connsiteY0" fmla="*/ 297924 h 2091127"/>
                <a:gd name="connsiteX1" fmla="*/ 380182 w 594111"/>
                <a:gd name="connsiteY1" fmla="*/ 2649 h 2091127"/>
                <a:gd name="connsiteX2" fmla="*/ 575445 w 594111"/>
                <a:gd name="connsiteY2" fmla="*/ 469374 h 2091127"/>
                <a:gd name="connsiteX3" fmla="*/ 575445 w 594111"/>
                <a:gd name="connsiteY3" fmla="*/ 1564749 h 2091127"/>
                <a:gd name="connsiteX4" fmla="*/ 480195 w 594111"/>
                <a:gd name="connsiteY4" fmla="*/ 1974324 h 2091127"/>
                <a:gd name="connsiteX5" fmla="*/ 213495 w 594111"/>
                <a:gd name="connsiteY5" fmla="*/ 2079099 h 2091127"/>
                <a:gd name="connsiteX6" fmla="*/ 13470 w 594111"/>
                <a:gd name="connsiteY6" fmla="*/ 1745724 h 2091127"/>
                <a:gd name="connsiteX7" fmla="*/ 61095 w 594111"/>
                <a:gd name="connsiteY7" fmla="*/ 1193274 h 2091127"/>
                <a:gd name="connsiteX8" fmla="*/ 13470 w 594111"/>
                <a:gd name="connsiteY8" fmla="*/ 850374 h 2091127"/>
                <a:gd name="connsiteX9" fmla="*/ 3945 w 594111"/>
                <a:gd name="connsiteY9" fmla="*/ 602724 h 2091127"/>
                <a:gd name="connsiteX10" fmla="*/ 70621 w 594111"/>
                <a:gd name="connsiteY10" fmla="*/ 297924 h 2091127"/>
                <a:gd name="connsiteX0" fmla="*/ 70621 w 587953"/>
                <a:gd name="connsiteY0" fmla="*/ 278897 h 2072100"/>
                <a:gd name="connsiteX1" fmla="*/ 470670 w 587953"/>
                <a:gd name="connsiteY1" fmla="*/ 2672 h 2072100"/>
                <a:gd name="connsiteX2" fmla="*/ 575445 w 587953"/>
                <a:gd name="connsiteY2" fmla="*/ 450347 h 2072100"/>
                <a:gd name="connsiteX3" fmla="*/ 575445 w 587953"/>
                <a:gd name="connsiteY3" fmla="*/ 1545722 h 2072100"/>
                <a:gd name="connsiteX4" fmla="*/ 480195 w 587953"/>
                <a:gd name="connsiteY4" fmla="*/ 1955297 h 2072100"/>
                <a:gd name="connsiteX5" fmla="*/ 213495 w 587953"/>
                <a:gd name="connsiteY5" fmla="*/ 2060072 h 2072100"/>
                <a:gd name="connsiteX6" fmla="*/ 13470 w 587953"/>
                <a:gd name="connsiteY6" fmla="*/ 1726697 h 2072100"/>
                <a:gd name="connsiteX7" fmla="*/ 61095 w 587953"/>
                <a:gd name="connsiteY7" fmla="*/ 1174247 h 2072100"/>
                <a:gd name="connsiteX8" fmla="*/ 13470 w 587953"/>
                <a:gd name="connsiteY8" fmla="*/ 831347 h 2072100"/>
                <a:gd name="connsiteX9" fmla="*/ 3945 w 587953"/>
                <a:gd name="connsiteY9" fmla="*/ 583697 h 2072100"/>
                <a:gd name="connsiteX10" fmla="*/ 70621 w 587953"/>
                <a:gd name="connsiteY10" fmla="*/ 278897 h 2072100"/>
                <a:gd name="connsiteX0" fmla="*/ 70621 w 578386"/>
                <a:gd name="connsiteY0" fmla="*/ 278897 h 2072100"/>
                <a:gd name="connsiteX1" fmla="*/ 470670 w 578386"/>
                <a:gd name="connsiteY1" fmla="*/ 2672 h 2072100"/>
                <a:gd name="connsiteX2" fmla="*/ 575445 w 578386"/>
                <a:gd name="connsiteY2" fmla="*/ 450347 h 2072100"/>
                <a:gd name="connsiteX3" fmla="*/ 551634 w 578386"/>
                <a:gd name="connsiteY3" fmla="*/ 1207585 h 2072100"/>
                <a:gd name="connsiteX4" fmla="*/ 575445 w 578386"/>
                <a:gd name="connsiteY4" fmla="*/ 1545722 h 2072100"/>
                <a:gd name="connsiteX5" fmla="*/ 480195 w 578386"/>
                <a:gd name="connsiteY5" fmla="*/ 1955297 h 2072100"/>
                <a:gd name="connsiteX6" fmla="*/ 213495 w 578386"/>
                <a:gd name="connsiteY6" fmla="*/ 2060072 h 2072100"/>
                <a:gd name="connsiteX7" fmla="*/ 13470 w 578386"/>
                <a:gd name="connsiteY7" fmla="*/ 1726697 h 2072100"/>
                <a:gd name="connsiteX8" fmla="*/ 61095 w 578386"/>
                <a:gd name="connsiteY8" fmla="*/ 1174247 h 2072100"/>
                <a:gd name="connsiteX9" fmla="*/ 13470 w 578386"/>
                <a:gd name="connsiteY9" fmla="*/ 831347 h 2072100"/>
                <a:gd name="connsiteX10" fmla="*/ 3945 w 578386"/>
                <a:gd name="connsiteY10" fmla="*/ 583697 h 2072100"/>
                <a:gd name="connsiteX11" fmla="*/ 70621 w 578386"/>
                <a:gd name="connsiteY11" fmla="*/ 278897 h 2072100"/>
                <a:gd name="connsiteX0" fmla="*/ 70621 w 578386"/>
                <a:gd name="connsiteY0" fmla="*/ 278897 h 2072100"/>
                <a:gd name="connsiteX1" fmla="*/ 470670 w 578386"/>
                <a:gd name="connsiteY1" fmla="*/ 2672 h 2072100"/>
                <a:gd name="connsiteX2" fmla="*/ 575445 w 578386"/>
                <a:gd name="connsiteY2" fmla="*/ 450347 h 2072100"/>
                <a:gd name="connsiteX3" fmla="*/ 551634 w 578386"/>
                <a:gd name="connsiteY3" fmla="*/ 1207585 h 2072100"/>
                <a:gd name="connsiteX4" fmla="*/ 575445 w 578386"/>
                <a:gd name="connsiteY4" fmla="*/ 1545722 h 2072100"/>
                <a:gd name="connsiteX5" fmla="*/ 480195 w 578386"/>
                <a:gd name="connsiteY5" fmla="*/ 1955297 h 2072100"/>
                <a:gd name="connsiteX6" fmla="*/ 213495 w 578386"/>
                <a:gd name="connsiteY6" fmla="*/ 2060072 h 2072100"/>
                <a:gd name="connsiteX7" fmla="*/ 99195 w 578386"/>
                <a:gd name="connsiteY7" fmla="*/ 1726697 h 2072100"/>
                <a:gd name="connsiteX8" fmla="*/ 61095 w 578386"/>
                <a:gd name="connsiteY8" fmla="*/ 1174247 h 2072100"/>
                <a:gd name="connsiteX9" fmla="*/ 13470 w 578386"/>
                <a:gd name="connsiteY9" fmla="*/ 831347 h 2072100"/>
                <a:gd name="connsiteX10" fmla="*/ 3945 w 578386"/>
                <a:gd name="connsiteY10" fmla="*/ 583697 h 2072100"/>
                <a:gd name="connsiteX11" fmla="*/ 70621 w 578386"/>
                <a:gd name="connsiteY11" fmla="*/ 278897 h 2072100"/>
                <a:gd name="connsiteX0" fmla="*/ 70621 w 582399"/>
                <a:gd name="connsiteY0" fmla="*/ 278897 h 2070608"/>
                <a:gd name="connsiteX1" fmla="*/ 470670 w 582399"/>
                <a:gd name="connsiteY1" fmla="*/ 2672 h 2070608"/>
                <a:gd name="connsiteX2" fmla="*/ 575445 w 582399"/>
                <a:gd name="connsiteY2" fmla="*/ 450347 h 2070608"/>
                <a:gd name="connsiteX3" fmla="*/ 551634 w 582399"/>
                <a:gd name="connsiteY3" fmla="*/ 1207585 h 2070608"/>
                <a:gd name="connsiteX4" fmla="*/ 580208 w 582399"/>
                <a:gd name="connsiteY4" fmla="*/ 1636209 h 2070608"/>
                <a:gd name="connsiteX5" fmla="*/ 480195 w 582399"/>
                <a:gd name="connsiteY5" fmla="*/ 1955297 h 2070608"/>
                <a:gd name="connsiteX6" fmla="*/ 213495 w 582399"/>
                <a:gd name="connsiteY6" fmla="*/ 2060072 h 2070608"/>
                <a:gd name="connsiteX7" fmla="*/ 99195 w 582399"/>
                <a:gd name="connsiteY7" fmla="*/ 1726697 h 2070608"/>
                <a:gd name="connsiteX8" fmla="*/ 61095 w 582399"/>
                <a:gd name="connsiteY8" fmla="*/ 1174247 h 2070608"/>
                <a:gd name="connsiteX9" fmla="*/ 13470 w 582399"/>
                <a:gd name="connsiteY9" fmla="*/ 831347 h 2070608"/>
                <a:gd name="connsiteX10" fmla="*/ 3945 w 582399"/>
                <a:gd name="connsiteY10" fmla="*/ 583697 h 2070608"/>
                <a:gd name="connsiteX11" fmla="*/ 70621 w 582399"/>
                <a:gd name="connsiteY11" fmla="*/ 278897 h 2070608"/>
                <a:gd name="connsiteX0" fmla="*/ 70621 w 578386"/>
                <a:gd name="connsiteY0" fmla="*/ 278897 h 2069178"/>
                <a:gd name="connsiteX1" fmla="*/ 470670 w 578386"/>
                <a:gd name="connsiteY1" fmla="*/ 2672 h 2069178"/>
                <a:gd name="connsiteX2" fmla="*/ 575445 w 578386"/>
                <a:gd name="connsiteY2" fmla="*/ 450347 h 2069178"/>
                <a:gd name="connsiteX3" fmla="*/ 551634 w 578386"/>
                <a:gd name="connsiteY3" fmla="*/ 1207585 h 2069178"/>
                <a:gd name="connsiteX4" fmla="*/ 546870 w 578386"/>
                <a:gd name="connsiteY4" fmla="*/ 1745747 h 2069178"/>
                <a:gd name="connsiteX5" fmla="*/ 480195 w 578386"/>
                <a:gd name="connsiteY5" fmla="*/ 1955297 h 2069178"/>
                <a:gd name="connsiteX6" fmla="*/ 213495 w 578386"/>
                <a:gd name="connsiteY6" fmla="*/ 2060072 h 2069178"/>
                <a:gd name="connsiteX7" fmla="*/ 99195 w 578386"/>
                <a:gd name="connsiteY7" fmla="*/ 1726697 h 2069178"/>
                <a:gd name="connsiteX8" fmla="*/ 61095 w 578386"/>
                <a:gd name="connsiteY8" fmla="*/ 1174247 h 2069178"/>
                <a:gd name="connsiteX9" fmla="*/ 13470 w 578386"/>
                <a:gd name="connsiteY9" fmla="*/ 831347 h 2069178"/>
                <a:gd name="connsiteX10" fmla="*/ 3945 w 578386"/>
                <a:gd name="connsiteY10" fmla="*/ 583697 h 2069178"/>
                <a:gd name="connsiteX11" fmla="*/ 70621 w 578386"/>
                <a:gd name="connsiteY11" fmla="*/ 278897 h 2069178"/>
                <a:gd name="connsiteX0" fmla="*/ 70621 w 576515"/>
                <a:gd name="connsiteY0" fmla="*/ 278897 h 2069178"/>
                <a:gd name="connsiteX1" fmla="*/ 470670 w 576515"/>
                <a:gd name="connsiteY1" fmla="*/ 2672 h 2069178"/>
                <a:gd name="connsiteX2" fmla="*/ 575445 w 576515"/>
                <a:gd name="connsiteY2" fmla="*/ 450347 h 2069178"/>
                <a:gd name="connsiteX3" fmla="*/ 527822 w 576515"/>
                <a:gd name="connsiteY3" fmla="*/ 1150435 h 2069178"/>
                <a:gd name="connsiteX4" fmla="*/ 546870 w 576515"/>
                <a:gd name="connsiteY4" fmla="*/ 1745747 h 2069178"/>
                <a:gd name="connsiteX5" fmla="*/ 480195 w 576515"/>
                <a:gd name="connsiteY5" fmla="*/ 1955297 h 2069178"/>
                <a:gd name="connsiteX6" fmla="*/ 213495 w 576515"/>
                <a:gd name="connsiteY6" fmla="*/ 2060072 h 2069178"/>
                <a:gd name="connsiteX7" fmla="*/ 99195 w 576515"/>
                <a:gd name="connsiteY7" fmla="*/ 1726697 h 2069178"/>
                <a:gd name="connsiteX8" fmla="*/ 61095 w 576515"/>
                <a:gd name="connsiteY8" fmla="*/ 1174247 h 2069178"/>
                <a:gd name="connsiteX9" fmla="*/ 13470 w 576515"/>
                <a:gd name="connsiteY9" fmla="*/ 831347 h 2069178"/>
                <a:gd name="connsiteX10" fmla="*/ 3945 w 576515"/>
                <a:gd name="connsiteY10" fmla="*/ 583697 h 2069178"/>
                <a:gd name="connsiteX11" fmla="*/ 70621 w 576515"/>
                <a:gd name="connsiteY11" fmla="*/ 278897 h 2069178"/>
                <a:gd name="connsiteX0" fmla="*/ 70621 w 576515"/>
                <a:gd name="connsiteY0" fmla="*/ 278897 h 2093272"/>
                <a:gd name="connsiteX1" fmla="*/ 470670 w 576515"/>
                <a:gd name="connsiteY1" fmla="*/ 2672 h 2093272"/>
                <a:gd name="connsiteX2" fmla="*/ 575445 w 576515"/>
                <a:gd name="connsiteY2" fmla="*/ 450347 h 2093272"/>
                <a:gd name="connsiteX3" fmla="*/ 527822 w 576515"/>
                <a:gd name="connsiteY3" fmla="*/ 1150435 h 2093272"/>
                <a:gd name="connsiteX4" fmla="*/ 546870 w 576515"/>
                <a:gd name="connsiteY4" fmla="*/ 1745747 h 2093272"/>
                <a:gd name="connsiteX5" fmla="*/ 456383 w 576515"/>
                <a:gd name="connsiteY5" fmla="*/ 2045785 h 2093272"/>
                <a:gd name="connsiteX6" fmla="*/ 213495 w 576515"/>
                <a:gd name="connsiteY6" fmla="*/ 2060072 h 2093272"/>
                <a:gd name="connsiteX7" fmla="*/ 99195 w 576515"/>
                <a:gd name="connsiteY7" fmla="*/ 1726697 h 2093272"/>
                <a:gd name="connsiteX8" fmla="*/ 61095 w 576515"/>
                <a:gd name="connsiteY8" fmla="*/ 1174247 h 2093272"/>
                <a:gd name="connsiteX9" fmla="*/ 13470 w 576515"/>
                <a:gd name="connsiteY9" fmla="*/ 831347 h 2093272"/>
                <a:gd name="connsiteX10" fmla="*/ 3945 w 576515"/>
                <a:gd name="connsiteY10" fmla="*/ 583697 h 2093272"/>
                <a:gd name="connsiteX11" fmla="*/ 70621 w 576515"/>
                <a:gd name="connsiteY11" fmla="*/ 278897 h 2093272"/>
                <a:gd name="connsiteX0" fmla="*/ 111522 w 579316"/>
                <a:gd name="connsiteY0" fmla="*/ 238478 h 2095378"/>
                <a:gd name="connsiteX1" fmla="*/ 473471 w 579316"/>
                <a:gd name="connsiteY1" fmla="*/ 4778 h 2095378"/>
                <a:gd name="connsiteX2" fmla="*/ 578246 w 579316"/>
                <a:gd name="connsiteY2" fmla="*/ 452453 h 2095378"/>
                <a:gd name="connsiteX3" fmla="*/ 530623 w 579316"/>
                <a:gd name="connsiteY3" fmla="*/ 1152541 h 2095378"/>
                <a:gd name="connsiteX4" fmla="*/ 549671 w 579316"/>
                <a:gd name="connsiteY4" fmla="*/ 1747853 h 2095378"/>
                <a:gd name="connsiteX5" fmla="*/ 459184 w 579316"/>
                <a:gd name="connsiteY5" fmla="*/ 2047891 h 2095378"/>
                <a:gd name="connsiteX6" fmla="*/ 216296 w 579316"/>
                <a:gd name="connsiteY6" fmla="*/ 2062178 h 2095378"/>
                <a:gd name="connsiteX7" fmla="*/ 101996 w 579316"/>
                <a:gd name="connsiteY7" fmla="*/ 1728803 h 2095378"/>
                <a:gd name="connsiteX8" fmla="*/ 63896 w 579316"/>
                <a:gd name="connsiteY8" fmla="*/ 1176353 h 2095378"/>
                <a:gd name="connsiteX9" fmla="*/ 16271 w 579316"/>
                <a:gd name="connsiteY9" fmla="*/ 833453 h 2095378"/>
                <a:gd name="connsiteX10" fmla="*/ 6746 w 579316"/>
                <a:gd name="connsiteY10" fmla="*/ 585803 h 2095378"/>
                <a:gd name="connsiteX11" fmla="*/ 111522 w 579316"/>
                <a:gd name="connsiteY11" fmla="*/ 238478 h 2095378"/>
                <a:gd name="connsiteX0" fmla="*/ 84254 w 577448"/>
                <a:gd name="connsiteY0" fmla="*/ 246486 h 2094880"/>
                <a:gd name="connsiteX1" fmla="*/ 471603 w 577448"/>
                <a:gd name="connsiteY1" fmla="*/ 4280 h 2094880"/>
                <a:gd name="connsiteX2" fmla="*/ 576378 w 577448"/>
                <a:gd name="connsiteY2" fmla="*/ 451955 h 2094880"/>
                <a:gd name="connsiteX3" fmla="*/ 528755 w 577448"/>
                <a:gd name="connsiteY3" fmla="*/ 1152043 h 2094880"/>
                <a:gd name="connsiteX4" fmla="*/ 547803 w 577448"/>
                <a:gd name="connsiteY4" fmla="*/ 1747355 h 2094880"/>
                <a:gd name="connsiteX5" fmla="*/ 457316 w 577448"/>
                <a:gd name="connsiteY5" fmla="*/ 2047393 h 2094880"/>
                <a:gd name="connsiteX6" fmla="*/ 214428 w 577448"/>
                <a:gd name="connsiteY6" fmla="*/ 2061680 h 2094880"/>
                <a:gd name="connsiteX7" fmla="*/ 100128 w 577448"/>
                <a:gd name="connsiteY7" fmla="*/ 1728305 h 2094880"/>
                <a:gd name="connsiteX8" fmla="*/ 62028 w 577448"/>
                <a:gd name="connsiteY8" fmla="*/ 1175855 h 2094880"/>
                <a:gd name="connsiteX9" fmla="*/ 14403 w 577448"/>
                <a:gd name="connsiteY9" fmla="*/ 832955 h 2094880"/>
                <a:gd name="connsiteX10" fmla="*/ 4878 w 577448"/>
                <a:gd name="connsiteY10" fmla="*/ 585305 h 2094880"/>
                <a:gd name="connsiteX11" fmla="*/ 84254 w 577448"/>
                <a:gd name="connsiteY11" fmla="*/ 246486 h 2094880"/>
                <a:gd name="connsiteX0" fmla="*/ 86823 w 580017"/>
                <a:gd name="connsiteY0" fmla="*/ 246430 h 2094824"/>
                <a:gd name="connsiteX1" fmla="*/ 474172 w 580017"/>
                <a:gd name="connsiteY1" fmla="*/ 4224 h 2094824"/>
                <a:gd name="connsiteX2" fmla="*/ 578947 w 580017"/>
                <a:gd name="connsiteY2" fmla="*/ 451899 h 2094824"/>
                <a:gd name="connsiteX3" fmla="*/ 531324 w 580017"/>
                <a:gd name="connsiteY3" fmla="*/ 1151987 h 2094824"/>
                <a:gd name="connsiteX4" fmla="*/ 550372 w 580017"/>
                <a:gd name="connsiteY4" fmla="*/ 1747299 h 2094824"/>
                <a:gd name="connsiteX5" fmla="*/ 459885 w 580017"/>
                <a:gd name="connsiteY5" fmla="*/ 2047337 h 2094824"/>
                <a:gd name="connsiteX6" fmla="*/ 216997 w 580017"/>
                <a:gd name="connsiteY6" fmla="*/ 2061624 h 2094824"/>
                <a:gd name="connsiteX7" fmla="*/ 102697 w 580017"/>
                <a:gd name="connsiteY7" fmla="*/ 1728249 h 2094824"/>
                <a:gd name="connsiteX8" fmla="*/ 64597 w 580017"/>
                <a:gd name="connsiteY8" fmla="*/ 1175799 h 2094824"/>
                <a:gd name="connsiteX9" fmla="*/ 16972 w 580017"/>
                <a:gd name="connsiteY9" fmla="*/ 832899 h 2094824"/>
                <a:gd name="connsiteX10" fmla="*/ 4272 w 580017"/>
                <a:gd name="connsiteY10" fmla="*/ 568239 h 2094824"/>
                <a:gd name="connsiteX11" fmla="*/ 86823 w 580017"/>
                <a:gd name="connsiteY11" fmla="*/ 246430 h 2094824"/>
                <a:gd name="connsiteX0" fmla="*/ 83015 w 576209"/>
                <a:gd name="connsiteY0" fmla="*/ 246430 h 2094824"/>
                <a:gd name="connsiteX1" fmla="*/ 470364 w 576209"/>
                <a:gd name="connsiteY1" fmla="*/ 4224 h 2094824"/>
                <a:gd name="connsiteX2" fmla="*/ 575139 w 576209"/>
                <a:gd name="connsiteY2" fmla="*/ 451899 h 2094824"/>
                <a:gd name="connsiteX3" fmla="*/ 527516 w 576209"/>
                <a:gd name="connsiteY3" fmla="*/ 1151987 h 2094824"/>
                <a:gd name="connsiteX4" fmla="*/ 546564 w 576209"/>
                <a:gd name="connsiteY4" fmla="*/ 1747299 h 2094824"/>
                <a:gd name="connsiteX5" fmla="*/ 456077 w 576209"/>
                <a:gd name="connsiteY5" fmla="*/ 2047337 h 2094824"/>
                <a:gd name="connsiteX6" fmla="*/ 213189 w 576209"/>
                <a:gd name="connsiteY6" fmla="*/ 2061624 h 2094824"/>
                <a:gd name="connsiteX7" fmla="*/ 98889 w 576209"/>
                <a:gd name="connsiteY7" fmla="*/ 1728249 h 2094824"/>
                <a:gd name="connsiteX8" fmla="*/ 60789 w 576209"/>
                <a:gd name="connsiteY8" fmla="*/ 1175799 h 2094824"/>
                <a:gd name="connsiteX9" fmla="*/ 13164 w 576209"/>
                <a:gd name="connsiteY9" fmla="*/ 832899 h 2094824"/>
                <a:gd name="connsiteX10" fmla="*/ 464 w 576209"/>
                <a:gd name="connsiteY10" fmla="*/ 568239 h 2094824"/>
                <a:gd name="connsiteX11" fmla="*/ 83015 w 576209"/>
                <a:gd name="connsiteY11" fmla="*/ 246430 h 2094824"/>
                <a:gd name="connsiteX0" fmla="*/ 83015 w 576209"/>
                <a:gd name="connsiteY0" fmla="*/ 246430 h 2094824"/>
                <a:gd name="connsiteX1" fmla="*/ 470364 w 576209"/>
                <a:gd name="connsiteY1" fmla="*/ 4224 h 2094824"/>
                <a:gd name="connsiteX2" fmla="*/ 575139 w 576209"/>
                <a:gd name="connsiteY2" fmla="*/ 451899 h 2094824"/>
                <a:gd name="connsiteX3" fmla="*/ 527516 w 576209"/>
                <a:gd name="connsiteY3" fmla="*/ 1151987 h 2094824"/>
                <a:gd name="connsiteX4" fmla="*/ 546564 w 576209"/>
                <a:gd name="connsiteY4" fmla="*/ 1747299 h 2094824"/>
                <a:gd name="connsiteX5" fmla="*/ 456077 w 576209"/>
                <a:gd name="connsiteY5" fmla="*/ 2047337 h 2094824"/>
                <a:gd name="connsiteX6" fmla="*/ 213189 w 576209"/>
                <a:gd name="connsiteY6" fmla="*/ 2061624 h 2094824"/>
                <a:gd name="connsiteX7" fmla="*/ 98889 w 576209"/>
                <a:gd name="connsiteY7" fmla="*/ 1728249 h 2094824"/>
                <a:gd name="connsiteX8" fmla="*/ 73489 w 576209"/>
                <a:gd name="connsiteY8" fmla="*/ 1252346 h 2094824"/>
                <a:gd name="connsiteX9" fmla="*/ 13164 w 576209"/>
                <a:gd name="connsiteY9" fmla="*/ 832899 h 2094824"/>
                <a:gd name="connsiteX10" fmla="*/ 464 w 576209"/>
                <a:gd name="connsiteY10" fmla="*/ 568239 h 2094824"/>
                <a:gd name="connsiteX11" fmla="*/ 83015 w 576209"/>
                <a:gd name="connsiteY11" fmla="*/ 246430 h 2094824"/>
                <a:gd name="connsiteX0" fmla="*/ 83015 w 576209"/>
                <a:gd name="connsiteY0" fmla="*/ 246430 h 2093641"/>
                <a:gd name="connsiteX1" fmla="*/ 470364 w 576209"/>
                <a:gd name="connsiteY1" fmla="*/ 4224 h 2093641"/>
                <a:gd name="connsiteX2" fmla="*/ 575139 w 576209"/>
                <a:gd name="connsiteY2" fmla="*/ 451899 h 2093641"/>
                <a:gd name="connsiteX3" fmla="*/ 527516 w 576209"/>
                <a:gd name="connsiteY3" fmla="*/ 1151987 h 2093641"/>
                <a:gd name="connsiteX4" fmla="*/ 546564 w 576209"/>
                <a:gd name="connsiteY4" fmla="*/ 1747299 h 2093641"/>
                <a:gd name="connsiteX5" fmla="*/ 456077 w 576209"/>
                <a:gd name="connsiteY5" fmla="*/ 2047337 h 2093641"/>
                <a:gd name="connsiteX6" fmla="*/ 213189 w 576209"/>
                <a:gd name="connsiteY6" fmla="*/ 2061624 h 2093641"/>
                <a:gd name="connsiteX7" fmla="*/ 105239 w 576209"/>
                <a:gd name="connsiteY7" fmla="*/ 1745259 h 2093641"/>
                <a:gd name="connsiteX8" fmla="*/ 73489 w 576209"/>
                <a:gd name="connsiteY8" fmla="*/ 1252346 h 2093641"/>
                <a:gd name="connsiteX9" fmla="*/ 13164 w 576209"/>
                <a:gd name="connsiteY9" fmla="*/ 832899 h 2093641"/>
                <a:gd name="connsiteX10" fmla="*/ 464 w 576209"/>
                <a:gd name="connsiteY10" fmla="*/ 568239 h 2093641"/>
                <a:gd name="connsiteX11" fmla="*/ 83015 w 576209"/>
                <a:gd name="connsiteY11" fmla="*/ 246430 h 2093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6209" h="2093641">
                  <a:moveTo>
                    <a:pt x="83015" y="246430"/>
                  </a:moveTo>
                  <a:cubicBezTo>
                    <a:pt x="161332" y="152428"/>
                    <a:pt x="388343" y="-30021"/>
                    <a:pt x="470364" y="4224"/>
                  </a:cubicBezTo>
                  <a:cubicBezTo>
                    <a:pt x="552385" y="38469"/>
                    <a:pt x="565614" y="260605"/>
                    <a:pt x="575139" y="451899"/>
                  </a:cubicBezTo>
                  <a:cubicBezTo>
                    <a:pt x="584664" y="643193"/>
                    <a:pt x="527516" y="969425"/>
                    <a:pt x="527516" y="1151987"/>
                  </a:cubicBezTo>
                  <a:cubicBezTo>
                    <a:pt x="527516" y="1334549"/>
                    <a:pt x="558470" y="1598074"/>
                    <a:pt x="546564" y="1747299"/>
                  </a:cubicBezTo>
                  <a:cubicBezTo>
                    <a:pt x="534658" y="1896524"/>
                    <a:pt x="511639" y="1994950"/>
                    <a:pt x="456077" y="2047337"/>
                  </a:cubicBezTo>
                  <a:cubicBezTo>
                    <a:pt x="400515" y="2099724"/>
                    <a:pt x="271662" y="2111970"/>
                    <a:pt x="213189" y="2061624"/>
                  </a:cubicBezTo>
                  <a:cubicBezTo>
                    <a:pt x="154716" y="2011278"/>
                    <a:pt x="128522" y="1880139"/>
                    <a:pt x="105239" y="1745259"/>
                  </a:cubicBezTo>
                  <a:cubicBezTo>
                    <a:pt x="81956" y="1610379"/>
                    <a:pt x="88835" y="1404406"/>
                    <a:pt x="73489" y="1252346"/>
                  </a:cubicBezTo>
                  <a:cubicBezTo>
                    <a:pt x="58143" y="1100286"/>
                    <a:pt x="22689" y="931324"/>
                    <a:pt x="13164" y="832899"/>
                  </a:cubicBezTo>
                  <a:cubicBezTo>
                    <a:pt x="3639" y="734474"/>
                    <a:pt x="-1653" y="636215"/>
                    <a:pt x="464" y="568239"/>
                  </a:cubicBezTo>
                  <a:cubicBezTo>
                    <a:pt x="2581" y="500263"/>
                    <a:pt x="4698" y="340432"/>
                    <a:pt x="83015" y="246430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" name="Groupe 1"/>
          <p:cNvGrpSpPr/>
          <p:nvPr/>
        </p:nvGrpSpPr>
        <p:grpSpPr>
          <a:xfrm>
            <a:off x="4209579" y="4356901"/>
            <a:ext cx="722461" cy="1507100"/>
            <a:chOff x="4065563" y="4356901"/>
            <a:chExt cx="722461" cy="1507100"/>
          </a:xfrm>
        </p:grpSpPr>
        <p:grpSp>
          <p:nvGrpSpPr>
            <p:cNvPr id="114" name="Groupe 113"/>
            <p:cNvGrpSpPr/>
            <p:nvPr/>
          </p:nvGrpSpPr>
          <p:grpSpPr>
            <a:xfrm>
              <a:off x="4137471" y="4497284"/>
              <a:ext cx="576064" cy="1366717"/>
              <a:chOff x="6293049" y="4636309"/>
              <a:chExt cx="576064" cy="1366717"/>
            </a:xfrm>
          </p:grpSpPr>
          <p:sp>
            <p:nvSpPr>
              <p:cNvPr id="115" name="Rectangle 114"/>
              <p:cNvSpPr/>
              <p:nvPr/>
            </p:nvSpPr>
            <p:spPr>
              <a:xfrm>
                <a:off x="6367538" y="4636309"/>
                <a:ext cx="432048" cy="142187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6293049" y="4778496"/>
                <a:ext cx="576064" cy="154385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6293049" y="4932882"/>
                <a:ext cx="576064" cy="150875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6293049" y="5083757"/>
                <a:ext cx="504056" cy="158444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6367538" y="5243012"/>
                <a:ext cx="429567" cy="14920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6365057" y="5395411"/>
                <a:ext cx="432048" cy="161981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6364933" y="5553601"/>
                <a:ext cx="432048" cy="155094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6437064" y="5695949"/>
                <a:ext cx="362521" cy="159561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6509074" y="5855510"/>
                <a:ext cx="144015" cy="147516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26" name="Groupe 125"/>
            <p:cNvGrpSpPr/>
            <p:nvPr/>
          </p:nvGrpSpPr>
          <p:grpSpPr>
            <a:xfrm>
              <a:off x="4137471" y="4356901"/>
              <a:ext cx="576064" cy="1502077"/>
              <a:chOff x="6156176" y="4582239"/>
              <a:chExt cx="576064" cy="1502077"/>
            </a:xfrm>
          </p:grpSpPr>
          <p:cxnSp>
            <p:nvCxnSpPr>
              <p:cNvPr id="127" name="Connecteur droit 126"/>
              <p:cNvCxnSpPr/>
              <p:nvPr/>
            </p:nvCxnSpPr>
            <p:spPr>
              <a:xfrm flipV="1">
                <a:off x="6516216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Connecteur droit 127"/>
              <p:cNvCxnSpPr/>
              <p:nvPr/>
            </p:nvCxnSpPr>
            <p:spPr>
              <a:xfrm flipV="1">
                <a:off x="6372200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Connecteur droit 128"/>
              <p:cNvCxnSpPr/>
              <p:nvPr/>
            </p:nvCxnSpPr>
            <p:spPr>
              <a:xfrm flipV="1">
                <a:off x="6228184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Connecteur droit 129"/>
              <p:cNvCxnSpPr/>
              <p:nvPr/>
            </p:nvCxnSpPr>
            <p:spPr>
              <a:xfrm flipV="1">
                <a:off x="6660232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Connecteur droit 130"/>
              <p:cNvCxnSpPr/>
              <p:nvPr/>
            </p:nvCxnSpPr>
            <p:spPr>
              <a:xfrm flipV="1">
                <a:off x="6300192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Connecteur droit 131"/>
              <p:cNvCxnSpPr/>
              <p:nvPr/>
            </p:nvCxnSpPr>
            <p:spPr>
              <a:xfrm flipV="1">
                <a:off x="6444208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Connecteur droit 132"/>
              <p:cNvCxnSpPr/>
              <p:nvPr/>
            </p:nvCxnSpPr>
            <p:spPr>
              <a:xfrm flipV="1">
                <a:off x="6732240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Connecteur droit 133"/>
              <p:cNvCxnSpPr/>
              <p:nvPr/>
            </p:nvCxnSpPr>
            <p:spPr>
              <a:xfrm flipV="1">
                <a:off x="6588224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Connecteur droit 134"/>
              <p:cNvCxnSpPr/>
              <p:nvPr/>
            </p:nvCxnSpPr>
            <p:spPr>
              <a:xfrm flipV="1">
                <a:off x="6156176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6" name="Groupe 135"/>
            <p:cNvGrpSpPr/>
            <p:nvPr/>
          </p:nvGrpSpPr>
          <p:grpSpPr>
            <a:xfrm>
              <a:off x="4067944" y="4492350"/>
              <a:ext cx="720080" cy="1224136"/>
              <a:chOff x="6079506" y="4715307"/>
              <a:chExt cx="720080" cy="1224136"/>
            </a:xfrm>
          </p:grpSpPr>
          <p:cxnSp>
            <p:nvCxnSpPr>
              <p:cNvPr id="137" name="Connecteur droit 136"/>
              <p:cNvCxnSpPr/>
              <p:nvPr/>
            </p:nvCxnSpPr>
            <p:spPr>
              <a:xfrm flipH="1">
                <a:off x="6079506" y="5016814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Connecteur droit 137"/>
              <p:cNvCxnSpPr/>
              <p:nvPr/>
            </p:nvCxnSpPr>
            <p:spPr>
              <a:xfrm flipH="1">
                <a:off x="6079506" y="5327420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Connecteur droit 138"/>
              <p:cNvCxnSpPr/>
              <p:nvPr/>
            </p:nvCxnSpPr>
            <p:spPr>
              <a:xfrm flipH="1">
                <a:off x="6079506" y="5641325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Connecteur droit 139"/>
              <p:cNvCxnSpPr/>
              <p:nvPr/>
            </p:nvCxnSpPr>
            <p:spPr>
              <a:xfrm flipH="1">
                <a:off x="6079506" y="5939443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Connecteur droit 140"/>
              <p:cNvCxnSpPr/>
              <p:nvPr/>
            </p:nvCxnSpPr>
            <p:spPr>
              <a:xfrm flipH="1">
                <a:off x="6079506" y="4715307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Connecteur droit 141"/>
              <p:cNvCxnSpPr/>
              <p:nvPr/>
            </p:nvCxnSpPr>
            <p:spPr>
              <a:xfrm flipH="1">
                <a:off x="6079506" y="5792627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Connecteur droit 142"/>
              <p:cNvCxnSpPr/>
              <p:nvPr/>
            </p:nvCxnSpPr>
            <p:spPr>
              <a:xfrm flipH="1">
                <a:off x="6079506" y="5476144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Connecteur droit 143"/>
              <p:cNvCxnSpPr/>
              <p:nvPr/>
            </p:nvCxnSpPr>
            <p:spPr>
              <a:xfrm flipH="1">
                <a:off x="6079506" y="5167689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Connecteur droit 144"/>
              <p:cNvCxnSpPr/>
              <p:nvPr/>
            </p:nvCxnSpPr>
            <p:spPr>
              <a:xfrm flipH="1">
                <a:off x="6079506" y="4862879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5" name="Rectangle 124"/>
            <p:cNvSpPr/>
            <p:nvPr/>
          </p:nvSpPr>
          <p:spPr>
            <a:xfrm>
              <a:off x="4065563" y="4359281"/>
              <a:ext cx="720080" cy="1502077"/>
            </a:xfrm>
            <a:prstGeom prst="rect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95" name="Connecteur droit 94"/>
          <p:cNvCxnSpPr/>
          <p:nvPr/>
        </p:nvCxnSpPr>
        <p:spPr>
          <a:xfrm>
            <a:off x="1580741" y="5116934"/>
            <a:ext cx="182947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/>
          <p:cNvCxnSpPr/>
          <p:nvPr/>
        </p:nvCxnSpPr>
        <p:spPr>
          <a:xfrm>
            <a:off x="3976886" y="5116934"/>
            <a:ext cx="182947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6696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 7"/>
          <p:cNvGrpSpPr/>
          <p:nvPr/>
        </p:nvGrpSpPr>
        <p:grpSpPr>
          <a:xfrm>
            <a:off x="797460" y="4365104"/>
            <a:ext cx="720080" cy="1502077"/>
            <a:chOff x="797460" y="4365104"/>
            <a:chExt cx="720080" cy="1502077"/>
          </a:xfrm>
        </p:grpSpPr>
        <p:grpSp>
          <p:nvGrpSpPr>
            <p:cNvPr id="15" name="Groupe 14"/>
            <p:cNvGrpSpPr/>
            <p:nvPr/>
          </p:nvGrpSpPr>
          <p:grpSpPr>
            <a:xfrm>
              <a:off x="797460" y="4365104"/>
              <a:ext cx="720080" cy="1502077"/>
              <a:chOff x="797460" y="4365104"/>
              <a:chExt cx="720080" cy="1502077"/>
            </a:xfrm>
          </p:grpSpPr>
          <p:cxnSp>
            <p:nvCxnSpPr>
              <p:cNvPr id="6" name="Connecteur droit 5"/>
              <p:cNvCxnSpPr>
                <a:stCxn id="4" idx="2"/>
                <a:endCxn id="4" idx="0"/>
              </p:cNvCxnSpPr>
              <p:nvPr/>
            </p:nvCxnSpPr>
            <p:spPr>
              <a:xfrm flipV="1">
                <a:off x="1157500" y="4365104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necteur droit 8"/>
              <p:cNvCxnSpPr/>
              <p:nvPr/>
            </p:nvCxnSpPr>
            <p:spPr>
              <a:xfrm flipH="1">
                <a:off x="797460" y="4653136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necteur droit 11"/>
              <p:cNvCxnSpPr/>
              <p:nvPr/>
            </p:nvCxnSpPr>
            <p:spPr>
              <a:xfrm flipH="1">
                <a:off x="797460" y="5269566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necteur droit 12"/>
              <p:cNvCxnSpPr/>
              <p:nvPr/>
            </p:nvCxnSpPr>
            <p:spPr>
              <a:xfrm flipH="1">
                <a:off x="797460" y="5577780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necteur droit 13"/>
              <p:cNvCxnSpPr/>
              <p:nvPr/>
            </p:nvCxnSpPr>
            <p:spPr>
              <a:xfrm flipH="1">
                <a:off x="797460" y="4961351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" name="Rectangle 3"/>
              <p:cNvSpPr/>
              <p:nvPr/>
            </p:nvSpPr>
            <p:spPr>
              <a:xfrm>
                <a:off x="797460" y="4365104"/>
                <a:ext cx="720080" cy="1502077"/>
              </a:xfrm>
              <a:prstGeom prst="rect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3" name="Forme libre 2"/>
            <p:cNvSpPr/>
            <p:nvPr/>
          </p:nvSpPr>
          <p:spPr>
            <a:xfrm>
              <a:off x="892699" y="4484906"/>
              <a:ext cx="504201" cy="1251355"/>
            </a:xfrm>
            <a:custGeom>
              <a:avLst/>
              <a:gdLst>
                <a:gd name="connsiteX0" fmla="*/ 22229 w 617504"/>
                <a:gd name="connsiteY0" fmla="*/ 486014 h 2060142"/>
                <a:gd name="connsiteX1" fmla="*/ 327029 w 617504"/>
                <a:gd name="connsiteY1" fmla="*/ 239 h 2060142"/>
                <a:gd name="connsiteX2" fmla="*/ 593729 w 617504"/>
                <a:gd name="connsiteY2" fmla="*/ 438389 h 2060142"/>
                <a:gd name="connsiteX3" fmla="*/ 593729 w 617504"/>
                <a:gd name="connsiteY3" fmla="*/ 1533764 h 2060142"/>
                <a:gd name="connsiteX4" fmla="*/ 498479 w 617504"/>
                <a:gd name="connsiteY4" fmla="*/ 1943339 h 2060142"/>
                <a:gd name="connsiteX5" fmla="*/ 231779 w 617504"/>
                <a:gd name="connsiteY5" fmla="*/ 2048114 h 2060142"/>
                <a:gd name="connsiteX6" fmla="*/ 31754 w 617504"/>
                <a:gd name="connsiteY6" fmla="*/ 1714739 h 2060142"/>
                <a:gd name="connsiteX7" fmla="*/ 79379 w 617504"/>
                <a:gd name="connsiteY7" fmla="*/ 1162289 h 2060142"/>
                <a:gd name="connsiteX8" fmla="*/ 31754 w 617504"/>
                <a:gd name="connsiteY8" fmla="*/ 819389 h 2060142"/>
                <a:gd name="connsiteX9" fmla="*/ 22229 w 617504"/>
                <a:gd name="connsiteY9" fmla="*/ 571739 h 2060142"/>
                <a:gd name="connsiteX10" fmla="*/ 22229 w 617504"/>
                <a:gd name="connsiteY10" fmla="*/ 486014 h 2060142"/>
                <a:gd name="connsiteX0" fmla="*/ 55291 w 598178"/>
                <a:gd name="connsiteY0" fmla="*/ 278620 h 2062298"/>
                <a:gd name="connsiteX1" fmla="*/ 307703 w 598178"/>
                <a:gd name="connsiteY1" fmla="*/ 2395 h 2062298"/>
                <a:gd name="connsiteX2" fmla="*/ 574403 w 598178"/>
                <a:gd name="connsiteY2" fmla="*/ 440545 h 2062298"/>
                <a:gd name="connsiteX3" fmla="*/ 574403 w 598178"/>
                <a:gd name="connsiteY3" fmla="*/ 1535920 h 2062298"/>
                <a:gd name="connsiteX4" fmla="*/ 479153 w 598178"/>
                <a:gd name="connsiteY4" fmla="*/ 1945495 h 2062298"/>
                <a:gd name="connsiteX5" fmla="*/ 212453 w 598178"/>
                <a:gd name="connsiteY5" fmla="*/ 2050270 h 2062298"/>
                <a:gd name="connsiteX6" fmla="*/ 12428 w 598178"/>
                <a:gd name="connsiteY6" fmla="*/ 1716895 h 2062298"/>
                <a:gd name="connsiteX7" fmla="*/ 60053 w 598178"/>
                <a:gd name="connsiteY7" fmla="*/ 1164445 h 2062298"/>
                <a:gd name="connsiteX8" fmla="*/ 12428 w 598178"/>
                <a:gd name="connsiteY8" fmla="*/ 821545 h 2062298"/>
                <a:gd name="connsiteX9" fmla="*/ 2903 w 598178"/>
                <a:gd name="connsiteY9" fmla="*/ 573895 h 2062298"/>
                <a:gd name="connsiteX10" fmla="*/ 55291 w 598178"/>
                <a:gd name="connsiteY10" fmla="*/ 278620 h 2062298"/>
                <a:gd name="connsiteX0" fmla="*/ 45075 w 597487"/>
                <a:gd name="connsiteY0" fmla="*/ 287812 h 2061965"/>
                <a:gd name="connsiteX1" fmla="*/ 307012 w 597487"/>
                <a:gd name="connsiteY1" fmla="*/ 2062 h 2061965"/>
                <a:gd name="connsiteX2" fmla="*/ 573712 w 597487"/>
                <a:gd name="connsiteY2" fmla="*/ 440212 h 2061965"/>
                <a:gd name="connsiteX3" fmla="*/ 573712 w 597487"/>
                <a:gd name="connsiteY3" fmla="*/ 1535587 h 2061965"/>
                <a:gd name="connsiteX4" fmla="*/ 478462 w 597487"/>
                <a:gd name="connsiteY4" fmla="*/ 1945162 h 2061965"/>
                <a:gd name="connsiteX5" fmla="*/ 211762 w 597487"/>
                <a:gd name="connsiteY5" fmla="*/ 2049937 h 2061965"/>
                <a:gd name="connsiteX6" fmla="*/ 11737 w 597487"/>
                <a:gd name="connsiteY6" fmla="*/ 1716562 h 2061965"/>
                <a:gd name="connsiteX7" fmla="*/ 59362 w 597487"/>
                <a:gd name="connsiteY7" fmla="*/ 1164112 h 2061965"/>
                <a:gd name="connsiteX8" fmla="*/ 11737 w 597487"/>
                <a:gd name="connsiteY8" fmla="*/ 821212 h 2061965"/>
                <a:gd name="connsiteX9" fmla="*/ 2212 w 597487"/>
                <a:gd name="connsiteY9" fmla="*/ 573562 h 2061965"/>
                <a:gd name="connsiteX10" fmla="*/ 45075 w 597487"/>
                <a:gd name="connsiteY10" fmla="*/ 287812 h 2061965"/>
                <a:gd name="connsiteX0" fmla="*/ 45075 w 592378"/>
                <a:gd name="connsiteY0" fmla="*/ 316197 h 2090350"/>
                <a:gd name="connsiteX1" fmla="*/ 378449 w 592378"/>
                <a:gd name="connsiteY1" fmla="*/ 1872 h 2090350"/>
                <a:gd name="connsiteX2" fmla="*/ 573712 w 592378"/>
                <a:gd name="connsiteY2" fmla="*/ 468597 h 2090350"/>
                <a:gd name="connsiteX3" fmla="*/ 573712 w 592378"/>
                <a:gd name="connsiteY3" fmla="*/ 1563972 h 2090350"/>
                <a:gd name="connsiteX4" fmla="*/ 478462 w 592378"/>
                <a:gd name="connsiteY4" fmla="*/ 1973547 h 2090350"/>
                <a:gd name="connsiteX5" fmla="*/ 211762 w 592378"/>
                <a:gd name="connsiteY5" fmla="*/ 2078322 h 2090350"/>
                <a:gd name="connsiteX6" fmla="*/ 11737 w 592378"/>
                <a:gd name="connsiteY6" fmla="*/ 1744947 h 2090350"/>
                <a:gd name="connsiteX7" fmla="*/ 59362 w 592378"/>
                <a:gd name="connsiteY7" fmla="*/ 1192497 h 2090350"/>
                <a:gd name="connsiteX8" fmla="*/ 11737 w 592378"/>
                <a:gd name="connsiteY8" fmla="*/ 849597 h 2090350"/>
                <a:gd name="connsiteX9" fmla="*/ 2212 w 592378"/>
                <a:gd name="connsiteY9" fmla="*/ 601947 h 2090350"/>
                <a:gd name="connsiteX10" fmla="*/ 45075 w 592378"/>
                <a:gd name="connsiteY10" fmla="*/ 316197 h 2090350"/>
                <a:gd name="connsiteX0" fmla="*/ 45075 w 592378"/>
                <a:gd name="connsiteY0" fmla="*/ 319792 h 2093945"/>
                <a:gd name="connsiteX1" fmla="*/ 378449 w 592378"/>
                <a:gd name="connsiteY1" fmla="*/ 5467 h 2093945"/>
                <a:gd name="connsiteX2" fmla="*/ 573712 w 592378"/>
                <a:gd name="connsiteY2" fmla="*/ 472192 h 2093945"/>
                <a:gd name="connsiteX3" fmla="*/ 573712 w 592378"/>
                <a:gd name="connsiteY3" fmla="*/ 1567567 h 2093945"/>
                <a:gd name="connsiteX4" fmla="*/ 478462 w 592378"/>
                <a:gd name="connsiteY4" fmla="*/ 1977142 h 2093945"/>
                <a:gd name="connsiteX5" fmla="*/ 211762 w 592378"/>
                <a:gd name="connsiteY5" fmla="*/ 2081917 h 2093945"/>
                <a:gd name="connsiteX6" fmla="*/ 11737 w 592378"/>
                <a:gd name="connsiteY6" fmla="*/ 1748542 h 2093945"/>
                <a:gd name="connsiteX7" fmla="*/ 59362 w 592378"/>
                <a:gd name="connsiteY7" fmla="*/ 1196092 h 2093945"/>
                <a:gd name="connsiteX8" fmla="*/ 11737 w 592378"/>
                <a:gd name="connsiteY8" fmla="*/ 853192 h 2093945"/>
                <a:gd name="connsiteX9" fmla="*/ 2212 w 592378"/>
                <a:gd name="connsiteY9" fmla="*/ 605542 h 2093945"/>
                <a:gd name="connsiteX10" fmla="*/ 45075 w 592378"/>
                <a:gd name="connsiteY10" fmla="*/ 319792 h 2093945"/>
                <a:gd name="connsiteX0" fmla="*/ 45075 w 592378"/>
                <a:gd name="connsiteY0" fmla="*/ 319792 h 2093945"/>
                <a:gd name="connsiteX1" fmla="*/ 378449 w 592378"/>
                <a:gd name="connsiteY1" fmla="*/ 5467 h 2093945"/>
                <a:gd name="connsiteX2" fmla="*/ 573712 w 592378"/>
                <a:gd name="connsiteY2" fmla="*/ 472192 h 2093945"/>
                <a:gd name="connsiteX3" fmla="*/ 573712 w 592378"/>
                <a:gd name="connsiteY3" fmla="*/ 1567567 h 2093945"/>
                <a:gd name="connsiteX4" fmla="*/ 478462 w 592378"/>
                <a:gd name="connsiteY4" fmla="*/ 1977142 h 2093945"/>
                <a:gd name="connsiteX5" fmla="*/ 211762 w 592378"/>
                <a:gd name="connsiteY5" fmla="*/ 2081917 h 2093945"/>
                <a:gd name="connsiteX6" fmla="*/ 11737 w 592378"/>
                <a:gd name="connsiteY6" fmla="*/ 1748542 h 2093945"/>
                <a:gd name="connsiteX7" fmla="*/ 59362 w 592378"/>
                <a:gd name="connsiteY7" fmla="*/ 1196092 h 2093945"/>
                <a:gd name="connsiteX8" fmla="*/ 11737 w 592378"/>
                <a:gd name="connsiteY8" fmla="*/ 853192 h 2093945"/>
                <a:gd name="connsiteX9" fmla="*/ 2212 w 592378"/>
                <a:gd name="connsiteY9" fmla="*/ 605542 h 2093945"/>
                <a:gd name="connsiteX10" fmla="*/ 45075 w 592378"/>
                <a:gd name="connsiteY10" fmla="*/ 319792 h 2093945"/>
                <a:gd name="connsiteX0" fmla="*/ 70621 w 594111"/>
                <a:gd name="connsiteY0" fmla="*/ 297924 h 2091127"/>
                <a:gd name="connsiteX1" fmla="*/ 380182 w 594111"/>
                <a:gd name="connsiteY1" fmla="*/ 2649 h 2091127"/>
                <a:gd name="connsiteX2" fmla="*/ 575445 w 594111"/>
                <a:gd name="connsiteY2" fmla="*/ 469374 h 2091127"/>
                <a:gd name="connsiteX3" fmla="*/ 575445 w 594111"/>
                <a:gd name="connsiteY3" fmla="*/ 1564749 h 2091127"/>
                <a:gd name="connsiteX4" fmla="*/ 480195 w 594111"/>
                <a:gd name="connsiteY4" fmla="*/ 1974324 h 2091127"/>
                <a:gd name="connsiteX5" fmla="*/ 213495 w 594111"/>
                <a:gd name="connsiteY5" fmla="*/ 2079099 h 2091127"/>
                <a:gd name="connsiteX6" fmla="*/ 13470 w 594111"/>
                <a:gd name="connsiteY6" fmla="*/ 1745724 h 2091127"/>
                <a:gd name="connsiteX7" fmla="*/ 61095 w 594111"/>
                <a:gd name="connsiteY7" fmla="*/ 1193274 h 2091127"/>
                <a:gd name="connsiteX8" fmla="*/ 13470 w 594111"/>
                <a:gd name="connsiteY8" fmla="*/ 850374 h 2091127"/>
                <a:gd name="connsiteX9" fmla="*/ 3945 w 594111"/>
                <a:gd name="connsiteY9" fmla="*/ 602724 h 2091127"/>
                <a:gd name="connsiteX10" fmla="*/ 70621 w 594111"/>
                <a:gd name="connsiteY10" fmla="*/ 297924 h 2091127"/>
                <a:gd name="connsiteX0" fmla="*/ 70621 w 587953"/>
                <a:gd name="connsiteY0" fmla="*/ 278897 h 2072100"/>
                <a:gd name="connsiteX1" fmla="*/ 470670 w 587953"/>
                <a:gd name="connsiteY1" fmla="*/ 2672 h 2072100"/>
                <a:gd name="connsiteX2" fmla="*/ 575445 w 587953"/>
                <a:gd name="connsiteY2" fmla="*/ 450347 h 2072100"/>
                <a:gd name="connsiteX3" fmla="*/ 575445 w 587953"/>
                <a:gd name="connsiteY3" fmla="*/ 1545722 h 2072100"/>
                <a:gd name="connsiteX4" fmla="*/ 480195 w 587953"/>
                <a:gd name="connsiteY4" fmla="*/ 1955297 h 2072100"/>
                <a:gd name="connsiteX5" fmla="*/ 213495 w 587953"/>
                <a:gd name="connsiteY5" fmla="*/ 2060072 h 2072100"/>
                <a:gd name="connsiteX6" fmla="*/ 13470 w 587953"/>
                <a:gd name="connsiteY6" fmla="*/ 1726697 h 2072100"/>
                <a:gd name="connsiteX7" fmla="*/ 61095 w 587953"/>
                <a:gd name="connsiteY7" fmla="*/ 1174247 h 2072100"/>
                <a:gd name="connsiteX8" fmla="*/ 13470 w 587953"/>
                <a:gd name="connsiteY8" fmla="*/ 831347 h 2072100"/>
                <a:gd name="connsiteX9" fmla="*/ 3945 w 587953"/>
                <a:gd name="connsiteY9" fmla="*/ 583697 h 2072100"/>
                <a:gd name="connsiteX10" fmla="*/ 70621 w 587953"/>
                <a:gd name="connsiteY10" fmla="*/ 278897 h 2072100"/>
                <a:gd name="connsiteX0" fmla="*/ 70621 w 578386"/>
                <a:gd name="connsiteY0" fmla="*/ 278897 h 2072100"/>
                <a:gd name="connsiteX1" fmla="*/ 470670 w 578386"/>
                <a:gd name="connsiteY1" fmla="*/ 2672 h 2072100"/>
                <a:gd name="connsiteX2" fmla="*/ 575445 w 578386"/>
                <a:gd name="connsiteY2" fmla="*/ 450347 h 2072100"/>
                <a:gd name="connsiteX3" fmla="*/ 551634 w 578386"/>
                <a:gd name="connsiteY3" fmla="*/ 1207585 h 2072100"/>
                <a:gd name="connsiteX4" fmla="*/ 575445 w 578386"/>
                <a:gd name="connsiteY4" fmla="*/ 1545722 h 2072100"/>
                <a:gd name="connsiteX5" fmla="*/ 480195 w 578386"/>
                <a:gd name="connsiteY5" fmla="*/ 1955297 h 2072100"/>
                <a:gd name="connsiteX6" fmla="*/ 213495 w 578386"/>
                <a:gd name="connsiteY6" fmla="*/ 2060072 h 2072100"/>
                <a:gd name="connsiteX7" fmla="*/ 13470 w 578386"/>
                <a:gd name="connsiteY7" fmla="*/ 1726697 h 2072100"/>
                <a:gd name="connsiteX8" fmla="*/ 61095 w 578386"/>
                <a:gd name="connsiteY8" fmla="*/ 1174247 h 2072100"/>
                <a:gd name="connsiteX9" fmla="*/ 13470 w 578386"/>
                <a:gd name="connsiteY9" fmla="*/ 831347 h 2072100"/>
                <a:gd name="connsiteX10" fmla="*/ 3945 w 578386"/>
                <a:gd name="connsiteY10" fmla="*/ 583697 h 2072100"/>
                <a:gd name="connsiteX11" fmla="*/ 70621 w 578386"/>
                <a:gd name="connsiteY11" fmla="*/ 278897 h 2072100"/>
                <a:gd name="connsiteX0" fmla="*/ 70621 w 578386"/>
                <a:gd name="connsiteY0" fmla="*/ 278897 h 2072100"/>
                <a:gd name="connsiteX1" fmla="*/ 470670 w 578386"/>
                <a:gd name="connsiteY1" fmla="*/ 2672 h 2072100"/>
                <a:gd name="connsiteX2" fmla="*/ 575445 w 578386"/>
                <a:gd name="connsiteY2" fmla="*/ 450347 h 2072100"/>
                <a:gd name="connsiteX3" fmla="*/ 551634 w 578386"/>
                <a:gd name="connsiteY3" fmla="*/ 1207585 h 2072100"/>
                <a:gd name="connsiteX4" fmla="*/ 575445 w 578386"/>
                <a:gd name="connsiteY4" fmla="*/ 1545722 h 2072100"/>
                <a:gd name="connsiteX5" fmla="*/ 480195 w 578386"/>
                <a:gd name="connsiteY5" fmla="*/ 1955297 h 2072100"/>
                <a:gd name="connsiteX6" fmla="*/ 213495 w 578386"/>
                <a:gd name="connsiteY6" fmla="*/ 2060072 h 2072100"/>
                <a:gd name="connsiteX7" fmla="*/ 99195 w 578386"/>
                <a:gd name="connsiteY7" fmla="*/ 1726697 h 2072100"/>
                <a:gd name="connsiteX8" fmla="*/ 61095 w 578386"/>
                <a:gd name="connsiteY8" fmla="*/ 1174247 h 2072100"/>
                <a:gd name="connsiteX9" fmla="*/ 13470 w 578386"/>
                <a:gd name="connsiteY9" fmla="*/ 831347 h 2072100"/>
                <a:gd name="connsiteX10" fmla="*/ 3945 w 578386"/>
                <a:gd name="connsiteY10" fmla="*/ 583697 h 2072100"/>
                <a:gd name="connsiteX11" fmla="*/ 70621 w 578386"/>
                <a:gd name="connsiteY11" fmla="*/ 278897 h 2072100"/>
                <a:gd name="connsiteX0" fmla="*/ 70621 w 582399"/>
                <a:gd name="connsiteY0" fmla="*/ 278897 h 2070608"/>
                <a:gd name="connsiteX1" fmla="*/ 470670 w 582399"/>
                <a:gd name="connsiteY1" fmla="*/ 2672 h 2070608"/>
                <a:gd name="connsiteX2" fmla="*/ 575445 w 582399"/>
                <a:gd name="connsiteY2" fmla="*/ 450347 h 2070608"/>
                <a:gd name="connsiteX3" fmla="*/ 551634 w 582399"/>
                <a:gd name="connsiteY3" fmla="*/ 1207585 h 2070608"/>
                <a:gd name="connsiteX4" fmla="*/ 580208 w 582399"/>
                <a:gd name="connsiteY4" fmla="*/ 1636209 h 2070608"/>
                <a:gd name="connsiteX5" fmla="*/ 480195 w 582399"/>
                <a:gd name="connsiteY5" fmla="*/ 1955297 h 2070608"/>
                <a:gd name="connsiteX6" fmla="*/ 213495 w 582399"/>
                <a:gd name="connsiteY6" fmla="*/ 2060072 h 2070608"/>
                <a:gd name="connsiteX7" fmla="*/ 99195 w 582399"/>
                <a:gd name="connsiteY7" fmla="*/ 1726697 h 2070608"/>
                <a:gd name="connsiteX8" fmla="*/ 61095 w 582399"/>
                <a:gd name="connsiteY8" fmla="*/ 1174247 h 2070608"/>
                <a:gd name="connsiteX9" fmla="*/ 13470 w 582399"/>
                <a:gd name="connsiteY9" fmla="*/ 831347 h 2070608"/>
                <a:gd name="connsiteX10" fmla="*/ 3945 w 582399"/>
                <a:gd name="connsiteY10" fmla="*/ 583697 h 2070608"/>
                <a:gd name="connsiteX11" fmla="*/ 70621 w 582399"/>
                <a:gd name="connsiteY11" fmla="*/ 278897 h 2070608"/>
                <a:gd name="connsiteX0" fmla="*/ 70621 w 578386"/>
                <a:gd name="connsiteY0" fmla="*/ 278897 h 2069178"/>
                <a:gd name="connsiteX1" fmla="*/ 470670 w 578386"/>
                <a:gd name="connsiteY1" fmla="*/ 2672 h 2069178"/>
                <a:gd name="connsiteX2" fmla="*/ 575445 w 578386"/>
                <a:gd name="connsiteY2" fmla="*/ 450347 h 2069178"/>
                <a:gd name="connsiteX3" fmla="*/ 551634 w 578386"/>
                <a:gd name="connsiteY3" fmla="*/ 1207585 h 2069178"/>
                <a:gd name="connsiteX4" fmla="*/ 546870 w 578386"/>
                <a:gd name="connsiteY4" fmla="*/ 1745747 h 2069178"/>
                <a:gd name="connsiteX5" fmla="*/ 480195 w 578386"/>
                <a:gd name="connsiteY5" fmla="*/ 1955297 h 2069178"/>
                <a:gd name="connsiteX6" fmla="*/ 213495 w 578386"/>
                <a:gd name="connsiteY6" fmla="*/ 2060072 h 2069178"/>
                <a:gd name="connsiteX7" fmla="*/ 99195 w 578386"/>
                <a:gd name="connsiteY7" fmla="*/ 1726697 h 2069178"/>
                <a:gd name="connsiteX8" fmla="*/ 61095 w 578386"/>
                <a:gd name="connsiteY8" fmla="*/ 1174247 h 2069178"/>
                <a:gd name="connsiteX9" fmla="*/ 13470 w 578386"/>
                <a:gd name="connsiteY9" fmla="*/ 831347 h 2069178"/>
                <a:gd name="connsiteX10" fmla="*/ 3945 w 578386"/>
                <a:gd name="connsiteY10" fmla="*/ 583697 h 2069178"/>
                <a:gd name="connsiteX11" fmla="*/ 70621 w 578386"/>
                <a:gd name="connsiteY11" fmla="*/ 278897 h 2069178"/>
                <a:gd name="connsiteX0" fmla="*/ 70621 w 576515"/>
                <a:gd name="connsiteY0" fmla="*/ 278897 h 2069178"/>
                <a:gd name="connsiteX1" fmla="*/ 470670 w 576515"/>
                <a:gd name="connsiteY1" fmla="*/ 2672 h 2069178"/>
                <a:gd name="connsiteX2" fmla="*/ 575445 w 576515"/>
                <a:gd name="connsiteY2" fmla="*/ 450347 h 2069178"/>
                <a:gd name="connsiteX3" fmla="*/ 527822 w 576515"/>
                <a:gd name="connsiteY3" fmla="*/ 1150435 h 2069178"/>
                <a:gd name="connsiteX4" fmla="*/ 546870 w 576515"/>
                <a:gd name="connsiteY4" fmla="*/ 1745747 h 2069178"/>
                <a:gd name="connsiteX5" fmla="*/ 480195 w 576515"/>
                <a:gd name="connsiteY5" fmla="*/ 1955297 h 2069178"/>
                <a:gd name="connsiteX6" fmla="*/ 213495 w 576515"/>
                <a:gd name="connsiteY6" fmla="*/ 2060072 h 2069178"/>
                <a:gd name="connsiteX7" fmla="*/ 99195 w 576515"/>
                <a:gd name="connsiteY7" fmla="*/ 1726697 h 2069178"/>
                <a:gd name="connsiteX8" fmla="*/ 61095 w 576515"/>
                <a:gd name="connsiteY8" fmla="*/ 1174247 h 2069178"/>
                <a:gd name="connsiteX9" fmla="*/ 13470 w 576515"/>
                <a:gd name="connsiteY9" fmla="*/ 831347 h 2069178"/>
                <a:gd name="connsiteX10" fmla="*/ 3945 w 576515"/>
                <a:gd name="connsiteY10" fmla="*/ 583697 h 2069178"/>
                <a:gd name="connsiteX11" fmla="*/ 70621 w 576515"/>
                <a:gd name="connsiteY11" fmla="*/ 278897 h 2069178"/>
                <a:gd name="connsiteX0" fmla="*/ 70621 w 576515"/>
                <a:gd name="connsiteY0" fmla="*/ 278897 h 2093272"/>
                <a:gd name="connsiteX1" fmla="*/ 470670 w 576515"/>
                <a:gd name="connsiteY1" fmla="*/ 2672 h 2093272"/>
                <a:gd name="connsiteX2" fmla="*/ 575445 w 576515"/>
                <a:gd name="connsiteY2" fmla="*/ 450347 h 2093272"/>
                <a:gd name="connsiteX3" fmla="*/ 527822 w 576515"/>
                <a:gd name="connsiteY3" fmla="*/ 1150435 h 2093272"/>
                <a:gd name="connsiteX4" fmla="*/ 546870 w 576515"/>
                <a:gd name="connsiteY4" fmla="*/ 1745747 h 2093272"/>
                <a:gd name="connsiteX5" fmla="*/ 456383 w 576515"/>
                <a:gd name="connsiteY5" fmla="*/ 2045785 h 2093272"/>
                <a:gd name="connsiteX6" fmla="*/ 213495 w 576515"/>
                <a:gd name="connsiteY6" fmla="*/ 2060072 h 2093272"/>
                <a:gd name="connsiteX7" fmla="*/ 99195 w 576515"/>
                <a:gd name="connsiteY7" fmla="*/ 1726697 h 2093272"/>
                <a:gd name="connsiteX8" fmla="*/ 61095 w 576515"/>
                <a:gd name="connsiteY8" fmla="*/ 1174247 h 2093272"/>
                <a:gd name="connsiteX9" fmla="*/ 13470 w 576515"/>
                <a:gd name="connsiteY9" fmla="*/ 831347 h 2093272"/>
                <a:gd name="connsiteX10" fmla="*/ 3945 w 576515"/>
                <a:gd name="connsiteY10" fmla="*/ 583697 h 2093272"/>
                <a:gd name="connsiteX11" fmla="*/ 70621 w 576515"/>
                <a:gd name="connsiteY11" fmla="*/ 278897 h 2093272"/>
                <a:gd name="connsiteX0" fmla="*/ 111522 w 579316"/>
                <a:gd name="connsiteY0" fmla="*/ 238478 h 2095378"/>
                <a:gd name="connsiteX1" fmla="*/ 473471 w 579316"/>
                <a:gd name="connsiteY1" fmla="*/ 4778 h 2095378"/>
                <a:gd name="connsiteX2" fmla="*/ 578246 w 579316"/>
                <a:gd name="connsiteY2" fmla="*/ 452453 h 2095378"/>
                <a:gd name="connsiteX3" fmla="*/ 530623 w 579316"/>
                <a:gd name="connsiteY3" fmla="*/ 1152541 h 2095378"/>
                <a:gd name="connsiteX4" fmla="*/ 549671 w 579316"/>
                <a:gd name="connsiteY4" fmla="*/ 1747853 h 2095378"/>
                <a:gd name="connsiteX5" fmla="*/ 459184 w 579316"/>
                <a:gd name="connsiteY5" fmla="*/ 2047891 h 2095378"/>
                <a:gd name="connsiteX6" fmla="*/ 216296 w 579316"/>
                <a:gd name="connsiteY6" fmla="*/ 2062178 h 2095378"/>
                <a:gd name="connsiteX7" fmla="*/ 101996 w 579316"/>
                <a:gd name="connsiteY7" fmla="*/ 1728803 h 2095378"/>
                <a:gd name="connsiteX8" fmla="*/ 63896 w 579316"/>
                <a:gd name="connsiteY8" fmla="*/ 1176353 h 2095378"/>
                <a:gd name="connsiteX9" fmla="*/ 16271 w 579316"/>
                <a:gd name="connsiteY9" fmla="*/ 833453 h 2095378"/>
                <a:gd name="connsiteX10" fmla="*/ 6746 w 579316"/>
                <a:gd name="connsiteY10" fmla="*/ 585803 h 2095378"/>
                <a:gd name="connsiteX11" fmla="*/ 111522 w 579316"/>
                <a:gd name="connsiteY11" fmla="*/ 238478 h 2095378"/>
                <a:gd name="connsiteX0" fmla="*/ 84254 w 577448"/>
                <a:gd name="connsiteY0" fmla="*/ 246486 h 2094880"/>
                <a:gd name="connsiteX1" fmla="*/ 471603 w 577448"/>
                <a:gd name="connsiteY1" fmla="*/ 4280 h 2094880"/>
                <a:gd name="connsiteX2" fmla="*/ 576378 w 577448"/>
                <a:gd name="connsiteY2" fmla="*/ 451955 h 2094880"/>
                <a:gd name="connsiteX3" fmla="*/ 528755 w 577448"/>
                <a:gd name="connsiteY3" fmla="*/ 1152043 h 2094880"/>
                <a:gd name="connsiteX4" fmla="*/ 547803 w 577448"/>
                <a:gd name="connsiteY4" fmla="*/ 1747355 h 2094880"/>
                <a:gd name="connsiteX5" fmla="*/ 457316 w 577448"/>
                <a:gd name="connsiteY5" fmla="*/ 2047393 h 2094880"/>
                <a:gd name="connsiteX6" fmla="*/ 214428 w 577448"/>
                <a:gd name="connsiteY6" fmla="*/ 2061680 h 2094880"/>
                <a:gd name="connsiteX7" fmla="*/ 100128 w 577448"/>
                <a:gd name="connsiteY7" fmla="*/ 1728305 h 2094880"/>
                <a:gd name="connsiteX8" fmla="*/ 62028 w 577448"/>
                <a:gd name="connsiteY8" fmla="*/ 1175855 h 2094880"/>
                <a:gd name="connsiteX9" fmla="*/ 14403 w 577448"/>
                <a:gd name="connsiteY9" fmla="*/ 832955 h 2094880"/>
                <a:gd name="connsiteX10" fmla="*/ 4878 w 577448"/>
                <a:gd name="connsiteY10" fmla="*/ 585305 h 2094880"/>
                <a:gd name="connsiteX11" fmla="*/ 84254 w 577448"/>
                <a:gd name="connsiteY11" fmla="*/ 246486 h 2094880"/>
                <a:gd name="connsiteX0" fmla="*/ 86823 w 580017"/>
                <a:gd name="connsiteY0" fmla="*/ 246430 h 2094824"/>
                <a:gd name="connsiteX1" fmla="*/ 474172 w 580017"/>
                <a:gd name="connsiteY1" fmla="*/ 4224 h 2094824"/>
                <a:gd name="connsiteX2" fmla="*/ 578947 w 580017"/>
                <a:gd name="connsiteY2" fmla="*/ 451899 h 2094824"/>
                <a:gd name="connsiteX3" fmla="*/ 531324 w 580017"/>
                <a:gd name="connsiteY3" fmla="*/ 1151987 h 2094824"/>
                <a:gd name="connsiteX4" fmla="*/ 550372 w 580017"/>
                <a:gd name="connsiteY4" fmla="*/ 1747299 h 2094824"/>
                <a:gd name="connsiteX5" fmla="*/ 459885 w 580017"/>
                <a:gd name="connsiteY5" fmla="*/ 2047337 h 2094824"/>
                <a:gd name="connsiteX6" fmla="*/ 216997 w 580017"/>
                <a:gd name="connsiteY6" fmla="*/ 2061624 h 2094824"/>
                <a:gd name="connsiteX7" fmla="*/ 102697 w 580017"/>
                <a:gd name="connsiteY7" fmla="*/ 1728249 h 2094824"/>
                <a:gd name="connsiteX8" fmla="*/ 64597 w 580017"/>
                <a:gd name="connsiteY8" fmla="*/ 1175799 h 2094824"/>
                <a:gd name="connsiteX9" fmla="*/ 16972 w 580017"/>
                <a:gd name="connsiteY9" fmla="*/ 832899 h 2094824"/>
                <a:gd name="connsiteX10" fmla="*/ 4272 w 580017"/>
                <a:gd name="connsiteY10" fmla="*/ 568239 h 2094824"/>
                <a:gd name="connsiteX11" fmla="*/ 86823 w 580017"/>
                <a:gd name="connsiteY11" fmla="*/ 246430 h 2094824"/>
                <a:gd name="connsiteX0" fmla="*/ 83015 w 576209"/>
                <a:gd name="connsiteY0" fmla="*/ 246430 h 2094824"/>
                <a:gd name="connsiteX1" fmla="*/ 470364 w 576209"/>
                <a:gd name="connsiteY1" fmla="*/ 4224 h 2094824"/>
                <a:gd name="connsiteX2" fmla="*/ 575139 w 576209"/>
                <a:gd name="connsiteY2" fmla="*/ 451899 h 2094824"/>
                <a:gd name="connsiteX3" fmla="*/ 527516 w 576209"/>
                <a:gd name="connsiteY3" fmla="*/ 1151987 h 2094824"/>
                <a:gd name="connsiteX4" fmla="*/ 546564 w 576209"/>
                <a:gd name="connsiteY4" fmla="*/ 1747299 h 2094824"/>
                <a:gd name="connsiteX5" fmla="*/ 456077 w 576209"/>
                <a:gd name="connsiteY5" fmla="*/ 2047337 h 2094824"/>
                <a:gd name="connsiteX6" fmla="*/ 213189 w 576209"/>
                <a:gd name="connsiteY6" fmla="*/ 2061624 h 2094824"/>
                <a:gd name="connsiteX7" fmla="*/ 98889 w 576209"/>
                <a:gd name="connsiteY7" fmla="*/ 1728249 h 2094824"/>
                <a:gd name="connsiteX8" fmla="*/ 60789 w 576209"/>
                <a:gd name="connsiteY8" fmla="*/ 1175799 h 2094824"/>
                <a:gd name="connsiteX9" fmla="*/ 13164 w 576209"/>
                <a:gd name="connsiteY9" fmla="*/ 832899 h 2094824"/>
                <a:gd name="connsiteX10" fmla="*/ 464 w 576209"/>
                <a:gd name="connsiteY10" fmla="*/ 568239 h 2094824"/>
                <a:gd name="connsiteX11" fmla="*/ 83015 w 576209"/>
                <a:gd name="connsiteY11" fmla="*/ 246430 h 2094824"/>
                <a:gd name="connsiteX0" fmla="*/ 83015 w 576209"/>
                <a:gd name="connsiteY0" fmla="*/ 246430 h 2094824"/>
                <a:gd name="connsiteX1" fmla="*/ 470364 w 576209"/>
                <a:gd name="connsiteY1" fmla="*/ 4224 h 2094824"/>
                <a:gd name="connsiteX2" fmla="*/ 575139 w 576209"/>
                <a:gd name="connsiteY2" fmla="*/ 451899 h 2094824"/>
                <a:gd name="connsiteX3" fmla="*/ 527516 w 576209"/>
                <a:gd name="connsiteY3" fmla="*/ 1151987 h 2094824"/>
                <a:gd name="connsiteX4" fmla="*/ 546564 w 576209"/>
                <a:gd name="connsiteY4" fmla="*/ 1747299 h 2094824"/>
                <a:gd name="connsiteX5" fmla="*/ 456077 w 576209"/>
                <a:gd name="connsiteY5" fmla="*/ 2047337 h 2094824"/>
                <a:gd name="connsiteX6" fmla="*/ 213189 w 576209"/>
                <a:gd name="connsiteY6" fmla="*/ 2061624 h 2094824"/>
                <a:gd name="connsiteX7" fmla="*/ 98889 w 576209"/>
                <a:gd name="connsiteY7" fmla="*/ 1728249 h 2094824"/>
                <a:gd name="connsiteX8" fmla="*/ 73489 w 576209"/>
                <a:gd name="connsiteY8" fmla="*/ 1252346 h 2094824"/>
                <a:gd name="connsiteX9" fmla="*/ 13164 w 576209"/>
                <a:gd name="connsiteY9" fmla="*/ 832899 h 2094824"/>
                <a:gd name="connsiteX10" fmla="*/ 464 w 576209"/>
                <a:gd name="connsiteY10" fmla="*/ 568239 h 2094824"/>
                <a:gd name="connsiteX11" fmla="*/ 83015 w 576209"/>
                <a:gd name="connsiteY11" fmla="*/ 246430 h 2094824"/>
                <a:gd name="connsiteX0" fmla="*/ 83015 w 576209"/>
                <a:gd name="connsiteY0" fmla="*/ 246430 h 2093641"/>
                <a:gd name="connsiteX1" fmla="*/ 470364 w 576209"/>
                <a:gd name="connsiteY1" fmla="*/ 4224 h 2093641"/>
                <a:gd name="connsiteX2" fmla="*/ 575139 w 576209"/>
                <a:gd name="connsiteY2" fmla="*/ 451899 h 2093641"/>
                <a:gd name="connsiteX3" fmla="*/ 527516 w 576209"/>
                <a:gd name="connsiteY3" fmla="*/ 1151987 h 2093641"/>
                <a:gd name="connsiteX4" fmla="*/ 546564 w 576209"/>
                <a:gd name="connsiteY4" fmla="*/ 1747299 h 2093641"/>
                <a:gd name="connsiteX5" fmla="*/ 456077 w 576209"/>
                <a:gd name="connsiteY5" fmla="*/ 2047337 h 2093641"/>
                <a:gd name="connsiteX6" fmla="*/ 213189 w 576209"/>
                <a:gd name="connsiteY6" fmla="*/ 2061624 h 2093641"/>
                <a:gd name="connsiteX7" fmla="*/ 105239 w 576209"/>
                <a:gd name="connsiteY7" fmla="*/ 1745259 h 2093641"/>
                <a:gd name="connsiteX8" fmla="*/ 73489 w 576209"/>
                <a:gd name="connsiteY8" fmla="*/ 1252346 h 2093641"/>
                <a:gd name="connsiteX9" fmla="*/ 13164 w 576209"/>
                <a:gd name="connsiteY9" fmla="*/ 832899 h 2093641"/>
                <a:gd name="connsiteX10" fmla="*/ 464 w 576209"/>
                <a:gd name="connsiteY10" fmla="*/ 568239 h 2093641"/>
                <a:gd name="connsiteX11" fmla="*/ 83015 w 576209"/>
                <a:gd name="connsiteY11" fmla="*/ 246430 h 2093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6209" h="2093641">
                  <a:moveTo>
                    <a:pt x="83015" y="246430"/>
                  </a:moveTo>
                  <a:cubicBezTo>
                    <a:pt x="161332" y="152428"/>
                    <a:pt x="388343" y="-30021"/>
                    <a:pt x="470364" y="4224"/>
                  </a:cubicBezTo>
                  <a:cubicBezTo>
                    <a:pt x="552385" y="38469"/>
                    <a:pt x="565614" y="260605"/>
                    <a:pt x="575139" y="451899"/>
                  </a:cubicBezTo>
                  <a:cubicBezTo>
                    <a:pt x="584664" y="643193"/>
                    <a:pt x="527516" y="969425"/>
                    <a:pt x="527516" y="1151987"/>
                  </a:cubicBezTo>
                  <a:cubicBezTo>
                    <a:pt x="527516" y="1334549"/>
                    <a:pt x="558470" y="1598074"/>
                    <a:pt x="546564" y="1747299"/>
                  </a:cubicBezTo>
                  <a:cubicBezTo>
                    <a:pt x="534658" y="1896524"/>
                    <a:pt x="511639" y="1994950"/>
                    <a:pt x="456077" y="2047337"/>
                  </a:cubicBezTo>
                  <a:cubicBezTo>
                    <a:pt x="400515" y="2099724"/>
                    <a:pt x="271662" y="2111970"/>
                    <a:pt x="213189" y="2061624"/>
                  </a:cubicBezTo>
                  <a:cubicBezTo>
                    <a:pt x="154716" y="2011278"/>
                    <a:pt x="128522" y="1880139"/>
                    <a:pt x="105239" y="1745259"/>
                  </a:cubicBezTo>
                  <a:cubicBezTo>
                    <a:pt x="81956" y="1610379"/>
                    <a:pt x="88835" y="1404406"/>
                    <a:pt x="73489" y="1252346"/>
                  </a:cubicBezTo>
                  <a:cubicBezTo>
                    <a:pt x="58143" y="1100286"/>
                    <a:pt x="22689" y="931324"/>
                    <a:pt x="13164" y="832899"/>
                  </a:cubicBezTo>
                  <a:cubicBezTo>
                    <a:pt x="3639" y="734474"/>
                    <a:pt x="-1653" y="636215"/>
                    <a:pt x="464" y="568239"/>
                  </a:cubicBezTo>
                  <a:cubicBezTo>
                    <a:pt x="2581" y="500263"/>
                    <a:pt x="4698" y="340432"/>
                    <a:pt x="83015" y="246430"/>
                  </a:cubicBezTo>
                  <a:close/>
                </a:path>
              </a:pathLst>
            </a:custGeom>
            <a:solidFill>
              <a:srgbClr val="8BC4EB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7" name="Groupe 6"/>
          <p:cNvGrpSpPr/>
          <p:nvPr/>
        </p:nvGrpSpPr>
        <p:grpSpPr>
          <a:xfrm>
            <a:off x="1835101" y="4361924"/>
            <a:ext cx="720675" cy="1505257"/>
            <a:chOff x="1691680" y="4361924"/>
            <a:chExt cx="720675" cy="1505257"/>
          </a:xfrm>
          <a:solidFill>
            <a:srgbClr val="1F77B4"/>
          </a:solidFill>
        </p:grpSpPr>
        <p:grpSp>
          <p:nvGrpSpPr>
            <p:cNvPr id="71" name="Groupe 70"/>
            <p:cNvGrpSpPr/>
            <p:nvPr/>
          </p:nvGrpSpPr>
          <p:grpSpPr>
            <a:xfrm>
              <a:off x="1692275" y="4361924"/>
              <a:ext cx="720080" cy="1505257"/>
              <a:chOff x="797460" y="4365104"/>
              <a:chExt cx="720080" cy="1505257"/>
            </a:xfrm>
            <a:grpFill/>
          </p:grpSpPr>
          <p:sp>
            <p:nvSpPr>
              <p:cNvPr id="72" name="Rectangle 71"/>
              <p:cNvSpPr/>
              <p:nvPr/>
            </p:nvSpPr>
            <p:spPr>
              <a:xfrm>
                <a:off x="797460" y="4365104"/>
                <a:ext cx="720080" cy="1505257"/>
              </a:xfrm>
              <a:prstGeom prst="rect">
                <a:avLst/>
              </a:prstGeom>
              <a:grpFill/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73" name="Connecteur droit 72"/>
              <p:cNvCxnSpPr>
                <a:stCxn id="72" idx="2"/>
                <a:endCxn id="72" idx="0"/>
              </p:cNvCxnSpPr>
              <p:nvPr/>
            </p:nvCxnSpPr>
            <p:spPr>
              <a:xfrm flipV="1">
                <a:off x="1157500" y="4365104"/>
                <a:ext cx="0" cy="1505257"/>
              </a:xfrm>
              <a:prstGeom prst="line">
                <a:avLst/>
              </a:prstGeom>
              <a:grpFill/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Connecteur droit 90"/>
              <p:cNvCxnSpPr/>
              <p:nvPr/>
            </p:nvCxnSpPr>
            <p:spPr>
              <a:xfrm flipH="1">
                <a:off x="797460" y="4653136"/>
                <a:ext cx="720080" cy="0"/>
              </a:xfrm>
              <a:prstGeom prst="line">
                <a:avLst/>
              </a:prstGeom>
              <a:grpFill/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Connecteur droit 91"/>
              <p:cNvCxnSpPr/>
              <p:nvPr/>
            </p:nvCxnSpPr>
            <p:spPr>
              <a:xfrm flipH="1">
                <a:off x="797460" y="5269566"/>
                <a:ext cx="720080" cy="0"/>
              </a:xfrm>
              <a:prstGeom prst="line">
                <a:avLst/>
              </a:prstGeom>
              <a:grpFill/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Connecteur droit 92"/>
              <p:cNvCxnSpPr/>
              <p:nvPr/>
            </p:nvCxnSpPr>
            <p:spPr>
              <a:xfrm flipH="1">
                <a:off x="797460" y="5577780"/>
                <a:ext cx="720080" cy="0"/>
              </a:xfrm>
              <a:prstGeom prst="line">
                <a:avLst/>
              </a:prstGeom>
              <a:grpFill/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" name="Connecteur droit 22"/>
            <p:cNvCxnSpPr/>
            <p:nvPr/>
          </p:nvCxnSpPr>
          <p:spPr>
            <a:xfrm flipH="1">
              <a:off x="1691680" y="4961351"/>
              <a:ext cx="720080" cy="0"/>
            </a:xfrm>
            <a:prstGeom prst="line">
              <a:avLst/>
            </a:prstGeom>
            <a:grpFill/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e 4"/>
          <p:cNvGrpSpPr/>
          <p:nvPr/>
        </p:nvGrpSpPr>
        <p:grpSpPr>
          <a:xfrm>
            <a:off x="3172995" y="4359544"/>
            <a:ext cx="722461" cy="1504457"/>
            <a:chOff x="3172995" y="4359544"/>
            <a:chExt cx="722461" cy="1504457"/>
          </a:xfrm>
        </p:grpSpPr>
        <p:grpSp>
          <p:nvGrpSpPr>
            <p:cNvPr id="100" name="Groupe 99"/>
            <p:cNvGrpSpPr/>
            <p:nvPr/>
          </p:nvGrpSpPr>
          <p:grpSpPr>
            <a:xfrm>
              <a:off x="3244903" y="4359544"/>
              <a:ext cx="576064" cy="1502077"/>
              <a:chOff x="6156176" y="4582239"/>
              <a:chExt cx="576064" cy="1502077"/>
            </a:xfrm>
          </p:grpSpPr>
          <p:cxnSp>
            <p:nvCxnSpPr>
              <p:cNvPr id="69" name="Connecteur droit 68"/>
              <p:cNvCxnSpPr/>
              <p:nvPr/>
            </p:nvCxnSpPr>
            <p:spPr>
              <a:xfrm flipV="1">
                <a:off x="6516216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necteur droit 78"/>
              <p:cNvCxnSpPr/>
              <p:nvPr/>
            </p:nvCxnSpPr>
            <p:spPr>
              <a:xfrm flipV="1">
                <a:off x="6372200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Connecteur droit 79"/>
              <p:cNvCxnSpPr/>
              <p:nvPr/>
            </p:nvCxnSpPr>
            <p:spPr>
              <a:xfrm flipV="1">
                <a:off x="6228184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necteur droit 80"/>
              <p:cNvCxnSpPr/>
              <p:nvPr/>
            </p:nvCxnSpPr>
            <p:spPr>
              <a:xfrm flipV="1">
                <a:off x="6660232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Connecteur droit 81"/>
              <p:cNvCxnSpPr/>
              <p:nvPr/>
            </p:nvCxnSpPr>
            <p:spPr>
              <a:xfrm flipV="1">
                <a:off x="6300192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Connecteur droit 82"/>
              <p:cNvCxnSpPr/>
              <p:nvPr/>
            </p:nvCxnSpPr>
            <p:spPr>
              <a:xfrm flipV="1">
                <a:off x="6444208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necteur droit 83"/>
              <p:cNvCxnSpPr/>
              <p:nvPr/>
            </p:nvCxnSpPr>
            <p:spPr>
              <a:xfrm flipV="1">
                <a:off x="6732240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Connecteur droit 84"/>
              <p:cNvCxnSpPr/>
              <p:nvPr/>
            </p:nvCxnSpPr>
            <p:spPr>
              <a:xfrm flipV="1">
                <a:off x="6588224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Connecteur droit 85"/>
              <p:cNvCxnSpPr/>
              <p:nvPr/>
            </p:nvCxnSpPr>
            <p:spPr>
              <a:xfrm flipV="1">
                <a:off x="6156176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e 56"/>
            <p:cNvGrpSpPr/>
            <p:nvPr/>
          </p:nvGrpSpPr>
          <p:grpSpPr>
            <a:xfrm>
              <a:off x="3175376" y="4499755"/>
              <a:ext cx="720080" cy="1224136"/>
              <a:chOff x="6079506" y="4715307"/>
              <a:chExt cx="720080" cy="1224136"/>
            </a:xfrm>
          </p:grpSpPr>
          <p:cxnSp>
            <p:nvCxnSpPr>
              <p:cNvPr id="74" name="Connecteur droit 73"/>
              <p:cNvCxnSpPr/>
              <p:nvPr/>
            </p:nvCxnSpPr>
            <p:spPr>
              <a:xfrm flipH="1">
                <a:off x="6079506" y="5016814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necteur droit 74"/>
              <p:cNvCxnSpPr/>
              <p:nvPr/>
            </p:nvCxnSpPr>
            <p:spPr>
              <a:xfrm flipH="1">
                <a:off x="6079506" y="5327420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onnecteur droit 75"/>
              <p:cNvCxnSpPr/>
              <p:nvPr/>
            </p:nvCxnSpPr>
            <p:spPr>
              <a:xfrm flipH="1">
                <a:off x="6079506" y="5641325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Connecteur droit 76"/>
              <p:cNvCxnSpPr/>
              <p:nvPr/>
            </p:nvCxnSpPr>
            <p:spPr>
              <a:xfrm flipH="1">
                <a:off x="6079506" y="5939443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onnecteur droit 77"/>
              <p:cNvCxnSpPr/>
              <p:nvPr/>
            </p:nvCxnSpPr>
            <p:spPr>
              <a:xfrm flipH="1">
                <a:off x="6079506" y="4715307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Connecteur droit 86"/>
              <p:cNvCxnSpPr/>
              <p:nvPr/>
            </p:nvCxnSpPr>
            <p:spPr>
              <a:xfrm flipH="1">
                <a:off x="6079506" y="5792627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Connecteur droit 87"/>
              <p:cNvCxnSpPr/>
              <p:nvPr/>
            </p:nvCxnSpPr>
            <p:spPr>
              <a:xfrm flipH="1">
                <a:off x="6079506" y="5476144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Connecteur droit 88"/>
              <p:cNvCxnSpPr/>
              <p:nvPr/>
            </p:nvCxnSpPr>
            <p:spPr>
              <a:xfrm flipH="1">
                <a:off x="6079506" y="5167689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Connecteur droit 89"/>
              <p:cNvCxnSpPr/>
              <p:nvPr/>
            </p:nvCxnSpPr>
            <p:spPr>
              <a:xfrm flipH="1">
                <a:off x="6079506" y="4862879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8" name="Rectangle 67"/>
            <p:cNvSpPr/>
            <p:nvPr/>
          </p:nvSpPr>
          <p:spPr>
            <a:xfrm>
              <a:off x="3172995" y="4361924"/>
              <a:ext cx="720080" cy="1502077"/>
            </a:xfrm>
            <a:prstGeom prst="rect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2" name="Forme libre 101"/>
            <p:cNvSpPr/>
            <p:nvPr/>
          </p:nvSpPr>
          <p:spPr>
            <a:xfrm>
              <a:off x="3263951" y="4494297"/>
              <a:ext cx="504201" cy="1251355"/>
            </a:xfrm>
            <a:custGeom>
              <a:avLst/>
              <a:gdLst>
                <a:gd name="connsiteX0" fmla="*/ 22229 w 617504"/>
                <a:gd name="connsiteY0" fmla="*/ 486014 h 2060142"/>
                <a:gd name="connsiteX1" fmla="*/ 327029 w 617504"/>
                <a:gd name="connsiteY1" fmla="*/ 239 h 2060142"/>
                <a:gd name="connsiteX2" fmla="*/ 593729 w 617504"/>
                <a:gd name="connsiteY2" fmla="*/ 438389 h 2060142"/>
                <a:gd name="connsiteX3" fmla="*/ 593729 w 617504"/>
                <a:gd name="connsiteY3" fmla="*/ 1533764 h 2060142"/>
                <a:gd name="connsiteX4" fmla="*/ 498479 w 617504"/>
                <a:gd name="connsiteY4" fmla="*/ 1943339 h 2060142"/>
                <a:gd name="connsiteX5" fmla="*/ 231779 w 617504"/>
                <a:gd name="connsiteY5" fmla="*/ 2048114 h 2060142"/>
                <a:gd name="connsiteX6" fmla="*/ 31754 w 617504"/>
                <a:gd name="connsiteY6" fmla="*/ 1714739 h 2060142"/>
                <a:gd name="connsiteX7" fmla="*/ 79379 w 617504"/>
                <a:gd name="connsiteY7" fmla="*/ 1162289 h 2060142"/>
                <a:gd name="connsiteX8" fmla="*/ 31754 w 617504"/>
                <a:gd name="connsiteY8" fmla="*/ 819389 h 2060142"/>
                <a:gd name="connsiteX9" fmla="*/ 22229 w 617504"/>
                <a:gd name="connsiteY9" fmla="*/ 571739 h 2060142"/>
                <a:gd name="connsiteX10" fmla="*/ 22229 w 617504"/>
                <a:gd name="connsiteY10" fmla="*/ 486014 h 2060142"/>
                <a:gd name="connsiteX0" fmla="*/ 55291 w 598178"/>
                <a:gd name="connsiteY0" fmla="*/ 278620 h 2062298"/>
                <a:gd name="connsiteX1" fmla="*/ 307703 w 598178"/>
                <a:gd name="connsiteY1" fmla="*/ 2395 h 2062298"/>
                <a:gd name="connsiteX2" fmla="*/ 574403 w 598178"/>
                <a:gd name="connsiteY2" fmla="*/ 440545 h 2062298"/>
                <a:gd name="connsiteX3" fmla="*/ 574403 w 598178"/>
                <a:gd name="connsiteY3" fmla="*/ 1535920 h 2062298"/>
                <a:gd name="connsiteX4" fmla="*/ 479153 w 598178"/>
                <a:gd name="connsiteY4" fmla="*/ 1945495 h 2062298"/>
                <a:gd name="connsiteX5" fmla="*/ 212453 w 598178"/>
                <a:gd name="connsiteY5" fmla="*/ 2050270 h 2062298"/>
                <a:gd name="connsiteX6" fmla="*/ 12428 w 598178"/>
                <a:gd name="connsiteY6" fmla="*/ 1716895 h 2062298"/>
                <a:gd name="connsiteX7" fmla="*/ 60053 w 598178"/>
                <a:gd name="connsiteY7" fmla="*/ 1164445 h 2062298"/>
                <a:gd name="connsiteX8" fmla="*/ 12428 w 598178"/>
                <a:gd name="connsiteY8" fmla="*/ 821545 h 2062298"/>
                <a:gd name="connsiteX9" fmla="*/ 2903 w 598178"/>
                <a:gd name="connsiteY9" fmla="*/ 573895 h 2062298"/>
                <a:gd name="connsiteX10" fmla="*/ 55291 w 598178"/>
                <a:gd name="connsiteY10" fmla="*/ 278620 h 2062298"/>
                <a:gd name="connsiteX0" fmla="*/ 45075 w 597487"/>
                <a:gd name="connsiteY0" fmla="*/ 287812 h 2061965"/>
                <a:gd name="connsiteX1" fmla="*/ 307012 w 597487"/>
                <a:gd name="connsiteY1" fmla="*/ 2062 h 2061965"/>
                <a:gd name="connsiteX2" fmla="*/ 573712 w 597487"/>
                <a:gd name="connsiteY2" fmla="*/ 440212 h 2061965"/>
                <a:gd name="connsiteX3" fmla="*/ 573712 w 597487"/>
                <a:gd name="connsiteY3" fmla="*/ 1535587 h 2061965"/>
                <a:gd name="connsiteX4" fmla="*/ 478462 w 597487"/>
                <a:gd name="connsiteY4" fmla="*/ 1945162 h 2061965"/>
                <a:gd name="connsiteX5" fmla="*/ 211762 w 597487"/>
                <a:gd name="connsiteY5" fmla="*/ 2049937 h 2061965"/>
                <a:gd name="connsiteX6" fmla="*/ 11737 w 597487"/>
                <a:gd name="connsiteY6" fmla="*/ 1716562 h 2061965"/>
                <a:gd name="connsiteX7" fmla="*/ 59362 w 597487"/>
                <a:gd name="connsiteY7" fmla="*/ 1164112 h 2061965"/>
                <a:gd name="connsiteX8" fmla="*/ 11737 w 597487"/>
                <a:gd name="connsiteY8" fmla="*/ 821212 h 2061965"/>
                <a:gd name="connsiteX9" fmla="*/ 2212 w 597487"/>
                <a:gd name="connsiteY9" fmla="*/ 573562 h 2061965"/>
                <a:gd name="connsiteX10" fmla="*/ 45075 w 597487"/>
                <a:gd name="connsiteY10" fmla="*/ 287812 h 2061965"/>
                <a:gd name="connsiteX0" fmla="*/ 45075 w 592378"/>
                <a:gd name="connsiteY0" fmla="*/ 316197 h 2090350"/>
                <a:gd name="connsiteX1" fmla="*/ 378449 w 592378"/>
                <a:gd name="connsiteY1" fmla="*/ 1872 h 2090350"/>
                <a:gd name="connsiteX2" fmla="*/ 573712 w 592378"/>
                <a:gd name="connsiteY2" fmla="*/ 468597 h 2090350"/>
                <a:gd name="connsiteX3" fmla="*/ 573712 w 592378"/>
                <a:gd name="connsiteY3" fmla="*/ 1563972 h 2090350"/>
                <a:gd name="connsiteX4" fmla="*/ 478462 w 592378"/>
                <a:gd name="connsiteY4" fmla="*/ 1973547 h 2090350"/>
                <a:gd name="connsiteX5" fmla="*/ 211762 w 592378"/>
                <a:gd name="connsiteY5" fmla="*/ 2078322 h 2090350"/>
                <a:gd name="connsiteX6" fmla="*/ 11737 w 592378"/>
                <a:gd name="connsiteY6" fmla="*/ 1744947 h 2090350"/>
                <a:gd name="connsiteX7" fmla="*/ 59362 w 592378"/>
                <a:gd name="connsiteY7" fmla="*/ 1192497 h 2090350"/>
                <a:gd name="connsiteX8" fmla="*/ 11737 w 592378"/>
                <a:gd name="connsiteY8" fmla="*/ 849597 h 2090350"/>
                <a:gd name="connsiteX9" fmla="*/ 2212 w 592378"/>
                <a:gd name="connsiteY9" fmla="*/ 601947 h 2090350"/>
                <a:gd name="connsiteX10" fmla="*/ 45075 w 592378"/>
                <a:gd name="connsiteY10" fmla="*/ 316197 h 2090350"/>
                <a:gd name="connsiteX0" fmla="*/ 45075 w 592378"/>
                <a:gd name="connsiteY0" fmla="*/ 319792 h 2093945"/>
                <a:gd name="connsiteX1" fmla="*/ 378449 w 592378"/>
                <a:gd name="connsiteY1" fmla="*/ 5467 h 2093945"/>
                <a:gd name="connsiteX2" fmla="*/ 573712 w 592378"/>
                <a:gd name="connsiteY2" fmla="*/ 472192 h 2093945"/>
                <a:gd name="connsiteX3" fmla="*/ 573712 w 592378"/>
                <a:gd name="connsiteY3" fmla="*/ 1567567 h 2093945"/>
                <a:gd name="connsiteX4" fmla="*/ 478462 w 592378"/>
                <a:gd name="connsiteY4" fmla="*/ 1977142 h 2093945"/>
                <a:gd name="connsiteX5" fmla="*/ 211762 w 592378"/>
                <a:gd name="connsiteY5" fmla="*/ 2081917 h 2093945"/>
                <a:gd name="connsiteX6" fmla="*/ 11737 w 592378"/>
                <a:gd name="connsiteY6" fmla="*/ 1748542 h 2093945"/>
                <a:gd name="connsiteX7" fmla="*/ 59362 w 592378"/>
                <a:gd name="connsiteY7" fmla="*/ 1196092 h 2093945"/>
                <a:gd name="connsiteX8" fmla="*/ 11737 w 592378"/>
                <a:gd name="connsiteY8" fmla="*/ 853192 h 2093945"/>
                <a:gd name="connsiteX9" fmla="*/ 2212 w 592378"/>
                <a:gd name="connsiteY9" fmla="*/ 605542 h 2093945"/>
                <a:gd name="connsiteX10" fmla="*/ 45075 w 592378"/>
                <a:gd name="connsiteY10" fmla="*/ 319792 h 2093945"/>
                <a:gd name="connsiteX0" fmla="*/ 45075 w 592378"/>
                <a:gd name="connsiteY0" fmla="*/ 319792 h 2093945"/>
                <a:gd name="connsiteX1" fmla="*/ 378449 w 592378"/>
                <a:gd name="connsiteY1" fmla="*/ 5467 h 2093945"/>
                <a:gd name="connsiteX2" fmla="*/ 573712 w 592378"/>
                <a:gd name="connsiteY2" fmla="*/ 472192 h 2093945"/>
                <a:gd name="connsiteX3" fmla="*/ 573712 w 592378"/>
                <a:gd name="connsiteY3" fmla="*/ 1567567 h 2093945"/>
                <a:gd name="connsiteX4" fmla="*/ 478462 w 592378"/>
                <a:gd name="connsiteY4" fmla="*/ 1977142 h 2093945"/>
                <a:gd name="connsiteX5" fmla="*/ 211762 w 592378"/>
                <a:gd name="connsiteY5" fmla="*/ 2081917 h 2093945"/>
                <a:gd name="connsiteX6" fmla="*/ 11737 w 592378"/>
                <a:gd name="connsiteY6" fmla="*/ 1748542 h 2093945"/>
                <a:gd name="connsiteX7" fmla="*/ 59362 w 592378"/>
                <a:gd name="connsiteY7" fmla="*/ 1196092 h 2093945"/>
                <a:gd name="connsiteX8" fmla="*/ 11737 w 592378"/>
                <a:gd name="connsiteY8" fmla="*/ 853192 h 2093945"/>
                <a:gd name="connsiteX9" fmla="*/ 2212 w 592378"/>
                <a:gd name="connsiteY9" fmla="*/ 605542 h 2093945"/>
                <a:gd name="connsiteX10" fmla="*/ 45075 w 592378"/>
                <a:gd name="connsiteY10" fmla="*/ 319792 h 2093945"/>
                <a:gd name="connsiteX0" fmla="*/ 70621 w 594111"/>
                <a:gd name="connsiteY0" fmla="*/ 297924 h 2091127"/>
                <a:gd name="connsiteX1" fmla="*/ 380182 w 594111"/>
                <a:gd name="connsiteY1" fmla="*/ 2649 h 2091127"/>
                <a:gd name="connsiteX2" fmla="*/ 575445 w 594111"/>
                <a:gd name="connsiteY2" fmla="*/ 469374 h 2091127"/>
                <a:gd name="connsiteX3" fmla="*/ 575445 w 594111"/>
                <a:gd name="connsiteY3" fmla="*/ 1564749 h 2091127"/>
                <a:gd name="connsiteX4" fmla="*/ 480195 w 594111"/>
                <a:gd name="connsiteY4" fmla="*/ 1974324 h 2091127"/>
                <a:gd name="connsiteX5" fmla="*/ 213495 w 594111"/>
                <a:gd name="connsiteY5" fmla="*/ 2079099 h 2091127"/>
                <a:gd name="connsiteX6" fmla="*/ 13470 w 594111"/>
                <a:gd name="connsiteY6" fmla="*/ 1745724 h 2091127"/>
                <a:gd name="connsiteX7" fmla="*/ 61095 w 594111"/>
                <a:gd name="connsiteY7" fmla="*/ 1193274 h 2091127"/>
                <a:gd name="connsiteX8" fmla="*/ 13470 w 594111"/>
                <a:gd name="connsiteY8" fmla="*/ 850374 h 2091127"/>
                <a:gd name="connsiteX9" fmla="*/ 3945 w 594111"/>
                <a:gd name="connsiteY9" fmla="*/ 602724 h 2091127"/>
                <a:gd name="connsiteX10" fmla="*/ 70621 w 594111"/>
                <a:gd name="connsiteY10" fmla="*/ 297924 h 2091127"/>
                <a:gd name="connsiteX0" fmla="*/ 70621 w 587953"/>
                <a:gd name="connsiteY0" fmla="*/ 278897 h 2072100"/>
                <a:gd name="connsiteX1" fmla="*/ 470670 w 587953"/>
                <a:gd name="connsiteY1" fmla="*/ 2672 h 2072100"/>
                <a:gd name="connsiteX2" fmla="*/ 575445 w 587953"/>
                <a:gd name="connsiteY2" fmla="*/ 450347 h 2072100"/>
                <a:gd name="connsiteX3" fmla="*/ 575445 w 587953"/>
                <a:gd name="connsiteY3" fmla="*/ 1545722 h 2072100"/>
                <a:gd name="connsiteX4" fmla="*/ 480195 w 587953"/>
                <a:gd name="connsiteY4" fmla="*/ 1955297 h 2072100"/>
                <a:gd name="connsiteX5" fmla="*/ 213495 w 587953"/>
                <a:gd name="connsiteY5" fmla="*/ 2060072 h 2072100"/>
                <a:gd name="connsiteX6" fmla="*/ 13470 w 587953"/>
                <a:gd name="connsiteY6" fmla="*/ 1726697 h 2072100"/>
                <a:gd name="connsiteX7" fmla="*/ 61095 w 587953"/>
                <a:gd name="connsiteY7" fmla="*/ 1174247 h 2072100"/>
                <a:gd name="connsiteX8" fmla="*/ 13470 w 587953"/>
                <a:gd name="connsiteY8" fmla="*/ 831347 h 2072100"/>
                <a:gd name="connsiteX9" fmla="*/ 3945 w 587953"/>
                <a:gd name="connsiteY9" fmla="*/ 583697 h 2072100"/>
                <a:gd name="connsiteX10" fmla="*/ 70621 w 587953"/>
                <a:gd name="connsiteY10" fmla="*/ 278897 h 2072100"/>
                <a:gd name="connsiteX0" fmla="*/ 70621 w 578386"/>
                <a:gd name="connsiteY0" fmla="*/ 278897 h 2072100"/>
                <a:gd name="connsiteX1" fmla="*/ 470670 w 578386"/>
                <a:gd name="connsiteY1" fmla="*/ 2672 h 2072100"/>
                <a:gd name="connsiteX2" fmla="*/ 575445 w 578386"/>
                <a:gd name="connsiteY2" fmla="*/ 450347 h 2072100"/>
                <a:gd name="connsiteX3" fmla="*/ 551634 w 578386"/>
                <a:gd name="connsiteY3" fmla="*/ 1207585 h 2072100"/>
                <a:gd name="connsiteX4" fmla="*/ 575445 w 578386"/>
                <a:gd name="connsiteY4" fmla="*/ 1545722 h 2072100"/>
                <a:gd name="connsiteX5" fmla="*/ 480195 w 578386"/>
                <a:gd name="connsiteY5" fmla="*/ 1955297 h 2072100"/>
                <a:gd name="connsiteX6" fmla="*/ 213495 w 578386"/>
                <a:gd name="connsiteY6" fmla="*/ 2060072 h 2072100"/>
                <a:gd name="connsiteX7" fmla="*/ 13470 w 578386"/>
                <a:gd name="connsiteY7" fmla="*/ 1726697 h 2072100"/>
                <a:gd name="connsiteX8" fmla="*/ 61095 w 578386"/>
                <a:gd name="connsiteY8" fmla="*/ 1174247 h 2072100"/>
                <a:gd name="connsiteX9" fmla="*/ 13470 w 578386"/>
                <a:gd name="connsiteY9" fmla="*/ 831347 h 2072100"/>
                <a:gd name="connsiteX10" fmla="*/ 3945 w 578386"/>
                <a:gd name="connsiteY10" fmla="*/ 583697 h 2072100"/>
                <a:gd name="connsiteX11" fmla="*/ 70621 w 578386"/>
                <a:gd name="connsiteY11" fmla="*/ 278897 h 2072100"/>
                <a:gd name="connsiteX0" fmla="*/ 70621 w 578386"/>
                <a:gd name="connsiteY0" fmla="*/ 278897 h 2072100"/>
                <a:gd name="connsiteX1" fmla="*/ 470670 w 578386"/>
                <a:gd name="connsiteY1" fmla="*/ 2672 h 2072100"/>
                <a:gd name="connsiteX2" fmla="*/ 575445 w 578386"/>
                <a:gd name="connsiteY2" fmla="*/ 450347 h 2072100"/>
                <a:gd name="connsiteX3" fmla="*/ 551634 w 578386"/>
                <a:gd name="connsiteY3" fmla="*/ 1207585 h 2072100"/>
                <a:gd name="connsiteX4" fmla="*/ 575445 w 578386"/>
                <a:gd name="connsiteY4" fmla="*/ 1545722 h 2072100"/>
                <a:gd name="connsiteX5" fmla="*/ 480195 w 578386"/>
                <a:gd name="connsiteY5" fmla="*/ 1955297 h 2072100"/>
                <a:gd name="connsiteX6" fmla="*/ 213495 w 578386"/>
                <a:gd name="connsiteY6" fmla="*/ 2060072 h 2072100"/>
                <a:gd name="connsiteX7" fmla="*/ 99195 w 578386"/>
                <a:gd name="connsiteY7" fmla="*/ 1726697 h 2072100"/>
                <a:gd name="connsiteX8" fmla="*/ 61095 w 578386"/>
                <a:gd name="connsiteY8" fmla="*/ 1174247 h 2072100"/>
                <a:gd name="connsiteX9" fmla="*/ 13470 w 578386"/>
                <a:gd name="connsiteY9" fmla="*/ 831347 h 2072100"/>
                <a:gd name="connsiteX10" fmla="*/ 3945 w 578386"/>
                <a:gd name="connsiteY10" fmla="*/ 583697 h 2072100"/>
                <a:gd name="connsiteX11" fmla="*/ 70621 w 578386"/>
                <a:gd name="connsiteY11" fmla="*/ 278897 h 2072100"/>
                <a:gd name="connsiteX0" fmla="*/ 70621 w 582399"/>
                <a:gd name="connsiteY0" fmla="*/ 278897 h 2070608"/>
                <a:gd name="connsiteX1" fmla="*/ 470670 w 582399"/>
                <a:gd name="connsiteY1" fmla="*/ 2672 h 2070608"/>
                <a:gd name="connsiteX2" fmla="*/ 575445 w 582399"/>
                <a:gd name="connsiteY2" fmla="*/ 450347 h 2070608"/>
                <a:gd name="connsiteX3" fmla="*/ 551634 w 582399"/>
                <a:gd name="connsiteY3" fmla="*/ 1207585 h 2070608"/>
                <a:gd name="connsiteX4" fmla="*/ 580208 w 582399"/>
                <a:gd name="connsiteY4" fmla="*/ 1636209 h 2070608"/>
                <a:gd name="connsiteX5" fmla="*/ 480195 w 582399"/>
                <a:gd name="connsiteY5" fmla="*/ 1955297 h 2070608"/>
                <a:gd name="connsiteX6" fmla="*/ 213495 w 582399"/>
                <a:gd name="connsiteY6" fmla="*/ 2060072 h 2070608"/>
                <a:gd name="connsiteX7" fmla="*/ 99195 w 582399"/>
                <a:gd name="connsiteY7" fmla="*/ 1726697 h 2070608"/>
                <a:gd name="connsiteX8" fmla="*/ 61095 w 582399"/>
                <a:gd name="connsiteY8" fmla="*/ 1174247 h 2070608"/>
                <a:gd name="connsiteX9" fmla="*/ 13470 w 582399"/>
                <a:gd name="connsiteY9" fmla="*/ 831347 h 2070608"/>
                <a:gd name="connsiteX10" fmla="*/ 3945 w 582399"/>
                <a:gd name="connsiteY10" fmla="*/ 583697 h 2070608"/>
                <a:gd name="connsiteX11" fmla="*/ 70621 w 582399"/>
                <a:gd name="connsiteY11" fmla="*/ 278897 h 2070608"/>
                <a:gd name="connsiteX0" fmla="*/ 70621 w 578386"/>
                <a:gd name="connsiteY0" fmla="*/ 278897 h 2069178"/>
                <a:gd name="connsiteX1" fmla="*/ 470670 w 578386"/>
                <a:gd name="connsiteY1" fmla="*/ 2672 h 2069178"/>
                <a:gd name="connsiteX2" fmla="*/ 575445 w 578386"/>
                <a:gd name="connsiteY2" fmla="*/ 450347 h 2069178"/>
                <a:gd name="connsiteX3" fmla="*/ 551634 w 578386"/>
                <a:gd name="connsiteY3" fmla="*/ 1207585 h 2069178"/>
                <a:gd name="connsiteX4" fmla="*/ 546870 w 578386"/>
                <a:gd name="connsiteY4" fmla="*/ 1745747 h 2069178"/>
                <a:gd name="connsiteX5" fmla="*/ 480195 w 578386"/>
                <a:gd name="connsiteY5" fmla="*/ 1955297 h 2069178"/>
                <a:gd name="connsiteX6" fmla="*/ 213495 w 578386"/>
                <a:gd name="connsiteY6" fmla="*/ 2060072 h 2069178"/>
                <a:gd name="connsiteX7" fmla="*/ 99195 w 578386"/>
                <a:gd name="connsiteY7" fmla="*/ 1726697 h 2069178"/>
                <a:gd name="connsiteX8" fmla="*/ 61095 w 578386"/>
                <a:gd name="connsiteY8" fmla="*/ 1174247 h 2069178"/>
                <a:gd name="connsiteX9" fmla="*/ 13470 w 578386"/>
                <a:gd name="connsiteY9" fmla="*/ 831347 h 2069178"/>
                <a:gd name="connsiteX10" fmla="*/ 3945 w 578386"/>
                <a:gd name="connsiteY10" fmla="*/ 583697 h 2069178"/>
                <a:gd name="connsiteX11" fmla="*/ 70621 w 578386"/>
                <a:gd name="connsiteY11" fmla="*/ 278897 h 2069178"/>
                <a:gd name="connsiteX0" fmla="*/ 70621 w 576515"/>
                <a:gd name="connsiteY0" fmla="*/ 278897 h 2069178"/>
                <a:gd name="connsiteX1" fmla="*/ 470670 w 576515"/>
                <a:gd name="connsiteY1" fmla="*/ 2672 h 2069178"/>
                <a:gd name="connsiteX2" fmla="*/ 575445 w 576515"/>
                <a:gd name="connsiteY2" fmla="*/ 450347 h 2069178"/>
                <a:gd name="connsiteX3" fmla="*/ 527822 w 576515"/>
                <a:gd name="connsiteY3" fmla="*/ 1150435 h 2069178"/>
                <a:gd name="connsiteX4" fmla="*/ 546870 w 576515"/>
                <a:gd name="connsiteY4" fmla="*/ 1745747 h 2069178"/>
                <a:gd name="connsiteX5" fmla="*/ 480195 w 576515"/>
                <a:gd name="connsiteY5" fmla="*/ 1955297 h 2069178"/>
                <a:gd name="connsiteX6" fmla="*/ 213495 w 576515"/>
                <a:gd name="connsiteY6" fmla="*/ 2060072 h 2069178"/>
                <a:gd name="connsiteX7" fmla="*/ 99195 w 576515"/>
                <a:gd name="connsiteY7" fmla="*/ 1726697 h 2069178"/>
                <a:gd name="connsiteX8" fmla="*/ 61095 w 576515"/>
                <a:gd name="connsiteY8" fmla="*/ 1174247 h 2069178"/>
                <a:gd name="connsiteX9" fmla="*/ 13470 w 576515"/>
                <a:gd name="connsiteY9" fmla="*/ 831347 h 2069178"/>
                <a:gd name="connsiteX10" fmla="*/ 3945 w 576515"/>
                <a:gd name="connsiteY10" fmla="*/ 583697 h 2069178"/>
                <a:gd name="connsiteX11" fmla="*/ 70621 w 576515"/>
                <a:gd name="connsiteY11" fmla="*/ 278897 h 2069178"/>
                <a:gd name="connsiteX0" fmla="*/ 70621 w 576515"/>
                <a:gd name="connsiteY0" fmla="*/ 278897 h 2093272"/>
                <a:gd name="connsiteX1" fmla="*/ 470670 w 576515"/>
                <a:gd name="connsiteY1" fmla="*/ 2672 h 2093272"/>
                <a:gd name="connsiteX2" fmla="*/ 575445 w 576515"/>
                <a:gd name="connsiteY2" fmla="*/ 450347 h 2093272"/>
                <a:gd name="connsiteX3" fmla="*/ 527822 w 576515"/>
                <a:gd name="connsiteY3" fmla="*/ 1150435 h 2093272"/>
                <a:gd name="connsiteX4" fmla="*/ 546870 w 576515"/>
                <a:gd name="connsiteY4" fmla="*/ 1745747 h 2093272"/>
                <a:gd name="connsiteX5" fmla="*/ 456383 w 576515"/>
                <a:gd name="connsiteY5" fmla="*/ 2045785 h 2093272"/>
                <a:gd name="connsiteX6" fmla="*/ 213495 w 576515"/>
                <a:gd name="connsiteY6" fmla="*/ 2060072 h 2093272"/>
                <a:gd name="connsiteX7" fmla="*/ 99195 w 576515"/>
                <a:gd name="connsiteY7" fmla="*/ 1726697 h 2093272"/>
                <a:gd name="connsiteX8" fmla="*/ 61095 w 576515"/>
                <a:gd name="connsiteY8" fmla="*/ 1174247 h 2093272"/>
                <a:gd name="connsiteX9" fmla="*/ 13470 w 576515"/>
                <a:gd name="connsiteY9" fmla="*/ 831347 h 2093272"/>
                <a:gd name="connsiteX10" fmla="*/ 3945 w 576515"/>
                <a:gd name="connsiteY10" fmla="*/ 583697 h 2093272"/>
                <a:gd name="connsiteX11" fmla="*/ 70621 w 576515"/>
                <a:gd name="connsiteY11" fmla="*/ 278897 h 2093272"/>
                <a:gd name="connsiteX0" fmla="*/ 111522 w 579316"/>
                <a:gd name="connsiteY0" fmla="*/ 238478 h 2095378"/>
                <a:gd name="connsiteX1" fmla="*/ 473471 w 579316"/>
                <a:gd name="connsiteY1" fmla="*/ 4778 h 2095378"/>
                <a:gd name="connsiteX2" fmla="*/ 578246 w 579316"/>
                <a:gd name="connsiteY2" fmla="*/ 452453 h 2095378"/>
                <a:gd name="connsiteX3" fmla="*/ 530623 w 579316"/>
                <a:gd name="connsiteY3" fmla="*/ 1152541 h 2095378"/>
                <a:gd name="connsiteX4" fmla="*/ 549671 w 579316"/>
                <a:gd name="connsiteY4" fmla="*/ 1747853 h 2095378"/>
                <a:gd name="connsiteX5" fmla="*/ 459184 w 579316"/>
                <a:gd name="connsiteY5" fmla="*/ 2047891 h 2095378"/>
                <a:gd name="connsiteX6" fmla="*/ 216296 w 579316"/>
                <a:gd name="connsiteY6" fmla="*/ 2062178 h 2095378"/>
                <a:gd name="connsiteX7" fmla="*/ 101996 w 579316"/>
                <a:gd name="connsiteY7" fmla="*/ 1728803 h 2095378"/>
                <a:gd name="connsiteX8" fmla="*/ 63896 w 579316"/>
                <a:gd name="connsiteY8" fmla="*/ 1176353 h 2095378"/>
                <a:gd name="connsiteX9" fmla="*/ 16271 w 579316"/>
                <a:gd name="connsiteY9" fmla="*/ 833453 h 2095378"/>
                <a:gd name="connsiteX10" fmla="*/ 6746 w 579316"/>
                <a:gd name="connsiteY10" fmla="*/ 585803 h 2095378"/>
                <a:gd name="connsiteX11" fmla="*/ 111522 w 579316"/>
                <a:gd name="connsiteY11" fmla="*/ 238478 h 2095378"/>
                <a:gd name="connsiteX0" fmla="*/ 84254 w 577448"/>
                <a:gd name="connsiteY0" fmla="*/ 246486 h 2094880"/>
                <a:gd name="connsiteX1" fmla="*/ 471603 w 577448"/>
                <a:gd name="connsiteY1" fmla="*/ 4280 h 2094880"/>
                <a:gd name="connsiteX2" fmla="*/ 576378 w 577448"/>
                <a:gd name="connsiteY2" fmla="*/ 451955 h 2094880"/>
                <a:gd name="connsiteX3" fmla="*/ 528755 w 577448"/>
                <a:gd name="connsiteY3" fmla="*/ 1152043 h 2094880"/>
                <a:gd name="connsiteX4" fmla="*/ 547803 w 577448"/>
                <a:gd name="connsiteY4" fmla="*/ 1747355 h 2094880"/>
                <a:gd name="connsiteX5" fmla="*/ 457316 w 577448"/>
                <a:gd name="connsiteY5" fmla="*/ 2047393 h 2094880"/>
                <a:gd name="connsiteX6" fmla="*/ 214428 w 577448"/>
                <a:gd name="connsiteY6" fmla="*/ 2061680 h 2094880"/>
                <a:gd name="connsiteX7" fmla="*/ 100128 w 577448"/>
                <a:gd name="connsiteY7" fmla="*/ 1728305 h 2094880"/>
                <a:gd name="connsiteX8" fmla="*/ 62028 w 577448"/>
                <a:gd name="connsiteY8" fmla="*/ 1175855 h 2094880"/>
                <a:gd name="connsiteX9" fmla="*/ 14403 w 577448"/>
                <a:gd name="connsiteY9" fmla="*/ 832955 h 2094880"/>
                <a:gd name="connsiteX10" fmla="*/ 4878 w 577448"/>
                <a:gd name="connsiteY10" fmla="*/ 585305 h 2094880"/>
                <a:gd name="connsiteX11" fmla="*/ 84254 w 577448"/>
                <a:gd name="connsiteY11" fmla="*/ 246486 h 2094880"/>
                <a:gd name="connsiteX0" fmla="*/ 86823 w 580017"/>
                <a:gd name="connsiteY0" fmla="*/ 246430 h 2094824"/>
                <a:gd name="connsiteX1" fmla="*/ 474172 w 580017"/>
                <a:gd name="connsiteY1" fmla="*/ 4224 h 2094824"/>
                <a:gd name="connsiteX2" fmla="*/ 578947 w 580017"/>
                <a:gd name="connsiteY2" fmla="*/ 451899 h 2094824"/>
                <a:gd name="connsiteX3" fmla="*/ 531324 w 580017"/>
                <a:gd name="connsiteY3" fmla="*/ 1151987 h 2094824"/>
                <a:gd name="connsiteX4" fmla="*/ 550372 w 580017"/>
                <a:gd name="connsiteY4" fmla="*/ 1747299 h 2094824"/>
                <a:gd name="connsiteX5" fmla="*/ 459885 w 580017"/>
                <a:gd name="connsiteY5" fmla="*/ 2047337 h 2094824"/>
                <a:gd name="connsiteX6" fmla="*/ 216997 w 580017"/>
                <a:gd name="connsiteY6" fmla="*/ 2061624 h 2094824"/>
                <a:gd name="connsiteX7" fmla="*/ 102697 w 580017"/>
                <a:gd name="connsiteY7" fmla="*/ 1728249 h 2094824"/>
                <a:gd name="connsiteX8" fmla="*/ 64597 w 580017"/>
                <a:gd name="connsiteY8" fmla="*/ 1175799 h 2094824"/>
                <a:gd name="connsiteX9" fmla="*/ 16972 w 580017"/>
                <a:gd name="connsiteY9" fmla="*/ 832899 h 2094824"/>
                <a:gd name="connsiteX10" fmla="*/ 4272 w 580017"/>
                <a:gd name="connsiteY10" fmla="*/ 568239 h 2094824"/>
                <a:gd name="connsiteX11" fmla="*/ 86823 w 580017"/>
                <a:gd name="connsiteY11" fmla="*/ 246430 h 2094824"/>
                <a:gd name="connsiteX0" fmla="*/ 83015 w 576209"/>
                <a:gd name="connsiteY0" fmla="*/ 246430 h 2094824"/>
                <a:gd name="connsiteX1" fmla="*/ 470364 w 576209"/>
                <a:gd name="connsiteY1" fmla="*/ 4224 h 2094824"/>
                <a:gd name="connsiteX2" fmla="*/ 575139 w 576209"/>
                <a:gd name="connsiteY2" fmla="*/ 451899 h 2094824"/>
                <a:gd name="connsiteX3" fmla="*/ 527516 w 576209"/>
                <a:gd name="connsiteY3" fmla="*/ 1151987 h 2094824"/>
                <a:gd name="connsiteX4" fmla="*/ 546564 w 576209"/>
                <a:gd name="connsiteY4" fmla="*/ 1747299 h 2094824"/>
                <a:gd name="connsiteX5" fmla="*/ 456077 w 576209"/>
                <a:gd name="connsiteY5" fmla="*/ 2047337 h 2094824"/>
                <a:gd name="connsiteX6" fmla="*/ 213189 w 576209"/>
                <a:gd name="connsiteY6" fmla="*/ 2061624 h 2094824"/>
                <a:gd name="connsiteX7" fmla="*/ 98889 w 576209"/>
                <a:gd name="connsiteY7" fmla="*/ 1728249 h 2094824"/>
                <a:gd name="connsiteX8" fmla="*/ 60789 w 576209"/>
                <a:gd name="connsiteY8" fmla="*/ 1175799 h 2094824"/>
                <a:gd name="connsiteX9" fmla="*/ 13164 w 576209"/>
                <a:gd name="connsiteY9" fmla="*/ 832899 h 2094824"/>
                <a:gd name="connsiteX10" fmla="*/ 464 w 576209"/>
                <a:gd name="connsiteY10" fmla="*/ 568239 h 2094824"/>
                <a:gd name="connsiteX11" fmla="*/ 83015 w 576209"/>
                <a:gd name="connsiteY11" fmla="*/ 246430 h 2094824"/>
                <a:gd name="connsiteX0" fmla="*/ 83015 w 576209"/>
                <a:gd name="connsiteY0" fmla="*/ 246430 h 2094824"/>
                <a:gd name="connsiteX1" fmla="*/ 470364 w 576209"/>
                <a:gd name="connsiteY1" fmla="*/ 4224 h 2094824"/>
                <a:gd name="connsiteX2" fmla="*/ 575139 w 576209"/>
                <a:gd name="connsiteY2" fmla="*/ 451899 h 2094824"/>
                <a:gd name="connsiteX3" fmla="*/ 527516 w 576209"/>
                <a:gd name="connsiteY3" fmla="*/ 1151987 h 2094824"/>
                <a:gd name="connsiteX4" fmla="*/ 546564 w 576209"/>
                <a:gd name="connsiteY4" fmla="*/ 1747299 h 2094824"/>
                <a:gd name="connsiteX5" fmla="*/ 456077 w 576209"/>
                <a:gd name="connsiteY5" fmla="*/ 2047337 h 2094824"/>
                <a:gd name="connsiteX6" fmla="*/ 213189 w 576209"/>
                <a:gd name="connsiteY6" fmla="*/ 2061624 h 2094824"/>
                <a:gd name="connsiteX7" fmla="*/ 98889 w 576209"/>
                <a:gd name="connsiteY7" fmla="*/ 1728249 h 2094824"/>
                <a:gd name="connsiteX8" fmla="*/ 73489 w 576209"/>
                <a:gd name="connsiteY8" fmla="*/ 1252346 h 2094824"/>
                <a:gd name="connsiteX9" fmla="*/ 13164 w 576209"/>
                <a:gd name="connsiteY9" fmla="*/ 832899 h 2094824"/>
                <a:gd name="connsiteX10" fmla="*/ 464 w 576209"/>
                <a:gd name="connsiteY10" fmla="*/ 568239 h 2094824"/>
                <a:gd name="connsiteX11" fmla="*/ 83015 w 576209"/>
                <a:gd name="connsiteY11" fmla="*/ 246430 h 2094824"/>
                <a:gd name="connsiteX0" fmla="*/ 83015 w 576209"/>
                <a:gd name="connsiteY0" fmla="*/ 246430 h 2093641"/>
                <a:gd name="connsiteX1" fmla="*/ 470364 w 576209"/>
                <a:gd name="connsiteY1" fmla="*/ 4224 h 2093641"/>
                <a:gd name="connsiteX2" fmla="*/ 575139 w 576209"/>
                <a:gd name="connsiteY2" fmla="*/ 451899 h 2093641"/>
                <a:gd name="connsiteX3" fmla="*/ 527516 w 576209"/>
                <a:gd name="connsiteY3" fmla="*/ 1151987 h 2093641"/>
                <a:gd name="connsiteX4" fmla="*/ 546564 w 576209"/>
                <a:gd name="connsiteY4" fmla="*/ 1747299 h 2093641"/>
                <a:gd name="connsiteX5" fmla="*/ 456077 w 576209"/>
                <a:gd name="connsiteY5" fmla="*/ 2047337 h 2093641"/>
                <a:gd name="connsiteX6" fmla="*/ 213189 w 576209"/>
                <a:gd name="connsiteY6" fmla="*/ 2061624 h 2093641"/>
                <a:gd name="connsiteX7" fmla="*/ 105239 w 576209"/>
                <a:gd name="connsiteY7" fmla="*/ 1745259 h 2093641"/>
                <a:gd name="connsiteX8" fmla="*/ 73489 w 576209"/>
                <a:gd name="connsiteY8" fmla="*/ 1252346 h 2093641"/>
                <a:gd name="connsiteX9" fmla="*/ 13164 w 576209"/>
                <a:gd name="connsiteY9" fmla="*/ 832899 h 2093641"/>
                <a:gd name="connsiteX10" fmla="*/ 464 w 576209"/>
                <a:gd name="connsiteY10" fmla="*/ 568239 h 2093641"/>
                <a:gd name="connsiteX11" fmla="*/ 83015 w 576209"/>
                <a:gd name="connsiteY11" fmla="*/ 246430 h 2093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6209" h="2093641">
                  <a:moveTo>
                    <a:pt x="83015" y="246430"/>
                  </a:moveTo>
                  <a:cubicBezTo>
                    <a:pt x="161332" y="152428"/>
                    <a:pt x="388343" y="-30021"/>
                    <a:pt x="470364" y="4224"/>
                  </a:cubicBezTo>
                  <a:cubicBezTo>
                    <a:pt x="552385" y="38469"/>
                    <a:pt x="565614" y="260605"/>
                    <a:pt x="575139" y="451899"/>
                  </a:cubicBezTo>
                  <a:cubicBezTo>
                    <a:pt x="584664" y="643193"/>
                    <a:pt x="527516" y="969425"/>
                    <a:pt x="527516" y="1151987"/>
                  </a:cubicBezTo>
                  <a:cubicBezTo>
                    <a:pt x="527516" y="1334549"/>
                    <a:pt x="558470" y="1598074"/>
                    <a:pt x="546564" y="1747299"/>
                  </a:cubicBezTo>
                  <a:cubicBezTo>
                    <a:pt x="534658" y="1896524"/>
                    <a:pt x="511639" y="1994950"/>
                    <a:pt x="456077" y="2047337"/>
                  </a:cubicBezTo>
                  <a:cubicBezTo>
                    <a:pt x="400515" y="2099724"/>
                    <a:pt x="271662" y="2111970"/>
                    <a:pt x="213189" y="2061624"/>
                  </a:cubicBezTo>
                  <a:cubicBezTo>
                    <a:pt x="154716" y="2011278"/>
                    <a:pt x="128522" y="1880139"/>
                    <a:pt x="105239" y="1745259"/>
                  </a:cubicBezTo>
                  <a:cubicBezTo>
                    <a:pt x="81956" y="1610379"/>
                    <a:pt x="88835" y="1404406"/>
                    <a:pt x="73489" y="1252346"/>
                  </a:cubicBezTo>
                  <a:cubicBezTo>
                    <a:pt x="58143" y="1100286"/>
                    <a:pt x="22689" y="931324"/>
                    <a:pt x="13164" y="832899"/>
                  </a:cubicBezTo>
                  <a:cubicBezTo>
                    <a:pt x="3639" y="734474"/>
                    <a:pt x="-1653" y="636215"/>
                    <a:pt x="464" y="568239"/>
                  </a:cubicBezTo>
                  <a:cubicBezTo>
                    <a:pt x="2581" y="500263"/>
                    <a:pt x="4698" y="340432"/>
                    <a:pt x="83015" y="246430"/>
                  </a:cubicBezTo>
                  <a:close/>
                </a:path>
              </a:pathLst>
            </a:custGeom>
            <a:solidFill>
              <a:srgbClr val="8BC4EB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" name="Groupe 1"/>
          <p:cNvGrpSpPr/>
          <p:nvPr/>
        </p:nvGrpSpPr>
        <p:grpSpPr>
          <a:xfrm>
            <a:off x="4209579" y="4356901"/>
            <a:ext cx="722461" cy="1507100"/>
            <a:chOff x="4065563" y="4356901"/>
            <a:chExt cx="722461" cy="1507100"/>
          </a:xfrm>
        </p:grpSpPr>
        <p:grpSp>
          <p:nvGrpSpPr>
            <p:cNvPr id="114" name="Groupe 113"/>
            <p:cNvGrpSpPr/>
            <p:nvPr/>
          </p:nvGrpSpPr>
          <p:grpSpPr>
            <a:xfrm>
              <a:off x="4137471" y="4497284"/>
              <a:ext cx="576064" cy="1366717"/>
              <a:chOff x="6293049" y="4636309"/>
              <a:chExt cx="576064" cy="1366717"/>
            </a:xfrm>
          </p:grpSpPr>
          <p:sp>
            <p:nvSpPr>
              <p:cNvPr id="115" name="Rectangle 114"/>
              <p:cNvSpPr/>
              <p:nvPr/>
            </p:nvSpPr>
            <p:spPr>
              <a:xfrm>
                <a:off x="6367538" y="4636309"/>
                <a:ext cx="432048" cy="142187"/>
              </a:xfrm>
              <a:prstGeom prst="rect">
                <a:avLst/>
              </a:prstGeom>
              <a:solidFill>
                <a:srgbClr val="1F77B4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6293049" y="4778496"/>
                <a:ext cx="576064" cy="154385"/>
              </a:xfrm>
              <a:prstGeom prst="rect">
                <a:avLst/>
              </a:prstGeom>
              <a:solidFill>
                <a:srgbClr val="1F77B4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6293049" y="4932882"/>
                <a:ext cx="576064" cy="150875"/>
              </a:xfrm>
              <a:prstGeom prst="rect">
                <a:avLst/>
              </a:prstGeom>
              <a:solidFill>
                <a:srgbClr val="1F77B4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6293049" y="5083757"/>
                <a:ext cx="504056" cy="158444"/>
              </a:xfrm>
              <a:prstGeom prst="rect">
                <a:avLst/>
              </a:prstGeom>
              <a:solidFill>
                <a:srgbClr val="1F77B4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6367538" y="5243012"/>
                <a:ext cx="429567" cy="149200"/>
              </a:xfrm>
              <a:prstGeom prst="rect">
                <a:avLst/>
              </a:prstGeom>
              <a:solidFill>
                <a:srgbClr val="1F77B4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6365057" y="5395411"/>
                <a:ext cx="432048" cy="161981"/>
              </a:xfrm>
              <a:prstGeom prst="rect">
                <a:avLst/>
              </a:prstGeom>
              <a:solidFill>
                <a:srgbClr val="1F77B4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6364933" y="5553601"/>
                <a:ext cx="432048" cy="155094"/>
              </a:xfrm>
              <a:prstGeom prst="rect">
                <a:avLst/>
              </a:prstGeom>
              <a:solidFill>
                <a:srgbClr val="1F77B4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6437064" y="5695949"/>
                <a:ext cx="362521" cy="159561"/>
              </a:xfrm>
              <a:prstGeom prst="rect">
                <a:avLst/>
              </a:prstGeom>
              <a:solidFill>
                <a:srgbClr val="1F77B4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6509074" y="5855510"/>
                <a:ext cx="144015" cy="147516"/>
              </a:xfrm>
              <a:prstGeom prst="rect">
                <a:avLst/>
              </a:prstGeom>
              <a:solidFill>
                <a:srgbClr val="1F77B4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26" name="Groupe 125"/>
            <p:cNvGrpSpPr/>
            <p:nvPr/>
          </p:nvGrpSpPr>
          <p:grpSpPr>
            <a:xfrm>
              <a:off x="4137471" y="4356901"/>
              <a:ext cx="576064" cy="1502077"/>
              <a:chOff x="6156176" y="4582239"/>
              <a:chExt cx="576064" cy="1502077"/>
            </a:xfrm>
          </p:grpSpPr>
          <p:cxnSp>
            <p:nvCxnSpPr>
              <p:cNvPr id="127" name="Connecteur droit 126"/>
              <p:cNvCxnSpPr/>
              <p:nvPr/>
            </p:nvCxnSpPr>
            <p:spPr>
              <a:xfrm flipV="1">
                <a:off x="6516216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Connecteur droit 127"/>
              <p:cNvCxnSpPr/>
              <p:nvPr/>
            </p:nvCxnSpPr>
            <p:spPr>
              <a:xfrm flipV="1">
                <a:off x="6372200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Connecteur droit 128"/>
              <p:cNvCxnSpPr/>
              <p:nvPr/>
            </p:nvCxnSpPr>
            <p:spPr>
              <a:xfrm flipV="1">
                <a:off x="6228184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Connecteur droit 129"/>
              <p:cNvCxnSpPr/>
              <p:nvPr/>
            </p:nvCxnSpPr>
            <p:spPr>
              <a:xfrm flipV="1">
                <a:off x="6660232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Connecteur droit 130"/>
              <p:cNvCxnSpPr/>
              <p:nvPr/>
            </p:nvCxnSpPr>
            <p:spPr>
              <a:xfrm flipV="1">
                <a:off x="6300192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Connecteur droit 131"/>
              <p:cNvCxnSpPr/>
              <p:nvPr/>
            </p:nvCxnSpPr>
            <p:spPr>
              <a:xfrm flipV="1">
                <a:off x="6444208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Connecteur droit 132"/>
              <p:cNvCxnSpPr/>
              <p:nvPr/>
            </p:nvCxnSpPr>
            <p:spPr>
              <a:xfrm flipV="1">
                <a:off x="6732240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Connecteur droit 133"/>
              <p:cNvCxnSpPr/>
              <p:nvPr/>
            </p:nvCxnSpPr>
            <p:spPr>
              <a:xfrm flipV="1">
                <a:off x="6588224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Connecteur droit 134"/>
              <p:cNvCxnSpPr/>
              <p:nvPr/>
            </p:nvCxnSpPr>
            <p:spPr>
              <a:xfrm flipV="1">
                <a:off x="6156176" y="4582239"/>
                <a:ext cx="0" cy="1502077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6" name="Groupe 135"/>
            <p:cNvGrpSpPr/>
            <p:nvPr/>
          </p:nvGrpSpPr>
          <p:grpSpPr>
            <a:xfrm>
              <a:off x="4067944" y="4492350"/>
              <a:ext cx="720080" cy="1224136"/>
              <a:chOff x="6079506" y="4715307"/>
              <a:chExt cx="720080" cy="1224136"/>
            </a:xfrm>
          </p:grpSpPr>
          <p:cxnSp>
            <p:nvCxnSpPr>
              <p:cNvPr id="137" name="Connecteur droit 136"/>
              <p:cNvCxnSpPr/>
              <p:nvPr/>
            </p:nvCxnSpPr>
            <p:spPr>
              <a:xfrm flipH="1">
                <a:off x="6079506" y="5016814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Connecteur droit 137"/>
              <p:cNvCxnSpPr/>
              <p:nvPr/>
            </p:nvCxnSpPr>
            <p:spPr>
              <a:xfrm flipH="1">
                <a:off x="6079506" y="5327420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Connecteur droit 138"/>
              <p:cNvCxnSpPr/>
              <p:nvPr/>
            </p:nvCxnSpPr>
            <p:spPr>
              <a:xfrm flipH="1">
                <a:off x="6079506" y="5641325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Connecteur droit 139"/>
              <p:cNvCxnSpPr/>
              <p:nvPr/>
            </p:nvCxnSpPr>
            <p:spPr>
              <a:xfrm flipH="1">
                <a:off x="6079506" y="5939443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Connecteur droit 140"/>
              <p:cNvCxnSpPr/>
              <p:nvPr/>
            </p:nvCxnSpPr>
            <p:spPr>
              <a:xfrm flipH="1">
                <a:off x="6079506" y="4715307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Connecteur droit 141"/>
              <p:cNvCxnSpPr/>
              <p:nvPr/>
            </p:nvCxnSpPr>
            <p:spPr>
              <a:xfrm flipH="1">
                <a:off x="6079506" y="5792627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Connecteur droit 142"/>
              <p:cNvCxnSpPr/>
              <p:nvPr/>
            </p:nvCxnSpPr>
            <p:spPr>
              <a:xfrm flipH="1">
                <a:off x="6079506" y="5476144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Connecteur droit 143"/>
              <p:cNvCxnSpPr/>
              <p:nvPr/>
            </p:nvCxnSpPr>
            <p:spPr>
              <a:xfrm flipH="1">
                <a:off x="6079506" y="5167689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Connecteur droit 144"/>
              <p:cNvCxnSpPr/>
              <p:nvPr/>
            </p:nvCxnSpPr>
            <p:spPr>
              <a:xfrm flipH="1">
                <a:off x="6079506" y="4862879"/>
                <a:ext cx="720080" cy="0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5" name="Rectangle 124"/>
            <p:cNvSpPr/>
            <p:nvPr/>
          </p:nvSpPr>
          <p:spPr>
            <a:xfrm>
              <a:off x="4065563" y="4359281"/>
              <a:ext cx="720080" cy="1502077"/>
            </a:xfrm>
            <a:prstGeom prst="rect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95" name="Connecteur droit 94"/>
          <p:cNvCxnSpPr/>
          <p:nvPr/>
        </p:nvCxnSpPr>
        <p:spPr>
          <a:xfrm>
            <a:off x="1580741" y="5116934"/>
            <a:ext cx="182947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/>
          <p:cNvCxnSpPr/>
          <p:nvPr/>
        </p:nvCxnSpPr>
        <p:spPr>
          <a:xfrm>
            <a:off x="3976886" y="5116934"/>
            <a:ext cx="182947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977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be 11"/>
          <p:cNvSpPr/>
          <p:nvPr/>
        </p:nvSpPr>
        <p:spPr>
          <a:xfrm>
            <a:off x="1632779" y="3861048"/>
            <a:ext cx="3083619" cy="282992"/>
          </a:xfrm>
          <a:prstGeom prst="cube">
            <a:avLst>
              <a:gd name="adj" fmla="val 36238"/>
            </a:avLst>
          </a:prstGeom>
          <a:solidFill>
            <a:srgbClr val="C3D69B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Cylindre 7"/>
          <p:cNvSpPr/>
          <p:nvPr/>
        </p:nvSpPr>
        <p:spPr>
          <a:xfrm>
            <a:off x="2454856" y="4131231"/>
            <a:ext cx="862584" cy="246374"/>
          </a:xfrm>
          <a:prstGeom prst="can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Cube 9"/>
          <p:cNvSpPr/>
          <p:nvPr/>
        </p:nvSpPr>
        <p:spPr>
          <a:xfrm>
            <a:off x="3743997" y="3860470"/>
            <a:ext cx="967257" cy="864096"/>
          </a:xfrm>
          <a:prstGeom prst="cube">
            <a:avLst>
              <a:gd name="adj" fmla="val 79112"/>
            </a:avLst>
          </a:prstGeom>
          <a:solidFill>
            <a:srgbClr val="C3D69B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Cube 10"/>
          <p:cNvSpPr/>
          <p:nvPr/>
        </p:nvSpPr>
        <p:spPr>
          <a:xfrm>
            <a:off x="1146569" y="3959246"/>
            <a:ext cx="698073" cy="629423"/>
          </a:xfrm>
          <a:prstGeom prst="cube">
            <a:avLst>
              <a:gd name="adj" fmla="val 76885"/>
            </a:avLst>
          </a:prstGeom>
          <a:solidFill>
            <a:srgbClr val="C3D69B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Cube 12"/>
          <p:cNvSpPr/>
          <p:nvPr/>
        </p:nvSpPr>
        <p:spPr>
          <a:xfrm>
            <a:off x="1043608" y="4442152"/>
            <a:ext cx="3083619" cy="282992"/>
          </a:xfrm>
          <a:prstGeom prst="cube">
            <a:avLst>
              <a:gd name="adj" fmla="val 36238"/>
            </a:avLst>
          </a:prstGeom>
          <a:solidFill>
            <a:srgbClr val="C3D69B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Cube 4"/>
          <p:cNvSpPr/>
          <p:nvPr/>
        </p:nvSpPr>
        <p:spPr>
          <a:xfrm>
            <a:off x="1043606" y="3676774"/>
            <a:ext cx="3659683" cy="864096"/>
          </a:xfrm>
          <a:prstGeom prst="cube">
            <a:avLst>
              <a:gd name="adj" fmla="val 79112"/>
            </a:avLst>
          </a:prstGeom>
          <a:solidFill>
            <a:schemeClr val="bg1">
              <a:lumMod val="75000"/>
              <a:alpha val="41961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4999243" y="3765459"/>
            <a:ext cx="567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Times" pitchFamily="2" charset="0"/>
              </a:rPr>
              <a:t>Mat</a:t>
            </a:r>
            <a:endParaRPr lang="fr-FR" dirty="0">
              <a:latin typeface="Times" pitchFamily="2" charset="0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514025" y="3633212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Times" pitchFamily="2" charset="0"/>
              </a:rPr>
              <a:t>Sensor</a:t>
            </a:r>
            <a:endParaRPr lang="fr-FR" dirty="0">
              <a:latin typeface="Times" pitchFamily="2" charset="0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4908386" y="413978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Times" pitchFamily="2" charset="0"/>
              </a:rPr>
              <a:t>Gasket</a:t>
            </a:r>
            <a:endParaRPr lang="fr-FR" dirty="0">
              <a:latin typeface="Times" pitchFamily="2" charset="0"/>
            </a:endParaRPr>
          </a:p>
        </p:txBody>
      </p:sp>
      <p:cxnSp>
        <p:nvCxnSpPr>
          <p:cNvPr id="23" name="Connecteur droit 22"/>
          <p:cNvCxnSpPr>
            <a:stCxn id="21" idx="3"/>
          </p:cNvCxnSpPr>
          <p:nvPr/>
        </p:nvCxnSpPr>
        <p:spPr>
          <a:xfrm>
            <a:off x="1327068" y="3817878"/>
            <a:ext cx="1127788" cy="4365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4332161" y="4328341"/>
            <a:ext cx="55093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4477908" y="3954717"/>
            <a:ext cx="500847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8631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be 11"/>
          <p:cNvSpPr/>
          <p:nvPr/>
        </p:nvSpPr>
        <p:spPr>
          <a:xfrm>
            <a:off x="1632779" y="3861048"/>
            <a:ext cx="3083619" cy="282992"/>
          </a:xfrm>
          <a:prstGeom prst="cube">
            <a:avLst>
              <a:gd name="adj" fmla="val 36238"/>
            </a:avLst>
          </a:prstGeom>
          <a:solidFill>
            <a:schemeClr val="tx1">
              <a:lumMod val="50000"/>
              <a:lumOff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Cylindre 7"/>
          <p:cNvSpPr/>
          <p:nvPr/>
        </p:nvSpPr>
        <p:spPr>
          <a:xfrm>
            <a:off x="2454856" y="4131231"/>
            <a:ext cx="862584" cy="246374"/>
          </a:xfrm>
          <a:prstGeom prst="can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Cube 9"/>
          <p:cNvSpPr/>
          <p:nvPr/>
        </p:nvSpPr>
        <p:spPr>
          <a:xfrm>
            <a:off x="3743997" y="3860470"/>
            <a:ext cx="967257" cy="864096"/>
          </a:xfrm>
          <a:prstGeom prst="cube">
            <a:avLst>
              <a:gd name="adj" fmla="val 79112"/>
            </a:avLst>
          </a:prstGeom>
          <a:solidFill>
            <a:schemeClr val="tx1">
              <a:lumMod val="50000"/>
              <a:lumOff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Cube 10"/>
          <p:cNvSpPr/>
          <p:nvPr/>
        </p:nvSpPr>
        <p:spPr>
          <a:xfrm>
            <a:off x="1146569" y="3959246"/>
            <a:ext cx="698073" cy="629423"/>
          </a:xfrm>
          <a:prstGeom prst="cube">
            <a:avLst>
              <a:gd name="adj" fmla="val 76885"/>
            </a:avLst>
          </a:prstGeom>
          <a:solidFill>
            <a:schemeClr val="tx1">
              <a:lumMod val="50000"/>
              <a:lumOff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Cube 12"/>
          <p:cNvSpPr/>
          <p:nvPr/>
        </p:nvSpPr>
        <p:spPr>
          <a:xfrm>
            <a:off x="1043608" y="4442152"/>
            <a:ext cx="3083619" cy="282992"/>
          </a:xfrm>
          <a:prstGeom prst="cube">
            <a:avLst>
              <a:gd name="adj" fmla="val 36238"/>
            </a:avLst>
          </a:prstGeom>
          <a:solidFill>
            <a:schemeClr val="tx1">
              <a:lumMod val="50000"/>
              <a:lumOff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Cube 4"/>
          <p:cNvSpPr/>
          <p:nvPr/>
        </p:nvSpPr>
        <p:spPr>
          <a:xfrm>
            <a:off x="1043606" y="3676774"/>
            <a:ext cx="3659683" cy="864096"/>
          </a:xfrm>
          <a:prstGeom prst="cube">
            <a:avLst>
              <a:gd name="adj" fmla="val 79112"/>
            </a:avLst>
          </a:prstGeom>
          <a:solidFill>
            <a:schemeClr val="bg1">
              <a:lumMod val="75000"/>
              <a:alpha val="41961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4999243" y="3765459"/>
            <a:ext cx="567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Times" pitchFamily="2" charset="0"/>
              </a:rPr>
              <a:t>Mat</a:t>
            </a:r>
            <a:endParaRPr lang="fr-FR" dirty="0">
              <a:latin typeface="Times" pitchFamily="2" charset="0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514025" y="3633212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Times" pitchFamily="2" charset="0"/>
              </a:rPr>
              <a:t>Sensor</a:t>
            </a:r>
            <a:endParaRPr lang="fr-FR" dirty="0">
              <a:latin typeface="Times" pitchFamily="2" charset="0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4908386" y="413978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Times" pitchFamily="2" charset="0"/>
              </a:rPr>
              <a:t>Gasket</a:t>
            </a:r>
            <a:endParaRPr lang="fr-FR" dirty="0">
              <a:latin typeface="Times" pitchFamily="2" charset="0"/>
            </a:endParaRPr>
          </a:p>
        </p:txBody>
      </p:sp>
      <p:cxnSp>
        <p:nvCxnSpPr>
          <p:cNvPr id="23" name="Connecteur droit 22"/>
          <p:cNvCxnSpPr>
            <a:stCxn id="21" idx="3"/>
          </p:cNvCxnSpPr>
          <p:nvPr/>
        </p:nvCxnSpPr>
        <p:spPr>
          <a:xfrm>
            <a:off x="1327068" y="3817878"/>
            <a:ext cx="1127788" cy="4365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4332161" y="4328341"/>
            <a:ext cx="55093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4477908" y="3954717"/>
            <a:ext cx="500847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4744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be 11"/>
          <p:cNvSpPr/>
          <p:nvPr/>
        </p:nvSpPr>
        <p:spPr>
          <a:xfrm>
            <a:off x="1632779" y="3861048"/>
            <a:ext cx="3083619" cy="282992"/>
          </a:xfrm>
          <a:prstGeom prst="cube">
            <a:avLst>
              <a:gd name="adj" fmla="val 36238"/>
            </a:avLst>
          </a:prstGeom>
          <a:solidFill>
            <a:schemeClr val="tx1">
              <a:lumMod val="50000"/>
              <a:lumOff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Cylindre 7"/>
          <p:cNvSpPr/>
          <p:nvPr/>
        </p:nvSpPr>
        <p:spPr>
          <a:xfrm>
            <a:off x="2454856" y="4077072"/>
            <a:ext cx="862584" cy="246374"/>
          </a:xfrm>
          <a:prstGeom prst="can">
            <a:avLst>
              <a:gd name="adj" fmla="val 50000"/>
            </a:avLst>
          </a:prstGeom>
          <a:solidFill>
            <a:srgbClr val="1F77B4"/>
          </a:solidFill>
          <a:ln w="6350">
            <a:solidFill>
              <a:srgbClr val="1F77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Cube 9"/>
          <p:cNvSpPr/>
          <p:nvPr/>
        </p:nvSpPr>
        <p:spPr>
          <a:xfrm>
            <a:off x="3743997" y="3860470"/>
            <a:ext cx="967257" cy="864096"/>
          </a:xfrm>
          <a:prstGeom prst="cube">
            <a:avLst>
              <a:gd name="adj" fmla="val 79112"/>
            </a:avLst>
          </a:prstGeom>
          <a:solidFill>
            <a:schemeClr val="tx1">
              <a:lumMod val="50000"/>
              <a:lumOff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Cube 10"/>
          <p:cNvSpPr/>
          <p:nvPr/>
        </p:nvSpPr>
        <p:spPr>
          <a:xfrm>
            <a:off x="1146569" y="3959246"/>
            <a:ext cx="698073" cy="629423"/>
          </a:xfrm>
          <a:prstGeom prst="cube">
            <a:avLst>
              <a:gd name="adj" fmla="val 76885"/>
            </a:avLst>
          </a:prstGeom>
          <a:solidFill>
            <a:schemeClr val="tx1">
              <a:lumMod val="50000"/>
              <a:lumOff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Cube 12"/>
          <p:cNvSpPr/>
          <p:nvPr/>
        </p:nvSpPr>
        <p:spPr>
          <a:xfrm>
            <a:off x="1043608" y="4442152"/>
            <a:ext cx="3083619" cy="282992"/>
          </a:xfrm>
          <a:prstGeom prst="cube">
            <a:avLst>
              <a:gd name="adj" fmla="val 36238"/>
            </a:avLst>
          </a:prstGeom>
          <a:solidFill>
            <a:schemeClr val="tx1">
              <a:lumMod val="50000"/>
              <a:lumOff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Cube 4"/>
          <p:cNvSpPr/>
          <p:nvPr/>
        </p:nvSpPr>
        <p:spPr>
          <a:xfrm>
            <a:off x="1043606" y="3676774"/>
            <a:ext cx="3659683" cy="864096"/>
          </a:xfrm>
          <a:prstGeom prst="cube">
            <a:avLst>
              <a:gd name="adj" fmla="val 79112"/>
            </a:avLst>
          </a:prstGeom>
          <a:solidFill>
            <a:schemeClr val="bg1">
              <a:lumMod val="75000"/>
              <a:alpha val="41961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4999243" y="3765459"/>
            <a:ext cx="567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Times" pitchFamily="2" charset="0"/>
              </a:rPr>
              <a:t>Mat</a:t>
            </a:r>
            <a:endParaRPr lang="fr-FR" dirty="0">
              <a:latin typeface="Times" pitchFamily="2" charset="0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514025" y="3633212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Times" pitchFamily="2" charset="0"/>
              </a:rPr>
              <a:t>Sensor</a:t>
            </a:r>
            <a:endParaRPr lang="fr-FR" dirty="0">
              <a:latin typeface="Times" pitchFamily="2" charset="0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4908386" y="413978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Times" pitchFamily="2" charset="0"/>
              </a:rPr>
              <a:t>Gasket</a:t>
            </a:r>
            <a:endParaRPr lang="fr-FR" dirty="0">
              <a:latin typeface="Times" pitchFamily="2" charset="0"/>
            </a:endParaRPr>
          </a:p>
        </p:txBody>
      </p:sp>
      <p:cxnSp>
        <p:nvCxnSpPr>
          <p:cNvPr id="23" name="Connecteur droit 22"/>
          <p:cNvCxnSpPr>
            <a:stCxn id="21" idx="3"/>
          </p:cNvCxnSpPr>
          <p:nvPr/>
        </p:nvCxnSpPr>
        <p:spPr>
          <a:xfrm>
            <a:off x="1327068" y="3817878"/>
            <a:ext cx="1127788" cy="38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4332161" y="4328341"/>
            <a:ext cx="55093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4477908" y="3954717"/>
            <a:ext cx="500847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5512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be 11"/>
          <p:cNvSpPr/>
          <p:nvPr/>
        </p:nvSpPr>
        <p:spPr>
          <a:xfrm>
            <a:off x="1632779" y="3861048"/>
            <a:ext cx="3083619" cy="282992"/>
          </a:xfrm>
          <a:prstGeom prst="cube">
            <a:avLst>
              <a:gd name="adj" fmla="val 36238"/>
            </a:avLst>
          </a:prstGeom>
          <a:solidFill>
            <a:schemeClr val="tx1">
              <a:lumMod val="50000"/>
              <a:lumOff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Cylindre 7"/>
          <p:cNvSpPr/>
          <p:nvPr/>
        </p:nvSpPr>
        <p:spPr>
          <a:xfrm>
            <a:off x="2454856" y="4131231"/>
            <a:ext cx="862584" cy="246374"/>
          </a:xfrm>
          <a:prstGeom prst="can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 w="63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Cube 9"/>
          <p:cNvSpPr/>
          <p:nvPr/>
        </p:nvSpPr>
        <p:spPr>
          <a:xfrm>
            <a:off x="3743997" y="3860470"/>
            <a:ext cx="967257" cy="864096"/>
          </a:xfrm>
          <a:prstGeom prst="cube">
            <a:avLst>
              <a:gd name="adj" fmla="val 79112"/>
            </a:avLst>
          </a:prstGeom>
          <a:solidFill>
            <a:schemeClr val="tx1">
              <a:lumMod val="50000"/>
              <a:lumOff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Cube 10"/>
          <p:cNvSpPr/>
          <p:nvPr/>
        </p:nvSpPr>
        <p:spPr>
          <a:xfrm>
            <a:off x="1146569" y="3959246"/>
            <a:ext cx="698073" cy="629423"/>
          </a:xfrm>
          <a:prstGeom prst="cube">
            <a:avLst>
              <a:gd name="adj" fmla="val 76885"/>
            </a:avLst>
          </a:prstGeom>
          <a:solidFill>
            <a:schemeClr val="tx1">
              <a:lumMod val="50000"/>
              <a:lumOff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Cube 12"/>
          <p:cNvSpPr/>
          <p:nvPr/>
        </p:nvSpPr>
        <p:spPr>
          <a:xfrm>
            <a:off x="1043608" y="4442152"/>
            <a:ext cx="3083619" cy="282992"/>
          </a:xfrm>
          <a:prstGeom prst="cube">
            <a:avLst>
              <a:gd name="adj" fmla="val 36238"/>
            </a:avLst>
          </a:prstGeom>
          <a:solidFill>
            <a:schemeClr val="tx1">
              <a:lumMod val="50000"/>
              <a:lumOff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Cube 4"/>
          <p:cNvSpPr/>
          <p:nvPr/>
        </p:nvSpPr>
        <p:spPr>
          <a:xfrm>
            <a:off x="1043606" y="3676774"/>
            <a:ext cx="3659683" cy="864096"/>
          </a:xfrm>
          <a:prstGeom prst="cube">
            <a:avLst>
              <a:gd name="adj" fmla="val 79112"/>
            </a:avLst>
          </a:prstGeom>
          <a:solidFill>
            <a:schemeClr val="accent5">
              <a:lumMod val="75000"/>
              <a:alpha val="41961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4999243" y="3765459"/>
            <a:ext cx="567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Times" pitchFamily="2" charset="0"/>
              </a:rPr>
              <a:t>Mat</a:t>
            </a:r>
            <a:endParaRPr lang="fr-FR" dirty="0">
              <a:latin typeface="Times" pitchFamily="2" charset="0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514025" y="3633212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Times" pitchFamily="2" charset="0"/>
              </a:rPr>
              <a:t>Sensor</a:t>
            </a:r>
            <a:endParaRPr lang="fr-FR" dirty="0">
              <a:latin typeface="Times" pitchFamily="2" charset="0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4908386" y="413978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Times" pitchFamily="2" charset="0"/>
              </a:rPr>
              <a:t>Gasket</a:t>
            </a:r>
            <a:endParaRPr lang="fr-FR" dirty="0">
              <a:latin typeface="Times" pitchFamily="2" charset="0"/>
            </a:endParaRPr>
          </a:p>
        </p:txBody>
      </p:sp>
      <p:cxnSp>
        <p:nvCxnSpPr>
          <p:cNvPr id="23" name="Connecteur droit 22"/>
          <p:cNvCxnSpPr>
            <a:stCxn id="21" idx="3"/>
          </p:cNvCxnSpPr>
          <p:nvPr/>
        </p:nvCxnSpPr>
        <p:spPr>
          <a:xfrm>
            <a:off x="1327068" y="3817878"/>
            <a:ext cx="1127788" cy="4365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4332161" y="4328341"/>
            <a:ext cx="55093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4477908" y="3954717"/>
            <a:ext cx="500847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05852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be 11"/>
          <p:cNvSpPr/>
          <p:nvPr/>
        </p:nvSpPr>
        <p:spPr>
          <a:xfrm>
            <a:off x="1632779" y="3861048"/>
            <a:ext cx="3083619" cy="282992"/>
          </a:xfrm>
          <a:prstGeom prst="cube">
            <a:avLst>
              <a:gd name="adj" fmla="val 36238"/>
            </a:avLst>
          </a:prstGeom>
          <a:solidFill>
            <a:schemeClr val="accent5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Cylindre 7"/>
          <p:cNvSpPr/>
          <p:nvPr/>
        </p:nvSpPr>
        <p:spPr>
          <a:xfrm>
            <a:off x="2454856" y="4096122"/>
            <a:ext cx="862584" cy="246374"/>
          </a:xfrm>
          <a:prstGeom prst="can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 w="63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Cube 9"/>
          <p:cNvSpPr/>
          <p:nvPr/>
        </p:nvSpPr>
        <p:spPr>
          <a:xfrm>
            <a:off x="3743997" y="3860470"/>
            <a:ext cx="967257" cy="864096"/>
          </a:xfrm>
          <a:prstGeom prst="cube">
            <a:avLst>
              <a:gd name="adj" fmla="val 79112"/>
            </a:avLst>
          </a:prstGeom>
          <a:solidFill>
            <a:schemeClr val="accent5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Cube 10"/>
          <p:cNvSpPr/>
          <p:nvPr/>
        </p:nvSpPr>
        <p:spPr>
          <a:xfrm>
            <a:off x="1146569" y="3959246"/>
            <a:ext cx="698073" cy="629423"/>
          </a:xfrm>
          <a:prstGeom prst="cube">
            <a:avLst>
              <a:gd name="adj" fmla="val 76885"/>
            </a:avLst>
          </a:prstGeom>
          <a:solidFill>
            <a:schemeClr val="accent5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Cube 12"/>
          <p:cNvSpPr/>
          <p:nvPr/>
        </p:nvSpPr>
        <p:spPr>
          <a:xfrm>
            <a:off x="1043608" y="4442152"/>
            <a:ext cx="3083619" cy="282992"/>
          </a:xfrm>
          <a:prstGeom prst="cube">
            <a:avLst>
              <a:gd name="adj" fmla="val 36238"/>
            </a:avLst>
          </a:prstGeom>
          <a:solidFill>
            <a:schemeClr val="accent5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Cube 4"/>
          <p:cNvSpPr/>
          <p:nvPr/>
        </p:nvSpPr>
        <p:spPr>
          <a:xfrm>
            <a:off x="1043606" y="3676774"/>
            <a:ext cx="3659683" cy="864096"/>
          </a:xfrm>
          <a:prstGeom prst="cube">
            <a:avLst>
              <a:gd name="adj" fmla="val 79112"/>
            </a:avLst>
          </a:prstGeom>
          <a:solidFill>
            <a:schemeClr val="bg1">
              <a:lumMod val="75000"/>
              <a:alpha val="41961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4999243" y="3765459"/>
            <a:ext cx="567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Times" pitchFamily="2" charset="0"/>
              </a:rPr>
              <a:t>Mat</a:t>
            </a:r>
            <a:endParaRPr lang="fr-FR" dirty="0">
              <a:latin typeface="Times" pitchFamily="2" charset="0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514025" y="3633212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Times" pitchFamily="2" charset="0"/>
              </a:rPr>
              <a:t>Sensor</a:t>
            </a:r>
            <a:endParaRPr lang="fr-FR" dirty="0">
              <a:latin typeface="Times" pitchFamily="2" charset="0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4908386" y="413978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Times" pitchFamily="2" charset="0"/>
              </a:rPr>
              <a:t>Gasket</a:t>
            </a:r>
            <a:endParaRPr lang="fr-FR" dirty="0">
              <a:latin typeface="Times" pitchFamily="2" charset="0"/>
            </a:endParaRPr>
          </a:p>
        </p:txBody>
      </p:sp>
      <p:cxnSp>
        <p:nvCxnSpPr>
          <p:cNvPr id="23" name="Connecteur droit 22"/>
          <p:cNvCxnSpPr>
            <a:stCxn id="21" idx="3"/>
          </p:cNvCxnSpPr>
          <p:nvPr/>
        </p:nvCxnSpPr>
        <p:spPr>
          <a:xfrm>
            <a:off x="1327068" y="3817878"/>
            <a:ext cx="1127788" cy="4365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4332161" y="4328341"/>
            <a:ext cx="55093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4477908" y="3954717"/>
            <a:ext cx="500847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44102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Z:\home\ludo\Downloads\02f447d09e472117d785895b10bc863e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6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0110" y="2276872"/>
            <a:ext cx="1018071" cy="765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necteur droit 5"/>
          <p:cNvCxnSpPr/>
          <p:nvPr/>
        </p:nvCxnSpPr>
        <p:spPr>
          <a:xfrm flipV="1">
            <a:off x="1259012" y="3356513"/>
            <a:ext cx="315417" cy="571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e 19"/>
          <p:cNvGrpSpPr/>
          <p:nvPr/>
        </p:nvGrpSpPr>
        <p:grpSpPr>
          <a:xfrm>
            <a:off x="1187624" y="3651891"/>
            <a:ext cx="503884" cy="281165"/>
            <a:chOff x="709845" y="3743514"/>
            <a:chExt cx="503884" cy="281165"/>
          </a:xfrm>
        </p:grpSpPr>
        <p:grpSp>
          <p:nvGrpSpPr>
            <p:cNvPr id="8" name="Groupe 7"/>
            <p:cNvGrpSpPr/>
            <p:nvPr/>
          </p:nvGrpSpPr>
          <p:grpSpPr>
            <a:xfrm>
              <a:off x="709845" y="3743514"/>
              <a:ext cx="503884" cy="281165"/>
              <a:chOff x="3814573" y="4011931"/>
              <a:chExt cx="503884" cy="281165"/>
            </a:xfrm>
          </p:grpSpPr>
          <p:cxnSp>
            <p:nvCxnSpPr>
              <p:cNvPr id="9" name="Connecteur droit 8"/>
              <p:cNvCxnSpPr/>
              <p:nvPr/>
            </p:nvCxnSpPr>
            <p:spPr>
              <a:xfrm>
                <a:off x="3814573" y="4149080"/>
                <a:ext cx="503884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cteur droit 9"/>
              <p:cNvCxnSpPr/>
              <p:nvPr/>
            </p:nvCxnSpPr>
            <p:spPr>
              <a:xfrm>
                <a:off x="3858299" y="4221088"/>
                <a:ext cx="416433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cteur droit 10"/>
              <p:cNvCxnSpPr/>
              <p:nvPr/>
            </p:nvCxnSpPr>
            <p:spPr>
              <a:xfrm>
                <a:off x="3894436" y="4293096"/>
                <a:ext cx="344159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necteur droit 11"/>
              <p:cNvCxnSpPr/>
              <p:nvPr/>
            </p:nvCxnSpPr>
            <p:spPr>
              <a:xfrm>
                <a:off x="4066515" y="4011931"/>
                <a:ext cx="0" cy="137345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" name="Connecteur droit 15"/>
            <p:cNvCxnSpPr/>
            <p:nvPr/>
          </p:nvCxnSpPr>
          <p:spPr>
            <a:xfrm>
              <a:off x="957106" y="3747761"/>
              <a:ext cx="211551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ectangle 12"/>
          <p:cNvSpPr/>
          <p:nvPr/>
        </p:nvSpPr>
        <p:spPr>
          <a:xfrm>
            <a:off x="1572048" y="3321171"/>
            <a:ext cx="2618473" cy="93346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1572047" y="3595934"/>
            <a:ext cx="2618473" cy="93346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1572048" y="3414029"/>
            <a:ext cx="2618473" cy="18190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1" name="Picture 2" descr="Z:\home\ludo\Downloads\02f447d09e472117d785895b10bc863e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6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7039" y="2613964"/>
            <a:ext cx="1018071" cy="765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24"/>
          <p:cNvSpPr/>
          <p:nvPr/>
        </p:nvSpPr>
        <p:spPr>
          <a:xfrm>
            <a:off x="4818975" y="3413550"/>
            <a:ext cx="2618473" cy="181905"/>
          </a:xfrm>
          <a:custGeom>
            <a:avLst/>
            <a:gdLst>
              <a:gd name="connsiteX0" fmla="*/ 0 w 2618473"/>
              <a:gd name="connsiteY0" fmla="*/ 0 h 181905"/>
              <a:gd name="connsiteX1" fmla="*/ 2618473 w 2618473"/>
              <a:gd name="connsiteY1" fmla="*/ 0 h 181905"/>
              <a:gd name="connsiteX2" fmla="*/ 2618473 w 2618473"/>
              <a:gd name="connsiteY2" fmla="*/ 181905 h 181905"/>
              <a:gd name="connsiteX3" fmla="*/ 0 w 2618473"/>
              <a:gd name="connsiteY3" fmla="*/ 181905 h 181905"/>
              <a:gd name="connsiteX4" fmla="*/ 0 w 2618473"/>
              <a:gd name="connsiteY4" fmla="*/ 0 h 181905"/>
              <a:gd name="connsiteX0" fmla="*/ 0 w 2618473"/>
              <a:gd name="connsiteY0" fmla="*/ 0 h 181905"/>
              <a:gd name="connsiteX1" fmla="*/ 1270174 w 2618473"/>
              <a:gd name="connsiteY1" fmla="*/ 58312 h 181905"/>
              <a:gd name="connsiteX2" fmla="*/ 2618473 w 2618473"/>
              <a:gd name="connsiteY2" fmla="*/ 0 h 181905"/>
              <a:gd name="connsiteX3" fmla="*/ 2618473 w 2618473"/>
              <a:gd name="connsiteY3" fmla="*/ 181905 h 181905"/>
              <a:gd name="connsiteX4" fmla="*/ 0 w 2618473"/>
              <a:gd name="connsiteY4" fmla="*/ 181905 h 181905"/>
              <a:gd name="connsiteX5" fmla="*/ 0 w 2618473"/>
              <a:gd name="connsiteY5" fmla="*/ 0 h 181905"/>
              <a:gd name="connsiteX0" fmla="*/ 0 w 2618473"/>
              <a:gd name="connsiteY0" fmla="*/ 0 h 181905"/>
              <a:gd name="connsiteX1" fmla="*/ 1270174 w 2618473"/>
              <a:gd name="connsiteY1" fmla="*/ 58312 h 181905"/>
              <a:gd name="connsiteX2" fmla="*/ 2618473 w 2618473"/>
              <a:gd name="connsiteY2" fmla="*/ 0 h 181905"/>
              <a:gd name="connsiteX3" fmla="*/ 2618473 w 2618473"/>
              <a:gd name="connsiteY3" fmla="*/ 181905 h 181905"/>
              <a:gd name="connsiteX4" fmla="*/ 0 w 2618473"/>
              <a:gd name="connsiteY4" fmla="*/ 181905 h 181905"/>
              <a:gd name="connsiteX5" fmla="*/ 0 w 2618473"/>
              <a:gd name="connsiteY5" fmla="*/ 0 h 181905"/>
              <a:gd name="connsiteX0" fmla="*/ 0 w 2618473"/>
              <a:gd name="connsiteY0" fmla="*/ 0 h 181905"/>
              <a:gd name="connsiteX1" fmla="*/ 1270174 w 2618473"/>
              <a:gd name="connsiteY1" fmla="*/ 58312 h 181905"/>
              <a:gd name="connsiteX2" fmla="*/ 2618473 w 2618473"/>
              <a:gd name="connsiteY2" fmla="*/ 0 h 181905"/>
              <a:gd name="connsiteX3" fmla="*/ 2618473 w 2618473"/>
              <a:gd name="connsiteY3" fmla="*/ 181905 h 181905"/>
              <a:gd name="connsiteX4" fmla="*/ 0 w 2618473"/>
              <a:gd name="connsiteY4" fmla="*/ 181905 h 181905"/>
              <a:gd name="connsiteX5" fmla="*/ 0 w 2618473"/>
              <a:gd name="connsiteY5" fmla="*/ 0 h 181905"/>
              <a:gd name="connsiteX0" fmla="*/ 0 w 2618473"/>
              <a:gd name="connsiteY0" fmla="*/ 0 h 181905"/>
              <a:gd name="connsiteX1" fmla="*/ 1263031 w 2618473"/>
              <a:gd name="connsiteY1" fmla="*/ 29737 h 181905"/>
              <a:gd name="connsiteX2" fmla="*/ 2618473 w 2618473"/>
              <a:gd name="connsiteY2" fmla="*/ 0 h 181905"/>
              <a:gd name="connsiteX3" fmla="*/ 2618473 w 2618473"/>
              <a:gd name="connsiteY3" fmla="*/ 181905 h 181905"/>
              <a:gd name="connsiteX4" fmla="*/ 0 w 2618473"/>
              <a:gd name="connsiteY4" fmla="*/ 181905 h 181905"/>
              <a:gd name="connsiteX5" fmla="*/ 0 w 2618473"/>
              <a:gd name="connsiteY5" fmla="*/ 0 h 181905"/>
              <a:gd name="connsiteX0" fmla="*/ 0 w 2618473"/>
              <a:gd name="connsiteY0" fmla="*/ 0 h 181905"/>
              <a:gd name="connsiteX1" fmla="*/ 1270174 w 2618473"/>
              <a:gd name="connsiteY1" fmla="*/ 41644 h 181905"/>
              <a:gd name="connsiteX2" fmla="*/ 2618473 w 2618473"/>
              <a:gd name="connsiteY2" fmla="*/ 0 h 181905"/>
              <a:gd name="connsiteX3" fmla="*/ 2618473 w 2618473"/>
              <a:gd name="connsiteY3" fmla="*/ 181905 h 181905"/>
              <a:gd name="connsiteX4" fmla="*/ 0 w 2618473"/>
              <a:gd name="connsiteY4" fmla="*/ 181905 h 181905"/>
              <a:gd name="connsiteX5" fmla="*/ 0 w 2618473"/>
              <a:gd name="connsiteY5" fmla="*/ 0 h 181905"/>
              <a:gd name="connsiteX0" fmla="*/ 0 w 2618473"/>
              <a:gd name="connsiteY0" fmla="*/ 0 h 181905"/>
              <a:gd name="connsiteX1" fmla="*/ 1270174 w 2618473"/>
              <a:gd name="connsiteY1" fmla="*/ 41644 h 181905"/>
              <a:gd name="connsiteX2" fmla="*/ 2618473 w 2618473"/>
              <a:gd name="connsiteY2" fmla="*/ 0 h 181905"/>
              <a:gd name="connsiteX3" fmla="*/ 2618473 w 2618473"/>
              <a:gd name="connsiteY3" fmla="*/ 181905 h 181905"/>
              <a:gd name="connsiteX4" fmla="*/ 0 w 2618473"/>
              <a:gd name="connsiteY4" fmla="*/ 181905 h 181905"/>
              <a:gd name="connsiteX5" fmla="*/ 0 w 2618473"/>
              <a:gd name="connsiteY5" fmla="*/ 0 h 181905"/>
              <a:gd name="connsiteX0" fmla="*/ 0 w 2618473"/>
              <a:gd name="connsiteY0" fmla="*/ 0 h 181905"/>
              <a:gd name="connsiteX1" fmla="*/ 1277318 w 2618473"/>
              <a:gd name="connsiteY1" fmla="*/ 51169 h 181905"/>
              <a:gd name="connsiteX2" fmla="*/ 2618473 w 2618473"/>
              <a:gd name="connsiteY2" fmla="*/ 0 h 181905"/>
              <a:gd name="connsiteX3" fmla="*/ 2618473 w 2618473"/>
              <a:gd name="connsiteY3" fmla="*/ 181905 h 181905"/>
              <a:gd name="connsiteX4" fmla="*/ 0 w 2618473"/>
              <a:gd name="connsiteY4" fmla="*/ 181905 h 181905"/>
              <a:gd name="connsiteX5" fmla="*/ 0 w 2618473"/>
              <a:gd name="connsiteY5" fmla="*/ 0 h 181905"/>
              <a:gd name="connsiteX0" fmla="*/ 0 w 2618473"/>
              <a:gd name="connsiteY0" fmla="*/ 0 h 181905"/>
              <a:gd name="connsiteX1" fmla="*/ 1277318 w 2618473"/>
              <a:gd name="connsiteY1" fmla="*/ 51169 h 181905"/>
              <a:gd name="connsiteX2" fmla="*/ 2618473 w 2618473"/>
              <a:gd name="connsiteY2" fmla="*/ 0 h 181905"/>
              <a:gd name="connsiteX3" fmla="*/ 2618473 w 2618473"/>
              <a:gd name="connsiteY3" fmla="*/ 181905 h 181905"/>
              <a:gd name="connsiteX4" fmla="*/ 0 w 2618473"/>
              <a:gd name="connsiteY4" fmla="*/ 181905 h 181905"/>
              <a:gd name="connsiteX5" fmla="*/ 0 w 2618473"/>
              <a:gd name="connsiteY5" fmla="*/ 0 h 181905"/>
              <a:gd name="connsiteX0" fmla="*/ 0 w 2618473"/>
              <a:gd name="connsiteY0" fmla="*/ 0 h 181905"/>
              <a:gd name="connsiteX1" fmla="*/ 1277318 w 2618473"/>
              <a:gd name="connsiteY1" fmla="*/ 51169 h 181905"/>
              <a:gd name="connsiteX2" fmla="*/ 2618473 w 2618473"/>
              <a:gd name="connsiteY2" fmla="*/ 0 h 181905"/>
              <a:gd name="connsiteX3" fmla="*/ 2618473 w 2618473"/>
              <a:gd name="connsiteY3" fmla="*/ 181905 h 181905"/>
              <a:gd name="connsiteX4" fmla="*/ 0 w 2618473"/>
              <a:gd name="connsiteY4" fmla="*/ 181905 h 181905"/>
              <a:gd name="connsiteX5" fmla="*/ 0 w 2618473"/>
              <a:gd name="connsiteY5" fmla="*/ 0 h 181905"/>
              <a:gd name="connsiteX0" fmla="*/ 0 w 2618473"/>
              <a:gd name="connsiteY0" fmla="*/ 0 h 181905"/>
              <a:gd name="connsiteX1" fmla="*/ 2618473 w 2618473"/>
              <a:gd name="connsiteY1" fmla="*/ 0 h 181905"/>
              <a:gd name="connsiteX2" fmla="*/ 2618473 w 2618473"/>
              <a:gd name="connsiteY2" fmla="*/ 181905 h 181905"/>
              <a:gd name="connsiteX3" fmla="*/ 0 w 2618473"/>
              <a:gd name="connsiteY3" fmla="*/ 181905 h 181905"/>
              <a:gd name="connsiteX4" fmla="*/ 0 w 2618473"/>
              <a:gd name="connsiteY4" fmla="*/ 0 h 181905"/>
              <a:gd name="connsiteX0" fmla="*/ 0 w 2618473"/>
              <a:gd name="connsiteY0" fmla="*/ 12352 h 194257"/>
              <a:gd name="connsiteX1" fmla="*/ 2618473 w 2618473"/>
              <a:gd name="connsiteY1" fmla="*/ 12352 h 194257"/>
              <a:gd name="connsiteX2" fmla="*/ 2618473 w 2618473"/>
              <a:gd name="connsiteY2" fmla="*/ 194257 h 194257"/>
              <a:gd name="connsiteX3" fmla="*/ 0 w 2618473"/>
              <a:gd name="connsiteY3" fmla="*/ 194257 h 194257"/>
              <a:gd name="connsiteX4" fmla="*/ 0 w 2618473"/>
              <a:gd name="connsiteY4" fmla="*/ 12352 h 194257"/>
              <a:gd name="connsiteX0" fmla="*/ 0 w 2618473"/>
              <a:gd name="connsiteY0" fmla="*/ 0 h 181905"/>
              <a:gd name="connsiteX1" fmla="*/ 2618473 w 2618473"/>
              <a:gd name="connsiteY1" fmla="*/ 0 h 181905"/>
              <a:gd name="connsiteX2" fmla="*/ 2618473 w 2618473"/>
              <a:gd name="connsiteY2" fmla="*/ 181905 h 181905"/>
              <a:gd name="connsiteX3" fmla="*/ 0 w 2618473"/>
              <a:gd name="connsiteY3" fmla="*/ 181905 h 181905"/>
              <a:gd name="connsiteX4" fmla="*/ 0 w 2618473"/>
              <a:gd name="connsiteY4" fmla="*/ 0 h 181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18473" h="181905">
                <a:moveTo>
                  <a:pt x="0" y="0"/>
                </a:moveTo>
                <a:cubicBezTo>
                  <a:pt x="317350" y="5401"/>
                  <a:pt x="2196349" y="3020"/>
                  <a:pt x="2618473" y="0"/>
                </a:cubicBezTo>
                <a:lnTo>
                  <a:pt x="2618473" y="181905"/>
                </a:lnTo>
                <a:lnTo>
                  <a:pt x="0" y="18190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" name="Connecteur droit 21"/>
          <p:cNvCxnSpPr/>
          <p:nvPr/>
        </p:nvCxnSpPr>
        <p:spPr>
          <a:xfrm>
            <a:off x="7411265" y="3356513"/>
            <a:ext cx="333001" cy="0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818977" y="3320689"/>
            <a:ext cx="2618473" cy="151419"/>
          </a:xfrm>
          <a:custGeom>
            <a:avLst/>
            <a:gdLst>
              <a:gd name="connsiteX0" fmla="*/ 0 w 2618473"/>
              <a:gd name="connsiteY0" fmla="*/ 0 h 93346"/>
              <a:gd name="connsiteX1" fmla="*/ 2618473 w 2618473"/>
              <a:gd name="connsiteY1" fmla="*/ 0 h 93346"/>
              <a:gd name="connsiteX2" fmla="*/ 2618473 w 2618473"/>
              <a:gd name="connsiteY2" fmla="*/ 93346 h 93346"/>
              <a:gd name="connsiteX3" fmla="*/ 0 w 2618473"/>
              <a:gd name="connsiteY3" fmla="*/ 93346 h 93346"/>
              <a:gd name="connsiteX4" fmla="*/ 0 w 2618473"/>
              <a:gd name="connsiteY4" fmla="*/ 0 h 93346"/>
              <a:gd name="connsiteX0" fmla="*/ 0 w 2618473"/>
              <a:gd name="connsiteY0" fmla="*/ 0 h 136883"/>
              <a:gd name="connsiteX1" fmla="*/ 2618473 w 2618473"/>
              <a:gd name="connsiteY1" fmla="*/ 0 h 136883"/>
              <a:gd name="connsiteX2" fmla="*/ 2618473 w 2618473"/>
              <a:gd name="connsiteY2" fmla="*/ 93346 h 136883"/>
              <a:gd name="connsiteX3" fmla="*/ 1251124 w 2618473"/>
              <a:gd name="connsiteY3" fmla="*/ 136883 h 136883"/>
              <a:gd name="connsiteX4" fmla="*/ 0 w 2618473"/>
              <a:gd name="connsiteY4" fmla="*/ 93346 h 136883"/>
              <a:gd name="connsiteX5" fmla="*/ 0 w 2618473"/>
              <a:gd name="connsiteY5" fmla="*/ 0 h 136883"/>
              <a:gd name="connsiteX0" fmla="*/ 0 w 2618473"/>
              <a:gd name="connsiteY0" fmla="*/ 3 h 136886"/>
              <a:gd name="connsiteX1" fmla="*/ 1258268 w 2618473"/>
              <a:gd name="connsiteY1" fmla="*/ 39255 h 136886"/>
              <a:gd name="connsiteX2" fmla="*/ 2618473 w 2618473"/>
              <a:gd name="connsiteY2" fmla="*/ 3 h 136886"/>
              <a:gd name="connsiteX3" fmla="*/ 2618473 w 2618473"/>
              <a:gd name="connsiteY3" fmla="*/ 93349 h 136886"/>
              <a:gd name="connsiteX4" fmla="*/ 1251124 w 2618473"/>
              <a:gd name="connsiteY4" fmla="*/ 136886 h 136886"/>
              <a:gd name="connsiteX5" fmla="*/ 0 w 2618473"/>
              <a:gd name="connsiteY5" fmla="*/ 93349 h 136886"/>
              <a:gd name="connsiteX6" fmla="*/ 0 w 2618473"/>
              <a:gd name="connsiteY6" fmla="*/ 3 h 136886"/>
              <a:gd name="connsiteX0" fmla="*/ 0 w 2618473"/>
              <a:gd name="connsiteY0" fmla="*/ 3 h 136886"/>
              <a:gd name="connsiteX1" fmla="*/ 1258268 w 2618473"/>
              <a:gd name="connsiteY1" fmla="*/ 39255 h 136886"/>
              <a:gd name="connsiteX2" fmla="*/ 2618473 w 2618473"/>
              <a:gd name="connsiteY2" fmla="*/ 3 h 136886"/>
              <a:gd name="connsiteX3" fmla="*/ 2618473 w 2618473"/>
              <a:gd name="connsiteY3" fmla="*/ 93349 h 136886"/>
              <a:gd name="connsiteX4" fmla="*/ 1251124 w 2618473"/>
              <a:gd name="connsiteY4" fmla="*/ 136886 h 136886"/>
              <a:gd name="connsiteX5" fmla="*/ 0 w 2618473"/>
              <a:gd name="connsiteY5" fmla="*/ 93349 h 136886"/>
              <a:gd name="connsiteX6" fmla="*/ 0 w 2618473"/>
              <a:gd name="connsiteY6" fmla="*/ 3 h 136886"/>
              <a:gd name="connsiteX0" fmla="*/ 0 w 2618473"/>
              <a:gd name="connsiteY0" fmla="*/ 3 h 136886"/>
              <a:gd name="connsiteX1" fmla="*/ 1258268 w 2618473"/>
              <a:gd name="connsiteY1" fmla="*/ 39255 h 136886"/>
              <a:gd name="connsiteX2" fmla="*/ 2618473 w 2618473"/>
              <a:gd name="connsiteY2" fmla="*/ 3 h 136886"/>
              <a:gd name="connsiteX3" fmla="*/ 2618473 w 2618473"/>
              <a:gd name="connsiteY3" fmla="*/ 93349 h 136886"/>
              <a:gd name="connsiteX4" fmla="*/ 1251124 w 2618473"/>
              <a:gd name="connsiteY4" fmla="*/ 136886 h 136886"/>
              <a:gd name="connsiteX5" fmla="*/ 0 w 2618473"/>
              <a:gd name="connsiteY5" fmla="*/ 93349 h 136886"/>
              <a:gd name="connsiteX6" fmla="*/ 0 w 2618473"/>
              <a:gd name="connsiteY6" fmla="*/ 3 h 136886"/>
              <a:gd name="connsiteX0" fmla="*/ 0 w 2618473"/>
              <a:gd name="connsiteY0" fmla="*/ 3 h 136886"/>
              <a:gd name="connsiteX1" fmla="*/ 1258268 w 2618473"/>
              <a:gd name="connsiteY1" fmla="*/ 39255 h 136886"/>
              <a:gd name="connsiteX2" fmla="*/ 2618473 w 2618473"/>
              <a:gd name="connsiteY2" fmla="*/ 3 h 136886"/>
              <a:gd name="connsiteX3" fmla="*/ 2618473 w 2618473"/>
              <a:gd name="connsiteY3" fmla="*/ 93349 h 136886"/>
              <a:gd name="connsiteX4" fmla="*/ 1267793 w 2618473"/>
              <a:gd name="connsiteY4" fmla="*/ 136886 h 136886"/>
              <a:gd name="connsiteX5" fmla="*/ 0 w 2618473"/>
              <a:gd name="connsiteY5" fmla="*/ 93349 h 136886"/>
              <a:gd name="connsiteX6" fmla="*/ 0 w 2618473"/>
              <a:gd name="connsiteY6" fmla="*/ 3 h 136886"/>
              <a:gd name="connsiteX0" fmla="*/ 0 w 2618473"/>
              <a:gd name="connsiteY0" fmla="*/ 3 h 136886"/>
              <a:gd name="connsiteX1" fmla="*/ 1258268 w 2618473"/>
              <a:gd name="connsiteY1" fmla="*/ 39255 h 136886"/>
              <a:gd name="connsiteX2" fmla="*/ 2618473 w 2618473"/>
              <a:gd name="connsiteY2" fmla="*/ 3 h 136886"/>
              <a:gd name="connsiteX3" fmla="*/ 2618473 w 2618473"/>
              <a:gd name="connsiteY3" fmla="*/ 93349 h 136886"/>
              <a:gd name="connsiteX4" fmla="*/ 1267793 w 2618473"/>
              <a:gd name="connsiteY4" fmla="*/ 136886 h 136886"/>
              <a:gd name="connsiteX5" fmla="*/ 0 w 2618473"/>
              <a:gd name="connsiteY5" fmla="*/ 93349 h 136886"/>
              <a:gd name="connsiteX6" fmla="*/ 0 w 2618473"/>
              <a:gd name="connsiteY6" fmla="*/ 3 h 136886"/>
              <a:gd name="connsiteX0" fmla="*/ 0 w 2618473"/>
              <a:gd name="connsiteY0" fmla="*/ 3 h 137204"/>
              <a:gd name="connsiteX1" fmla="*/ 1258268 w 2618473"/>
              <a:gd name="connsiteY1" fmla="*/ 39255 h 137204"/>
              <a:gd name="connsiteX2" fmla="*/ 2618473 w 2618473"/>
              <a:gd name="connsiteY2" fmla="*/ 3 h 137204"/>
              <a:gd name="connsiteX3" fmla="*/ 2618473 w 2618473"/>
              <a:gd name="connsiteY3" fmla="*/ 93349 h 137204"/>
              <a:gd name="connsiteX4" fmla="*/ 1267793 w 2618473"/>
              <a:gd name="connsiteY4" fmla="*/ 136886 h 137204"/>
              <a:gd name="connsiteX5" fmla="*/ 0 w 2618473"/>
              <a:gd name="connsiteY5" fmla="*/ 93349 h 137204"/>
              <a:gd name="connsiteX6" fmla="*/ 0 w 2618473"/>
              <a:gd name="connsiteY6" fmla="*/ 3 h 137204"/>
              <a:gd name="connsiteX0" fmla="*/ 0 w 2618473"/>
              <a:gd name="connsiteY0" fmla="*/ 3 h 137204"/>
              <a:gd name="connsiteX1" fmla="*/ 1258268 w 2618473"/>
              <a:gd name="connsiteY1" fmla="*/ 39255 h 137204"/>
              <a:gd name="connsiteX2" fmla="*/ 2618473 w 2618473"/>
              <a:gd name="connsiteY2" fmla="*/ 3 h 137204"/>
              <a:gd name="connsiteX3" fmla="*/ 2618473 w 2618473"/>
              <a:gd name="connsiteY3" fmla="*/ 93349 h 137204"/>
              <a:gd name="connsiteX4" fmla="*/ 1267793 w 2618473"/>
              <a:gd name="connsiteY4" fmla="*/ 136886 h 137204"/>
              <a:gd name="connsiteX5" fmla="*/ 0 w 2618473"/>
              <a:gd name="connsiteY5" fmla="*/ 93349 h 137204"/>
              <a:gd name="connsiteX6" fmla="*/ 0 w 2618473"/>
              <a:gd name="connsiteY6" fmla="*/ 3 h 137204"/>
              <a:gd name="connsiteX0" fmla="*/ 0 w 2618473"/>
              <a:gd name="connsiteY0" fmla="*/ 3 h 151419"/>
              <a:gd name="connsiteX1" fmla="*/ 1258268 w 2618473"/>
              <a:gd name="connsiteY1" fmla="*/ 39255 h 151419"/>
              <a:gd name="connsiteX2" fmla="*/ 2618473 w 2618473"/>
              <a:gd name="connsiteY2" fmla="*/ 3 h 151419"/>
              <a:gd name="connsiteX3" fmla="*/ 2618473 w 2618473"/>
              <a:gd name="connsiteY3" fmla="*/ 93349 h 151419"/>
              <a:gd name="connsiteX4" fmla="*/ 1267793 w 2618473"/>
              <a:gd name="connsiteY4" fmla="*/ 151174 h 151419"/>
              <a:gd name="connsiteX5" fmla="*/ 0 w 2618473"/>
              <a:gd name="connsiteY5" fmla="*/ 93349 h 151419"/>
              <a:gd name="connsiteX6" fmla="*/ 0 w 2618473"/>
              <a:gd name="connsiteY6" fmla="*/ 3 h 151419"/>
              <a:gd name="connsiteX0" fmla="*/ 0 w 2618473"/>
              <a:gd name="connsiteY0" fmla="*/ 3 h 151419"/>
              <a:gd name="connsiteX1" fmla="*/ 1258268 w 2618473"/>
              <a:gd name="connsiteY1" fmla="*/ 48780 h 151419"/>
              <a:gd name="connsiteX2" fmla="*/ 2618473 w 2618473"/>
              <a:gd name="connsiteY2" fmla="*/ 3 h 151419"/>
              <a:gd name="connsiteX3" fmla="*/ 2618473 w 2618473"/>
              <a:gd name="connsiteY3" fmla="*/ 93349 h 151419"/>
              <a:gd name="connsiteX4" fmla="*/ 1267793 w 2618473"/>
              <a:gd name="connsiteY4" fmla="*/ 151174 h 151419"/>
              <a:gd name="connsiteX5" fmla="*/ 0 w 2618473"/>
              <a:gd name="connsiteY5" fmla="*/ 93349 h 151419"/>
              <a:gd name="connsiteX6" fmla="*/ 0 w 2618473"/>
              <a:gd name="connsiteY6" fmla="*/ 3 h 151419"/>
              <a:gd name="connsiteX0" fmla="*/ 0 w 2618473"/>
              <a:gd name="connsiteY0" fmla="*/ 3 h 151419"/>
              <a:gd name="connsiteX1" fmla="*/ 1258268 w 2618473"/>
              <a:gd name="connsiteY1" fmla="*/ 60686 h 151419"/>
              <a:gd name="connsiteX2" fmla="*/ 2618473 w 2618473"/>
              <a:gd name="connsiteY2" fmla="*/ 3 h 151419"/>
              <a:gd name="connsiteX3" fmla="*/ 2618473 w 2618473"/>
              <a:gd name="connsiteY3" fmla="*/ 93349 h 151419"/>
              <a:gd name="connsiteX4" fmla="*/ 1267793 w 2618473"/>
              <a:gd name="connsiteY4" fmla="*/ 151174 h 151419"/>
              <a:gd name="connsiteX5" fmla="*/ 0 w 2618473"/>
              <a:gd name="connsiteY5" fmla="*/ 93349 h 151419"/>
              <a:gd name="connsiteX6" fmla="*/ 0 w 2618473"/>
              <a:gd name="connsiteY6" fmla="*/ 3 h 151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18473" h="151419">
                <a:moveTo>
                  <a:pt x="0" y="3"/>
                </a:moveTo>
                <a:cubicBezTo>
                  <a:pt x="413073" y="-407"/>
                  <a:pt x="845195" y="61096"/>
                  <a:pt x="1258268" y="60686"/>
                </a:cubicBezTo>
                <a:cubicBezTo>
                  <a:pt x="1692619" y="59508"/>
                  <a:pt x="2165071" y="3562"/>
                  <a:pt x="2618473" y="3"/>
                </a:cubicBezTo>
                <a:lnTo>
                  <a:pt x="2618473" y="93349"/>
                </a:lnTo>
                <a:cubicBezTo>
                  <a:pt x="2169834" y="93574"/>
                  <a:pt x="1716432" y="150949"/>
                  <a:pt x="1267793" y="151174"/>
                </a:cubicBezTo>
                <a:cubicBezTo>
                  <a:pt x="845195" y="155712"/>
                  <a:pt x="405929" y="95955"/>
                  <a:pt x="0" y="93349"/>
                </a:cubicBezTo>
                <a:lnTo>
                  <a:pt x="0" y="3"/>
                </a:lnTo>
                <a:close/>
              </a:path>
            </a:pathLst>
          </a:custGeom>
          <a:solidFill>
            <a:schemeClr val="bg2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0" name="Groupe 39"/>
          <p:cNvGrpSpPr/>
          <p:nvPr/>
        </p:nvGrpSpPr>
        <p:grpSpPr>
          <a:xfrm>
            <a:off x="7329208" y="3651891"/>
            <a:ext cx="503884" cy="281165"/>
            <a:chOff x="709845" y="3743514"/>
            <a:chExt cx="503884" cy="281165"/>
          </a:xfrm>
        </p:grpSpPr>
        <p:grpSp>
          <p:nvGrpSpPr>
            <p:cNvPr id="41" name="Groupe 40"/>
            <p:cNvGrpSpPr/>
            <p:nvPr/>
          </p:nvGrpSpPr>
          <p:grpSpPr>
            <a:xfrm>
              <a:off x="709845" y="3743514"/>
              <a:ext cx="503884" cy="281165"/>
              <a:chOff x="3814573" y="4011931"/>
              <a:chExt cx="503884" cy="281165"/>
            </a:xfrm>
          </p:grpSpPr>
          <p:cxnSp>
            <p:nvCxnSpPr>
              <p:cNvPr id="43" name="Connecteur droit 42"/>
              <p:cNvCxnSpPr/>
              <p:nvPr/>
            </p:nvCxnSpPr>
            <p:spPr>
              <a:xfrm>
                <a:off x="3814573" y="4149080"/>
                <a:ext cx="503884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cteur droit 43"/>
              <p:cNvCxnSpPr/>
              <p:nvPr/>
            </p:nvCxnSpPr>
            <p:spPr>
              <a:xfrm>
                <a:off x="3858299" y="4221088"/>
                <a:ext cx="416433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44"/>
              <p:cNvCxnSpPr/>
              <p:nvPr/>
            </p:nvCxnSpPr>
            <p:spPr>
              <a:xfrm>
                <a:off x="3894436" y="4293096"/>
                <a:ext cx="344159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necteur droit 45"/>
              <p:cNvCxnSpPr/>
              <p:nvPr/>
            </p:nvCxnSpPr>
            <p:spPr>
              <a:xfrm>
                <a:off x="4066515" y="4011931"/>
                <a:ext cx="0" cy="137345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2" name="Connecteur droit 41"/>
            <p:cNvCxnSpPr/>
            <p:nvPr/>
          </p:nvCxnSpPr>
          <p:spPr>
            <a:xfrm>
              <a:off x="755373" y="3747761"/>
              <a:ext cx="211551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/>
          <p:cNvSpPr/>
          <p:nvPr/>
        </p:nvSpPr>
        <p:spPr>
          <a:xfrm>
            <a:off x="4818976" y="3595455"/>
            <a:ext cx="2618473" cy="93346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ZoneTexte 32"/>
          <p:cNvSpPr txBox="1"/>
          <p:nvPr/>
        </p:nvSpPr>
        <p:spPr>
          <a:xfrm>
            <a:off x="279257" y="3144289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Times" pitchFamily="2" charset="0"/>
              </a:rPr>
              <a:t>Measure</a:t>
            </a:r>
          </a:p>
        </p:txBody>
      </p:sp>
      <p:sp>
        <p:nvSpPr>
          <p:cNvPr id="34" name="ZoneTexte 33"/>
          <p:cNvSpPr txBox="1"/>
          <p:nvPr/>
        </p:nvSpPr>
        <p:spPr>
          <a:xfrm>
            <a:off x="433144" y="3642128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Times" pitchFamily="2" charset="0"/>
              </a:rPr>
              <a:t>Mass</a:t>
            </a:r>
          </a:p>
        </p:txBody>
      </p:sp>
      <p:cxnSp>
        <p:nvCxnSpPr>
          <p:cNvPr id="37" name="Connecteur droit 36"/>
          <p:cNvCxnSpPr/>
          <p:nvPr/>
        </p:nvCxnSpPr>
        <p:spPr>
          <a:xfrm>
            <a:off x="4278283" y="2906438"/>
            <a:ext cx="455375" cy="0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orme libre 37"/>
          <p:cNvSpPr/>
          <p:nvPr/>
        </p:nvSpPr>
        <p:spPr>
          <a:xfrm>
            <a:off x="7884368" y="3017392"/>
            <a:ext cx="455375" cy="577300"/>
          </a:xfrm>
          <a:custGeom>
            <a:avLst/>
            <a:gdLst>
              <a:gd name="connsiteX0" fmla="*/ 0 w 3302000"/>
              <a:gd name="connsiteY0" fmla="*/ 0 h 1809541"/>
              <a:gd name="connsiteX1" fmla="*/ 2311400 w 3302000"/>
              <a:gd name="connsiteY1" fmla="*/ 1104900 h 1809541"/>
              <a:gd name="connsiteX2" fmla="*/ 2476500 w 3302000"/>
              <a:gd name="connsiteY2" fmla="*/ 1790700 h 1809541"/>
              <a:gd name="connsiteX3" fmla="*/ 3302000 w 3302000"/>
              <a:gd name="connsiteY3" fmla="*/ 1549400 h 1809541"/>
              <a:gd name="connsiteX0" fmla="*/ 0 w 3302000"/>
              <a:gd name="connsiteY0" fmla="*/ 0 h 1860031"/>
              <a:gd name="connsiteX1" fmla="*/ 1981200 w 3302000"/>
              <a:gd name="connsiteY1" fmla="*/ 342900 h 1860031"/>
              <a:gd name="connsiteX2" fmla="*/ 2476500 w 3302000"/>
              <a:gd name="connsiteY2" fmla="*/ 1790700 h 1860031"/>
              <a:gd name="connsiteX3" fmla="*/ 3302000 w 3302000"/>
              <a:gd name="connsiteY3" fmla="*/ 1549400 h 1860031"/>
              <a:gd name="connsiteX0" fmla="*/ 0 w 2476500"/>
              <a:gd name="connsiteY0" fmla="*/ 918456 h 1521187"/>
              <a:gd name="connsiteX1" fmla="*/ 1155700 w 2476500"/>
              <a:gd name="connsiteY1" fmla="*/ 4056 h 1521187"/>
              <a:gd name="connsiteX2" fmla="*/ 1651000 w 2476500"/>
              <a:gd name="connsiteY2" fmla="*/ 1451856 h 1521187"/>
              <a:gd name="connsiteX3" fmla="*/ 2476500 w 2476500"/>
              <a:gd name="connsiteY3" fmla="*/ 1210556 h 1521187"/>
              <a:gd name="connsiteX0" fmla="*/ 0 w 2476500"/>
              <a:gd name="connsiteY0" fmla="*/ 920060 h 1522791"/>
              <a:gd name="connsiteX1" fmla="*/ 1155700 w 2476500"/>
              <a:gd name="connsiteY1" fmla="*/ 5660 h 1522791"/>
              <a:gd name="connsiteX2" fmla="*/ 1651000 w 2476500"/>
              <a:gd name="connsiteY2" fmla="*/ 1453460 h 1522791"/>
              <a:gd name="connsiteX3" fmla="*/ 2476500 w 2476500"/>
              <a:gd name="connsiteY3" fmla="*/ 1212160 h 1522791"/>
              <a:gd name="connsiteX0" fmla="*/ 0 w 2476500"/>
              <a:gd name="connsiteY0" fmla="*/ 914579 h 1270534"/>
              <a:gd name="connsiteX1" fmla="*/ 1155700 w 2476500"/>
              <a:gd name="connsiteY1" fmla="*/ 179 h 1270534"/>
              <a:gd name="connsiteX2" fmla="*/ 1600200 w 2476500"/>
              <a:gd name="connsiteY2" fmla="*/ 1003479 h 1270534"/>
              <a:gd name="connsiteX3" fmla="*/ 2476500 w 2476500"/>
              <a:gd name="connsiteY3" fmla="*/ 1206679 h 1270534"/>
              <a:gd name="connsiteX0" fmla="*/ 0 w 2197100"/>
              <a:gd name="connsiteY0" fmla="*/ 914579 h 1042457"/>
              <a:gd name="connsiteX1" fmla="*/ 1155700 w 2197100"/>
              <a:gd name="connsiteY1" fmla="*/ 179 h 1042457"/>
              <a:gd name="connsiteX2" fmla="*/ 1600200 w 2197100"/>
              <a:gd name="connsiteY2" fmla="*/ 1003479 h 1042457"/>
              <a:gd name="connsiteX3" fmla="*/ 2197100 w 2197100"/>
              <a:gd name="connsiteY3" fmla="*/ 762179 h 1042457"/>
              <a:gd name="connsiteX0" fmla="*/ 0 w 2006600"/>
              <a:gd name="connsiteY0" fmla="*/ 876675 h 1042653"/>
              <a:gd name="connsiteX1" fmla="*/ 965200 w 2006600"/>
              <a:gd name="connsiteY1" fmla="*/ 375 h 1042653"/>
              <a:gd name="connsiteX2" fmla="*/ 1409700 w 2006600"/>
              <a:gd name="connsiteY2" fmla="*/ 1003675 h 1042653"/>
              <a:gd name="connsiteX3" fmla="*/ 2006600 w 2006600"/>
              <a:gd name="connsiteY3" fmla="*/ 762375 h 1042653"/>
              <a:gd name="connsiteX0" fmla="*/ 0 w 2006600"/>
              <a:gd name="connsiteY0" fmla="*/ 890409 h 1765688"/>
              <a:gd name="connsiteX1" fmla="*/ 965200 w 2006600"/>
              <a:gd name="connsiteY1" fmla="*/ 14109 h 1765688"/>
              <a:gd name="connsiteX2" fmla="*/ 1270000 w 2006600"/>
              <a:gd name="connsiteY2" fmla="*/ 1754009 h 1765688"/>
              <a:gd name="connsiteX3" fmla="*/ 2006600 w 2006600"/>
              <a:gd name="connsiteY3" fmla="*/ 776109 h 1765688"/>
              <a:gd name="connsiteX0" fmla="*/ 0 w 2006600"/>
              <a:gd name="connsiteY0" fmla="*/ 889678 h 1739849"/>
              <a:gd name="connsiteX1" fmla="*/ 965200 w 2006600"/>
              <a:gd name="connsiteY1" fmla="*/ 13378 h 1739849"/>
              <a:gd name="connsiteX2" fmla="*/ 1397000 w 2006600"/>
              <a:gd name="connsiteY2" fmla="*/ 1727878 h 1739849"/>
              <a:gd name="connsiteX3" fmla="*/ 2006600 w 2006600"/>
              <a:gd name="connsiteY3" fmla="*/ 775378 h 1739849"/>
              <a:gd name="connsiteX0" fmla="*/ 0 w 1879600"/>
              <a:gd name="connsiteY0" fmla="*/ 889678 h 1738399"/>
              <a:gd name="connsiteX1" fmla="*/ 965200 w 1879600"/>
              <a:gd name="connsiteY1" fmla="*/ 13378 h 1738399"/>
              <a:gd name="connsiteX2" fmla="*/ 1397000 w 1879600"/>
              <a:gd name="connsiteY2" fmla="*/ 1727878 h 1738399"/>
              <a:gd name="connsiteX3" fmla="*/ 1879600 w 1879600"/>
              <a:gd name="connsiteY3" fmla="*/ 737278 h 1738399"/>
              <a:gd name="connsiteX0" fmla="*/ 0 w 1879600"/>
              <a:gd name="connsiteY0" fmla="*/ 889678 h 1737586"/>
              <a:gd name="connsiteX1" fmla="*/ 965200 w 1879600"/>
              <a:gd name="connsiteY1" fmla="*/ 13378 h 1737586"/>
              <a:gd name="connsiteX2" fmla="*/ 1397000 w 1879600"/>
              <a:gd name="connsiteY2" fmla="*/ 1727878 h 1737586"/>
              <a:gd name="connsiteX3" fmla="*/ 1879600 w 1879600"/>
              <a:gd name="connsiteY3" fmla="*/ 737278 h 1737586"/>
              <a:gd name="connsiteX0" fmla="*/ 0 w 1879600"/>
              <a:gd name="connsiteY0" fmla="*/ 890651 h 1738559"/>
              <a:gd name="connsiteX1" fmla="*/ 965200 w 1879600"/>
              <a:gd name="connsiteY1" fmla="*/ 14351 h 1738559"/>
              <a:gd name="connsiteX2" fmla="*/ 1397000 w 1879600"/>
              <a:gd name="connsiteY2" fmla="*/ 1728851 h 1738559"/>
              <a:gd name="connsiteX3" fmla="*/ 1879600 w 1879600"/>
              <a:gd name="connsiteY3" fmla="*/ 738251 h 1738559"/>
              <a:gd name="connsiteX0" fmla="*/ 0 w 1816100"/>
              <a:gd name="connsiteY0" fmla="*/ 890651 h 1738559"/>
              <a:gd name="connsiteX1" fmla="*/ 901700 w 1816100"/>
              <a:gd name="connsiteY1" fmla="*/ 14351 h 1738559"/>
              <a:gd name="connsiteX2" fmla="*/ 1333500 w 1816100"/>
              <a:gd name="connsiteY2" fmla="*/ 1728851 h 1738559"/>
              <a:gd name="connsiteX3" fmla="*/ 1816100 w 1816100"/>
              <a:gd name="connsiteY3" fmla="*/ 738251 h 1738559"/>
              <a:gd name="connsiteX0" fmla="*/ 0 w 1816100"/>
              <a:gd name="connsiteY0" fmla="*/ 889097 h 1737005"/>
              <a:gd name="connsiteX1" fmla="*/ 901700 w 1816100"/>
              <a:gd name="connsiteY1" fmla="*/ 12797 h 1737005"/>
              <a:gd name="connsiteX2" fmla="*/ 1333500 w 1816100"/>
              <a:gd name="connsiteY2" fmla="*/ 1727297 h 1737005"/>
              <a:gd name="connsiteX3" fmla="*/ 1816100 w 1816100"/>
              <a:gd name="connsiteY3" fmla="*/ 736697 h 1737005"/>
              <a:gd name="connsiteX0" fmla="*/ 0 w 1676400"/>
              <a:gd name="connsiteY0" fmla="*/ 889097 h 1737005"/>
              <a:gd name="connsiteX1" fmla="*/ 762000 w 1676400"/>
              <a:gd name="connsiteY1" fmla="*/ 12797 h 1737005"/>
              <a:gd name="connsiteX2" fmla="*/ 1193800 w 1676400"/>
              <a:gd name="connsiteY2" fmla="*/ 1727297 h 1737005"/>
              <a:gd name="connsiteX3" fmla="*/ 1676400 w 1676400"/>
              <a:gd name="connsiteY3" fmla="*/ 736697 h 1737005"/>
              <a:gd name="connsiteX0" fmla="*/ 0 w 1676400"/>
              <a:gd name="connsiteY0" fmla="*/ 889527 h 1737435"/>
              <a:gd name="connsiteX1" fmla="*/ 762000 w 1676400"/>
              <a:gd name="connsiteY1" fmla="*/ 13227 h 1737435"/>
              <a:gd name="connsiteX2" fmla="*/ 1193800 w 1676400"/>
              <a:gd name="connsiteY2" fmla="*/ 1727727 h 1737435"/>
              <a:gd name="connsiteX3" fmla="*/ 1676400 w 1676400"/>
              <a:gd name="connsiteY3" fmla="*/ 737127 h 1737435"/>
              <a:gd name="connsiteX0" fmla="*/ 0 w 1676400"/>
              <a:gd name="connsiteY0" fmla="*/ 889987 h 1737895"/>
              <a:gd name="connsiteX1" fmla="*/ 762000 w 1676400"/>
              <a:gd name="connsiteY1" fmla="*/ 13687 h 1737895"/>
              <a:gd name="connsiteX2" fmla="*/ 1193800 w 1676400"/>
              <a:gd name="connsiteY2" fmla="*/ 1728187 h 1737895"/>
              <a:gd name="connsiteX3" fmla="*/ 1676400 w 1676400"/>
              <a:gd name="connsiteY3" fmla="*/ 737587 h 1737895"/>
              <a:gd name="connsiteX0" fmla="*/ 0 w 1549400"/>
              <a:gd name="connsiteY0" fmla="*/ 889987 h 1737895"/>
              <a:gd name="connsiteX1" fmla="*/ 635000 w 1549400"/>
              <a:gd name="connsiteY1" fmla="*/ 13687 h 1737895"/>
              <a:gd name="connsiteX2" fmla="*/ 1066800 w 1549400"/>
              <a:gd name="connsiteY2" fmla="*/ 1728187 h 1737895"/>
              <a:gd name="connsiteX3" fmla="*/ 1549400 w 1549400"/>
              <a:gd name="connsiteY3" fmla="*/ 737587 h 1737895"/>
              <a:gd name="connsiteX0" fmla="*/ 0 w 1549400"/>
              <a:gd name="connsiteY0" fmla="*/ 876375 h 1724283"/>
              <a:gd name="connsiteX1" fmla="*/ 635000 w 1549400"/>
              <a:gd name="connsiteY1" fmla="*/ 75 h 1724283"/>
              <a:gd name="connsiteX2" fmla="*/ 1066800 w 1549400"/>
              <a:gd name="connsiteY2" fmla="*/ 1714575 h 1724283"/>
              <a:gd name="connsiteX3" fmla="*/ 1549400 w 1549400"/>
              <a:gd name="connsiteY3" fmla="*/ 723975 h 1724283"/>
              <a:gd name="connsiteX0" fmla="*/ 0 w 1549400"/>
              <a:gd name="connsiteY0" fmla="*/ 876369 h 1714723"/>
              <a:gd name="connsiteX1" fmla="*/ 635000 w 1549400"/>
              <a:gd name="connsiteY1" fmla="*/ 69 h 1714723"/>
              <a:gd name="connsiteX2" fmla="*/ 1066800 w 1549400"/>
              <a:gd name="connsiteY2" fmla="*/ 1714569 h 1714723"/>
              <a:gd name="connsiteX3" fmla="*/ 1549400 w 1549400"/>
              <a:gd name="connsiteY3" fmla="*/ 723969 h 1714723"/>
              <a:gd name="connsiteX0" fmla="*/ 0 w 1600200"/>
              <a:gd name="connsiteY0" fmla="*/ 876375 h 1727040"/>
              <a:gd name="connsiteX1" fmla="*/ 635000 w 1600200"/>
              <a:gd name="connsiteY1" fmla="*/ 75 h 1727040"/>
              <a:gd name="connsiteX2" fmla="*/ 1066800 w 1600200"/>
              <a:gd name="connsiteY2" fmla="*/ 1714575 h 1727040"/>
              <a:gd name="connsiteX3" fmla="*/ 1600200 w 1600200"/>
              <a:gd name="connsiteY3" fmla="*/ 800175 h 1727040"/>
              <a:gd name="connsiteX0" fmla="*/ 0 w 1600200"/>
              <a:gd name="connsiteY0" fmla="*/ 876375 h 1726357"/>
              <a:gd name="connsiteX1" fmla="*/ 635000 w 1600200"/>
              <a:gd name="connsiteY1" fmla="*/ 75 h 1726357"/>
              <a:gd name="connsiteX2" fmla="*/ 1066800 w 1600200"/>
              <a:gd name="connsiteY2" fmla="*/ 1714575 h 1726357"/>
              <a:gd name="connsiteX3" fmla="*/ 1600200 w 1600200"/>
              <a:gd name="connsiteY3" fmla="*/ 800175 h 1726357"/>
              <a:gd name="connsiteX0" fmla="*/ 0 w 1473200"/>
              <a:gd name="connsiteY0" fmla="*/ 926560 h 1738442"/>
              <a:gd name="connsiteX1" fmla="*/ 508000 w 1473200"/>
              <a:gd name="connsiteY1" fmla="*/ 12160 h 1738442"/>
              <a:gd name="connsiteX2" fmla="*/ 939800 w 1473200"/>
              <a:gd name="connsiteY2" fmla="*/ 1726660 h 1738442"/>
              <a:gd name="connsiteX3" fmla="*/ 1473200 w 1473200"/>
              <a:gd name="connsiteY3" fmla="*/ 812260 h 1738442"/>
              <a:gd name="connsiteX0" fmla="*/ 0 w 1473200"/>
              <a:gd name="connsiteY0" fmla="*/ 926425 h 1738307"/>
              <a:gd name="connsiteX1" fmla="*/ 508000 w 1473200"/>
              <a:gd name="connsiteY1" fmla="*/ 12025 h 1738307"/>
              <a:gd name="connsiteX2" fmla="*/ 939800 w 1473200"/>
              <a:gd name="connsiteY2" fmla="*/ 1726525 h 1738307"/>
              <a:gd name="connsiteX3" fmla="*/ 1473200 w 1473200"/>
              <a:gd name="connsiteY3" fmla="*/ 812125 h 1738307"/>
              <a:gd name="connsiteX0" fmla="*/ 0 w 1473200"/>
              <a:gd name="connsiteY0" fmla="*/ 877662 h 1740344"/>
              <a:gd name="connsiteX1" fmla="*/ 508000 w 1473200"/>
              <a:gd name="connsiteY1" fmla="*/ 14062 h 1740344"/>
              <a:gd name="connsiteX2" fmla="*/ 939800 w 1473200"/>
              <a:gd name="connsiteY2" fmla="*/ 1728562 h 1740344"/>
              <a:gd name="connsiteX3" fmla="*/ 1473200 w 1473200"/>
              <a:gd name="connsiteY3" fmla="*/ 814162 h 1740344"/>
              <a:gd name="connsiteX0" fmla="*/ 0 w 1473200"/>
              <a:gd name="connsiteY0" fmla="*/ 877346 h 1740028"/>
              <a:gd name="connsiteX1" fmla="*/ 508000 w 1473200"/>
              <a:gd name="connsiteY1" fmla="*/ 13746 h 1740028"/>
              <a:gd name="connsiteX2" fmla="*/ 939800 w 1473200"/>
              <a:gd name="connsiteY2" fmla="*/ 1728246 h 1740028"/>
              <a:gd name="connsiteX3" fmla="*/ 1473200 w 1473200"/>
              <a:gd name="connsiteY3" fmla="*/ 813846 h 1740028"/>
              <a:gd name="connsiteX0" fmla="*/ 0 w 1447800"/>
              <a:gd name="connsiteY0" fmla="*/ 877346 h 1743099"/>
              <a:gd name="connsiteX1" fmla="*/ 508000 w 1447800"/>
              <a:gd name="connsiteY1" fmla="*/ 13746 h 1743099"/>
              <a:gd name="connsiteX2" fmla="*/ 939800 w 1447800"/>
              <a:gd name="connsiteY2" fmla="*/ 1728246 h 1743099"/>
              <a:gd name="connsiteX3" fmla="*/ 1447800 w 1447800"/>
              <a:gd name="connsiteY3" fmla="*/ 890046 h 174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7800" h="1743099">
                <a:moveTo>
                  <a:pt x="0" y="877346"/>
                </a:moveTo>
                <a:cubicBezTo>
                  <a:pt x="352425" y="874171"/>
                  <a:pt x="351367" y="-128071"/>
                  <a:pt x="508000" y="13746"/>
                </a:cubicBezTo>
                <a:cubicBezTo>
                  <a:pt x="664633" y="155563"/>
                  <a:pt x="783167" y="1582196"/>
                  <a:pt x="939800" y="1728246"/>
                </a:cubicBezTo>
                <a:cubicBezTo>
                  <a:pt x="1096433" y="1874296"/>
                  <a:pt x="1117600" y="895337"/>
                  <a:pt x="1447800" y="890046"/>
                </a:cubicBezTo>
              </a:path>
            </a:pathLst>
          </a:cu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73775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Z:\home\ludo\Downloads\02f447d09e472117d785895b10bc863e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6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0110" y="2276872"/>
            <a:ext cx="1018071" cy="765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necteur droit 5"/>
          <p:cNvCxnSpPr/>
          <p:nvPr/>
        </p:nvCxnSpPr>
        <p:spPr>
          <a:xfrm flipV="1">
            <a:off x="1259012" y="3356513"/>
            <a:ext cx="315417" cy="571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e 19"/>
          <p:cNvGrpSpPr/>
          <p:nvPr/>
        </p:nvGrpSpPr>
        <p:grpSpPr>
          <a:xfrm>
            <a:off x="1187624" y="3651891"/>
            <a:ext cx="503884" cy="281165"/>
            <a:chOff x="709845" y="3743514"/>
            <a:chExt cx="503884" cy="281165"/>
          </a:xfrm>
        </p:grpSpPr>
        <p:grpSp>
          <p:nvGrpSpPr>
            <p:cNvPr id="8" name="Groupe 7"/>
            <p:cNvGrpSpPr/>
            <p:nvPr/>
          </p:nvGrpSpPr>
          <p:grpSpPr>
            <a:xfrm>
              <a:off x="709845" y="3743514"/>
              <a:ext cx="503884" cy="281165"/>
              <a:chOff x="3814573" y="4011931"/>
              <a:chExt cx="503884" cy="281165"/>
            </a:xfrm>
          </p:grpSpPr>
          <p:cxnSp>
            <p:nvCxnSpPr>
              <p:cNvPr id="9" name="Connecteur droit 8"/>
              <p:cNvCxnSpPr/>
              <p:nvPr/>
            </p:nvCxnSpPr>
            <p:spPr>
              <a:xfrm>
                <a:off x="3814573" y="4149080"/>
                <a:ext cx="503884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cteur droit 9"/>
              <p:cNvCxnSpPr/>
              <p:nvPr/>
            </p:nvCxnSpPr>
            <p:spPr>
              <a:xfrm>
                <a:off x="3858299" y="4221088"/>
                <a:ext cx="416433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cteur droit 10"/>
              <p:cNvCxnSpPr/>
              <p:nvPr/>
            </p:nvCxnSpPr>
            <p:spPr>
              <a:xfrm>
                <a:off x="3894436" y="4293096"/>
                <a:ext cx="344159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necteur droit 11"/>
              <p:cNvCxnSpPr/>
              <p:nvPr/>
            </p:nvCxnSpPr>
            <p:spPr>
              <a:xfrm>
                <a:off x="4066515" y="4011931"/>
                <a:ext cx="0" cy="137345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" name="Connecteur droit 15"/>
            <p:cNvCxnSpPr/>
            <p:nvPr/>
          </p:nvCxnSpPr>
          <p:spPr>
            <a:xfrm>
              <a:off x="957106" y="3747761"/>
              <a:ext cx="211551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ectangle 12"/>
          <p:cNvSpPr/>
          <p:nvPr/>
        </p:nvSpPr>
        <p:spPr>
          <a:xfrm>
            <a:off x="1572048" y="3321171"/>
            <a:ext cx="2618473" cy="93346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1572047" y="3595934"/>
            <a:ext cx="2618473" cy="93346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1572048" y="3414029"/>
            <a:ext cx="2618473" cy="181905"/>
          </a:xfrm>
          <a:prstGeom prst="rect">
            <a:avLst/>
          </a:prstGeom>
          <a:solidFill>
            <a:srgbClr val="8BC4EB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1" name="Picture 2" descr="Z:\home\ludo\Downloads\02f447d09e472117d785895b10bc863e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6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7039" y="2613964"/>
            <a:ext cx="1018071" cy="765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24"/>
          <p:cNvSpPr/>
          <p:nvPr/>
        </p:nvSpPr>
        <p:spPr>
          <a:xfrm>
            <a:off x="4818975" y="3413550"/>
            <a:ext cx="2618473" cy="181905"/>
          </a:xfrm>
          <a:custGeom>
            <a:avLst/>
            <a:gdLst>
              <a:gd name="connsiteX0" fmla="*/ 0 w 2618473"/>
              <a:gd name="connsiteY0" fmla="*/ 0 h 181905"/>
              <a:gd name="connsiteX1" fmla="*/ 2618473 w 2618473"/>
              <a:gd name="connsiteY1" fmla="*/ 0 h 181905"/>
              <a:gd name="connsiteX2" fmla="*/ 2618473 w 2618473"/>
              <a:gd name="connsiteY2" fmla="*/ 181905 h 181905"/>
              <a:gd name="connsiteX3" fmla="*/ 0 w 2618473"/>
              <a:gd name="connsiteY3" fmla="*/ 181905 h 181905"/>
              <a:gd name="connsiteX4" fmla="*/ 0 w 2618473"/>
              <a:gd name="connsiteY4" fmla="*/ 0 h 181905"/>
              <a:gd name="connsiteX0" fmla="*/ 0 w 2618473"/>
              <a:gd name="connsiteY0" fmla="*/ 0 h 181905"/>
              <a:gd name="connsiteX1" fmla="*/ 1270174 w 2618473"/>
              <a:gd name="connsiteY1" fmla="*/ 58312 h 181905"/>
              <a:gd name="connsiteX2" fmla="*/ 2618473 w 2618473"/>
              <a:gd name="connsiteY2" fmla="*/ 0 h 181905"/>
              <a:gd name="connsiteX3" fmla="*/ 2618473 w 2618473"/>
              <a:gd name="connsiteY3" fmla="*/ 181905 h 181905"/>
              <a:gd name="connsiteX4" fmla="*/ 0 w 2618473"/>
              <a:gd name="connsiteY4" fmla="*/ 181905 h 181905"/>
              <a:gd name="connsiteX5" fmla="*/ 0 w 2618473"/>
              <a:gd name="connsiteY5" fmla="*/ 0 h 181905"/>
              <a:gd name="connsiteX0" fmla="*/ 0 w 2618473"/>
              <a:gd name="connsiteY0" fmla="*/ 0 h 181905"/>
              <a:gd name="connsiteX1" fmla="*/ 1270174 w 2618473"/>
              <a:gd name="connsiteY1" fmla="*/ 58312 h 181905"/>
              <a:gd name="connsiteX2" fmla="*/ 2618473 w 2618473"/>
              <a:gd name="connsiteY2" fmla="*/ 0 h 181905"/>
              <a:gd name="connsiteX3" fmla="*/ 2618473 w 2618473"/>
              <a:gd name="connsiteY3" fmla="*/ 181905 h 181905"/>
              <a:gd name="connsiteX4" fmla="*/ 0 w 2618473"/>
              <a:gd name="connsiteY4" fmla="*/ 181905 h 181905"/>
              <a:gd name="connsiteX5" fmla="*/ 0 w 2618473"/>
              <a:gd name="connsiteY5" fmla="*/ 0 h 181905"/>
              <a:gd name="connsiteX0" fmla="*/ 0 w 2618473"/>
              <a:gd name="connsiteY0" fmla="*/ 0 h 181905"/>
              <a:gd name="connsiteX1" fmla="*/ 1270174 w 2618473"/>
              <a:gd name="connsiteY1" fmla="*/ 58312 h 181905"/>
              <a:gd name="connsiteX2" fmla="*/ 2618473 w 2618473"/>
              <a:gd name="connsiteY2" fmla="*/ 0 h 181905"/>
              <a:gd name="connsiteX3" fmla="*/ 2618473 w 2618473"/>
              <a:gd name="connsiteY3" fmla="*/ 181905 h 181905"/>
              <a:gd name="connsiteX4" fmla="*/ 0 w 2618473"/>
              <a:gd name="connsiteY4" fmla="*/ 181905 h 181905"/>
              <a:gd name="connsiteX5" fmla="*/ 0 w 2618473"/>
              <a:gd name="connsiteY5" fmla="*/ 0 h 181905"/>
              <a:gd name="connsiteX0" fmla="*/ 0 w 2618473"/>
              <a:gd name="connsiteY0" fmla="*/ 0 h 181905"/>
              <a:gd name="connsiteX1" fmla="*/ 1263031 w 2618473"/>
              <a:gd name="connsiteY1" fmla="*/ 29737 h 181905"/>
              <a:gd name="connsiteX2" fmla="*/ 2618473 w 2618473"/>
              <a:gd name="connsiteY2" fmla="*/ 0 h 181905"/>
              <a:gd name="connsiteX3" fmla="*/ 2618473 w 2618473"/>
              <a:gd name="connsiteY3" fmla="*/ 181905 h 181905"/>
              <a:gd name="connsiteX4" fmla="*/ 0 w 2618473"/>
              <a:gd name="connsiteY4" fmla="*/ 181905 h 181905"/>
              <a:gd name="connsiteX5" fmla="*/ 0 w 2618473"/>
              <a:gd name="connsiteY5" fmla="*/ 0 h 181905"/>
              <a:gd name="connsiteX0" fmla="*/ 0 w 2618473"/>
              <a:gd name="connsiteY0" fmla="*/ 0 h 181905"/>
              <a:gd name="connsiteX1" fmla="*/ 1270174 w 2618473"/>
              <a:gd name="connsiteY1" fmla="*/ 41644 h 181905"/>
              <a:gd name="connsiteX2" fmla="*/ 2618473 w 2618473"/>
              <a:gd name="connsiteY2" fmla="*/ 0 h 181905"/>
              <a:gd name="connsiteX3" fmla="*/ 2618473 w 2618473"/>
              <a:gd name="connsiteY3" fmla="*/ 181905 h 181905"/>
              <a:gd name="connsiteX4" fmla="*/ 0 w 2618473"/>
              <a:gd name="connsiteY4" fmla="*/ 181905 h 181905"/>
              <a:gd name="connsiteX5" fmla="*/ 0 w 2618473"/>
              <a:gd name="connsiteY5" fmla="*/ 0 h 181905"/>
              <a:gd name="connsiteX0" fmla="*/ 0 w 2618473"/>
              <a:gd name="connsiteY0" fmla="*/ 0 h 181905"/>
              <a:gd name="connsiteX1" fmla="*/ 1270174 w 2618473"/>
              <a:gd name="connsiteY1" fmla="*/ 41644 h 181905"/>
              <a:gd name="connsiteX2" fmla="*/ 2618473 w 2618473"/>
              <a:gd name="connsiteY2" fmla="*/ 0 h 181905"/>
              <a:gd name="connsiteX3" fmla="*/ 2618473 w 2618473"/>
              <a:gd name="connsiteY3" fmla="*/ 181905 h 181905"/>
              <a:gd name="connsiteX4" fmla="*/ 0 w 2618473"/>
              <a:gd name="connsiteY4" fmla="*/ 181905 h 181905"/>
              <a:gd name="connsiteX5" fmla="*/ 0 w 2618473"/>
              <a:gd name="connsiteY5" fmla="*/ 0 h 181905"/>
              <a:gd name="connsiteX0" fmla="*/ 0 w 2618473"/>
              <a:gd name="connsiteY0" fmla="*/ 0 h 181905"/>
              <a:gd name="connsiteX1" fmla="*/ 1277318 w 2618473"/>
              <a:gd name="connsiteY1" fmla="*/ 51169 h 181905"/>
              <a:gd name="connsiteX2" fmla="*/ 2618473 w 2618473"/>
              <a:gd name="connsiteY2" fmla="*/ 0 h 181905"/>
              <a:gd name="connsiteX3" fmla="*/ 2618473 w 2618473"/>
              <a:gd name="connsiteY3" fmla="*/ 181905 h 181905"/>
              <a:gd name="connsiteX4" fmla="*/ 0 w 2618473"/>
              <a:gd name="connsiteY4" fmla="*/ 181905 h 181905"/>
              <a:gd name="connsiteX5" fmla="*/ 0 w 2618473"/>
              <a:gd name="connsiteY5" fmla="*/ 0 h 181905"/>
              <a:gd name="connsiteX0" fmla="*/ 0 w 2618473"/>
              <a:gd name="connsiteY0" fmla="*/ 0 h 181905"/>
              <a:gd name="connsiteX1" fmla="*/ 1277318 w 2618473"/>
              <a:gd name="connsiteY1" fmla="*/ 51169 h 181905"/>
              <a:gd name="connsiteX2" fmla="*/ 2618473 w 2618473"/>
              <a:gd name="connsiteY2" fmla="*/ 0 h 181905"/>
              <a:gd name="connsiteX3" fmla="*/ 2618473 w 2618473"/>
              <a:gd name="connsiteY3" fmla="*/ 181905 h 181905"/>
              <a:gd name="connsiteX4" fmla="*/ 0 w 2618473"/>
              <a:gd name="connsiteY4" fmla="*/ 181905 h 181905"/>
              <a:gd name="connsiteX5" fmla="*/ 0 w 2618473"/>
              <a:gd name="connsiteY5" fmla="*/ 0 h 181905"/>
              <a:gd name="connsiteX0" fmla="*/ 0 w 2618473"/>
              <a:gd name="connsiteY0" fmla="*/ 0 h 181905"/>
              <a:gd name="connsiteX1" fmla="*/ 1277318 w 2618473"/>
              <a:gd name="connsiteY1" fmla="*/ 51169 h 181905"/>
              <a:gd name="connsiteX2" fmla="*/ 2618473 w 2618473"/>
              <a:gd name="connsiteY2" fmla="*/ 0 h 181905"/>
              <a:gd name="connsiteX3" fmla="*/ 2618473 w 2618473"/>
              <a:gd name="connsiteY3" fmla="*/ 181905 h 181905"/>
              <a:gd name="connsiteX4" fmla="*/ 0 w 2618473"/>
              <a:gd name="connsiteY4" fmla="*/ 181905 h 181905"/>
              <a:gd name="connsiteX5" fmla="*/ 0 w 2618473"/>
              <a:gd name="connsiteY5" fmla="*/ 0 h 181905"/>
              <a:gd name="connsiteX0" fmla="*/ 0 w 2618473"/>
              <a:gd name="connsiteY0" fmla="*/ 0 h 181905"/>
              <a:gd name="connsiteX1" fmla="*/ 2618473 w 2618473"/>
              <a:gd name="connsiteY1" fmla="*/ 0 h 181905"/>
              <a:gd name="connsiteX2" fmla="*/ 2618473 w 2618473"/>
              <a:gd name="connsiteY2" fmla="*/ 181905 h 181905"/>
              <a:gd name="connsiteX3" fmla="*/ 0 w 2618473"/>
              <a:gd name="connsiteY3" fmla="*/ 181905 h 181905"/>
              <a:gd name="connsiteX4" fmla="*/ 0 w 2618473"/>
              <a:gd name="connsiteY4" fmla="*/ 0 h 181905"/>
              <a:gd name="connsiteX0" fmla="*/ 0 w 2618473"/>
              <a:gd name="connsiteY0" fmla="*/ 12352 h 194257"/>
              <a:gd name="connsiteX1" fmla="*/ 2618473 w 2618473"/>
              <a:gd name="connsiteY1" fmla="*/ 12352 h 194257"/>
              <a:gd name="connsiteX2" fmla="*/ 2618473 w 2618473"/>
              <a:gd name="connsiteY2" fmla="*/ 194257 h 194257"/>
              <a:gd name="connsiteX3" fmla="*/ 0 w 2618473"/>
              <a:gd name="connsiteY3" fmla="*/ 194257 h 194257"/>
              <a:gd name="connsiteX4" fmla="*/ 0 w 2618473"/>
              <a:gd name="connsiteY4" fmla="*/ 12352 h 194257"/>
              <a:gd name="connsiteX0" fmla="*/ 0 w 2618473"/>
              <a:gd name="connsiteY0" fmla="*/ 0 h 181905"/>
              <a:gd name="connsiteX1" fmla="*/ 2618473 w 2618473"/>
              <a:gd name="connsiteY1" fmla="*/ 0 h 181905"/>
              <a:gd name="connsiteX2" fmla="*/ 2618473 w 2618473"/>
              <a:gd name="connsiteY2" fmla="*/ 181905 h 181905"/>
              <a:gd name="connsiteX3" fmla="*/ 0 w 2618473"/>
              <a:gd name="connsiteY3" fmla="*/ 181905 h 181905"/>
              <a:gd name="connsiteX4" fmla="*/ 0 w 2618473"/>
              <a:gd name="connsiteY4" fmla="*/ 0 h 181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18473" h="181905">
                <a:moveTo>
                  <a:pt x="0" y="0"/>
                </a:moveTo>
                <a:cubicBezTo>
                  <a:pt x="317350" y="5401"/>
                  <a:pt x="2196349" y="3020"/>
                  <a:pt x="2618473" y="0"/>
                </a:cubicBezTo>
                <a:lnTo>
                  <a:pt x="2618473" y="181905"/>
                </a:lnTo>
                <a:lnTo>
                  <a:pt x="0" y="181905"/>
                </a:lnTo>
                <a:lnTo>
                  <a:pt x="0" y="0"/>
                </a:lnTo>
                <a:close/>
              </a:path>
            </a:pathLst>
          </a:custGeom>
          <a:solidFill>
            <a:srgbClr val="8BC4EB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" name="Connecteur droit 21"/>
          <p:cNvCxnSpPr/>
          <p:nvPr/>
        </p:nvCxnSpPr>
        <p:spPr>
          <a:xfrm>
            <a:off x="7411265" y="3356513"/>
            <a:ext cx="333001" cy="0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818977" y="3320689"/>
            <a:ext cx="2618473" cy="151419"/>
          </a:xfrm>
          <a:custGeom>
            <a:avLst/>
            <a:gdLst>
              <a:gd name="connsiteX0" fmla="*/ 0 w 2618473"/>
              <a:gd name="connsiteY0" fmla="*/ 0 h 93346"/>
              <a:gd name="connsiteX1" fmla="*/ 2618473 w 2618473"/>
              <a:gd name="connsiteY1" fmla="*/ 0 h 93346"/>
              <a:gd name="connsiteX2" fmla="*/ 2618473 w 2618473"/>
              <a:gd name="connsiteY2" fmla="*/ 93346 h 93346"/>
              <a:gd name="connsiteX3" fmla="*/ 0 w 2618473"/>
              <a:gd name="connsiteY3" fmla="*/ 93346 h 93346"/>
              <a:gd name="connsiteX4" fmla="*/ 0 w 2618473"/>
              <a:gd name="connsiteY4" fmla="*/ 0 h 93346"/>
              <a:gd name="connsiteX0" fmla="*/ 0 w 2618473"/>
              <a:gd name="connsiteY0" fmla="*/ 0 h 136883"/>
              <a:gd name="connsiteX1" fmla="*/ 2618473 w 2618473"/>
              <a:gd name="connsiteY1" fmla="*/ 0 h 136883"/>
              <a:gd name="connsiteX2" fmla="*/ 2618473 w 2618473"/>
              <a:gd name="connsiteY2" fmla="*/ 93346 h 136883"/>
              <a:gd name="connsiteX3" fmla="*/ 1251124 w 2618473"/>
              <a:gd name="connsiteY3" fmla="*/ 136883 h 136883"/>
              <a:gd name="connsiteX4" fmla="*/ 0 w 2618473"/>
              <a:gd name="connsiteY4" fmla="*/ 93346 h 136883"/>
              <a:gd name="connsiteX5" fmla="*/ 0 w 2618473"/>
              <a:gd name="connsiteY5" fmla="*/ 0 h 136883"/>
              <a:gd name="connsiteX0" fmla="*/ 0 w 2618473"/>
              <a:gd name="connsiteY0" fmla="*/ 3 h 136886"/>
              <a:gd name="connsiteX1" fmla="*/ 1258268 w 2618473"/>
              <a:gd name="connsiteY1" fmla="*/ 39255 h 136886"/>
              <a:gd name="connsiteX2" fmla="*/ 2618473 w 2618473"/>
              <a:gd name="connsiteY2" fmla="*/ 3 h 136886"/>
              <a:gd name="connsiteX3" fmla="*/ 2618473 w 2618473"/>
              <a:gd name="connsiteY3" fmla="*/ 93349 h 136886"/>
              <a:gd name="connsiteX4" fmla="*/ 1251124 w 2618473"/>
              <a:gd name="connsiteY4" fmla="*/ 136886 h 136886"/>
              <a:gd name="connsiteX5" fmla="*/ 0 w 2618473"/>
              <a:gd name="connsiteY5" fmla="*/ 93349 h 136886"/>
              <a:gd name="connsiteX6" fmla="*/ 0 w 2618473"/>
              <a:gd name="connsiteY6" fmla="*/ 3 h 136886"/>
              <a:gd name="connsiteX0" fmla="*/ 0 w 2618473"/>
              <a:gd name="connsiteY0" fmla="*/ 3 h 136886"/>
              <a:gd name="connsiteX1" fmla="*/ 1258268 w 2618473"/>
              <a:gd name="connsiteY1" fmla="*/ 39255 h 136886"/>
              <a:gd name="connsiteX2" fmla="*/ 2618473 w 2618473"/>
              <a:gd name="connsiteY2" fmla="*/ 3 h 136886"/>
              <a:gd name="connsiteX3" fmla="*/ 2618473 w 2618473"/>
              <a:gd name="connsiteY3" fmla="*/ 93349 h 136886"/>
              <a:gd name="connsiteX4" fmla="*/ 1251124 w 2618473"/>
              <a:gd name="connsiteY4" fmla="*/ 136886 h 136886"/>
              <a:gd name="connsiteX5" fmla="*/ 0 w 2618473"/>
              <a:gd name="connsiteY5" fmla="*/ 93349 h 136886"/>
              <a:gd name="connsiteX6" fmla="*/ 0 w 2618473"/>
              <a:gd name="connsiteY6" fmla="*/ 3 h 136886"/>
              <a:gd name="connsiteX0" fmla="*/ 0 w 2618473"/>
              <a:gd name="connsiteY0" fmla="*/ 3 h 136886"/>
              <a:gd name="connsiteX1" fmla="*/ 1258268 w 2618473"/>
              <a:gd name="connsiteY1" fmla="*/ 39255 h 136886"/>
              <a:gd name="connsiteX2" fmla="*/ 2618473 w 2618473"/>
              <a:gd name="connsiteY2" fmla="*/ 3 h 136886"/>
              <a:gd name="connsiteX3" fmla="*/ 2618473 w 2618473"/>
              <a:gd name="connsiteY3" fmla="*/ 93349 h 136886"/>
              <a:gd name="connsiteX4" fmla="*/ 1251124 w 2618473"/>
              <a:gd name="connsiteY4" fmla="*/ 136886 h 136886"/>
              <a:gd name="connsiteX5" fmla="*/ 0 w 2618473"/>
              <a:gd name="connsiteY5" fmla="*/ 93349 h 136886"/>
              <a:gd name="connsiteX6" fmla="*/ 0 w 2618473"/>
              <a:gd name="connsiteY6" fmla="*/ 3 h 136886"/>
              <a:gd name="connsiteX0" fmla="*/ 0 w 2618473"/>
              <a:gd name="connsiteY0" fmla="*/ 3 h 136886"/>
              <a:gd name="connsiteX1" fmla="*/ 1258268 w 2618473"/>
              <a:gd name="connsiteY1" fmla="*/ 39255 h 136886"/>
              <a:gd name="connsiteX2" fmla="*/ 2618473 w 2618473"/>
              <a:gd name="connsiteY2" fmla="*/ 3 h 136886"/>
              <a:gd name="connsiteX3" fmla="*/ 2618473 w 2618473"/>
              <a:gd name="connsiteY3" fmla="*/ 93349 h 136886"/>
              <a:gd name="connsiteX4" fmla="*/ 1267793 w 2618473"/>
              <a:gd name="connsiteY4" fmla="*/ 136886 h 136886"/>
              <a:gd name="connsiteX5" fmla="*/ 0 w 2618473"/>
              <a:gd name="connsiteY5" fmla="*/ 93349 h 136886"/>
              <a:gd name="connsiteX6" fmla="*/ 0 w 2618473"/>
              <a:gd name="connsiteY6" fmla="*/ 3 h 136886"/>
              <a:gd name="connsiteX0" fmla="*/ 0 w 2618473"/>
              <a:gd name="connsiteY0" fmla="*/ 3 h 136886"/>
              <a:gd name="connsiteX1" fmla="*/ 1258268 w 2618473"/>
              <a:gd name="connsiteY1" fmla="*/ 39255 h 136886"/>
              <a:gd name="connsiteX2" fmla="*/ 2618473 w 2618473"/>
              <a:gd name="connsiteY2" fmla="*/ 3 h 136886"/>
              <a:gd name="connsiteX3" fmla="*/ 2618473 w 2618473"/>
              <a:gd name="connsiteY3" fmla="*/ 93349 h 136886"/>
              <a:gd name="connsiteX4" fmla="*/ 1267793 w 2618473"/>
              <a:gd name="connsiteY4" fmla="*/ 136886 h 136886"/>
              <a:gd name="connsiteX5" fmla="*/ 0 w 2618473"/>
              <a:gd name="connsiteY5" fmla="*/ 93349 h 136886"/>
              <a:gd name="connsiteX6" fmla="*/ 0 w 2618473"/>
              <a:gd name="connsiteY6" fmla="*/ 3 h 136886"/>
              <a:gd name="connsiteX0" fmla="*/ 0 w 2618473"/>
              <a:gd name="connsiteY0" fmla="*/ 3 h 137204"/>
              <a:gd name="connsiteX1" fmla="*/ 1258268 w 2618473"/>
              <a:gd name="connsiteY1" fmla="*/ 39255 h 137204"/>
              <a:gd name="connsiteX2" fmla="*/ 2618473 w 2618473"/>
              <a:gd name="connsiteY2" fmla="*/ 3 h 137204"/>
              <a:gd name="connsiteX3" fmla="*/ 2618473 w 2618473"/>
              <a:gd name="connsiteY3" fmla="*/ 93349 h 137204"/>
              <a:gd name="connsiteX4" fmla="*/ 1267793 w 2618473"/>
              <a:gd name="connsiteY4" fmla="*/ 136886 h 137204"/>
              <a:gd name="connsiteX5" fmla="*/ 0 w 2618473"/>
              <a:gd name="connsiteY5" fmla="*/ 93349 h 137204"/>
              <a:gd name="connsiteX6" fmla="*/ 0 w 2618473"/>
              <a:gd name="connsiteY6" fmla="*/ 3 h 137204"/>
              <a:gd name="connsiteX0" fmla="*/ 0 w 2618473"/>
              <a:gd name="connsiteY0" fmla="*/ 3 h 137204"/>
              <a:gd name="connsiteX1" fmla="*/ 1258268 w 2618473"/>
              <a:gd name="connsiteY1" fmla="*/ 39255 h 137204"/>
              <a:gd name="connsiteX2" fmla="*/ 2618473 w 2618473"/>
              <a:gd name="connsiteY2" fmla="*/ 3 h 137204"/>
              <a:gd name="connsiteX3" fmla="*/ 2618473 w 2618473"/>
              <a:gd name="connsiteY3" fmla="*/ 93349 h 137204"/>
              <a:gd name="connsiteX4" fmla="*/ 1267793 w 2618473"/>
              <a:gd name="connsiteY4" fmla="*/ 136886 h 137204"/>
              <a:gd name="connsiteX5" fmla="*/ 0 w 2618473"/>
              <a:gd name="connsiteY5" fmla="*/ 93349 h 137204"/>
              <a:gd name="connsiteX6" fmla="*/ 0 w 2618473"/>
              <a:gd name="connsiteY6" fmla="*/ 3 h 137204"/>
              <a:gd name="connsiteX0" fmla="*/ 0 w 2618473"/>
              <a:gd name="connsiteY0" fmla="*/ 3 h 151419"/>
              <a:gd name="connsiteX1" fmla="*/ 1258268 w 2618473"/>
              <a:gd name="connsiteY1" fmla="*/ 39255 h 151419"/>
              <a:gd name="connsiteX2" fmla="*/ 2618473 w 2618473"/>
              <a:gd name="connsiteY2" fmla="*/ 3 h 151419"/>
              <a:gd name="connsiteX3" fmla="*/ 2618473 w 2618473"/>
              <a:gd name="connsiteY3" fmla="*/ 93349 h 151419"/>
              <a:gd name="connsiteX4" fmla="*/ 1267793 w 2618473"/>
              <a:gd name="connsiteY4" fmla="*/ 151174 h 151419"/>
              <a:gd name="connsiteX5" fmla="*/ 0 w 2618473"/>
              <a:gd name="connsiteY5" fmla="*/ 93349 h 151419"/>
              <a:gd name="connsiteX6" fmla="*/ 0 w 2618473"/>
              <a:gd name="connsiteY6" fmla="*/ 3 h 151419"/>
              <a:gd name="connsiteX0" fmla="*/ 0 w 2618473"/>
              <a:gd name="connsiteY0" fmla="*/ 3 h 151419"/>
              <a:gd name="connsiteX1" fmla="*/ 1258268 w 2618473"/>
              <a:gd name="connsiteY1" fmla="*/ 48780 h 151419"/>
              <a:gd name="connsiteX2" fmla="*/ 2618473 w 2618473"/>
              <a:gd name="connsiteY2" fmla="*/ 3 h 151419"/>
              <a:gd name="connsiteX3" fmla="*/ 2618473 w 2618473"/>
              <a:gd name="connsiteY3" fmla="*/ 93349 h 151419"/>
              <a:gd name="connsiteX4" fmla="*/ 1267793 w 2618473"/>
              <a:gd name="connsiteY4" fmla="*/ 151174 h 151419"/>
              <a:gd name="connsiteX5" fmla="*/ 0 w 2618473"/>
              <a:gd name="connsiteY5" fmla="*/ 93349 h 151419"/>
              <a:gd name="connsiteX6" fmla="*/ 0 w 2618473"/>
              <a:gd name="connsiteY6" fmla="*/ 3 h 151419"/>
              <a:gd name="connsiteX0" fmla="*/ 0 w 2618473"/>
              <a:gd name="connsiteY0" fmla="*/ 3 h 151419"/>
              <a:gd name="connsiteX1" fmla="*/ 1258268 w 2618473"/>
              <a:gd name="connsiteY1" fmla="*/ 60686 h 151419"/>
              <a:gd name="connsiteX2" fmla="*/ 2618473 w 2618473"/>
              <a:gd name="connsiteY2" fmla="*/ 3 h 151419"/>
              <a:gd name="connsiteX3" fmla="*/ 2618473 w 2618473"/>
              <a:gd name="connsiteY3" fmla="*/ 93349 h 151419"/>
              <a:gd name="connsiteX4" fmla="*/ 1267793 w 2618473"/>
              <a:gd name="connsiteY4" fmla="*/ 151174 h 151419"/>
              <a:gd name="connsiteX5" fmla="*/ 0 w 2618473"/>
              <a:gd name="connsiteY5" fmla="*/ 93349 h 151419"/>
              <a:gd name="connsiteX6" fmla="*/ 0 w 2618473"/>
              <a:gd name="connsiteY6" fmla="*/ 3 h 151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18473" h="151419">
                <a:moveTo>
                  <a:pt x="0" y="3"/>
                </a:moveTo>
                <a:cubicBezTo>
                  <a:pt x="413073" y="-407"/>
                  <a:pt x="845195" y="61096"/>
                  <a:pt x="1258268" y="60686"/>
                </a:cubicBezTo>
                <a:cubicBezTo>
                  <a:pt x="1692619" y="59508"/>
                  <a:pt x="2165071" y="3562"/>
                  <a:pt x="2618473" y="3"/>
                </a:cubicBezTo>
                <a:lnTo>
                  <a:pt x="2618473" y="93349"/>
                </a:lnTo>
                <a:cubicBezTo>
                  <a:pt x="2169834" y="93574"/>
                  <a:pt x="1716432" y="150949"/>
                  <a:pt x="1267793" y="151174"/>
                </a:cubicBezTo>
                <a:cubicBezTo>
                  <a:pt x="845195" y="155712"/>
                  <a:pt x="405929" y="95955"/>
                  <a:pt x="0" y="93349"/>
                </a:cubicBezTo>
                <a:lnTo>
                  <a:pt x="0" y="3"/>
                </a:lnTo>
                <a:close/>
              </a:path>
            </a:pathLst>
          </a:custGeom>
          <a:solidFill>
            <a:schemeClr val="bg2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0" name="Groupe 39"/>
          <p:cNvGrpSpPr/>
          <p:nvPr/>
        </p:nvGrpSpPr>
        <p:grpSpPr>
          <a:xfrm>
            <a:off x="7329208" y="3651891"/>
            <a:ext cx="503884" cy="281165"/>
            <a:chOff x="709845" y="3743514"/>
            <a:chExt cx="503884" cy="281165"/>
          </a:xfrm>
        </p:grpSpPr>
        <p:grpSp>
          <p:nvGrpSpPr>
            <p:cNvPr id="41" name="Groupe 40"/>
            <p:cNvGrpSpPr/>
            <p:nvPr/>
          </p:nvGrpSpPr>
          <p:grpSpPr>
            <a:xfrm>
              <a:off x="709845" y="3743514"/>
              <a:ext cx="503884" cy="281165"/>
              <a:chOff x="3814573" y="4011931"/>
              <a:chExt cx="503884" cy="281165"/>
            </a:xfrm>
          </p:grpSpPr>
          <p:cxnSp>
            <p:nvCxnSpPr>
              <p:cNvPr id="43" name="Connecteur droit 42"/>
              <p:cNvCxnSpPr/>
              <p:nvPr/>
            </p:nvCxnSpPr>
            <p:spPr>
              <a:xfrm>
                <a:off x="3814573" y="4149080"/>
                <a:ext cx="503884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cteur droit 43"/>
              <p:cNvCxnSpPr/>
              <p:nvPr/>
            </p:nvCxnSpPr>
            <p:spPr>
              <a:xfrm>
                <a:off x="3858299" y="4221088"/>
                <a:ext cx="416433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44"/>
              <p:cNvCxnSpPr/>
              <p:nvPr/>
            </p:nvCxnSpPr>
            <p:spPr>
              <a:xfrm>
                <a:off x="3894436" y="4293096"/>
                <a:ext cx="344159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necteur droit 45"/>
              <p:cNvCxnSpPr/>
              <p:nvPr/>
            </p:nvCxnSpPr>
            <p:spPr>
              <a:xfrm>
                <a:off x="4066515" y="4011931"/>
                <a:ext cx="0" cy="137345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2" name="Connecteur droit 41"/>
            <p:cNvCxnSpPr/>
            <p:nvPr/>
          </p:nvCxnSpPr>
          <p:spPr>
            <a:xfrm>
              <a:off x="755373" y="3747761"/>
              <a:ext cx="211551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/>
          <p:cNvSpPr/>
          <p:nvPr/>
        </p:nvSpPr>
        <p:spPr>
          <a:xfrm>
            <a:off x="4818976" y="3595455"/>
            <a:ext cx="2618473" cy="93346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ZoneTexte 32"/>
          <p:cNvSpPr txBox="1"/>
          <p:nvPr/>
        </p:nvSpPr>
        <p:spPr>
          <a:xfrm>
            <a:off x="279257" y="3144289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Times" pitchFamily="2" charset="0"/>
              </a:rPr>
              <a:t>Measure</a:t>
            </a:r>
          </a:p>
        </p:txBody>
      </p:sp>
      <p:sp>
        <p:nvSpPr>
          <p:cNvPr id="34" name="ZoneTexte 33"/>
          <p:cNvSpPr txBox="1"/>
          <p:nvPr/>
        </p:nvSpPr>
        <p:spPr>
          <a:xfrm>
            <a:off x="433144" y="3642128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Times" pitchFamily="2" charset="0"/>
              </a:rPr>
              <a:t>Mass</a:t>
            </a:r>
          </a:p>
        </p:txBody>
      </p:sp>
      <p:cxnSp>
        <p:nvCxnSpPr>
          <p:cNvPr id="37" name="Connecteur droit 36"/>
          <p:cNvCxnSpPr/>
          <p:nvPr/>
        </p:nvCxnSpPr>
        <p:spPr>
          <a:xfrm>
            <a:off x="4278283" y="2906438"/>
            <a:ext cx="455375" cy="0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orme libre 37"/>
          <p:cNvSpPr/>
          <p:nvPr/>
        </p:nvSpPr>
        <p:spPr>
          <a:xfrm>
            <a:off x="7884368" y="2840936"/>
            <a:ext cx="455375" cy="899031"/>
          </a:xfrm>
          <a:custGeom>
            <a:avLst/>
            <a:gdLst>
              <a:gd name="connsiteX0" fmla="*/ 0 w 3302000"/>
              <a:gd name="connsiteY0" fmla="*/ 0 h 1809541"/>
              <a:gd name="connsiteX1" fmla="*/ 2311400 w 3302000"/>
              <a:gd name="connsiteY1" fmla="*/ 1104900 h 1809541"/>
              <a:gd name="connsiteX2" fmla="*/ 2476500 w 3302000"/>
              <a:gd name="connsiteY2" fmla="*/ 1790700 h 1809541"/>
              <a:gd name="connsiteX3" fmla="*/ 3302000 w 3302000"/>
              <a:gd name="connsiteY3" fmla="*/ 1549400 h 1809541"/>
              <a:gd name="connsiteX0" fmla="*/ 0 w 3302000"/>
              <a:gd name="connsiteY0" fmla="*/ 0 h 1860031"/>
              <a:gd name="connsiteX1" fmla="*/ 1981200 w 3302000"/>
              <a:gd name="connsiteY1" fmla="*/ 342900 h 1860031"/>
              <a:gd name="connsiteX2" fmla="*/ 2476500 w 3302000"/>
              <a:gd name="connsiteY2" fmla="*/ 1790700 h 1860031"/>
              <a:gd name="connsiteX3" fmla="*/ 3302000 w 3302000"/>
              <a:gd name="connsiteY3" fmla="*/ 1549400 h 1860031"/>
              <a:gd name="connsiteX0" fmla="*/ 0 w 2476500"/>
              <a:gd name="connsiteY0" fmla="*/ 918456 h 1521187"/>
              <a:gd name="connsiteX1" fmla="*/ 1155700 w 2476500"/>
              <a:gd name="connsiteY1" fmla="*/ 4056 h 1521187"/>
              <a:gd name="connsiteX2" fmla="*/ 1651000 w 2476500"/>
              <a:gd name="connsiteY2" fmla="*/ 1451856 h 1521187"/>
              <a:gd name="connsiteX3" fmla="*/ 2476500 w 2476500"/>
              <a:gd name="connsiteY3" fmla="*/ 1210556 h 1521187"/>
              <a:gd name="connsiteX0" fmla="*/ 0 w 2476500"/>
              <a:gd name="connsiteY0" fmla="*/ 920060 h 1522791"/>
              <a:gd name="connsiteX1" fmla="*/ 1155700 w 2476500"/>
              <a:gd name="connsiteY1" fmla="*/ 5660 h 1522791"/>
              <a:gd name="connsiteX2" fmla="*/ 1651000 w 2476500"/>
              <a:gd name="connsiteY2" fmla="*/ 1453460 h 1522791"/>
              <a:gd name="connsiteX3" fmla="*/ 2476500 w 2476500"/>
              <a:gd name="connsiteY3" fmla="*/ 1212160 h 1522791"/>
              <a:gd name="connsiteX0" fmla="*/ 0 w 2476500"/>
              <a:gd name="connsiteY0" fmla="*/ 914579 h 1270534"/>
              <a:gd name="connsiteX1" fmla="*/ 1155700 w 2476500"/>
              <a:gd name="connsiteY1" fmla="*/ 179 h 1270534"/>
              <a:gd name="connsiteX2" fmla="*/ 1600200 w 2476500"/>
              <a:gd name="connsiteY2" fmla="*/ 1003479 h 1270534"/>
              <a:gd name="connsiteX3" fmla="*/ 2476500 w 2476500"/>
              <a:gd name="connsiteY3" fmla="*/ 1206679 h 1270534"/>
              <a:gd name="connsiteX0" fmla="*/ 0 w 2197100"/>
              <a:gd name="connsiteY0" fmla="*/ 914579 h 1042457"/>
              <a:gd name="connsiteX1" fmla="*/ 1155700 w 2197100"/>
              <a:gd name="connsiteY1" fmla="*/ 179 h 1042457"/>
              <a:gd name="connsiteX2" fmla="*/ 1600200 w 2197100"/>
              <a:gd name="connsiteY2" fmla="*/ 1003479 h 1042457"/>
              <a:gd name="connsiteX3" fmla="*/ 2197100 w 2197100"/>
              <a:gd name="connsiteY3" fmla="*/ 762179 h 1042457"/>
              <a:gd name="connsiteX0" fmla="*/ 0 w 2006600"/>
              <a:gd name="connsiteY0" fmla="*/ 876675 h 1042653"/>
              <a:gd name="connsiteX1" fmla="*/ 965200 w 2006600"/>
              <a:gd name="connsiteY1" fmla="*/ 375 h 1042653"/>
              <a:gd name="connsiteX2" fmla="*/ 1409700 w 2006600"/>
              <a:gd name="connsiteY2" fmla="*/ 1003675 h 1042653"/>
              <a:gd name="connsiteX3" fmla="*/ 2006600 w 2006600"/>
              <a:gd name="connsiteY3" fmla="*/ 762375 h 1042653"/>
              <a:gd name="connsiteX0" fmla="*/ 0 w 2006600"/>
              <a:gd name="connsiteY0" fmla="*/ 890409 h 1765688"/>
              <a:gd name="connsiteX1" fmla="*/ 965200 w 2006600"/>
              <a:gd name="connsiteY1" fmla="*/ 14109 h 1765688"/>
              <a:gd name="connsiteX2" fmla="*/ 1270000 w 2006600"/>
              <a:gd name="connsiteY2" fmla="*/ 1754009 h 1765688"/>
              <a:gd name="connsiteX3" fmla="*/ 2006600 w 2006600"/>
              <a:gd name="connsiteY3" fmla="*/ 776109 h 1765688"/>
              <a:gd name="connsiteX0" fmla="*/ 0 w 2006600"/>
              <a:gd name="connsiteY0" fmla="*/ 889678 h 1739849"/>
              <a:gd name="connsiteX1" fmla="*/ 965200 w 2006600"/>
              <a:gd name="connsiteY1" fmla="*/ 13378 h 1739849"/>
              <a:gd name="connsiteX2" fmla="*/ 1397000 w 2006600"/>
              <a:gd name="connsiteY2" fmla="*/ 1727878 h 1739849"/>
              <a:gd name="connsiteX3" fmla="*/ 2006600 w 2006600"/>
              <a:gd name="connsiteY3" fmla="*/ 775378 h 1739849"/>
              <a:gd name="connsiteX0" fmla="*/ 0 w 1879600"/>
              <a:gd name="connsiteY0" fmla="*/ 889678 h 1738399"/>
              <a:gd name="connsiteX1" fmla="*/ 965200 w 1879600"/>
              <a:gd name="connsiteY1" fmla="*/ 13378 h 1738399"/>
              <a:gd name="connsiteX2" fmla="*/ 1397000 w 1879600"/>
              <a:gd name="connsiteY2" fmla="*/ 1727878 h 1738399"/>
              <a:gd name="connsiteX3" fmla="*/ 1879600 w 1879600"/>
              <a:gd name="connsiteY3" fmla="*/ 737278 h 1738399"/>
              <a:gd name="connsiteX0" fmla="*/ 0 w 1879600"/>
              <a:gd name="connsiteY0" fmla="*/ 889678 h 1737586"/>
              <a:gd name="connsiteX1" fmla="*/ 965200 w 1879600"/>
              <a:gd name="connsiteY1" fmla="*/ 13378 h 1737586"/>
              <a:gd name="connsiteX2" fmla="*/ 1397000 w 1879600"/>
              <a:gd name="connsiteY2" fmla="*/ 1727878 h 1737586"/>
              <a:gd name="connsiteX3" fmla="*/ 1879600 w 1879600"/>
              <a:gd name="connsiteY3" fmla="*/ 737278 h 1737586"/>
              <a:gd name="connsiteX0" fmla="*/ 0 w 1879600"/>
              <a:gd name="connsiteY0" fmla="*/ 890651 h 1738559"/>
              <a:gd name="connsiteX1" fmla="*/ 965200 w 1879600"/>
              <a:gd name="connsiteY1" fmla="*/ 14351 h 1738559"/>
              <a:gd name="connsiteX2" fmla="*/ 1397000 w 1879600"/>
              <a:gd name="connsiteY2" fmla="*/ 1728851 h 1738559"/>
              <a:gd name="connsiteX3" fmla="*/ 1879600 w 1879600"/>
              <a:gd name="connsiteY3" fmla="*/ 738251 h 1738559"/>
              <a:gd name="connsiteX0" fmla="*/ 0 w 1816100"/>
              <a:gd name="connsiteY0" fmla="*/ 890651 h 1738559"/>
              <a:gd name="connsiteX1" fmla="*/ 901700 w 1816100"/>
              <a:gd name="connsiteY1" fmla="*/ 14351 h 1738559"/>
              <a:gd name="connsiteX2" fmla="*/ 1333500 w 1816100"/>
              <a:gd name="connsiteY2" fmla="*/ 1728851 h 1738559"/>
              <a:gd name="connsiteX3" fmla="*/ 1816100 w 1816100"/>
              <a:gd name="connsiteY3" fmla="*/ 738251 h 1738559"/>
              <a:gd name="connsiteX0" fmla="*/ 0 w 1816100"/>
              <a:gd name="connsiteY0" fmla="*/ 889097 h 1737005"/>
              <a:gd name="connsiteX1" fmla="*/ 901700 w 1816100"/>
              <a:gd name="connsiteY1" fmla="*/ 12797 h 1737005"/>
              <a:gd name="connsiteX2" fmla="*/ 1333500 w 1816100"/>
              <a:gd name="connsiteY2" fmla="*/ 1727297 h 1737005"/>
              <a:gd name="connsiteX3" fmla="*/ 1816100 w 1816100"/>
              <a:gd name="connsiteY3" fmla="*/ 736697 h 1737005"/>
              <a:gd name="connsiteX0" fmla="*/ 0 w 1676400"/>
              <a:gd name="connsiteY0" fmla="*/ 889097 h 1737005"/>
              <a:gd name="connsiteX1" fmla="*/ 762000 w 1676400"/>
              <a:gd name="connsiteY1" fmla="*/ 12797 h 1737005"/>
              <a:gd name="connsiteX2" fmla="*/ 1193800 w 1676400"/>
              <a:gd name="connsiteY2" fmla="*/ 1727297 h 1737005"/>
              <a:gd name="connsiteX3" fmla="*/ 1676400 w 1676400"/>
              <a:gd name="connsiteY3" fmla="*/ 736697 h 1737005"/>
              <a:gd name="connsiteX0" fmla="*/ 0 w 1676400"/>
              <a:gd name="connsiteY0" fmla="*/ 889527 h 1737435"/>
              <a:gd name="connsiteX1" fmla="*/ 762000 w 1676400"/>
              <a:gd name="connsiteY1" fmla="*/ 13227 h 1737435"/>
              <a:gd name="connsiteX2" fmla="*/ 1193800 w 1676400"/>
              <a:gd name="connsiteY2" fmla="*/ 1727727 h 1737435"/>
              <a:gd name="connsiteX3" fmla="*/ 1676400 w 1676400"/>
              <a:gd name="connsiteY3" fmla="*/ 737127 h 1737435"/>
              <a:gd name="connsiteX0" fmla="*/ 0 w 1676400"/>
              <a:gd name="connsiteY0" fmla="*/ 889987 h 1737895"/>
              <a:gd name="connsiteX1" fmla="*/ 762000 w 1676400"/>
              <a:gd name="connsiteY1" fmla="*/ 13687 h 1737895"/>
              <a:gd name="connsiteX2" fmla="*/ 1193800 w 1676400"/>
              <a:gd name="connsiteY2" fmla="*/ 1728187 h 1737895"/>
              <a:gd name="connsiteX3" fmla="*/ 1676400 w 1676400"/>
              <a:gd name="connsiteY3" fmla="*/ 737587 h 1737895"/>
              <a:gd name="connsiteX0" fmla="*/ 0 w 1549400"/>
              <a:gd name="connsiteY0" fmla="*/ 889987 h 1737895"/>
              <a:gd name="connsiteX1" fmla="*/ 635000 w 1549400"/>
              <a:gd name="connsiteY1" fmla="*/ 13687 h 1737895"/>
              <a:gd name="connsiteX2" fmla="*/ 1066800 w 1549400"/>
              <a:gd name="connsiteY2" fmla="*/ 1728187 h 1737895"/>
              <a:gd name="connsiteX3" fmla="*/ 1549400 w 1549400"/>
              <a:gd name="connsiteY3" fmla="*/ 737587 h 1737895"/>
              <a:gd name="connsiteX0" fmla="*/ 0 w 1549400"/>
              <a:gd name="connsiteY0" fmla="*/ 876375 h 1724283"/>
              <a:gd name="connsiteX1" fmla="*/ 635000 w 1549400"/>
              <a:gd name="connsiteY1" fmla="*/ 75 h 1724283"/>
              <a:gd name="connsiteX2" fmla="*/ 1066800 w 1549400"/>
              <a:gd name="connsiteY2" fmla="*/ 1714575 h 1724283"/>
              <a:gd name="connsiteX3" fmla="*/ 1549400 w 1549400"/>
              <a:gd name="connsiteY3" fmla="*/ 723975 h 1724283"/>
              <a:gd name="connsiteX0" fmla="*/ 0 w 1549400"/>
              <a:gd name="connsiteY0" fmla="*/ 876369 h 1714723"/>
              <a:gd name="connsiteX1" fmla="*/ 635000 w 1549400"/>
              <a:gd name="connsiteY1" fmla="*/ 69 h 1714723"/>
              <a:gd name="connsiteX2" fmla="*/ 1066800 w 1549400"/>
              <a:gd name="connsiteY2" fmla="*/ 1714569 h 1714723"/>
              <a:gd name="connsiteX3" fmla="*/ 1549400 w 1549400"/>
              <a:gd name="connsiteY3" fmla="*/ 723969 h 1714723"/>
              <a:gd name="connsiteX0" fmla="*/ 0 w 1600200"/>
              <a:gd name="connsiteY0" fmla="*/ 876375 h 1727040"/>
              <a:gd name="connsiteX1" fmla="*/ 635000 w 1600200"/>
              <a:gd name="connsiteY1" fmla="*/ 75 h 1727040"/>
              <a:gd name="connsiteX2" fmla="*/ 1066800 w 1600200"/>
              <a:gd name="connsiteY2" fmla="*/ 1714575 h 1727040"/>
              <a:gd name="connsiteX3" fmla="*/ 1600200 w 1600200"/>
              <a:gd name="connsiteY3" fmla="*/ 800175 h 1727040"/>
              <a:gd name="connsiteX0" fmla="*/ 0 w 1600200"/>
              <a:gd name="connsiteY0" fmla="*/ 876375 h 1726357"/>
              <a:gd name="connsiteX1" fmla="*/ 635000 w 1600200"/>
              <a:gd name="connsiteY1" fmla="*/ 75 h 1726357"/>
              <a:gd name="connsiteX2" fmla="*/ 1066800 w 1600200"/>
              <a:gd name="connsiteY2" fmla="*/ 1714575 h 1726357"/>
              <a:gd name="connsiteX3" fmla="*/ 1600200 w 1600200"/>
              <a:gd name="connsiteY3" fmla="*/ 800175 h 1726357"/>
              <a:gd name="connsiteX0" fmla="*/ 0 w 1473200"/>
              <a:gd name="connsiteY0" fmla="*/ 926560 h 1738442"/>
              <a:gd name="connsiteX1" fmla="*/ 508000 w 1473200"/>
              <a:gd name="connsiteY1" fmla="*/ 12160 h 1738442"/>
              <a:gd name="connsiteX2" fmla="*/ 939800 w 1473200"/>
              <a:gd name="connsiteY2" fmla="*/ 1726660 h 1738442"/>
              <a:gd name="connsiteX3" fmla="*/ 1473200 w 1473200"/>
              <a:gd name="connsiteY3" fmla="*/ 812260 h 1738442"/>
              <a:gd name="connsiteX0" fmla="*/ 0 w 1473200"/>
              <a:gd name="connsiteY0" fmla="*/ 926425 h 1738307"/>
              <a:gd name="connsiteX1" fmla="*/ 508000 w 1473200"/>
              <a:gd name="connsiteY1" fmla="*/ 12025 h 1738307"/>
              <a:gd name="connsiteX2" fmla="*/ 939800 w 1473200"/>
              <a:gd name="connsiteY2" fmla="*/ 1726525 h 1738307"/>
              <a:gd name="connsiteX3" fmla="*/ 1473200 w 1473200"/>
              <a:gd name="connsiteY3" fmla="*/ 812125 h 1738307"/>
              <a:gd name="connsiteX0" fmla="*/ 0 w 1473200"/>
              <a:gd name="connsiteY0" fmla="*/ 877662 h 1740344"/>
              <a:gd name="connsiteX1" fmla="*/ 508000 w 1473200"/>
              <a:gd name="connsiteY1" fmla="*/ 14062 h 1740344"/>
              <a:gd name="connsiteX2" fmla="*/ 939800 w 1473200"/>
              <a:gd name="connsiteY2" fmla="*/ 1728562 h 1740344"/>
              <a:gd name="connsiteX3" fmla="*/ 1473200 w 1473200"/>
              <a:gd name="connsiteY3" fmla="*/ 814162 h 1740344"/>
              <a:gd name="connsiteX0" fmla="*/ 0 w 1473200"/>
              <a:gd name="connsiteY0" fmla="*/ 877346 h 1740028"/>
              <a:gd name="connsiteX1" fmla="*/ 508000 w 1473200"/>
              <a:gd name="connsiteY1" fmla="*/ 13746 h 1740028"/>
              <a:gd name="connsiteX2" fmla="*/ 939800 w 1473200"/>
              <a:gd name="connsiteY2" fmla="*/ 1728246 h 1740028"/>
              <a:gd name="connsiteX3" fmla="*/ 1473200 w 1473200"/>
              <a:gd name="connsiteY3" fmla="*/ 813846 h 1740028"/>
              <a:gd name="connsiteX0" fmla="*/ 0 w 1447800"/>
              <a:gd name="connsiteY0" fmla="*/ 877346 h 1743099"/>
              <a:gd name="connsiteX1" fmla="*/ 508000 w 1447800"/>
              <a:gd name="connsiteY1" fmla="*/ 13746 h 1743099"/>
              <a:gd name="connsiteX2" fmla="*/ 939800 w 1447800"/>
              <a:gd name="connsiteY2" fmla="*/ 1728246 h 1743099"/>
              <a:gd name="connsiteX3" fmla="*/ 1447800 w 1447800"/>
              <a:gd name="connsiteY3" fmla="*/ 890046 h 1743099"/>
              <a:gd name="connsiteX0" fmla="*/ 0 w 1447800"/>
              <a:gd name="connsiteY0" fmla="*/ 871667 h 1523878"/>
              <a:gd name="connsiteX1" fmla="*/ 508000 w 1447800"/>
              <a:gd name="connsiteY1" fmla="*/ 8067 h 1523878"/>
              <a:gd name="connsiteX2" fmla="*/ 882793 w 1447800"/>
              <a:gd name="connsiteY2" fmla="*/ 1505274 h 1523878"/>
              <a:gd name="connsiteX3" fmla="*/ 1447800 w 1447800"/>
              <a:gd name="connsiteY3" fmla="*/ 884367 h 1523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7800" h="1523878">
                <a:moveTo>
                  <a:pt x="0" y="871667"/>
                </a:moveTo>
                <a:cubicBezTo>
                  <a:pt x="352425" y="868492"/>
                  <a:pt x="360868" y="-97534"/>
                  <a:pt x="508000" y="8067"/>
                </a:cubicBezTo>
                <a:cubicBezTo>
                  <a:pt x="655132" y="113668"/>
                  <a:pt x="726160" y="1359224"/>
                  <a:pt x="882793" y="1505274"/>
                </a:cubicBezTo>
                <a:cubicBezTo>
                  <a:pt x="1039426" y="1651324"/>
                  <a:pt x="1117600" y="889658"/>
                  <a:pt x="1447800" y="884367"/>
                </a:cubicBezTo>
              </a:path>
            </a:pathLst>
          </a:cu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7480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Connecteur droit 41"/>
          <p:cNvCxnSpPr>
            <a:stCxn id="11" idx="3"/>
            <a:endCxn id="10" idx="1"/>
          </p:cNvCxnSpPr>
          <p:nvPr/>
        </p:nvCxnSpPr>
        <p:spPr>
          <a:xfrm flipV="1">
            <a:off x="1347459" y="3040223"/>
            <a:ext cx="224585" cy="28873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>
            <a:stCxn id="11" idx="3"/>
            <a:endCxn id="8" idx="1"/>
          </p:cNvCxnSpPr>
          <p:nvPr/>
        </p:nvCxnSpPr>
        <p:spPr>
          <a:xfrm flipV="1">
            <a:off x="1347459" y="3280088"/>
            <a:ext cx="224587" cy="48867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>
            <a:stCxn id="11" idx="3"/>
            <a:endCxn id="7" idx="1"/>
          </p:cNvCxnSpPr>
          <p:nvPr/>
        </p:nvCxnSpPr>
        <p:spPr>
          <a:xfrm>
            <a:off x="1347459" y="3328955"/>
            <a:ext cx="224586" cy="430863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572048" y="3371040"/>
            <a:ext cx="2618473" cy="579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1572047" y="3610905"/>
            <a:ext cx="2618473" cy="579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1572048" y="3429000"/>
            <a:ext cx="2618473" cy="181905"/>
          </a:xfrm>
          <a:prstGeom prst="rect">
            <a:avLst/>
          </a:prstGeom>
          <a:solidFill>
            <a:srgbClr val="31859C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1572048" y="3131175"/>
            <a:ext cx="2618473" cy="579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" name="Groupe 1"/>
          <p:cNvGrpSpPr/>
          <p:nvPr/>
        </p:nvGrpSpPr>
        <p:grpSpPr>
          <a:xfrm>
            <a:off x="1572044" y="2949270"/>
            <a:ext cx="2618475" cy="901500"/>
            <a:chOff x="1572044" y="2949270"/>
            <a:chExt cx="2618475" cy="901500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572045" y="3668865"/>
              <a:ext cx="2618473" cy="181905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572046" y="3189135"/>
              <a:ext cx="2618473" cy="181905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572044" y="2949270"/>
              <a:ext cx="2618473" cy="181905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1" name="ZoneTexte 10"/>
          <p:cNvSpPr txBox="1"/>
          <p:nvPr/>
        </p:nvSpPr>
        <p:spPr>
          <a:xfrm>
            <a:off x="107504" y="3144289"/>
            <a:ext cx="12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" pitchFamily="2" charset="0"/>
              </a:rPr>
              <a:t>PET 75 </a:t>
            </a:r>
            <a:r>
              <a:rPr lang="el-G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" pitchFamily="2" charset="0"/>
              </a:rPr>
              <a:t>μ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" pitchFamily="2" charset="0"/>
              </a:rPr>
              <a:t>m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4564197" y="2975489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Times" pitchFamily="2" charset="0"/>
              </a:rPr>
              <a:t>Al 9 </a:t>
            </a:r>
            <a:r>
              <a:rPr lang="el-GR" dirty="0" smtClean="0">
                <a:latin typeface="Times" pitchFamily="2" charset="0"/>
              </a:rPr>
              <a:t>μ</a:t>
            </a:r>
            <a:r>
              <a:rPr lang="en-GB" dirty="0" smtClean="0">
                <a:latin typeface="Times" pitchFamily="2" charset="0"/>
              </a:rPr>
              <a:t>m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4564197" y="3335286"/>
            <a:ext cx="1081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accent5">
                    <a:lumMod val="75000"/>
                  </a:schemeClr>
                </a:solidFill>
                <a:latin typeface="Times" pitchFamily="2" charset="0"/>
              </a:rPr>
              <a:t>PP 65 </a:t>
            </a:r>
            <a:r>
              <a:rPr lang="el-GR" dirty="0" smtClean="0">
                <a:solidFill>
                  <a:schemeClr val="accent5">
                    <a:lumMod val="75000"/>
                  </a:schemeClr>
                </a:solidFill>
                <a:latin typeface="Times" pitchFamily="2" charset="0"/>
              </a:rPr>
              <a:t>μ</a:t>
            </a:r>
            <a:r>
              <a:rPr lang="en-GB" dirty="0" smtClean="0">
                <a:solidFill>
                  <a:schemeClr val="accent5">
                    <a:lumMod val="75000"/>
                  </a:schemeClr>
                </a:solidFill>
                <a:latin typeface="Times" pitchFamily="2" charset="0"/>
              </a:rPr>
              <a:t>m</a:t>
            </a:r>
          </a:p>
        </p:txBody>
      </p:sp>
      <p:sp>
        <p:nvSpPr>
          <p:cNvPr id="15" name="Ellipse 14"/>
          <p:cNvSpPr/>
          <p:nvPr/>
        </p:nvSpPr>
        <p:spPr>
          <a:xfrm>
            <a:off x="1917770" y="3469387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/>
          <p:cNvSpPr/>
          <p:nvPr/>
        </p:nvSpPr>
        <p:spPr>
          <a:xfrm>
            <a:off x="2109567" y="3442888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/>
          <p:cNvSpPr/>
          <p:nvPr/>
        </p:nvSpPr>
        <p:spPr>
          <a:xfrm>
            <a:off x="1756213" y="3444826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/>
          <p:cNvSpPr/>
          <p:nvPr/>
        </p:nvSpPr>
        <p:spPr>
          <a:xfrm>
            <a:off x="1577819" y="3462079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/>
          <p:cNvSpPr/>
          <p:nvPr/>
        </p:nvSpPr>
        <p:spPr>
          <a:xfrm>
            <a:off x="2288309" y="3454792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/>
          <p:cNvSpPr/>
          <p:nvPr/>
        </p:nvSpPr>
        <p:spPr>
          <a:xfrm>
            <a:off x="2512577" y="3449587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/>
          <p:cNvSpPr/>
          <p:nvPr/>
        </p:nvSpPr>
        <p:spPr>
          <a:xfrm>
            <a:off x="2602284" y="3525342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/>
          <p:cNvSpPr/>
          <p:nvPr/>
        </p:nvSpPr>
        <p:spPr>
          <a:xfrm>
            <a:off x="2207777" y="3525343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/>
          <p:cNvSpPr/>
          <p:nvPr/>
        </p:nvSpPr>
        <p:spPr>
          <a:xfrm>
            <a:off x="2724297" y="3464312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Ellipse 23"/>
          <p:cNvSpPr/>
          <p:nvPr/>
        </p:nvSpPr>
        <p:spPr>
          <a:xfrm>
            <a:off x="2908341" y="3436143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/>
          <p:cNvSpPr/>
          <p:nvPr/>
        </p:nvSpPr>
        <p:spPr>
          <a:xfrm>
            <a:off x="3098174" y="3461936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llipse 25"/>
          <p:cNvSpPr/>
          <p:nvPr/>
        </p:nvSpPr>
        <p:spPr>
          <a:xfrm>
            <a:off x="3565935" y="3444159"/>
            <a:ext cx="164463" cy="7672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Ellipse 26"/>
          <p:cNvSpPr/>
          <p:nvPr/>
        </p:nvSpPr>
        <p:spPr>
          <a:xfrm>
            <a:off x="3333246" y="3441469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Ellipse 27"/>
          <p:cNvSpPr/>
          <p:nvPr/>
        </p:nvSpPr>
        <p:spPr>
          <a:xfrm>
            <a:off x="3759465" y="3454204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Ellipse 28"/>
          <p:cNvSpPr/>
          <p:nvPr/>
        </p:nvSpPr>
        <p:spPr>
          <a:xfrm>
            <a:off x="3988461" y="3464312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Ellipse 29"/>
          <p:cNvSpPr/>
          <p:nvPr/>
        </p:nvSpPr>
        <p:spPr>
          <a:xfrm>
            <a:off x="3831473" y="3525343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Ellipse 30"/>
          <p:cNvSpPr/>
          <p:nvPr/>
        </p:nvSpPr>
        <p:spPr>
          <a:xfrm>
            <a:off x="2821710" y="3522061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Ellipse 31"/>
          <p:cNvSpPr/>
          <p:nvPr/>
        </p:nvSpPr>
        <p:spPr>
          <a:xfrm>
            <a:off x="3641222" y="3524823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Ellipse 32"/>
          <p:cNvSpPr/>
          <p:nvPr/>
        </p:nvSpPr>
        <p:spPr>
          <a:xfrm>
            <a:off x="3445159" y="3524823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Ellipse 33"/>
          <p:cNvSpPr/>
          <p:nvPr/>
        </p:nvSpPr>
        <p:spPr>
          <a:xfrm>
            <a:off x="3262097" y="3519952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Ellipse 34"/>
          <p:cNvSpPr/>
          <p:nvPr/>
        </p:nvSpPr>
        <p:spPr>
          <a:xfrm>
            <a:off x="3035753" y="3529404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Ellipse 35"/>
          <p:cNvSpPr/>
          <p:nvPr/>
        </p:nvSpPr>
        <p:spPr>
          <a:xfrm>
            <a:off x="4026058" y="3531683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Ellipse 36"/>
          <p:cNvSpPr/>
          <p:nvPr/>
        </p:nvSpPr>
        <p:spPr>
          <a:xfrm>
            <a:off x="2411760" y="3536695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/>
          <p:cNvSpPr/>
          <p:nvPr/>
        </p:nvSpPr>
        <p:spPr>
          <a:xfrm>
            <a:off x="1816212" y="3532240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Ellipse 38"/>
          <p:cNvSpPr/>
          <p:nvPr/>
        </p:nvSpPr>
        <p:spPr>
          <a:xfrm>
            <a:off x="2030707" y="3531933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Ellipse 39"/>
          <p:cNvSpPr/>
          <p:nvPr/>
        </p:nvSpPr>
        <p:spPr>
          <a:xfrm>
            <a:off x="1644606" y="3532240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5" name="Connecteur droit 54"/>
          <p:cNvCxnSpPr>
            <a:stCxn id="9" idx="3"/>
            <a:endCxn id="12" idx="1"/>
          </p:cNvCxnSpPr>
          <p:nvPr/>
        </p:nvCxnSpPr>
        <p:spPr>
          <a:xfrm>
            <a:off x="4190521" y="3160155"/>
            <a:ext cx="373676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/>
          <p:cNvCxnSpPr>
            <a:stCxn id="4" idx="3"/>
            <a:endCxn id="12" idx="1"/>
          </p:cNvCxnSpPr>
          <p:nvPr/>
        </p:nvCxnSpPr>
        <p:spPr>
          <a:xfrm flipV="1">
            <a:off x="4190521" y="3160155"/>
            <a:ext cx="373676" cy="239865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/>
          <p:cNvCxnSpPr>
            <a:stCxn id="5" idx="3"/>
            <a:endCxn id="12" idx="1"/>
          </p:cNvCxnSpPr>
          <p:nvPr/>
        </p:nvCxnSpPr>
        <p:spPr>
          <a:xfrm flipV="1">
            <a:off x="4190520" y="3160155"/>
            <a:ext cx="373677" cy="47973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/>
          <p:cNvCxnSpPr>
            <a:stCxn id="6" idx="3"/>
            <a:endCxn id="13" idx="1"/>
          </p:cNvCxnSpPr>
          <p:nvPr/>
        </p:nvCxnSpPr>
        <p:spPr>
          <a:xfrm flipV="1">
            <a:off x="4190521" y="3519952"/>
            <a:ext cx="373676" cy="1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8369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3498593" y="306449"/>
            <a:ext cx="2506865" cy="264204"/>
          </a:xfrm>
          <a:prstGeom prst="round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b="1" dirty="0" smtClean="0">
                <a:solidFill>
                  <a:schemeClr val="tx1"/>
                </a:solidFill>
                <a:latin typeface="Times" pitchFamily="2" charset="0"/>
              </a:rPr>
              <a:t>Fall detection systems</a:t>
            </a:r>
          </a:p>
        </p:txBody>
      </p:sp>
      <p:grpSp>
        <p:nvGrpSpPr>
          <p:cNvPr id="39" name="Groupe 38"/>
          <p:cNvGrpSpPr/>
          <p:nvPr/>
        </p:nvGrpSpPr>
        <p:grpSpPr>
          <a:xfrm>
            <a:off x="2447769" y="834386"/>
            <a:ext cx="4608512" cy="1514494"/>
            <a:chOff x="2447769" y="834386"/>
            <a:chExt cx="4608512" cy="1514494"/>
          </a:xfrm>
        </p:grpSpPr>
        <p:sp>
          <p:nvSpPr>
            <p:cNvPr id="6" name="Rectangle 5"/>
            <p:cNvSpPr/>
            <p:nvPr/>
          </p:nvSpPr>
          <p:spPr>
            <a:xfrm>
              <a:off x="4032026" y="1116284"/>
              <a:ext cx="1440000" cy="306000"/>
            </a:xfrm>
            <a:prstGeom prst="rect">
              <a:avLst/>
            </a:prstGeom>
            <a:solidFill>
              <a:srgbClr val="1F77B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>
                  <a:solidFill>
                    <a:schemeClr val="bg1"/>
                  </a:solidFill>
                  <a:latin typeface="Times" pitchFamily="2" charset="0"/>
                </a:rPr>
                <a:t>W</a:t>
              </a:r>
              <a:r>
                <a:rPr lang="en-GB" sz="1200" b="1" dirty="0" smtClean="0">
                  <a:solidFill>
                    <a:schemeClr val="bg1"/>
                  </a:solidFill>
                  <a:latin typeface="Times" pitchFamily="2" charset="0"/>
                </a:rPr>
                <a:t>earable</a:t>
              </a:r>
              <a:endParaRPr lang="fr-FR" sz="1200" b="1" dirty="0">
                <a:solidFill>
                  <a:schemeClr val="bg1"/>
                </a:solidFill>
                <a:latin typeface="Times" pitchFamily="2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032026" y="1422284"/>
              <a:ext cx="1440000" cy="5970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Accelerometer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Gyroscope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Barometric pressure</a:t>
              </a:r>
              <a:endParaRPr lang="fr-FR" sz="1200" dirty="0" smtClean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447769" y="1116947"/>
              <a:ext cx="1440000" cy="306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bg1"/>
                  </a:solidFill>
                  <a:latin typeface="Times" pitchFamily="2" charset="0"/>
                </a:rPr>
                <a:t>Vision</a:t>
              </a:r>
              <a:endParaRPr lang="fr-FR" sz="1200" b="1" dirty="0">
                <a:solidFill>
                  <a:schemeClr val="bg1"/>
                </a:solidFill>
                <a:latin typeface="Times" pitchFamily="2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447769" y="1422947"/>
              <a:ext cx="1440000" cy="5963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RGB-Camera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Omni-Camera</a:t>
              </a:r>
              <a:endParaRPr lang="en-GB" sz="1200" dirty="0">
                <a:solidFill>
                  <a:schemeClr val="tx1"/>
                </a:solidFill>
                <a:latin typeface="Times" pitchFamily="2" charset="0"/>
              </a:endParaRP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Depth-Camera</a:t>
              </a:r>
              <a:endParaRPr lang="fr-FR" sz="1400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616280" y="1116284"/>
              <a:ext cx="1440000" cy="306000"/>
            </a:xfrm>
            <a:prstGeom prst="rect">
              <a:avLst/>
            </a:prstGeom>
            <a:solidFill>
              <a:srgbClr val="339933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bg1"/>
                  </a:solidFill>
                  <a:latin typeface="Times" pitchFamily="2" charset="0"/>
                </a:rPr>
                <a:t>Ambient</a:t>
              </a:r>
              <a:endParaRPr lang="fr-FR" sz="1200" b="1" dirty="0">
                <a:solidFill>
                  <a:schemeClr val="bg1"/>
                </a:solidFill>
                <a:latin typeface="Times" pitchFamily="2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616280" y="1422284"/>
              <a:ext cx="1439999" cy="9265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Microphone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Radar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Wi-Fi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Vibrational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Floor</a:t>
              </a:r>
              <a:endParaRPr lang="fr-FR" sz="1200" dirty="0" smtClean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17" name="Arrondir un rectangle avec un coin du même côté 16"/>
            <p:cNvSpPr/>
            <p:nvPr/>
          </p:nvSpPr>
          <p:spPr>
            <a:xfrm>
              <a:off x="2447769" y="834386"/>
              <a:ext cx="4608512" cy="281898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tx1"/>
                  </a:solidFill>
                  <a:latin typeface="Times" pitchFamily="2" charset="0"/>
                </a:rPr>
                <a:t>Signal acquisition</a:t>
              </a:r>
              <a:endParaRPr lang="fr-FR" sz="1200" b="1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</p:grpSp>
      <p:grpSp>
        <p:nvGrpSpPr>
          <p:cNvPr id="37" name="Groupe 36"/>
          <p:cNvGrpSpPr/>
          <p:nvPr/>
        </p:nvGrpSpPr>
        <p:grpSpPr>
          <a:xfrm>
            <a:off x="3212381" y="4771682"/>
            <a:ext cx="3079288" cy="1432928"/>
            <a:chOff x="3212380" y="5092416"/>
            <a:chExt cx="3079288" cy="1432928"/>
          </a:xfrm>
        </p:grpSpPr>
        <p:sp>
          <p:nvSpPr>
            <p:cNvPr id="19" name="Arrondir un rectangle avec un coin du même côté 18"/>
            <p:cNvSpPr/>
            <p:nvPr/>
          </p:nvSpPr>
          <p:spPr>
            <a:xfrm>
              <a:off x="3212380" y="5092416"/>
              <a:ext cx="3079288" cy="280800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tx1"/>
                  </a:solidFill>
                  <a:latin typeface="Times" pitchFamily="2" charset="0"/>
                </a:rPr>
                <a:t>Decision rule</a:t>
              </a:r>
              <a:endParaRPr lang="fr-FR" sz="1200" b="1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212380" y="5373216"/>
              <a:ext cx="1440000" cy="306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bg1"/>
                  </a:solidFill>
                  <a:latin typeface="Times" pitchFamily="2" charset="0"/>
                </a:rPr>
                <a:t>Threshold</a:t>
              </a:r>
              <a:endParaRPr lang="fr-FR" sz="1200" b="1" dirty="0">
                <a:solidFill>
                  <a:schemeClr val="bg1"/>
                </a:solidFill>
                <a:latin typeface="Times" pitchFamily="2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51668" y="5373216"/>
              <a:ext cx="1440000" cy="306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bg1"/>
                  </a:solidFill>
                  <a:latin typeface="Times" pitchFamily="2" charset="0"/>
                </a:rPr>
                <a:t>Machine learning</a:t>
              </a:r>
              <a:endParaRPr lang="fr-FR" sz="1200" b="1" dirty="0">
                <a:solidFill>
                  <a:schemeClr val="bg1"/>
                </a:solidFill>
                <a:latin typeface="Times" pitchFamily="2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851668" y="5679216"/>
              <a:ext cx="1440000" cy="84612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err="1" smtClean="0">
                  <a:solidFill>
                    <a:schemeClr val="tx1"/>
                  </a:solidFill>
                  <a:latin typeface="Times" pitchFamily="2" charset="0"/>
                </a:rPr>
                <a:t>kNN</a:t>
              </a:r>
              <a:endParaRPr lang="en-GB" sz="1200" dirty="0" smtClean="0">
                <a:solidFill>
                  <a:schemeClr val="tx1"/>
                </a:solidFill>
                <a:latin typeface="Times" pitchFamily="2" charset="0"/>
              </a:endParaRP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SVM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HMM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Decision Tree</a:t>
              </a:r>
              <a:endParaRPr lang="fr-FR" sz="1200" dirty="0" smtClean="0">
                <a:solidFill>
                  <a:schemeClr val="tx1"/>
                </a:solidFill>
                <a:latin typeface="Times" pitchFamily="2" charset="0"/>
              </a:endParaRPr>
            </a:p>
          </p:txBody>
        </p:sp>
      </p:grpSp>
      <p:grpSp>
        <p:nvGrpSpPr>
          <p:cNvPr id="38" name="Groupe 37"/>
          <p:cNvGrpSpPr/>
          <p:nvPr/>
        </p:nvGrpSpPr>
        <p:grpSpPr>
          <a:xfrm>
            <a:off x="2447769" y="2848174"/>
            <a:ext cx="4608513" cy="1443928"/>
            <a:chOff x="2447768" y="3001155"/>
            <a:chExt cx="4608513" cy="1443928"/>
          </a:xfrm>
        </p:grpSpPr>
        <p:sp>
          <p:nvSpPr>
            <p:cNvPr id="15" name="Arrondir un rectangle avec un coin du même côté 14"/>
            <p:cNvSpPr/>
            <p:nvPr/>
          </p:nvSpPr>
          <p:spPr>
            <a:xfrm>
              <a:off x="2447769" y="3001155"/>
              <a:ext cx="4608512" cy="280800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tx1"/>
                  </a:solidFill>
                  <a:latin typeface="Times" pitchFamily="2" charset="0"/>
                </a:rPr>
                <a:t>Feature extraction</a:t>
              </a:r>
              <a:endParaRPr lang="fr-FR" sz="1200" b="1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447769" y="3281954"/>
              <a:ext cx="1440000" cy="306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bg1"/>
                  </a:solidFill>
                  <a:latin typeface="Times" pitchFamily="2" charset="0"/>
                </a:rPr>
                <a:t>Vision</a:t>
              </a:r>
              <a:endParaRPr lang="fr-FR" sz="1200" b="1" dirty="0">
                <a:solidFill>
                  <a:schemeClr val="bg1"/>
                </a:solidFill>
                <a:latin typeface="Times" pitchFamily="2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032024" y="3281955"/>
              <a:ext cx="1440000" cy="306000"/>
            </a:xfrm>
            <a:prstGeom prst="rect">
              <a:avLst/>
            </a:prstGeom>
            <a:solidFill>
              <a:srgbClr val="1F77B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bg1"/>
                  </a:solidFill>
                  <a:latin typeface="Times" pitchFamily="2" charset="0"/>
                </a:rPr>
                <a:t>Wearable</a:t>
              </a:r>
              <a:endParaRPr lang="fr-FR" sz="1200" b="1" dirty="0">
                <a:solidFill>
                  <a:schemeClr val="bg1"/>
                </a:solidFill>
                <a:latin typeface="Times" pitchFamily="2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032024" y="3587955"/>
              <a:ext cx="1440000" cy="58880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Position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Velocity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Angle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616281" y="3587955"/>
              <a:ext cx="1440000" cy="85712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Statistical measures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Fourier transform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Wavelet transform</a:t>
              </a:r>
            </a:p>
            <a:p>
              <a:pPr algn="ctr"/>
              <a:r>
                <a:rPr lang="en-GB" sz="1200" dirty="0" err="1" smtClean="0">
                  <a:solidFill>
                    <a:schemeClr val="tx1"/>
                  </a:solidFill>
                  <a:latin typeface="Times" pitchFamily="2" charset="0"/>
                </a:rPr>
                <a:t>Cepstrum</a:t>
              </a:r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 features</a:t>
              </a:r>
              <a:endParaRPr lang="fr-FR" sz="1200" dirty="0" smtClean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616281" y="3281955"/>
              <a:ext cx="1440000" cy="306000"/>
            </a:xfrm>
            <a:prstGeom prst="rect">
              <a:avLst/>
            </a:prstGeom>
            <a:solidFill>
              <a:srgbClr val="339933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bg1"/>
                  </a:solidFill>
                  <a:latin typeface="Times" pitchFamily="2" charset="0"/>
                </a:rPr>
                <a:t>Ambient</a:t>
              </a:r>
              <a:endParaRPr lang="fr-FR" sz="1200" b="1" dirty="0">
                <a:solidFill>
                  <a:schemeClr val="bg1"/>
                </a:solidFill>
                <a:latin typeface="Times" pitchFamily="2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447768" y="3587955"/>
              <a:ext cx="1440000" cy="58880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Position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Motion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Shape</a:t>
              </a:r>
            </a:p>
          </p:txBody>
        </p:sp>
      </p:grpSp>
      <p:sp>
        <p:nvSpPr>
          <p:cNvPr id="26" name="Flèche vers le bas 25"/>
          <p:cNvSpPr/>
          <p:nvPr/>
        </p:nvSpPr>
        <p:spPr>
          <a:xfrm>
            <a:off x="4492312" y="2550534"/>
            <a:ext cx="519427" cy="203211"/>
          </a:xfrm>
          <a:prstGeom prst="downArrow">
            <a:avLst>
              <a:gd name="adj1" fmla="val 68799"/>
              <a:gd name="adj2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Flèche vers le bas 29"/>
          <p:cNvSpPr/>
          <p:nvPr/>
        </p:nvSpPr>
        <p:spPr>
          <a:xfrm>
            <a:off x="4492312" y="4477108"/>
            <a:ext cx="519427" cy="203211"/>
          </a:xfrm>
          <a:prstGeom prst="downArrow">
            <a:avLst>
              <a:gd name="adj1" fmla="val 68799"/>
              <a:gd name="adj2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4564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Connecteur droit 41"/>
          <p:cNvCxnSpPr>
            <a:stCxn id="11" idx="3"/>
            <a:endCxn id="10" idx="1"/>
          </p:cNvCxnSpPr>
          <p:nvPr/>
        </p:nvCxnSpPr>
        <p:spPr>
          <a:xfrm flipV="1">
            <a:off x="1347459" y="3040223"/>
            <a:ext cx="224585" cy="28873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>
            <a:stCxn id="11" idx="3"/>
            <a:endCxn id="8" idx="1"/>
          </p:cNvCxnSpPr>
          <p:nvPr/>
        </p:nvCxnSpPr>
        <p:spPr>
          <a:xfrm flipV="1">
            <a:off x="1347459" y="3280088"/>
            <a:ext cx="224587" cy="48867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>
            <a:stCxn id="11" idx="3"/>
            <a:endCxn id="7" idx="1"/>
          </p:cNvCxnSpPr>
          <p:nvPr/>
        </p:nvCxnSpPr>
        <p:spPr>
          <a:xfrm>
            <a:off x="1347459" y="3328955"/>
            <a:ext cx="224586" cy="430863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572048" y="3371040"/>
            <a:ext cx="2618473" cy="579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1572047" y="3610905"/>
            <a:ext cx="2618473" cy="579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1572048" y="3429000"/>
            <a:ext cx="2618473" cy="181905"/>
          </a:xfrm>
          <a:prstGeom prst="rect">
            <a:avLst/>
          </a:prstGeom>
          <a:solidFill>
            <a:srgbClr val="1F77B4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1572048" y="3131175"/>
            <a:ext cx="2618473" cy="579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" name="Groupe 1"/>
          <p:cNvGrpSpPr/>
          <p:nvPr/>
        </p:nvGrpSpPr>
        <p:grpSpPr>
          <a:xfrm>
            <a:off x="1572044" y="2949270"/>
            <a:ext cx="2618475" cy="901500"/>
            <a:chOff x="1572044" y="2949270"/>
            <a:chExt cx="2618475" cy="901500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572045" y="3668865"/>
              <a:ext cx="2618473" cy="181905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572046" y="3189135"/>
              <a:ext cx="2618473" cy="181905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572044" y="2949270"/>
              <a:ext cx="2618473" cy="181905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1" name="ZoneTexte 10"/>
          <p:cNvSpPr txBox="1"/>
          <p:nvPr/>
        </p:nvSpPr>
        <p:spPr>
          <a:xfrm>
            <a:off x="107504" y="3144289"/>
            <a:ext cx="12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" pitchFamily="2" charset="0"/>
              </a:rPr>
              <a:t>PET 75 </a:t>
            </a:r>
            <a:r>
              <a:rPr lang="el-G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" pitchFamily="2" charset="0"/>
              </a:rPr>
              <a:t>μ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" pitchFamily="2" charset="0"/>
              </a:rPr>
              <a:t>m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4564197" y="2975489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Times" pitchFamily="2" charset="0"/>
              </a:rPr>
              <a:t>Al 9 </a:t>
            </a:r>
            <a:r>
              <a:rPr lang="el-GR" dirty="0" smtClean="0">
                <a:latin typeface="Times" pitchFamily="2" charset="0"/>
              </a:rPr>
              <a:t>μ</a:t>
            </a:r>
            <a:r>
              <a:rPr lang="en-GB" dirty="0" smtClean="0">
                <a:latin typeface="Times" pitchFamily="2" charset="0"/>
              </a:rPr>
              <a:t>m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4564197" y="3335286"/>
            <a:ext cx="1081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1F77B4"/>
                </a:solidFill>
                <a:latin typeface="Times" pitchFamily="2" charset="0"/>
              </a:rPr>
              <a:t>PP 65 </a:t>
            </a:r>
            <a:r>
              <a:rPr lang="el-GR" dirty="0" smtClean="0">
                <a:solidFill>
                  <a:srgbClr val="1F77B4"/>
                </a:solidFill>
                <a:latin typeface="Times" pitchFamily="2" charset="0"/>
              </a:rPr>
              <a:t>μ</a:t>
            </a:r>
            <a:r>
              <a:rPr lang="en-GB" dirty="0" smtClean="0">
                <a:solidFill>
                  <a:srgbClr val="1F77B4"/>
                </a:solidFill>
                <a:latin typeface="Times" pitchFamily="2" charset="0"/>
              </a:rPr>
              <a:t>m</a:t>
            </a:r>
          </a:p>
        </p:txBody>
      </p:sp>
      <p:sp>
        <p:nvSpPr>
          <p:cNvPr id="15" name="Ellipse 14"/>
          <p:cNvSpPr/>
          <p:nvPr/>
        </p:nvSpPr>
        <p:spPr>
          <a:xfrm>
            <a:off x="1917770" y="3469387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/>
          <p:cNvSpPr/>
          <p:nvPr/>
        </p:nvSpPr>
        <p:spPr>
          <a:xfrm>
            <a:off x="2109567" y="3442888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/>
          <p:cNvSpPr/>
          <p:nvPr/>
        </p:nvSpPr>
        <p:spPr>
          <a:xfrm>
            <a:off x="1756213" y="3444826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/>
          <p:cNvSpPr/>
          <p:nvPr/>
        </p:nvSpPr>
        <p:spPr>
          <a:xfrm>
            <a:off x="1577819" y="3462079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/>
          <p:cNvSpPr/>
          <p:nvPr/>
        </p:nvSpPr>
        <p:spPr>
          <a:xfrm>
            <a:off x="2288309" y="3454792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/>
          <p:cNvSpPr/>
          <p:nvPr/>
        </p:nvSpPr>
        <p:spPr>
          <a:xfrm>
            <a:off x="2512577" y="3449587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/>
          <p:cNvSpPr/>
          <p:nvPr/>
        </p:nvSpPr>
        <p:spPr>
          <a:xfrm>
            <a:off x="2602284" y="3525342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/>
          <p:cNvSpPr/>
          <p:nvPr/>
        </p:nvSpPr>
        <p:spPr>
          <a:xfrm>
            <a:off x="2207777" y="3525343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/>
          <p:cNvSpPr/>
          <p:nvPr/>
        </p:nvSpPr>
        <p:spPr>
          <a:xfrm>
            <a:off x="2724297" y="3464312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Ellipse 23"/>
          <p:cNvSpPr/>
          <p:nvPr/>
        </p:nvSpPr>
        <p:spPr>
          <a:xfrm>
            <a:off x="2908341" y="3436143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/>
          <p:cNvSpPr/>
          <p:nvPr/>
        </p:nvSpPr>
        <p:spPr>
          <a:xfrm>
            <a:off x="3098174" y="3461936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llipse 25"/>
          <p:cNvSpPr/>
          <p:nvPr/>
        </p:nvSpPr>
        <p:spPr>
          <a:xfrm>
            <a:off x="3565935" y="3444159"/>
            <a:ext cx="164463" cy="7672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Ellipse 26"/>
          <p:cNvSpPr/>
          <p:nvPr/>
        </p:nvSpPr>
        <p:spPr>
          <a:xfrm>
            <a:off x="3333246" y="3441469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Ellipse 27"/>
          <p:cNvSpPr/>
          <p:nvPr/>
        </p:nvSpPr>
        <p:spPr>
          <a:xfrm>
            <a:off x="3759465" y="3454204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Ellipse 28"/>
          <p:cNvSpPr/>
          <p:nvPr/>
        </p:nvSpPr>
        <p:spPr>
          <a:xfrm>
            <a:off x="3988461" y="3464312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Ellipse 29"/>
          <p:cNvSpPr/>
          <p:nvPr/>
        </p:nvSpPr>
        <p:spPr>
          <a:xfrm>
            <a:off x="3831473" y="3525343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Ellipse 30"/>
          <p:cNvSpPr/>
          <p:nvPr/>
        </p:nvSpPr>
        <p:spPr>
          <a:xfrm>
            <a:off x="2821710" y="3522061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Ellipse 31"/>
          <p:cNvSpPr/>
          <p:nvPr/>
        </p:nvSpPr>
        <p:spPr>
          <a:xfrm>
            <a:off x="3641222" y="3524823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Ellipse 32"/>
          <p:cNvSpPr/>
          <p:nvPr/>
        </p:nvSpPr>
        <p:spPr>
          <a:xfrm>
            <a:off x="3445159" y="3524823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Ellipse 33"/>
          <p:cNvSpPr/>
          <p:nvPr/>
        </p:nvSpPr>
        <p:spPr>
          <a:xfrm>
            <a:off x="3262097" y="3519952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Ellipse 34"/>
          <p:cNvSpPr/>
          <p:nvPr/>
        </p:nvSpPr>
        <p:spPr>
          <a:xfrm>
            <a:off x="3035753" y="3529404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Ellipse 35"/>
          <p:cNvSpPr/>
          <p:nvPr/>
        </p:nvSpPr>
        <p:spPr>
          <a:xfrm>
            <a:off x="4026058" y="3531683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Ellipse 36"/>
          <p:cNvSpPr/>
          <p:nvPr/>
        </p:nvSpPr>
        <p:spPr>
          <a:xfrm>
            <a:off x="2411760" y="3536695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/>
          <p:cNvSpPr/>
          <p:nvPr/>
        </p:nvSpPr>
        <p:spPr>
          <a:xfrm>
            <a:off x="1816212" y="3532240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Ellipse 38"/>
          <p:cNvSpPr/>
          <p:nvPr/>
        </p:nvSpPr>
        <p:spPr>
          <a:xfrm>
            <a:off x="2030707" y="3531933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Ellipse 39"/>
          <p:cNvSpPr/>
          <p:nvPr/>
        </p:nvSpPr>
        <p:spPr>
          <a:xfrm>
            <a:off x="1644606" y="3532240"/>
            <a:ext cx="164463" cy="69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5" name="Connecteur droit 54"/>
          <p:cNvCxnSpPr>
            <a:stCxn id="9" idx="3"/>
            <a:endCxn id="12" idx="1"/>
          </p:cNvCxnSpPr>
          <p:nvPr/>
        </p:nvCxnSpPr>
        <p:spPr>
          <a:xfrm>
            <a:off x="4190521" y="3160155"/>
            <a:ext cx="373676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/>
          <p:cNvCxnSpPr>
            <a:stCxn id="4" idx="3"/>
            <a:endCxn id="12" idx="1"/>
          </p:cNvCxnSpPr>
          <p:nvPr/>
        </p:nvCxnSpPr>
        <p:spPr>
          <a:xfrm flipV="1">
            <a:off x="4190521" y="3160155"/>
            <a:ext cx="373676" cy="239865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/>
          <p:cNvCxnSpPr>
            <a:stCxn id="5" idx="3"/>
            <a:endCxn id="12" idx="1"/>
          </p:cNvCxnSpPr>
          <p:nvPr/>
        </p:nvCxnSpPr>
        <p:spPr>
          <a:xfrm flipV="1">
            <a:off x="4190520" y="3160155"/>
            <a:ext cx="373677" cy="47973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/>
          <p:cNvCxnSpPr>
            <a:stCxn id="6" idx="3"/>
            <a:endCxn id="13" idx="1"/>
          </p:cNvCxnSpPr>
          <p:nvPr/>
        </p:nvCxnSpPr>
        <p:spPr>
          <a:xfrm flipV="1">
            <a:off x="4190521" y="3519952"/>
            <a:ext cx="373676" cy="1"/>
          </a:xfrm>
          <a:prstGeom prst="line">
            <a:avLst/>
          </a:prstGeom>
          <a:ln w="19050">
            <a:solidFill>
              <a:srgbClr val="1F77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87030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élogramme 4"/>
          <p:cNvSpPr/>
          <p:nvPr/>
        </p:nvSpPr>
        <p:spPr>
          <a:xfrm>
            <a:off x="5225104" y="2492896"/>
            <a:ext cx="864096" cy="1008112"/>
          </a:xfrm>
          <a:prstGeom prst="parallelogram">
            <a:avLst>
              <a:gd name="adj" fmla="val 54925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arallélogramme 6"/>
          <p:cNvSpPr/>
          <p:nvPr/>
        </p:nvSpPr>
        <p:spPr>
          <a:xfrm>
            <a:off x="5637450" y="2492896"/>
            <a:ext cx="864096" cy="1008112"/>
          </a:xfrm>
          <a:prstGeom prst="parallelogram">
            <a:avLst>
              <a:gd name="adj" fmla="val 54925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Parallélogramme 7"/>
          <p:cNvSpPr/>
          <p:nvPr/>
        </p:nvSpPr>
        <p:spPr>
          <a:xfrm>
            <a:off x="6049616" y="2492896"/>
            <a:ext cx="864096" cy="1008112"/>
          </a:xfrm>
          <a:prstGeom prst="parallelogram">
            <a:avLst>
              <a:gd name="adj" fmla="val 54925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Parallélogramme 9"/>
          <p:cNvSpPr/>
          <p:nvPr/>
        </p:nvSpPr>
        <p:spPr>
          <a:xfrm>
            <a:off x="6730922" y="2492895"/>
            <a:ext cx="602504" cy="432049"/>
          </a:xfrm>
          <a:prstGeom prst="parallelogram">
            <a:avLst>
              <a:gd name="adj" fmla="val 47584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Parallélogramme 10"/>
          <p:cNvSpPr/>
          <p:nvPr/>
        </p:nvSpPr>
        <p:spPr>
          <a:xfrm>
            <a:off x="7151065" y="2492896"/>
            <a:ext cx="594000" cy="432048"/>
          </a:xfrm>
          <a:prstGeom prst="parallelogram">
            <a:avLst>
              <a:gd name="adj" fmla="val 47584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arallélogramme 11"/>
          <p:cNvSpPr/>
          <p:nvPr/>
        </p:nvSpPr>
        <p:spPr>
          <a:xfrm rot="10800000">
            <a:off x="6459295" y="3229013"/>
            <a:ext cx="932400" cy="271989"/>
          </a:xfrm>
          <a:prstGeom prst="parallelogram">
            <a:avLst>
              <a:gd name="adj" fmla="val 47193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Parallélogramme 15"/>
          <p:cNvSpPr/>
          <p:nvPr/>
        </p:nvSpPr>
        <p:spPr>
          <a:xfrm rot="10800000">
            <a:off x="6599790" y="2940986"/>
            <a:ext cx="932400" cy="271989"/>
          </a:xfrm>
          <a:prstGeom prst="parallelogram">
            <a:avLst>
              <a:gd name="adj" fmla="val 47193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ZoneTexte 16"/>
          <p:cNvSpPr txBox="1"/>
          <p:nvPr/>
        </p:nvSpPr>
        <p:spPr>
          <a:xfrm>
            <a:off x="4657620" y="2733727"/>
            <a:ext cx="853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accent3">
                    <a:lumMod val="75000"/>
                  </a:schemeClr>
                </a:solidFill>
                <a:latin typeface="Times" pitchFamily="2" charset="0"/>
              </a:rPr>
              <a:t>Bedroom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6423231" y="345757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accent5">
                    <a:lumMod val="75000"/>
                  </a:schemeClr>
                </a:solidFill>
                <a:latin typeface="Times" pitchFamily="2" charset="0"/>
              </a:rPr>
              <a:t>Bathroom</a:t>
            </a:r>
          </a:p>
        </p:txBody>
      </p:sp>
      <p:sp>
        <p:nvSpPr>
          <p:cNvPr id="20" name="Parallélogramme 19"/>
          <p:cNvSpPr/>
          <p:nvPr/>
        </p:nvSpPr>
        <p:spPr>
          <a:xfrm>
            <a:off x="5993427" y="2492037"/>
            <a:ext cx="89423" cy="50477"/>
          </a:xfrm>
          <a:prstGeom prst="parallelogram">
            <a:avLst>
              <a:gd name="adj" fmla="val 5145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Parallélogramme 20"/>
          <p:cNvSpPr/>
          <p:nvPr/>
        </p:nvSpPr>
        <p:spPr>
          <a:xfrm>
            <a:off x="6408808" y="2492896"/>
            <a:ext cx="89423" cy="50477"/>
          </a:xfrm>
          <a:prstGeom prst="parallelogram">
            <a:avLst>
              <a:gd name="adj" fmla="val 5145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Parallélogramme 21"/>
          <p:cNvSpPr/>
          <p:nvPr/>
        </p:nvSpPr>
        <p:spPr>
          <a:xfrm>
            <a:off x="6821978" y="2492896"/>
            <a:ext cx="89423" cy="50477"/>
          </a:xfrm>
          <a:prstGeom prst="parallelogram">
            <a:avLst>
              <a:gd name="adj" fmla="val 5145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Parallélogramme 22"/>
          <p:cNvSpPr/>
          <p:nvPr/>
        </p:nvSpPr>
        <p:spPr>
          <a:xfrm>
            <a:off x="7242121" y="2492896"/>
            <a:ext cx="89423" cy="50477"/>
          </a:xfrm>
          <a:prstGeom prst="parallelogram">
            <a:avLst>
              <a:gd name="adj" fmla="val 5145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Parallélogramme 23"/>
          <p:cNvSpPr/>
          <p:nvPr/>
        </p:nvSpPr>
        <p:spPr>
          <a:xfrm>
            <a:off x="7651992" y="2492896"/>
            <a:ext cx="89423" cy="50477"/>
          </a:xfrm>
          <a:prstGeom prst="parallelogram">
            <a:avLst>
              <a:gd name="adj" fmla="val 5145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Parallélogramme 24"/>
          <p:cNvSpPr/>
          <p:nvPr/>
        </p:nvSpPr>
        <p:spPr>
          <a:xfrm>
            <a:off x="7337769" y="3162499"/>
            <a:ext cx="89423" cy="50477"/>
          </a:xfrm>
          <a:prstGeom prst="parallelogram">
            <a:avLst>
              <a:gd name="adj" fmla="val 5145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Parallélogramme 25"/>
          <p:cNvSpPr/>
          <p:nvPr/>
        </p:nvSpPr>
        <p:spPr>
          <a:xfrm>
            <a:off x="7198515" y="3448048"/>
            <a:ext cx="89423" cy="50477"/>
          </a:xfrm>
          <a:prstGeom prst="parallelogram">
            <a:avLst>
              <a:gd name="adj" fmla="val 5145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ZoneTexte 18"/>
          <p:cNvSpPr txBox="1"/>
          <p:nvPr/>
        </p:nvSpPr>
        <p:spPr>
          <a:xfrm>
            <a:off x="7820972" y="3059087"/>
            <a:ext cx="12875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2" charset="0"/>
              </a:rPr>
              <a:t>Processing unit</a:t>
            </a:r>
          </a:p>
        </p:txBody>
      </p:sp>
      <p:sp>
        <p:nvSpPr>
          <p:cNvPr id="2" name="Rectangle 1"/>
          <p:cNvSpPr/>
          <p:nvPr/>
        </p:nvSpPr>
        <p:spPr>
          <a:xfrm>
            <a:off x="8240072" y="2781432"/>
            <a:ext cx="319467" cy="2880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" name="Connecteur droit 3"/>
          <p:cNvCxnSpPr/>
          <p:nvPr/>
        </p:nvCxnSpPr>
        <p:spPr>
          <a:xfrm>
            <a:off x="6044854" y="2497080"/>
            <a:ext cx="1260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>
            <a:endCxn id="25" idx="2"/>
          </p:cNvCxnSpPr>
          <p:nvPr/>
        </p:nvCxnSpPr>
        <p:spPr>
          <a:xfrm flipV="1">
            <a:off x="7262883" y="3187738"/>
            <a:ext cx="151323" cy="30793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en arc 31"/>
          <p:cNvCxnSpPr>
            <a:stCxn id="24" idx="2"/>
            <a:endCxn id="2" idx="1"/>
          </p:cNvCxnSpPr>
          <p:nvPr/>
        </p:nvCxnSpPr>
        <p:spPr>
          <a:xfrm>
            <a:off x="7728429" y="2518135"/>
            <a:ext cx="511643" cy="407313"/>
          </a:xfrm>
          <a:prstGeom prst="curvedConnector3">
            <a:avLst>
              <a:gd name="adj1" fmla="val 18973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en arc 37"/>
          <p:cNvCxnSpPr>
            <a:stCxn id="25" idx="2"/>
            <a:endCxn id="2" idx="1"/>
          </p:cNvCxnSpPr>
          <p:nvPr/>
        </p:nvCxnSpPr>
        <p:spPr>
          <a:xfrm flipV="1">
            <a:off x="7414206" y="2925448"/>
            <a:ext cx="825866" cy="262290"/>
          </a:xfrm>
          <a:prstGeom prst="curvedConnector3">
            <a:avLst>
              <a:gd name="adj1" fmla="val 47693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en arc 43"/>
          <p:cNvCxnSpPr>
            <a:stCxn id="23" idx="0"/>
            <a:endCxn id="2" idx="1"/>
          </p:cNvCxnSpPr>
          <p:nvPr/>
        </p:nvCxnSpPr>
        <p:spPr>
          <a:xfrm rot="16200000" flipH="1">
            <a:off x="7547176" y="2232553"/>
            <a:ext cx="432552" cy="953239"/>
          </a:xfrm>
          <a:prstGeom prst="curvedConnector4">
            <a:avLst>
              <a:gd name="adj1" fmla="val -16148"/>
              <a:gd name="adj2" fmla="val 72996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ZoneTexte 50"/>
          <p:cNvSpPr txBox="1"/>
          <p:nvPr/>
        </p:nvSpPr>
        <p:spPr>
          <a:xfrm>
            <a:off x="7296013" y="2138581"/>
            <a:ext cx="822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accent6">
                    <a:lumMod val="75000"/>
                  </a:schemeClr>
                </a:solidFill>
                <a:latin typeface="Times" pitchFamily="2" charset="0"/>
              </a:rPr>
              <a:t>Entrance</a:t>
            </a:r>
          </a:p>
        </p:txBody>
      </p:sp>
    </p:spTree>
    <p:extLst>
      <p:ext uri="{BB962C8B-B14F-4D97-AF65-F5344CB8AC3E}">
        <p14:creationId xmlns:p14="http://schemas.microsoft.com/office/powerpoint/2010/main" val="61808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élogramme 4"/>
          <p:cNvSpPr/>
          <p:nvPr/>
        </p:nvSpPr>
        <p:spPr>
          <a:xfrm>
            <a:off x="5225104" y="2492896"/>
            <a:ext cx="864096" cy="1008112"/>
          </a:xfrm>
          <a:prstGeom prst="parallelogram">
            <a:avLst>
              <a:gd name="adj" fmla="val 54925"/>
            </a:avLst>
          </a:prstGeom>
          <a:solidFill>
            <a:srgbClr val="2B75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arallélogramme 6"/>
          <p:cNvSpPr/>
          <p:nvPr/>
        </p:nvSpPr>
        <p:spPr>
          <a:xfrm>
            <a:off x="5637450" y="2492896"/>
            <a:ext cx="864096" cy="1008112"/>
          </a:xfrm>
          <a:prstGeom prst="parallelogram">
            <a:avLst>
              <a:gd name="adj" fmla="val 54925"/>
            </a:avLst>
          </a:prstGeom>
          <a:solidFill>
            <a:srgbClr val="2B75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Parallélogramme 7"/>
          <p:cNvSpPr/>
          <p:nvPr/>
        </p:nvSpPr>
        <p:spPr>
          <a:xfrm>
            <a:off x="6049616" y="2492896"/>
            <a:ext cx="864096" cy="1008112"/>
          </a:xfrm>
          <a:prstGeom prst="parallelogram">
            <a:avLst>
              <a:gd name="adj" fmla="val 54925"/>
            </a:avLst>
          </a:prstGeom>
          <a:solidFill>
            <a:srgbClr val="2B75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Parallélogramme 9"/>
          <p:cNvSpPr/>
          <p:nvPr/>
        </p:nvSpPr>
        <p:spPr>
          <a:xfrm>
            <a:off x="6730922" y="2492895"/>
            <a:ext cx="602504" cy="432049"/>
          </a:xfrm>
          <a:prstGeom prst="parallelogram">
            <a:avLst>
              <a:gd name="adj" fmla="val 47584"/>
            </a:avLst>
          </a:prstGeom>
          <a:solidFill>
            <a:srgbClr val="2B75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Parallélogramme 10"/>
          <p:cNvSpPr/>
          <p:nvPr/>
        </p:nvSpPr>
        <p:spPr>
          <a:xfrm>
            <a:off x="7151065" y="2492896"/>
            <a:ext cx="594000" cy="432048"/>
          </a:xfrm>
          <a:prstGeom prst="parallelogram">
            <a:avLst>
              <a:gd name="adj" fmla="val 47584"/>
            </a:avLst>
          </a:prstGeom>
          <a:solidFill>
            <a:srgbClr val="4AAB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arallélogramme 11"/>
          <p:cNvSpPr/>
          <p:nvPr/>
        </p:nvSpPr>
        <p:spPr>
          <a:xfrm rot="10800000">
            <a:off x="6459295" y="3229013"/>
            <a:ext cx="932400" cy="271989"/>
          </a:xfrm>
          <a:prstGeom prst="parallelogram">
            <a:avLst>
              <a:gd name="adj" fmla="val 47193"/>
            </a:avLst>
          </a:prstGeom>
          <a:solidFill>
            <a:srgbClr val="95C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Parallélogramme 15"/>
          <p:cNvSpPr/>
          <p:nvPr/>
        </p:nvSpPr>
        <p:spPr>
          <a:xfrm rot="10800000">
            <a:off x="6599790" y="2940986"/>
            <a:ext cx="932400" cy="271989"/>
          </a:xfrm>
          <a:prstGeom prst="parallelogram">
            <a:avLst>
              <a:gd name="adj" fmla="val 47193"/>
            </a:avLst>
          </a:prstGeom>
          <a:solidFill>
            <a:srgbClr val="95C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ZoneTexte 16"/>
          <p:cNvSpPr txBox="1"/>
          <p:nvPr/>
        </p:nvSpPr>
        <p:spPr>
          <a:xfrm>
            <a:off x="4657620" y="2733727"/>
            <a:ext cx="853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" pitchFamily="2" charset="0"/>
              </a:rPr>
              <a:t>Bedroom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6423231" y="345757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" pitchFamily="2" charset="0"/>
              </a:rPr>
              <a:t>Bathroom</a:t>
            </a:r>
          </a:p>
        </p:txBody>
      </p:sp>
      <p:sp>
        <p:nvSpPr>
          <p:cNvPr id="20" name="Parallélogramme 19"/>
          <p:cNvSpPr/>
          <p:nvPr/>
        </p:nvSpPr>
        <p:spPr>
          <a:xfrm>
            <a:off x="5993427" y="2492037"/>
            <a:ext cx="89423" cy="50477"/>
          </a:xfrm>
          <a:prstGeom prst="parallelogram">
            <a:avLst>
              <a:gd name="adj" fmla="val 5145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Parallélogramme 20"/>
          <p:cNvSpPr/>
          <p:nvPr/>
        </p:nvSpPr>
        <p:spPr>
          <a:xfrm>
            <a:off x="6408808" y="2492896"/>
            <a:ext cx="89423" cy="50477"/>
          </a:xfrm>
          <a:prstGeom prst="parallelogram">
            <a:avLst>
              <a:gd name="adj" fmla="val 5145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Parallélogramme 21"/>
          <p:cNvSpPr/>
          <p:nvPr/>
        </p:nvSpPr>
        <p:spPr>
          <a:xfrm>
            <a:off x="6821978" y="2492896"/>
            <a:ext cx="89423" cy="50477"/>
          </a:xfrm>
          <a:prstGeom prst="parallelogram">
            <a:avLst>
              <a:gd name="adj" fmla="val 5145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Parallélogramme 22"/>
          <p:cNvSpPr/>
          <p:nvPr/>
        </p:nvSpPr>
        <p:spPr>
          <a:xfrm>
            <a:off x="7242121" y="2492896"/>
            <a:ext cx="89423" cy="50477"/>
          </a:xfrm>
          <a:prstGeom prst="parallelogram">
            <a:avLst>
              <a:gd name="adj" fmla="val 5145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Parallélogramme 23"/>
          <p:cNvSpPr/>
          <p:nvPr/>
        </p:nvSpPr>
        <p:spPr>
          <a:xfrm>
            <a:off x="7651992" y="2492896"/>
            <a:ext cx="89423" cy="50477"/>
          </a:xfrm>
          <a:prstGeom prst="parallelogram">
            <a:avLst>
              <a:gd name="adj" fmla="val 5145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Parallélogramme 24"/>
          <p:cNvSpPr/>
          <p:nvPr/>
        </p:nvSpPr>
        <p:spPr>
          <a:xfrm>
            <a:off x="7337769" y="3162499"/>
            <a:ext cx="89423" cy="50477"/>
          </a:xfrm>
          <a:prstGeom prst="parallelogram">
            <a:avLst>
              <a:gd name="adj" fmla="val 5145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Parallélogramme 25"/>
          <p:cNvSpPr/>
          <p:nvPr/>
        </p:nvSpPr>
        <p:spPr>
          <a:xfrm>
            <a:off x="7198515" y="3448048"/>
            <a:ext cx="89423" cy="50477"/>
          </a:xfrm>
          <a:prstGeom prst="parallelogram">
            <a:avLst>
              <a:gd name="adj" fmla="val 5145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ZoneTexte 18"/>
          <p:cNvSpPr txBox="1"/>
          <p:nvPr/>
        </p:nvSpPr>
        <p:spPr>
          <a:xfrm>
            <a:off x="7820972" y="3059087"/>
            <a:ext cx="12875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2" charset="0"/>
              </a:rPr>
              <a:t>Processing unit</a:t>
            </a:r>
          </a:p>
        </p:txBody>
      </p:sp>
      <p:sp>
        <p:nvSpPr>
          <p:cNvPr id="2" name="Rectangle 1"/>
          <p:cNvSpPr/>
          <p:nvPr/>
        </p:nvSpPr>
        <p:spPr>
          <a:xfrm>
            <a:off x="8240072" y="2781432"/>
            <a:ext cx="319467" cy="2880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" name="Connecteur droit 3"/>
          <p:cNvCxnSpPr/>
          <p:nvPr/>
        </p:nvCxnSpPr>
        <p:spPr>
          <a:xfrm>
            <a:off x="6044854" y="2497080"/>
            <a:ext cx="1260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>
            <a:endCxn id="25" idx="2"/>
          </p:cNvCxnSpPr>
          <p:nvPr/>
        </p:nvCxnSpPr>
        <p:spPr>
          <a:xfrm flipV="1">
            <a:off x="7262883" y="3187738"/>
            <a:ext cx="151323" cy="30793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en arc 31"/>
          <p:cNvCxnSpPr>
            <a:stCxn id="24" idx="2"/>
            <a:endCxn id="2" idx="1"/>
          </p:cNvCxnSpPr>
          <p:nvPr/>
        </p:nvCxnSpPr>
        <p:spPr>
          <a:xfrm>
            <a:off x="7728429" y="2518135"/>
            <a:ext cx="511643" cy="407313"/>
          </a:xfrm>
          <a:prstGeom prst="curvedConnector3">
            <a:avLst>
              <a:gd name="adj1" fmla="val 18973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en arc 37"/>
          <p:cNvCxnSpPr>
            <a:stCxn id="25" idx="2"/>
            <a:endCxn id="2" idx="1"/>
          </p:cNvCxnSpPr>
          <p:nvPr/>
        </p:nvCxnSpPr>
        <p:spPr>
          <a:xfrm flipV="1">
            <a:off x="7414206" y="2925448"/>
            <a:ext cx="825866" cy="262290"/>
          </a:xfrm>
          <a:prstGeom prst="curvedConnector3">
            <a:avLst>
              <a:gd name="adj1" fmla="val 47693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en arc 43"/>
          <p:cNvCxnSpPr>
            <a:stCxn id="23" idx="0"/>
            <a:endCxn id="2" idx="1"/>
          </p:cNvCxnSpPr>
          <p:nvPr/>
        </p:nvCxnSpPr>
        <p:spPr>
          <a:xfrm rot="16200000" flipH="1">
            <a:off x="7547176" y="2232553"/>
            <a:ext cx="432552" cy="953239"/>
          </a:xfrm>
          <a:prstGeom prst="curvedConnector4">
            <a:avLst>
              <a:gd name="adj1" fmla="val -16148"/>
              <a:gd name="adj2" fmla="val 72996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ZoneTexte 50"/>
          <p:cNvSpPr txBox="1"/>
          <p:nvPr/>
        </p:nvSpPr>
        <p:spPr>
          <a:xfrm>
            <a:off x="7296013" y="2138581"/>
            <a:ext cx="822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" pitchFamily="2" charset="0"/>
              </a:rPr>
              <a:t>Entrance</a:t>
            </a:r>
          </a:p>
        </p:txBody>
      </p:sp>
    </p:spTree>
    <p:extLst>
      <p:ext uri="{BB962C8B-B14F-4D97-AF65-F5344CB8AC3E}">
        <p14:creationId xmlns:p14="http://schemas.microsoft.com/office/powerpoint/2010/main" val="331069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élogramme 4"/>
          <p:cNvSpPr/>
          <p:nvPr/>
        </p:nvSpPr>
        <p:spPr>
          <a:xfrm>
            <a:off x="5225104" y="2492896"/>
            <a:ext cx="864096" cy="1008112"/>
          </a:xfrm>
          <a:prstGeom prst="parallelogram">
            <a:avLst>
              <a:gd name="adj" fmla="val 54925"/>
            </a:avLst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arallélogramme 6"/>
          <p:cNvSpPr/>
          <p:nvPr/>
        </p:nvSpPr>
        <p:spPr>
          <a:xfrm>
            <a:off x="5637450" y="2492896"/>
            <a:ext cx="864096" cy="1008112"/>
          </a:xfrm>
          <a:prstGeom prst="parallelogram">
            <a:avLst>
              <a:gd name="adj" fmla="val 54925"/>
            </a:avLst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Parallélogramme 7"/>
          <p:cNvSpPr/>
          <p:nvPr/>
        </p:nvSpPr>
        <p:spPr>
          <a:xfrm>
            <a:off x="6049616" y="2492896"/>
            <a:ext cx="864096" cy="1008112"/>
          </a:xfrm>
          <a:prstGeom prst="parallelogram">
            <a:avLst>
              <a:gd name="adj" fmla="val 54925"/>
            </a:avLst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Parallélogramme 9"/>
          <p:cNvSpPr/>
          <p:nvPr/>
        </p:nvSpPr>
        <p:spPr>
          <a:xfrm>
            <a:off x="6730922" y="2492895"/>
            <a:ext cx="602504" cy="432049"/>
          </a:xfrm>
          <a:prstGeom prst="parallelogram">
            <a:avLst>
              <a:gd name="adj" fmla="val 47584"/>
            </a:avLst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Parallélogramme 10"/>
          <p:cNvSpPr/>
          <p:nvPr/>
        </p:nvSpPr>
        <p:spPr>
          <a:xfrm>
            <a:off x="7151065" y="2492896"/>
            <a:ext cx="594000" cy="432048"/>
          </a:xfrm>
          <a:prstGeom prst="parallelogram">
            <a:avLst>
              <a:gd name="adj" fmla="val 47584"/>
            </a:avLst>
          </a:prstGeom>
          <a:solidFill>
            <a:srgbClr val="6CB5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arallélogramme 11"/>
          <p:cNvSpPr/>
          <p:nvPr/>
        </p:nvSpPr>
        <p:spPr>
          <a:xfrm rot="10800000">
            <a:off x="6459295" y="3229013"/>
            <a:ext cx="932400" cy="271989"/>
          </a:xfrm>
          <a:prstGeom prst="parallelogram">
            <a:avLst>
              <a:gd name="adj" fmla="val 47193"/>
            </a:avLst>
          </a:prstGeom>
          <a:solidFill>
            <a:srgbClr val="B7DB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Parallélogramme 15"/>
          <p:cNvSpPr/>
          <p:nvPr/>
        </p:nvSpPr>
        <p:spPr>
          <a:xfrm rot="10800000">
            <a:off x="6599790" y="2940986"/>
            <a:ext cx="932400" cy="271989"/>
          </a:xfrm>
          <a:prstGeom prst="parallelogram">
            <a:avLst>
              <a:gd name="adj" fmla="val 47193"/>
            </a:avLst>
          </a:prstGeom>
          <a:solidFill>
            <a:srgbClr val="B7DB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ZoneTexte 16"/>
          <p:cNvSpPr txBox="1"/>
          <p:nvPr/>
        </p:nvSpPr>
        <p:spPr>
          <a:xfrm>
            <a:off x="4657620" y="2733727"/>
            <a:ext cx="853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" pitchFamily="2" charset="0"/>
              </a:rPr>
              <a:t>Bedroom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6423231" y="345757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" pitchFamily="2" charset="0"/>
              </a:rPr>
              <a:t>Bathroom</a:t>
            </a:r>
          </a:p>
        </p:txBody>
      </p:sp>
      <p:sp>
        <p:nvSpPr>
          <p:cNvPr id="20" name="Parallélogramme 19"/>
          <p:cNvSpPr/>
          <p:nvPr/>
        </p:nvSpPr>
        <p:spPr>
          <a:xfrm>
            <a:off x="5993427" y="2492037"/>
            <a:ext cx="89423" cy="50477"/>
          </a:xfrm>
          <a:prstGeom prst="parallelogram">
            <a:avLst>
              <a:gd name="adj" fmla="val 5145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Parallélogramme 20"/>
          <p:cNvSpPr/>
          <p:nvPr/>
        </p:nvSpPr>
        <p:spPr>
          <a:xfrm>
            <a:off x="6408808" y="2492896"/>
            <a:ext cx="89423" cy="50477"/>
          </a:xfrm>
          <a:prstGeom prst="parallelogram">
            <a:avLst>
              <a:gd name="adj" fmla="val 5145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Parallélogramme 21"/>
          <p:cNvSpPr/>
          <p:nvPr/>
        </p:nvSpPr>
        <p:spPr>
          <a:xfrm>
            <a:off x="6821978" y="2492896"/>
            <a:ext cx="89423" cy="50477"/>
          </a:xfrm>
          <a:prstGeom prst="parallelogram">
            <a:avLst>
              <a:gd name="adj" fmla="val 5145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Parallélogramme 22"/>
          <p:cNvSpPr/>
          <p:nvPr/>
        </p:nvSpPr>
        <p:spPr>
          <a:xfrm>
            <a:off x="7242121" y="2492896"/>
            <a:ext cx="89423" cy="50477"/>
          </a:xfrm>
          <a:prstGeom prst="parallelogram">
            <a:avLst>
              <a:gd name="adj" fmla="val 5145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Parallélogramme 23"/>
          <p:cNvSpPr/>
          <p:nvPr/>
        </p:nvSpPr>
        <p:spPr>
          <a:xfrm>
            <a:off x="7651992" y="2492896"/>
            <a:ext cx="89423" cy="50477"/>
          </a:xfrm>
          <a:prstGeom prst="parallelogram">
            <a:avLst>
              <a:gd name="adj" fmla="val 5145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Parallélogramme 24"/>
          <p:cNvSpPr/>
          <p:nvPr/>
        </p:nvSpPr>
        <p:spPr>
          <a:xfrm>
            <a:off x="7337769" y="3162499"/>
            <a:ext cx="89423" cy="50477"/>
          </a:xfrm>
          <a:prstGeom prst="parallelogram">
            <a:avLst>
              <a:gd name="adj" fmla="val 5145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Parallélogramme 25"/>
          <p:cNvSpPr/>
          <p:nvPr/>
        </p:nvSpPr>
        <p:spPr>
          <a:xfrm>
            <a:off x="7198515" y="3448048"/>
            <a:ext cx="89423" cy="50477"/>
          </a:xfrm>
          <a:prstGeom prst="parallelogram">
            <a:avLst>
              <a:gd name="adj" fmla="val 5145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ZoneTexte 18"/>
          <p:cNvSpPr txBox="1"/>
          <p:nvPr/>
        </p:nvSpPr>
        <p:spPr>
          <a:xfrm>
            <a:off x="7820972" y="3059087"/>
            <a:ext cx="12875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2" charset="0"/>
              </a:rPr>
              <a:t>Processing unit</a:t>
            </a:r>
          </a:p>
        </p:txBody>
      </p:sp>
      <p:sp>
        <p:nvSpPr>
          <p:cNvPr id="2" name="Rectangle 1"/>
          <p:cNvSpPr/>
          <p:nvPr/>
        </p:nvSpPr>
        <p:spPr>
          <a:xfrm>
            <a:off x="8240072" y="2781432"/>
            <a:ext cx="319467" cy="2880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" name="Connecteur droit 3"/>
          <p:cNvCxnSpPr/>
          <p:nvPr/>
        </p:nvCxnSpPr>
        <p:spPr>
          <a:xfrm>
            <a:off x="6044854" y="2497080"/>
            <a:ext cx="1260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>
            <a:endCxn id="25" idx="2"/>
          </p:cNvCxnSpPr>
          <p:nvPr/>
        </p:nvCxnSpPr>
        <p:spPr>
          <a:xfrm flipV="1">
            <a:off x="7262883" y="3187738"/>
            <a:ext cx="151323" cy="30793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en arc 31"/>
          <p:cNvCxnSpPr>
            <a:stCxn id="24" idx="2"/>
            <a:endCxn id="2" idx="1"/>
          </p:cNvCxnSpPr>
          <p:nvPr/>
        </p:nvCxnSpPr>
        <p:spPr>
          <a:xfrm>
            <a:off x="7728429" y="2518135"/>
            <a:ext cx="511643" cy="407313"/>
          </a:xfrm>
          <a:prstGeom prst="curvedConnector3">
            <a:avLst>
              <a:gd name="adj1" fmla="val 18973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en arc 37"/>
          <p:cNvCxnSpPr>
            <a:stCxn id="25" idx="2"/>
            <a:endCxn id="2" idx="1"/>
          </p:cNvCxnSpPr>
          <p:nvPr/>
        </p:nvCxnSpPr>
        <p:spPr>
          <a:xfrm flipV="1">
            <a:off x="7414206" y="2925448"/>
            <a:ext cx="825866" cy="262290"/>
          </a:xfrm>
          <a:prstGeom prst="curvedConnector3">
            <a:avLst>
              <a:gd name="adj1" fmla="val 47693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en arc 43"/>
          <p:cNvCxnSpPr>
            <a:stCxn id="23" idx="0"/>
            <a:endCxn id="2" idx="1"/>
          </p:cNvCxnSpPr>
          <p:nvPr/>
        </p:nvCxnSpPr>
        <p:spPr>
          <a:xfrm rot="16200000" flipH="1">
            <a:off x="7547176" y="2232553"/>
            <a:ext cx="432552" cy="953239"/>
          </a:xfrm>
          <a:prstGeom prst="curvedConnector4">
            <a:avLst>
              <a:gd name="adj1" fmla="val -16148"/>
              <a:gd name="adj2" fmla="val 72996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ZoneTexte 50"/>
          <p:cNvSpPr txBox="1"/>
          <p:nvPr/>
        </p:nvSpPr>
        <p:spPr>
          <a:xfrm>
            <a:off x="7296013" y="2138581"/>
            <a:ext cx="822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" pitchFamily="2" charset="0"/>
              </a:rPr>
              <a:t>Entrance</a:t>
            </a:r>
          </a:p>
        </p:txBody>
      </p:sp>
    </p:spTree>
    <p:extLst>
      <p:ext uri="{BB962C8B-B14F-4D97-AF65-F5344CB8AC3E}">
        <p14:creationId xmlns:p14="http://schemas.microsoft.com/office/powerpoint/2010/main" val="396271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3608" y="2900339"/>
            <a:ext cx="1800000" cy="8129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5" name="Rectangle 4"/>
          <p:cNvSpPr/>
          <p:nvPr/>
        </p:nvSpPr>
        <p:spPr>
          <a:xfrm>
            <a:off x="1043608" y="3052739"/>
            <a:ext cx="1800000" cy="8129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6" name="Rectangle 5"/>
          <p:cNvSpPr/>
          <p:nvPr/>
        </p:nvSpPr>
        <p:spPr>
          <a:xfrm>
            <a:off x="1043608" y="3205139"/>
            <a:ext cx="1800000" cy="8129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7" name="Rectangle 6"/>
          <p:cNvSpPr/>
          <p:nvPr/>
        </p:nvSpPr>
        <p:spPr>
          <a:xfrm>
            <a:off x="1041227" y="3052739"/>
            <a:ext cx="169168" cy="8129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8" name="ZoneTexte 7"/>
          <p:cNvSpPr txBox="1"/>
          <p:nvPr/>
        </p:nvSpPr>
        <p:spPr>
          <a:xfrm>
            <a:off x="399728" y="2924555"/>
            <a:ext cx="499714" cy="338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smtClean="0">
                <a:solidFill>
                  <a:srgbClr val="C00000"/>
                </a:solidFill>
                <a:latin typeface="Times" pitchFamily="2" charset="0"/>
              </a:rPr>
              <a:t>Cable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2987824" y="2924108"/>
            <a:ext cx="556679" cy="338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smtClean="0">
                <a:solidFill>
                  <a:schemeClr val="accent5">
                    <a:lumMod val="75000"/>
                  </a:schemeClr>
                </a:solidFill>
                <a:latin typeface="Times" pitchFamily="2" charset="0"/>
              </a:rPr>
              <a:t>Sensor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999695" y="3205139"/>
            <a:ext cx="689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" pitchFamily="2" charset="0"/>
              </a:rPr>
              <a:t>Concrete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2993828" y="2633209"/>
            <a:ext cx="662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  <a:latin typeface="Times" pitchFamily="2" charset="0"/>
              </a:rPr>
              <a:t>Flooring</a:t>
            </a:r>
          </a:p>
        </p:txBody>
      </p:sp>
      <p:cxnSp>
        <p:nvCxnSpPr>
          <p:cNvPr id="12" name="Connecteur droit 11"/>
          <p:cNvCxnSpPr>
            <a:stCxn id="8" idx="3"/>
            <a:endCxn id="7" idx="1"/>
          </p:cNvCxnSpPr>
          <p:nvPr/>
        </p:nvCxnSpPr>
        <p:spPr>
          <a:xfrm flipV="1">
            <a:off x="899442" y="3093386"/>
            <a:ext cx="141785" cy="447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>
            <a:stCxn id="5" idx="3"/>
            <a:endCxn id="9" idx="1"/>
          </p:cNvCxnSpPr>
          <p:nvPr/>
        </p:nvCxnSpPr>
        <p:spPr>
          <a:xfrm>
            <a:off x="2843608" y="3093386"/>
            <a:ext cx="144216" cy="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>
            <a:stCxn id="4" idx="3"/>
            <a:endCxn id="11" idx="1"/>
          </p:cNvCxnSpPr>
          <p:nvPr/>
        </p:nvCxnSpPr>
        <p:spPr>
          <a:xfrm flipV="1">
            <a:off x="2843608" y="2787098"/>
            <a:ext cx="150220" cy="153888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>
            <a:stCxn id="10" idx="1"/>
            <a:endCxn id="6" idx="3"/>
          </p:cNvCxnSpPr>
          <p:nvPr/>
        </p:nvCxnSpPr>
        <p:spPr>
          <a:xfrm flipH="1" flipV="1">
            <a:off x="2843608" y="3245786"/>
            <a:ext cx="156087" cy="11324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42883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3608" y="2900339"/>
            <a:ext cx="1800000" cy="8129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5" name="Rectangle 4"/>
          <p:cNvSpPr/>
          <p:nvPr/>
        </p:nvSpPr>
        <p:spPr>
          <a:xfrm>
            <a:off x="1043608" y="3052739"/>
            <a:ext cx="1800000" cy="8129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6" name="Rectangle 5"/>
          <p:cNvSpPr/>
          <p:nvPr/>
        </p:nvSpPr>
        <p:spPr>
          <a:xfrm>
            <a:off x="1043608" y="3205139"/>
            <a:ext cx="1800000" cy="8129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7" name="Rectangle 6"/>
          <p:cNvSpPr/>
          <p:nvPr/>
        </p:nvSpPr>
        <p:spPr>
          <a:xfrm>
            <a:off x="1041227" y="3052739"/>
            <a:ext cx="169168" cy="8129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8" name="ZoneTexte 7"/>
          <p:cNvSpPr txBox="1"/>
          <p:nvPr/>
        </p:nvSpPr>
        <p:spPr>
          <a:xfrm>
            <a:off x="502570" y="2915029"/>
            <a:ext cx="499714" cy="338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smtClean="0">
                <a:solidFill>
                  <a:srgbClr val="C00000"/>
                </a:solidFill>
                <a:latin typeface="Times" pitchFamily="2" charset="0"/>
              </a:rPr>
              <a:t>Cable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2915816" y="2921727"/>
            <a:ext cx="556679" cy="338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smtClean="0">
                <a:solidFill>
                  <a:schemeClr val="accent5">
                    <a:lumMod val="75000"/>
                  </a:schemeClr>
                </a:solidFill>
                <a:latin typeface="Times" pitchFamily="2" charset="0"/>
              </a:rPr>
              <a:t>Sensor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927687" y="3147989"/>
            <a:ext cx="689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" pitchFamily="2" charset="0"/>
              </a:rPr>
              <a:t>Concrete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2921820" y="2684009"/>
            <a:ext cx="662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  <a:latin typeface="Times" pitchFamily="2" charset="0"/>
              </a:rPr>
              <a:t>Flooring</a:t>
            </a:r>
          </a:p>
        </p:txBody>
      </p:sp>
    </p:spTree>
    <p:extLst>
      <p:ext uri="{BB962C8B-B14F-4D97-AF65-F5344CB8AC3E}">
        <p14:creationId xmlns:p14="http://schemas.microsoft.com/office/powerpoint/2010/main" val="13067247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3608" y="2900339"/>
            <a:ext cx="1800000" cy="8129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5" name="Rectangle 4"/>
          <p:cNvSpPr/>
          <p:nvPr/>
        </p:nvSpPr>
        <p:spPr>
          <a:xfrm>
            <a:off x="1043608" y="3052739"/>
            <a:ext cx="1800000" cy="81294"/>
          </a:xfrm>
          <a:prstGeom prst="rect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6" name="Rectangle 5"/>
          <p:cNvSpPr/>
          <p:nvPr/>
        </p:nvSpPr>
        <p:spPr>
          <a:xfrm>
            <a:off x="1043608" y="3205139"/>
            <a:ext cx="1800000" cy="8129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7" name="Rectangle 6"/>
          <p:cNvSpPr/>
          <p:nvPr/>
        </p:nvSpPr>
        <p:spPr>
          <a:xfrm>
            <a:off x="1041227" y="3052739"/>
            <a:ext cx="169168" cy="8129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8" name="ZoneTexte 7"/>
          <p:cNvSpPr txBox="1"/>
          <p:nvPr/>
        </p:nvSpPr>
        <p:spPr>
          <a:xfrm>
            <a:off x="502570" y="2915029"/>
            <a:ext cx="499714" cy="338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smtClean="0">
                <a:solidFill>
                  <a:srgbClr val="C00000"/>
                </a:solidFill>
                <a:latin typeface="Times" pitchFamily="2" charset="0"/>
              </a:rPr>
              <a:t>Cable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2857365" y="2921727"/>
            <a:ext cx="673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smtClean="0">
                <a:solidFill>
                  <a:srgbClr val="1F77B4"/>
                </a:solidFill>
                <a:latin typeface="Times" pitchFamily="2" charset="0"/>
              </a:rPr>
              <a:t>Sensor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927687" y="3147989"/>
            <a:ext cx="689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" pitchFamily="2" charset="0"/>
              </a:rPr>
              <a:t>Concrete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2921820" y="2684009"/>
            <a:ext cx="662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  <a:latin typeface="Times" pitchFamily="2" charset="0"/>
              </a:rPr>
              <a:t>Flooring</a:t>
            </a:r>
          </a:p>
        </p:txBody>
      </p:sp>
    </p:spTree>
    <p:extLst>
      <p:ext uri="{BB962C8B-B14F-4D97-AF65-F5344CB8AC3E}">
        <p14:creationId xmlns:p14="http://schemas.microsoft.com/office/powerpoint/2010/main" val="33770249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3608" y="2900339"/>
            <a:ext cx="1800000" cy="8129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5" name="Rectangle 4"/>
          <p:cNvSpPr/>
          <p:nvPr/>
        </p:nvSpPr>
        <p:spPr>
          <a:xfrm>
            <a:off x="1043608" y="3052739"/>
            <a:ext cx="1800000" cy="8129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6" name="Rectangle 5"/>
          <p:cNvSpPr/>
          <p:nvPr/>
        </p:nvSpPr>
        <p:spPr>
          <a:xfrm>
            <a:off x="1043608" y="3205139"/>
            <a:ext cx="1800000" cy="8129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7" name="Rectangle 6"/>
          <p:cNvSpPr/>
          <p:nvPr/>
        </p:nvSpPr>
        <p:spPr>
          <a:xfrm>
            <a:off x="1041227" y="3052739"/>
            <a:ext cx="169168" cy="8129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8" name="ZoneTexte 7"/>
          <p:cNvSpPr txBox="1"/>
          <p:nvPr/>
        </p:nvSpPr>
        <p:spPr>
          <a:xfrm>
            <a:off x="438208" y="2916222"/>
            <a:ext cx="6046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rgbClr val="C00000"/>
                </a:solidFill>
                <a:latin typeface="Times" pitchFamily="2" charset="0"/>
              </a:rPr>
              <a:t>Cable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2807360" y="2919205"/>
            <a:ext cx="673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rgbClr val="009CD4"/>
                </a:solidFill>
                <a:latin typeface="Times" pitchFamily="2" charset="0"/>
              </a:rPr>
              <a:t>Sensor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807360" y="3072970"/>
            <a:ext cx="833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" pitchFamily="2" charset="0"/>
              </a:rPr>
              <a:t>Concrete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2809282" y="2765439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  <a:latin typeface="Times" pitchFamily="2" charset="0"/>
              </a:rPr>
              <a:t>Flooring</a:t>
            </a:r>
          </a:p>
        </p:txBody>
      </p:sp>
    </p:spTree>
    <p:extLst>
      <p:ext uri="{BB962C8B-B14F-4D97-AF65-F5344CB8AC3E}">
        <p14:creationId xmlns:p14="http://schemas.microsoft.com/office/powerpoint/2010/main" val="39969493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arallélogramme 27"/>
          <p:cNvSpPr/>
          <p:nvPr/>
        </p:nvSpPr>
        <p:spPr>
          <a:xfrm>
            <a:off x="2339752" y="2492896"/>
            <a:ext cx="864096" cy="440804"/>
          </a:xfrm>
          <a:prstGeom prst="parallelogram">
            <a:avLst>
              <a:gd name="adj" fmla="val 54925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Parallélogramme 38"/>
          <p:cNvSpPr/>
          <p:nvPr/>
        </p:nvSpPr>
        <p:spPr>
          <a:xfrm>
            <a:off x="3114425" y="2492037"/>
            <a:ext cx="89423" cy="50477"/>
          </a:xfrm>
          <a:prstGeom prst="parallelogram">
            <a:avLst>
              <a:gd name="adj" fmla="val 5145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ZoneTexte 46"/>
          <p:cNvSpPr txBox="1"/>
          <p:nvPr/>
        </p:nvSpPr>
        <p:spPr>
          <a:xfrm>
            <a:off x="3960359" y="1694806"/>
            <a:ext cx="13531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" pitchFamily="2" charset="0"/>
              </a:rPr>
              <a:t>Processing unit</a:t>
            </a:r>
          </a:p>
        </p:txBody>
      </p:sp>
      <p:sp>
        <p:nvSpPr>
          <p:cNvPr id="48" name="Rectangle 47"/>
          <p:cNvSpPr/>
          <p:nvPr/>
        </p:nvSpPr>
        <p:spPr>
          <a:xfrm>
            <a:off x="3647474" y="1702743"/>
            <a:ext cx="319467" cy="2880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4" name="Connecteur en arc 53"/>
          <p:cNvCxnSpPr>
            <a:stCxn id="63" idx="1"/>
            <a:endCxn id="48" idx="2"/>
          </p:cNvCxnSpPr>
          <p:nvPr/>
        </p:nvCxnSpPr>
        <p:spPr>
          <a:xfrm rot="16200000" flipV="1">
            <a:off x="4210714" y="1587270"/>
            <a:ext cx="502121" cy="1309131"/>
          </a:xfrm>
          <a:prstGeom prst="curved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Parallélogramme 57"/>
          <p:cNvSpPr/>
          <p:nvPr/>
        </p:nvSpPr>
        <p:spPr>
          <a:xfrm>
            <a:off x="2987824" y="2493755"/>
            <a:ext cx="864096" cy="440804"/>
          </a:xfrm>
          <a:prstGeom prst="parallelogram">
            <a:avLst>
              <a:gd name="adj" fmla="val 54925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Parallélogramme 58"/>
          <p:cNvSpPr/>
          <p:nvPr/>
        </p:nvSpPr>
        <p:spPr>
          <a:xfrm>
            <a:off x="3762497" y="2492896"/>
            <a:ext cx="89423" cy="50477"/>
          </a:xfrm>
          <a:prstGeom prst="parallelogram">
            <a:avLst>
              <a:gd name="adj" fmla="val 5145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Parallélogramme 59"/>
          <p:cNvSpPr/>
          <p:nvPr/>
        </p:nvSpPr>
        <p:spPr>
          <a:xfrm>
            <a:off x="3635896" y="2493755"/>
            <a:ext cx="864096" cy="440804"/>
          </a:xfrm>
          <a:prstGeom prst="parallelogram">
            <a:avLst>
              <a:gd name="adj" fmla="val 54925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Parallélogramme 60"/>
          <p:cNvSpPr/>
          <p:nvPr/>
        </p:nvSpPr>
        <p:spPr>
          <a:xfrm>
            <a:off x="4410569" y="2492896"/>
            <a:ext cx="89423" cy="50477"/>
          </a:xfrm>
          <a:prstGeom prst="parallelogram">
            <a:avLst>
              <a:gd name="adj" fmla="val 5145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Parallélogramme 61"/>
          <p:cNvSpPr/>
          <p:nvPr/>
        </p:nvSpPr>
        <p:spPr>
          <a:xfrm>
            <a:off x="4283968" y="2493755"/>
            <a:ext cx="864096" cy="440804"/>
          </a:xfrm>
          <a:prstGeom prst="parallelogram">
            <a:avLst>
              <a:gd name="adj" fmla="val 54925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Parallélogramme 62"/>
          <p:cNvSpPr/>
          <p:nvPr/>
        </p:nvSpPr>
        <p:spPr>
          <a:xfrm>
            <a:off x="5058641" y="2492896"/>
            <a:ext cx="89423" cy="50477"/>
          </a:xfrm>
          <a:prstGeom prst="parallelogram">
            <a:avLst>
              <a:gd name="adj" fmla="val 5145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9" name="Connecteur droit 48"/>
          <p:cNvCxnSpPr/>
          <p:nvPr/>
        </p:nvCxnSpPr>
        <p:spPr>
          <a:xfrm>
            <a:off x="2511064" y="2495940"/>
            <a:ext cx="2637000" cy="86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Parallélogramme 63"/>
          <p:cNvSpPr/>
          <p:nvPr/>
        </p:nvSpPr>
        <p:spPr>
          <a:xfrm>
            <a:off x="1691680" y="2492037"/>
            <a:ext cx="864096" cy="440804"/>
          </a:xfrm>
          <a:prstGeom prst="parallelogram">
            <a:avLst>
              <a:gd name="adj" fmla="val 54925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Parallélogramme 64"/>
          <p:cNvSpPr/>
          <p:nvPr/>
        </p:nvSpPr>
        <p:spPr>
          <a:xfrm>
            <a:off x="2466353" y="2491178"/>
            <a:ext cx="89423" cy="50477"/>
          </a:xfrm>
          <a:prstGeom prst="parallelogram">
            <a:avLst>
              <a:gd name="adj" fmla="val 5145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609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Connecteur droit 34"/>
          <p:cNvCxnSpPr/>
          <p:nvPr/>
        </p:nvCxnSpPr>
        <p:spPr>
          <a:xfrm flipH="1">
            <a:off x="2379790" y="2996780"/>
            <a:ext cx="432048" cy="6646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 flipH="1" flipV="1">
            <a:off x="2811838" y="2996780"/>
            <a:ext cx="432048" cy="6646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/>
          <p:nvPr/>
        </p:nvCxnSpPr>
        <p:spPr>
          <a:xfrm flipH="1">
            <a:off x="1947742" y="3661390"/>
            <a:ext cx="432048" cy="6646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/>
          <p:cNvCxnSpPr/>
          <p:nvPr/>
        </p:nvCxnSpPr>
        <p:spPr>
          <a:xfrm flipH="1" flipV="1">
            <a:off x="2379790" y="3661390"/>
            <a:ext cx="432048" cy="6646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/>
              <p:cNvSpPr txBox="1"/>
              <p:nvPr/>
            </p:nvSpPr>
            <p:spPr>
              <a:xfrm>
                <a:off x="2400629" y="2708920"/>
                <a:ext cx="8001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fr-FR" sz="1400" i="1" smtClean="0">
                          <a:latin typeface="Cambria Math"/>
                          <a:ea typeface="Cambria Math"/>
                        </a:rPr>
                        <m:t>&lt;</m:t>
                      </m:r>
                      <m:sSub>
                        <m:sSubPr>
                          <m:ctrlPr>
                            <a:rPr lang="fr-F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42" name="ZoneTexte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0629" y="2708920"/>
                <a:ext cx="800155" cy="30777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/>
              <p:cNvSpPr txBox="1"/>
              <p:nvPr/>
            </p:nvSpPr>
            <p:spPr>
              <a:xfrm>
                <a:off x="1547664" y="3507501"/>
                <a:ext cx="7918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fr-FR" sz="1400" i="1" smtClean="0">
                          <a:latin typeface="Cambria Math"/>
                          <a:ea typeface="Cambria Math"/>
                        </a:rPr>
                        <m:t>&lt;</m:t>
                      </m:r>
                      <m:sSub>
                        <m:sSubPr>
                          <m:ctrlPr>
                            <a:rPr lang="fr-F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43" name="ZoneTexte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3507501"/>
                <a:ext cx="791820" cy="30777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/>
              <p:cNvSpPr txBox="1"/>
              <p:nvPr/>
            </p:nvSpPr>
            <p:spPr>
              <a:xfrm>
                <a:off x="1727433" y="4282170"/>
                <a:ext cx="44941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7433" y="4282170"/>
                <a:ext cx="449418" cy="33855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/>
              <p:cNvSpPr txBox="1"/>
              <p:nvPr/>
            </p:nvSpPr>
            <p:spPr>
              <a:xfrm>
                <a:off x="2636868" y="4282790"/>
                <a:ext cx="4541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6" name="ZoneTexte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6868" y="4282790"/>
                <a:ext cx="454162" cy="33855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ZoneTexte 48"/>
              <p:cNvSpPr txBox="1"/>
              <p:nvPr/>
            </p:nvSpPr>
            <p:spPr>
              <a:xfrm>
                <a:off x="3043516" y="3620348"/>
                <a:ext cx="4541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9" name="ZoneTexte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3516" y="3620348"/>
                <a:ext cx="454162" cy="33855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0537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3498593" y="306449"/>
            <a:ext cx="2506865" cy="264204"/>
          </a:xfrm>
          <a:prstGeom prst="round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b="1" dirty="0" smtClean="0">
                <a:solidFill>
                  <a:schemeClr val="tx1"/>
                </a:solidFill>
                <a:latin typeface="Times" pitchFamily="2" charset="0"/>
              </a:rPr>
              <a:t>Fall detection systems</a:t>
            </a:r>
          </a:p>
        </p:txBody>
      </p:sp>
      <p:grpSp>
        <p:nvGrpSpPr>
          <p:cNvPr id="39" name="Groupe 38"/>
          <p:cNvGrpSpPr/>
          <p:nvPr/>
        </p:nvGrpSpPr>
        <p:grpSpPr>
          <a:xfrm>
            <a:off x="2447769" y="834386"/>
            <a:ext cx="4608512" cy="1514494"/>
            <a:chOff x="2447769" y="834386"/>
            <a:chExt cx="4608512" cy="1514494"/>
          </a:xfrm>
        </p:grpSpPr>
        <p:sp>
          <p:nvSpPr>
            <p:cNvPr id="6" name="Rectangle 5"/>
            <p:cNvSpPr/>
            <p:nvPr/>
          </p:nvSpPr>
          <p:spPr>
            <a:xfrm>
              <a:off x="4032026" y="1116284"/>
              <a:ext cx="1440000" cy="306000"/>
            </a:xfrm>
            <a:prstGeom prst="rect">
              <a:avLst/>
            </a:prstGeom>
            <a:solidFill>
              <a:srgbClr val="1F77B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>
                  <a:solidFill>
                    <a:schemeClr val="bg1"/>
                  </a:solidFill>
                  <a:latin typeface="Times" pitchFamily="2" charset="0"/>
                </a:rPr>
                <a:t>W</a:t>
              </a:r>
              <a:r>
                <a:rPr lang="en-GB" sz="1200" b="1" dirty="0" smtClean="0">
                  <a:solidFill>
                    <a:schemeClr val="bg1"/>
                  </a:solidFill>
                  <a:latin typeface="Times" pitchFamily="2" charset="0"/>
                </a:rPr>
                <a:t>earable</a:t>
              </a:r>
              <a:endParaRPr lang="fr-FR" sz="1200" b="1" dirty="0">
                <a:solidFill>
                  <a:schemeClr val="bg1"/>
                </a:solidFill>
                <a:latin typeface="Times" pitchFamily="2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032026" y="1422284"/>
              <a:ext cx="1440000" cy="5970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Accelerometer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Gyroscope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Barometric pressure</a:t>
              </a:r>
              <a:endParaRPr lang="fr-FR" sz="1200" dirty="0" smtClean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447769" y="1116947"/>
              <a:ext cx="1440000" cy="306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bg1"/>
                  </a:solidFill>
                  <a:latin typeface="Times" pitchFamily="2" charset="0"/>
                </a:rPr>
                <a:t>Vision</a:t>
              </a:r>
              <a:endParaRPr lang="fr-FR" sz="1200" b="1" dirty="0">
                <a:solidFill>
                  <a:schemeClr val="bg1"/>
                </a:solidFill>
                <a:latin typeface="Times" pitchFamily="2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447769" y="1422947"/>
              <a:ext cx="1440000" cy="5963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RGB-Camera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Omni-Camera</a:t>
              </a:r>
              <a:endParaRPr lang="en-GB" sz="1200" dirty="0">
                <a:solidFill>
                  <a:schemeClr val="tx1"/>
                </a:solidFill>
                <a:latin typeface="Times" pitchFamily="2" charset="0"/>
              </a:endParaRP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Depth-Camera</a:t>
              </a:r>
              <a:endParaRPr lang="fr-FR" sz="1400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616280" y="1116284"/>
              <a:ext cx="1440000" cy="306000"/>
            </a:xfrm>
            <a:prstGeom prst="rect">
              <a:avLst/>
            </a:prstGeom>
            <a:solidFill>
              <a:srgbClr val="339933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bg1"/>
                  </a:solidFill>
                  <a:latin typeface="Times" pitchFamily="2" charset="0"/>
                </a:rPr>
                <a:t>Ambient</a:t>
              </a:r>
              <a:endParaRPr lang="fr-FR" sz="1200" b="1" dirty="0">
                <a:solidFill>
                  <a:schemeClr val="bg1"/>
                </a:solidFill>
                <a:latin typeface="Times" pitchFamily="2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616280" y="1422284"/>
              <a:ext cx="1439999" cy="9265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Microphone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Radar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Wi-Fi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Vibrational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Pressure</a:t>
              </a:r>
              <a:endParaRPr lang="fr-FR" sz="1200" dirty="0" smtClean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17" name="Arrondir un rectangle avec un coin du même côté 16"/>
            <p:cNvSpPr/>
            <p:nvPr/>
          </p:nvSpPr>
          <p:spPr>
            <a:xfrm>
              <a:off x="2447769" y="834386"/>
              <a:ext cx="4608512" cy="281898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tx1"/>
                  </a:solidFill>
                  <a:latin typeface="Times" pitchFamily="2" charset="0"/>
                </a:rPr>
                <a:t>Signal acquisition</a:t>
              </a:r>
              <a:endParaRPr lang="fr-FR" sz="1200" b="1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116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/>
              <p:cNvSpPr txBox="1"/>
              <p:nvPr/>
            </p:nvSpPr>
            <p:spPr>
              <a:xfrm>
                <a:off x="6621515" y="5265762"/>
                <a:ext cx="4785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" name="ZoneText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1515" y="5265762"/>
                <a:ext cx="478528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/>
              <p:cNvSpPr txBox="1"/>
              <p:nvPr/>
            </p:nvSpPr>
            <p:spPr>
              <a:xfrm>
                <a:off x="4528294" y="3501008"/>
                <a:ext cx="483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" name="ZoneText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8294" y="3501008"/>
                <a:ext cx="483850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necteur droit 6"/>
          <p:cNvCxnSpPr/>
          <p:nvPr/>
        </p:nvCxnSpPr>
        <p:spPr>
          <a:xfrm>
            <a:off x="5444480" y="2423270"/>
            <a:ext cx="0" cy="2520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 flipH="1">
            <a:off x="5444480" y="4941168"/>
            <a:ext cx="26559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8100392" y="2423270"/>
            <a:ext cx="0" cy="2520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H="1">
            <a:off x="5444480" y="2428032"/>
            <a:ext cx="26559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ultiplier 12"/>
          <p:cNvSpPr/>
          <p:nvPr/>
        </p:nvSpPr>
        <p:spPr>
          <a:xfrm>
            <a:off x="6092552" y="3083257"/>
            <a:ext cx="216024" cy="216024"/>
          </a:xfrm>
          <a:prstGeom prst="mathMultiply">
            <a:avLst>
              <a:gd name="adj1" fmla="val 982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Multiplier 13"/>
          <p:cNvSpPr/>
          <p:nvPr/>
        </p:nvSpPr>
        <p:spPr>
          <a:xfrm>
            <a:off x="6213402" y="3445538"/>
            <a:ext cx="216024" cy="216024"/>
          </a:xfrm>
          <a:prstGeom prst="mathMultiply">
            <a:avLst>
              <a:gd name="adj1" fmla="val 982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Multiplier 14"/>
          <p:cNvSpPr/>
          <p:nvPr/>
        </p:nvSpPr>
        <p:spPr>
          <a:xfrm>
            <a:off x="5883362" y="2844118"/>
            <a:ext cx="216024" cy="216024"/>
          </a:xfrm>
          <a:prstGeom prst="mathMultiply">
            <a:avLst>
              <a:gd name="adj1" fmla="val 982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Multiplier 15"/>
          <p:cNvSpPr/>
          <p:nvPr/>
        </p:nvSpPr>
        <p:spPr>
          <a:xfrm>
            <a:off x="5776900" y="3329372"/>
            <a:ext cx="216024" cy="216024"/>
          </a:xfrm>
          <a:prstGeom prst="mathMultiply">
            <a:avLst>
              <a:gd name="adj1" fmla="val 982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Multiplier 16"/>
          <p:cNvSpPr/>
          <p:nvPr/>
        </p:nvSpPr>
        <p:spPr>
          <a:xfrm>
            <a:off x="6524600" y="3140968"/>
            <a:ext cx="216024" cy="216024"/>
          </a:xfrm>
          <a:prstGeom prst="mathMultiply">
            <a:avLst>
              <a:gd name="adj1" fmla="val 982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Multiplier 17"/>
          <p:cNvSpPr/>
          <p:nvPr/>
        </p:nvSpPr>
        <p:spPr>
          <a:xfrm>
            <a:off x="7212310" y="3933056"/>
            <a:ext cx="216024" cy="216024"/>
          </a:xfrm>
          <a:prstGeom prst="mathMultiply">
            <a:avLst>
              <a:gd name="adj1" fmla="val 982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Multiplier 18"/>
          <p:cNvSpPr/>
          <p:nvPr/>
        </p:nvSpPr>
        <p:spPr>
          <a:xfrm>
            <a:off x="7390544" y="4221088"/>
            <a:ext cx="216024" cy="216024"/>
          </a:xfrm>
          <a:prstGeom prst="mathMultiply">
            <a:avLst>
              <a:gd name="adj1" fmla="val 982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Bouée 19"/>
          <p:cNvSpPr/>
          <p:nvPr/>
        </p:nvSpPr>
        <p:spPr>
          <a:xfrm>
            <a:off x="6236568" y="4197922"/>
            <a:ext cx="167182" cy="167182"/>
          </a:xfrm>
          <a:prstGeom prst="donut">
            <a:avLst>
              <a:gd name="adj" fmla="val 15088"/>
            </a:avLst>
          </a:prstGeom>
          <a:solidFill>
            <a:srgbClr val="DF1B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1" name="Bouée 20"/>
          <p:cNvSpPr/>
          <p:nvPr/>
        </p:nvSpPr>
        <p:spPr>
          <a:xfrm>
            <a:off x="6730883" y="3907489"/>
            <a:ext cx="167182" cy="167182"/>
          </a:xfrm>
          <a:prstGeom prst="donut">
            <a:avLst>
              <a:gd name="adj" fmla="val 15088"/>
            </a:avLst>
          </a:prstGeom>
          <a:solidFill>
            <a:srgbClr val="DF1B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2" name="Bouée 21"/>
          <p:cNvSpPr/>
          <p:nvPr/>
        </p:nvSpPr>
        <p:spPr>
          <a:xfrm>
            <a:off x="6857779" y="4269930"/>
            <a:ext cx="167182" cy="167182"/>
          </a:xfrm>
          <a:prstGeom prst="donut">
            <a:avLst>
              <a:gd name="adj" fmla="val 15088"/>
            </a:avLst>
          </a:prstGeom>
          <a:solidFill>
            <a:srgbClr val="DF1B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3" name="Bouée 22"/>
          <p:cNvSpPr/>
          <p:nvPr/>
        </p:nvSpPr>
        <p:spPr>
          <a:xfrm>
            <a:off x="6326741" y="3823898"/>
            <a:ext cx="167182" cy="167182"/>
          </a:xfrm>
          <a:prstGeom prst="donut">
            <a:avLst>
              <a:gd name="adj" fmla="val 15088"/>
            </a:avLst>
          </a:prstGeom>
          <a:solidFill>
            <a:srgbClr val="DF1B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25" name="Connecteur droit 24"/>
          <p:cNvCxnSpPr/>
          <p:nvPr/>
        </p:nvCxnSpPr>
        <p:spPr>
          <a:xfrm>
            <a:off x="5444480" y="3716751"/>
            <a:ext cx="2655912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 flipV="1">
            <a:off x="7138764" y="3717033"/>
            <a:ext cx="0" cy="122651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Multiplier 29"/>
          <p:cNvSpPr/>
          <p:nvPr/>
        </p:nvSpPr>
        <p:spPr>
          <a:xfrm>
            <a:off x="6916949" y="2912058"/>
            <a:ext cx="216024" cy="216024"/>
          </a:xfrm>
          <a:prstGeom prst="mathMultiply">
            <a:avLst>
              <a:gd name="adj1" fmla="val 982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Bouée 30"/>
          <p:cNvSpPr/>
          <p:nvPr/>
        </p:nvSpPr>
        <p:spPr>
          <a:xfrm>
            <a:off x="5721460" y="4242618"/>
            <a:ext cx="167182" cy="167182"/>
          </a:xfrm>
          <a:prstGeom prst="donut">
            <a:avLst>
              <a:gd name="adj" fmla="val 15088"/>
            </a:avLst>
          </a:prstGeom>
          <a:solidFill>
            <a:srgbClr val="DF1B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/>
              <p:cNvSpPr txBox="1"/>
              <p:nvPr/>
            </p:nvSpPr>
            <p:spPr>
              <a:xfrm>
                <a:off x="6924987" y="4943550"/>
                <a:ext cx="40023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4987" y="4943550"/>
                <a:ext cx="400238" cy="33855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/>
              <p:cNvSpPr txBox="1"/>
              <p:nvPr/>
            </p:nvSpPr>
            <p:spPr>
              <a:xfrm>
                <a:off x="5016927" y="3498744"/>
                <a:ext cx="40498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34" name="ZoneTexte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6927" y="3498744"/>
                <a:ext cx="404983" cy="33855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/>
              <p:cNvSpPr txBox="1"/>
              <p:nvPr/>
            </p:nvSpPr>
            <p:spPr>
              <a:xfrm>
                <a:off x="6099386" y="4509120"/>
                <a:ext cx="4830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4" name="ZoneTexte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9386" y="4509120"/>
                <a:ext cx="483081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/>
              <p:cNvSpPr txBox="1"/>
              <p:nvPr/>
            </p:nvSpPr>
            <p:spPr>
              <a:xfrm>
                <a:off x="7390544" y="4509120"/>
                <a:ext cx="4884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7" name="ZoneTexte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0544" y="4509120"/>
                <a:ext cx="488402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/>
              <p:cNvSpPr txBox="1"/>
              <p:nvPr/>
            </p:nvSpPr>
            <p:spPr>
              <a:xfrm>
                <a:off x="7611990" y="2943416"/>
                <a:ext cx="4884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8" name="ZoneText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1990" y="2943416"/>
                <a:ext cx="488402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41697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/>
              <p:cNvSpPr txBox="1"/>
              <p:nvPr/>
            </p:nvSpPr>
            <p:spPr>
              <a:xfrm>
                <a:off x="6621515" y="5265762"/>
                <a:ext cx="4785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" name="ZoneText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1515" y="5265762"/>
                <a:ext cx="478528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/>
              <p:cNvSpPr txBox="1"/>
              <p:nvPr/>
            </p:nvSpPr>
            <p:spPr>
              <a:xfrm>
                <a:off x="4528294" y="3501008"/>
                <a:ext cx="483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" name="ZoneText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8294" y="3501008"/>
                <a:ext cx="483850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necteur droit 6"/>
          <p:cNvCxnSpPr/>
          <p:nvPr/>
        </p:nvCxnSpPr>
        <p:spPr>
          <a:xfrm>
            <a:off x="5444480" y="2423270"/>
            <a:ext cx="0" cy="2520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 flipH="1">
            <a:off x="5444480" y="4941168"/>
            <a:ext cx="26559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8100392" y="2423270"/>
            <a:ext cx="0" cy="2520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H="1">
            <a:off x="5444480" y="2428032"/>
            <a:ext cx="26559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ultiplier 12"/>
          <p:cNvSpPr/>
          <p:nvPr/>
        </p:nvSpPr>
        <p:spPr>
          <a:xfrm>
            <a:off x="6092552" y="3083257"/>
            <a:ext cx="216024" cy="216024"/>
          </a:xfrm>
          <a:prstGeom prst="mathMultiply">
            <a:avLst>
              <a:gd name="adj1" fmla="val 9820"/>
            </a:avLst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Multiplier 13"/>
          <p:cNvSpPr/>
          <p:nvPr/>
        </p:nvSpPr>
        <p:spPr>
          <a:xfrm>
            <a:off x="6213402" y="3445538"/>
            <a:ext cx="216024" cy="216024"/>
          </a:xfrm>
          <a:prstGeom prst="mathMultiply">
            <a:avLst>
              <a:gd name="adj1" fmla="val 9820"/>
            </a:avLst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Multiplier 14"/>
          <p:cNvSpPr/>
          <p:nvPr/>
        </p:nvSpPr>
        <p:spPr>
          <a:xfrm>
            <a:off x="5883362" y="2844118"/>
            <a:ext cx="216024" cy="216024"/>
          </a:xfrm>
          <a:prstGeom prst="mathMultiply">
            <a:avLst>
              <a:gd name="adj1" fmla="val 9820"/>
            </a:avLst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Multiplier 15"/>
          <p:cNvSpPr/>
          <p:nvPr/>
        </p:nvSpPr>
        <p:spPr>
          <a:xfrm>
            <a:off x="5776900" y="3329372"/>
            <a:ext cx="216024" cy="216024"/>
          </a:xfrm>
          <a:prstGeom prst="mathMultiply">
            <a:avLst>
              <a:gd name="adj1" fmla="val 9820"/>
            </a:avLst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Multiplier 16"/>
          <p:cNvSpPr/>
          <p:nvPr/>
        </p:nvSpPr>
        <p:spPr>
          <a:xfrm>
            <a:off x="6524600" y="3140968"/>
            <a:ext cx="216024" cy="216024"/>
          </a:xfrm>
          <a:prstGeom prst="mathMultiply">
            <a:avLst>
              <a:gd name="adj1" fmla="val 9820"/>
            </a:avLst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Multiplier 17"/>
          <p:cNvSpPr/>
          <p:nvPr/>
        </p:nvSpPr>
        <p:spPr>
          <a:xfrm>
            <a:off x="7212310" y="3933056"/>
            <a:ext cx="216024" cy="216024"/>
          </a:xfrm>
          <a:prstGeom prst="mathMultiply">
            <a:avLst>
              <a:gd name="adj1" fmla="val 9820"/>
            </a:avLst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Multiplier 18"/>
          <p:cNvSpPr/>
          <p:nvPr/>
        </p:nvSpPr>
        <p:spPr>
          <a:xfrm>
            <a:off x="7390544" y="4221088"/>
            <a:ext cx="216024" cy="216024"/>
          </a:xfrm>
          <a:prstGeom prst="mathMultiply">
            <a:avLst>
              <a:gd name="adj1" fmla="val 9820"/>
            </a:avLst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Bouée 19"/>
          <p:cNvSpPr/>
          <p:nvPr/>
        </p:nvSpPr>
        <p:spPr>
          <a:xfrm>
            <a:off x="6236568" y="4197922"/>
            <a:ext cx="167182" cy="167182"/>
          </a:xfrm>
          <a:prstGeom prst="donut">
            <a:avLst>
              <a:gd name="adj" fmla="val 15088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1" name="Bouée 20"/>
          <p:cNvSpPr/>
          <p:nvPr/>
        </p:nvSpPr>
        <p:spPr>
          <a:xfrm>
            <a:off x="6730883" y="3907489"/>
            <a:ext cx="167182" cy="167182"/>
          </a:xfrm>
          <a:prstGeom prst="donut">
            <a:avLst>
              <a:gd name="adj" fmla="val 15088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2" name="Bouée 21"/>
          <p:cNvSpPr/>
          <p:nvPr/>
        </p:nvSpPr>
        <p:spPr>
          <a:xfrm>
            <a:off x="6857779" y="4269930"/>
            <a:ext cx="167182" cy="167182"/>
          </a:xfrm>
          <a:prstGeom prst="donut">
            <a:avLst>
              <a:gd name="adj" fmla="val 15088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3" name="Bouée 22"/>
          <p:cNvSpPr/>
          <p:nvPr/>
        </p:nvSpPr>
        <p:spPr>
          <a:xfrm>
            <a:off x="6326741" y="3823898"/>
            <a:ext cx="167182" cy="167182"/>
          </a:xfrm>
          <a:prstGeom prst="donut">
            <a:avLst>
              <a:gd name="adj" fmla="val 15088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25" name="Connecteur droit 24"/>
          <p:cNvCxnSpPr/>
          <p:nvPr/>
        </p:nvCxnSpPr>
        <p:spPr>
          <a:xfrm>
            <a:off x="5444480" y="3716751"/>
            <a:ext cx="2655912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 flipV="1">
            <a:off x="7138764" y="3717033"/>
            <a:ext cx="0" cy="122651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Multiplier 29"/>
          <p:cNvSpPr/>
          <p:nvPr/>
        </p:nvSpPr>
        <p:spPr>
          <a:xfrm>
            <a:off x="6916949" y="2912058"/>
            <a:ext cx="216024" cy="216024"/>
          </a:xfrm>
          <a:prstGeom prst="mathMultiply">
            <a:avLst>
              <a:gd name="adj1" fmla="val 9820"/>
            </a:avLst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Bouée 30"/>
          <p:cNvSpPr/>
          <p:nvPr/>
        </p:nvSpPr>
        <p:spPr>
          <a:xfrm>
            <a:off x="5721460" y="4242618"/>
            <a:ext cx="167182" cy="167182"/>
          </a:xfrm>
          <a:prstGeom prst="donut">
            <a:avLst>
              <a:gd name="adj" fmla="val 15088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/>
              <p:cNvSpPr txBox="1"/>
              <p:nvPr/>
            </p:nvSpPr>
            <p:spPr>
              <a:xfrm>
                <a:off x="6924987" y="4943550"/>
                <a:ext cx="40023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4987" y="4943550"/>
                <a:ext cx="400238" cy="33855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/>
              <p:cNvSpPr txBox="1"/>
              <p:nvPr/>
            </p:nvSpPr>
            <p:spPr>
              <a:xfrm>
                <a:off x="5016927" y="3498744"/>
                <a:ext cx="40498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34" name="ZoneTexte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6927" y="3498744"/>
                <a:ext cx="404983" cy="33855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/>
              <p:cNvSpPr txBox="1"/>
              <p:nvPr/>
            </p:nvSpPr>
            <p:spPr>
              <a:xfrm>
                <a:off x="6099386" y="4509120"/>
                <a:ext cx="4830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4" name="ZoneTexte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9386" y="4509120"/>
                <a:ext cx="483081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/>
              <p:cNvSpPr txBox="1"/>
              <p:nvPr/>
            </p:nvSpPr>
            <p:spPr>
              <a:xfrm>
                <a:off x="7390544" y="4509120"/>
                <a:ext cx="4884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7" name="ZoneTexte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0544" y="4509120"/>
                <a:ext cx="488402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/>
              <p:cNvSpPr txBox="1"/>
              <p:nvPr/>
            </p:nvSpPr>
            <p:spPr>
              <a:xfrm>
                <a:off x="7611990" y="2943416"/>
                <a:ext cx="4884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8" name="ZoneText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1990" y="2943416"/>
                <a:ext cx="488402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76475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/>
          <p:cNvCxnSpPr/>
          <p:nvPr/>
        </p:nvCxnSpPr>
        <p:spPr>
          <a:xfrm flipH="1">
            <a:off x="2267744" y="2996780"/>
            <a:ext cx="544094" cy="6646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4"/>
          <p:cNvCxnSpPr/>
          <p:nvPr/>
        </p:nvCxnSpPr>
        <p:spPr>
          <a:xfrm flipH="1" flipV="1">
            <a:off x="2811838" y="2996780"/>
            <a:ext cx="536026" cy="6646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e 21"/>
          <p:cNvGrpSpPr/>
          <p:nvPr/>
        </p:nvGrpSpPr>
        <p:grpSpPr>
          <a:xfrm>
            <a:off x="2327801" y="2420888"/>
            <a:ext cx="968074" cy="577678"/>
            <a:chOff x="2327801" y="2420888"/>
            <a:chExt cx="968074" cy="577678"/>
          </a:xfrm>
        </p:grpSpPr>
        <p:sp>
          <p:nvSpPr>
            <p:cNvPr id="13" name="Ellipse 12"/>
            <p:cNvSpPr/>
            <p:nvPr/>
          </p:nvSpPr>
          <p:spPr>
            <a:xfrm>
              <a:off x="2327801" y="2420888"/>
              <a:ext cx="968074" cy="57767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5" name="Connecteur droit 14"/>
            <p:cNvCxnSpPr>
              <a:stCxn id="13" idx="0"/>
              <a:endCxn id="13" idx="4"/>
            </p:cNvCxnSpPr>
            <p:nvPr/>
          </p:nvCxnSpPr>
          <p:spPr>
            <a:xfrm>
              <a:off x="2811838" y="2420888"/>
              <a:ext cx="0" cy="57767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e 22"/>
          <p:cNvGrpSpPr/>
          <p:nvPr/>
        </p:nvGrpSpPr>
        <p:grpSpPr>
          <a:xfrm>
            <a:off x="2863827" y="3661390"/>
            <a:ext cx="968074" cy="577678"/>
            <a:chOff x="2327801" y="2420888"/>
            <a:chExt cx="968074" cy="577678"/>
          </a:xfrm>
        </p:grpSpPr>
        <p:sp>
          <p:nvSpPr>
            <p:cNvPr id="24" name="Ellipse 23"/>
            <p:cNvSpPr/>
            <p:nvPr/>
          </p:nvSpPr>
          <p:spPr>
            <a:xfrm>
              <a:off x="2327801" y="2420888"/>
              <a:ext cx="968074" cy="57767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5" name="Connecteur droit 24"/>
            <p:cNvCxnSpPr>
              <a:stCxn id="24" idx="0"/>
              <a:endCxn id="24" idx="4"/>
            </p:cNvCxnSpPr>
            <p:nvPr/>
          </p:nvCxnSpPr>
          <p:spPr>
            <a:xfrm>
              <a:off x="2811838" y="2420888"/>
              <a:ext cx="0" cy="57767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e 25"/>
          <p:cNvGrpSpPr/>
          <p:nvPr/>
        </p:nvGrpSpPr>
        <p:grpSpPr>
          <a:xfrm>
            <a:off x="1783707" y="3661390"/>
            <a:ext cx="968074" cy="577678"/>
            <a:chOff x="2327801" y="2420888"/>
            <a:chExt cx="968074" cy="577678"/>
          </a:xfrm>
        </p:grpSpPr>
        <p:sp>
          <p:nvSpPr>
            <p:cNvPr id="27" name="Ellipse 26"/>
            <p:cNvSpPr/>
            <p:nvPr/>
          </p:nvSpPr>
          <p:spPr>
            <a:xfrm>
              <a:off x="2327801" y="2420888"/>
              <a:ext cx="968074" cy="57767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8" name="Connecteur droit 27"/>
            <p:cNvCxnSpPr>
              <a:stCxn id="27" idx="0"/>
              <a:endCxn id="27" idx="4"/>
            </p:cNvCxnSpPr>
            <p:nvPr/>
          </p:nvCxnSpPr>
          <p:spPr>
            <a:xfrm>
              <a:off x="2811838" y="2420888"/>
              <a:ext cx="0" cy="57767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ZoneTexte 30"/>
          <p:cNvSpPr txBox="1"/>
          <p:nvPr/>
        </p:nvSpPr>
        <p:spPr>
          <a:xfrm>
            <a:off x="2642561" y="198884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A</a:t>
            </a:r>
            <a:endParaRPr lang="fr-FR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5142822" y="198884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</a:t>
            </a:r>
            <a:endParaRPr lang="fr-FR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3" name="Connecteur droit 32"/>
          <p:cNvCxnSpPr/>
          <p:nvPr/>
        </p:nvCxnSpPr>
        <p:spPr>
          <a:xfrm flipH="1">
            <a:off x="4768005" y="2996780"/>
            <a:ext cx="544094" cy="6646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 flipH="1" flipV="1">
            <a:off x="5312099" y="2996780"/>
            <a:ext cx="536026" cy="6646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e 34"/>
          <p:cNvGrpSpPr/>
          <p:nvPr/>
        </p:nvGrpSpPr>
        <p:grpSpPr>
          <a:xfrm>
            <a:off x="4828062" y="2420888"/>
            <a:ext cx="968074" cy="577678"/>
            <a:chOff x="2327801" y="2420888"/>
            <a:chExt cx="968074" cy="577678"/>
          </a:xfrm>
        </p:grpSpPr>
        <p:sp>
          <p:nvSpPr>
            <p:cNvPr id="36" name="Ellipse 35"/>
            <p:cNvSpPr/>
            <p:nvPr/>
          </p:nvSpPr>
          <p:spPr>
            <a:xfrm>
              <a:off x="2327801" y="2420888"/>
              <a:ext cx="968074" cy="57767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37" name="Connecteur droit 36"/>
            <p:cNvCxnSpPr>
              <a:stCxn id="36" idx="0"/>
              <a:endCxn id="36" idx="4"/>
            </p:cNvCxnSpPr>
            <p:nvPr/>
          </p:nvCxnSpPr>
          <p:spPr>
            <a:xfrm>
              <a:off x="2811838" y="2420888"/>
              <a:ext cx="0" cy="57767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e 37"/>
          <p:cNvGrpSpPr/>
          <p:nvPr/>
        </p:nvGrpSpPr>
        <p:grpSpPr>
          <a:xfrm>
            <a:off x="5364088" y="3661390"/>
            <a:ext cx="968074" cy="577678"/>
            <a:chOff x="2327801" y="2420888"/>
            <a:chExt cx="968074" cy="577678"/>
          </a:xfrm>
        </p:grpSpPr>
        <p:sp>
          <p:nvSpPr>
            <p:cNvPr id="39" name="Ellipse 38"/>
            <p:cNvSpPr/>
            <p:nvPr/>
          </p:nvSpPr>
          <p:spPr>
            <a:xfrm>
              <a:off x="2327801" y="2420888"/>
              <a:ext cx="968074" cy="57767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40" name="Connecteur droit 39"/>
            <p:cNvCxnSpPr>
              <a:stCxn id="39" idx="0"/>
              <a:endCxn id="39" idx="4"/>
            </p:cNvCxnSpPr>
            <p:nvPr/>
          </p:nvCxnSpPr>
          <p:spPr>
            <a:xfrm>
              <a:off x="2811838" y="2420888"/>
              <a:ext cx="0" cy="57767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e 40"/>
          <p:cNvGrpSpPr/>
          <p:nvPr/>
        </p:nvGrpSpPr>
        <p:grpSpPr>
          <a:xfrm>
            <a:off x="4283968" y="3661390"/>
            <a:ext cx="968074" cy="577678"/>
            <a:chOff x="2327801" y="2420888"/>
            <a:chExt cx="968074" cy="577678"/>
          </a:xfrm>
        </p:grpSpPr>
        <p:sp>
          <p:nvSpPr>
            <p:cNvPr id="42" name="Ellipse 41"/>
            <p:cNvSpPr/>
            <p:nvPr/>
          </p:nvSpPr>
          <p:spPr>
            <a:xfrm>
              <a:off x="2327801" y="2420888"/>
              <a:ext cx="968074" cy="57767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43" name="Connecteur droit 42"/>
            <p:cNvCxnSpPr>
              <a:stCxn id="42" idx="0"/>
              <a:endCxn id="42" idx="4"/>
            </p:cNvCxnSpPr>
            <p:nvPr/>
          </p:nvCxnSpPr>
          <p:spPr>
            <a:xfrm>
              <a:off x="2811838" y="2420888"/>
              <a:ext cx="0" cy="57767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ZoneTexte 44"/>
          <p:cNvSpPr txBox="1"/>
          <p:nvPr/>
        </p:nvSpPr>
        <p:spPr>
          <a:xfrm>
            <a:off x="5508929" y="3796339"/>
            <a:ext cx="6783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smtClean="0">
                <a:latin typeface="Times" pitchFamily="2" charset="0"/>
                <a:cs typeface="Arial" pitchFamily="34" charset="0"/>
              </a:rPr>
              <a:t>20     0</a:t>
            </a:r>
            <a:endParaRPr lang="fr-FR" sz="1400" dirty="0">
              <a:latin typeface="Times" pitchFamily="2" charset="0"/>
              <a:cs typeface="Arial" pitchFamily="34" charset="0"/>
            </a:endParaRPr>
          </a:p>
        </p:txBody>
      </p:sp>
      <p:sp>
        <p:nvSpPr>
          <p:cNvPr id="46" name="ZoneTexte 45"/>
          <p:cNvSpPr txBox="1"/>
          <p:nvPr/>
        </p:nvSpPr>
        <p:spPr>
          <a:xfrm>
            <a:off x="4383925" y="3796340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smtClean="0">
                <a:latin typeface="Times" pitchFamily="2" charset="0"/>
                <a:cs typeface="Arial" pitchFamily="34" charset="0"/>
              </a:rPr>
              <a:t>20     40</a:t>
            </a:r>
            <a:endParaRPr lang="fr-FR" sz="1400" dirty="0">
              <a:latin typeface="Times" pitchFamily="2" charset="0"/>
              <a:cs typeface="Arial" pitchFamily="34" charset="0"/>
            </a:endParaRPr>
          </a:p>
        </p:txBody>
      </p:sp>
      <p:sp>
        <p:nvSpPr>
          <p:cNvPr id="47" name="ZoneTexte 46"/>
          <p:cNvSpPr txBox="1"/>
          <p:nvPr/>
        </p:nvSpPr>
        <p:spPr>
          <a:xfrm>
            <a:off x="2963784" y="3796340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latin typeface="Times" pitchFamily="2" charset="0"/>
                <a:cs typeface="Arial" pitchFamily="34" charset="0"/>
              </a:rPr>
              <a:t>1</a:t>
            </a:r>
            <a:r>
              <a:rPr lang="en-GB" sz="1400" dirty="0" smtClean="0">
                <a:latin typeface="Times" pitchFamily="2" charset="0"/>
                <a:cs typeface="Arial" pitchFamily="34" charset="0"/>
              </a:rPr>
              <a:t>0     </a:t>
            </a:r>
            <a:r>
              <a:rPr lang="en-GB" sz="1400" dirty="0">
                <a:latin typeface="Times" pitchFamily="2" charset="0"/>
                <a:cs typeface="Arial" pitchFamily="34" charset="0"/>
              </a:rPr>
              <a:t>3</a:t>
            </a:r>
            <a:r>
              <a:rPr lang="en-GB" sz="1400" dirty="0" smtClean="0">
                <a:latin typeface="Times" pitchFamily="2" charset="0"/>
                <a:cs typeface="Arial" pitchFamily="34" charset="0"/>
              </a:rPr>
              <a:t>0</a:t>
            </a:r>
            <a:endParaRPr lang="fr-FR" sz="1400" dirty="0">
              <a:latin typeface="Times" pitchFamily="2" charset="0"/>
              <a:cs typeface="Arial" pitchFamily="34" charset="0"/>
            </a:endParaRPr>
          </a:p>
        </p:txBody>
      </p:sp>
      <p:sp>
        <p:nvSpPr>
          <p:cNvPr id="48" name="ZoneTexte 47"/>
          <p:cNvSpPr txBox="1"/>
          <p:nvPr/>
        </p:nvSpPr>
        <p:spPr>
          <a:xfrm>
            <a:off x="1873600" y="3796340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smtClean="0">
                <a:latin typeface="Times" pitchFamily="2" charset="0"/>
                <a:cs typeface="Arial" pitchFamily="34" charset="0"/>
              </a:rPr>
              <a:t>30     10</a:t>
            </a:r>
            <a:endParaRPr lang="fr-FR" sz="1400" dirty="0">
              <a:latin typeface="Times" pitchFamily="2" charset="0"/>
              <a:cs typeface="Arial" pitchFamily="34" charset="0"/>
            </a:endParaRPr>
          </a:p>
        </p:txBody>
      </p:sp>
      <p:sp>
        <p:nvSpPr>
          <p:cNvPr id="49" name="ZoneTexte 48"/>
          <p:cNvSpPr txBox="1"/>
          <p:nvPr/>
        </p:nvSpPr>
        <p:spPr>
          <a:xfrm>
            <a:off x="2414583" y="2555838"/>
            <a:ext cx="7825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latin typeface="Times" pitchFamily="2" charset="0"/>
                <a:ea typeface="Cambria Math" pitchFamily="18" charset="0"/>
                <a:cs typeface="Arial" pitchFamily="34" charset="0"/>
              </a:rPr>
              <a:t>4</a:t>
            </a:r>
            <a:r>
              <a:rPr lang="en-GB" sz="1400" dirty="0" smtClean="0">
                <a:latin typeface="Times" pitchFamily="2" charset="0"/>
                <a:ea typeface="Cambria Math" pitchFamily="18" charset="0"/>
                <a:cs typeface="Arial" pitchFamily="34" charset="0"/>
              </a:rPr>
              <a:t>0     40</a:t>
            </a:r>
            <a:endParaRPr lang="fr-FR" sz="1400" dirty="0">
              <a:latin typeface="Times" pitchFamily="2" charset="0"/>
              <a:ea typeface="Cambria Math" pitchFamily="18" charset="0"/>
              <a:cs typeface="Arial" pitchFamily="34" charset="0"/>
            </a:endParaRPr>
          </a:p>
        </p:txBody>
      </p:sp>
      <p:sp>
        <p:nvSpPr>
          <p:cNvPr id="50" name="ZoneTexte 49"/>
          <p:cNvSpPr txBox="1"/>
          <p:nvPr/>
        </p:nvSpPr>
        <p:spPr>
          <a:xfrm>
            <a:off x="4928019" y="2555838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smtClean="0">
                <a:latin typeface="Times" pitchFamily="2" charset="0"/>
                <a:cs typeface="Arial" pitchFamily="34" charset="0"/>
              </a:rPr>
              <a:t>40     </a:t>
            </a:r>
            <a:r>
              <a:rPr lang="en-GB" sz="1400" dirty="0">
                <a:latin typeface="Times" pitchFamily="2" charset="0"/>
                <a:cs typeface="Arial" pitchFamily="34" charset="0"/>
              </a:rPr>
              <a:t>4</a:t>
            </a:r>
            <a:r>
              <a:rPr lang="en-GB" sz="1400" dirty="0" smtClean="0">
                <a:latin typeface="Times" pitchFamily="2" charset="0"/>
                <a:cs typeface="Arial" pitchFamily="34" charset="0"/>
              </a:rPr>
              <a:t>0</a:t>
            </a:r>
            <a:endParaRPr lang="fr-FR" sz="1400" dirty="0">
              <a:latin typeface="Times" pitchFamily="2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3785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/>
          <p:nvPr/>
        </p:nvGrpSpPr>
        <p:grpSpPr>
          <a:xfrm>
            <a:off x="6276288" y="3501008"/>
            <a:ext cx="1640494" cy="641880"/>
            <a:chOff x="2932770" y="4174140"/>
            <a:chExt cx="4680520" cy="1513520"/>
          </a:xfrm>
        </p:grpSpPr>
        <p:cxnSp>
          <p:nvCxnSpPr>
            <p:cNvPr id="5" name="Connecteur droit 4"/>
            <p:cNvCxnSpPr/>
            <p:nvPr/>
          </p:nvCxnSpPr>
          <p:spPr>
            <a:xfrm>
              <a:off x="3906974" y="4174140"/>
              <a:ext cx="537964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cteur droit 5"/>
            <p:cNvCxnSpPr/>
            <p:nvPr/>
          </p:nvCxnSpPr>
          <p:spPr>
            <a:xfrm>
              <a:off x="3364818" y="4678196"/>
              <a:ext cx="271078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/>
            <p:cNvCxnSpPr/>
            <p:nvPr/>
          </p:nvCxnSpPr>
          <p:spPr>
            <a:xfrm flipH="1">
              <a:off x="3076786" y="4678196"/>
              <a:ext cx="288032" cy="50405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7"/>
            <p:cNvCxnSpPr/>
            <p:nvPr/>
          </p:nvCxnSpPr>
          <p:spPr>
            <a:xfrm flipH="1">
              <a:off x="3364818" y="4174140"/>
              <a:ext cx="542156" cy="50405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/>
            <p:cNvCxnSpPr/>
            <p:nvPr/>
          </p:nvCxnSpPr>
          <p:spPr>
            <a:xfrm flipH="1">
              <a:off x="4175956" y="4678196"/>
              <a:ext cx="268982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/>
            <p:cNvCxnSpPr/>
            <p:nvPr/>
          </p:nvCxnSpPr>
          <p:spPr>
            <a:xfrm>
              <a:off x="4444938" y="4678196"/>
              <a:ext cx="288032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/>
            <p:cNvCxnSpPr/>
            <p:nvPr/>
          </p:nvCxnSpPr>
          <p:spPr>
            <a:xfrm flipH="1">
              <a:off x="2932770" y="5183604"/>
              <a:ext cx="144016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>
            <a:xfrm>
              <a:off x="3076786" y="5183604"/>
              <a:ext cx="135539" cy="50405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>
            <a:xfrm flipH="1">
              <a:off x="4035182" y="5183604"/>
              <a:ext cx="144016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>
            <a:xfrm>
              <a:off x="4179198" y="5183604"/>
              <a:ext cx="135539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>
            <a:xfrm flipH="1">
              <a:off x="4588954" y="5183604"/>
              <a:ext cx="144016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>
            <a:xfrm>
              <a:off x="4732970" y="5183604"/>
              <a:ext cx="135539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>
            <a:xfrm flipH="1">
              <a:off x="6245138" y="4174140"/>
              <a:ext cx="542156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>
            <a:xfrm flipH="1">
              <a:off x="5957106" y="4678196"/>
              <a:ext cx="288032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/>
            <p:cNvCxnSpPr/>
            <p:nvPr/>
          </p:nvCxnSpPr>
          <p:spPr>
            <a:xfrm>
              <a:off x="6787294" y="4174140"/>
              <a:ext cx="537964" cy="50405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>
            <a:xfrm>
              <a:off x="6245138" y="4678196"/>
              <a:ext cx="271078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>
            <a:xfrm>
              <a:off x="7325258" y="4678196"/>
              <a:ext cx="288032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/>
            <p:cNvCxnSpPr/>
            <p:nvPr/>
          </p:nvCxnSpPr>
          <p:spPr>
            <a:xfrm flipH="1">
              <a:off x="7056276" y="4678196"/>
              <a:ext cx="268982" cy="50405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/>
            <p:nvPr/>
          </p:nvCxnSpPr>
          <p:spPr>
            <a:xfrm flipH="1">
              <a:off x="6366144" y="5182252"/>
              <a:ext cx="144016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/>
            <p:cNvCxnSpPr/>
            <p:nvPr/>
          </p:nvCxnSpPr>
          <p:spPr>
            <a:xfrm>
              <a:off x="6510160" y="5182252"/>
              <a:ext cx="135539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/>
            <p:cNvCxnSpPr/>
            <p:nvPr/>
          </p:nvCxnSpPr>
          <p:spPr>
            <a:xfrm>
              <a:off x="7059518" y="5183604"/>
              <a:ext cx="135539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/>
            <p:cNvCxnSpPr/>
            <p:nvPr/>
          </p:nvCxnSpPr>
          <p:spPr>
            <a:xfrm flipH="1">
              <a:off x="6915502" y="5183604"/>
              <a:ext cx="144016" cy="50405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Ellipse 26"/>
            <p:cNvSpPr/>
            <p:nvPr/>
          </p:nvSpPr>
          <p:spPr>
            <a:xfrm>
              <a:off x="5221585" y="4624107"/>
              <a:ext cx="79068" cy="59406"/>
            </a:xfrm>
            <a:prstGeom prst="ellipse">
              <a:avLst/>
            </a:prstGeom>
            <a:solidFill>
              <a:srgbClr val="1F77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Times" pitchFamily="2" charset="0"/>
              </a:endParaRPr>
            </a:p>
          </p:txBody>
        </p:sp>
        <p:sp>
          <p:nvSpPr>
            <p:cNvPr id="28" name="Ellipse 27"/>
            <p:cNvSpPr/>
            <p:nvPr/>
          </p:nvSpPr>
          <p:spPr>
            <a:xfrm>
              <a:off x="5365602" y="4624107"/>
              <a:ext cx="79068" cy="59406"/>
            </a:xfrm>
            <a:prstGeom prst="ellipse">
              <a:avLst/>
            </a:prstGeom>
            <a:solidFill>
              <a:srgbClr val="1F77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Times" pitchFamily="2" charset="0"/>
              </a:endParaRPr>
            </a:p>
          </p:txBody>
        </p:sp>
        <p:sp>
          <p:nvSpPr>
            <p:cNvPr id="29" name="Ellipse 28"/>
            <p:cNvSpPr/>
            <p:nvPr/>
          </p:nvSpPr>
          <p:spPr>
            <a:xfrm>
              <a:off x="5509616" y="4624107"/>
              <a:ext cx="79068" cy="59406"/>
            </a:xfrm>
            <a:prstGeom prst="ellipse">
              <a:avLst/>
            </a:prstGeom>
            <a:solidFill>
              <a:srgbClr val="1F77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Times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12141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19" y="2591932"/>
            <a:ext cx="1411396" cy="780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Parallélogramme 21"/>
          <p:cNvSpPr/>
          <p:nvPr/>
        </p:nvSpPr>
        <p:spPr>
          <a:xfrm>
            <a:off x="67968" y="1585939"/>
            <a:ext cx="2271784" cy="781580"/>
          </a:xfrm>
          <a:prstGeom prst="parallelogram">
            <a:avLst>
              <a:gd name="adj" fmla="val 5492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55" name="Picture 7" descr="Z:\home\ludo\Documents\Thèse\Posters\tl_sum_school\schemas\silhouette_young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3">
                <a:lumMod val="50000"/>
                <a:tint val="45000"/>
                <a:satMod val="400000"/>
              </a:schemeClr>
            </a:duotone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049" y="860427"/>
            <a:ext cx="725245" cy="1128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Groupe 18"/>
          <p:cNvGrpSpPr/>
          <p:nvPr/>
        </p:nvGrpSpPr>
        <p:grpSpPr>
          <a:xfrm>
            <a:off x="3418464" y="2575507"/>
            <a:ext cx="993341" cy="854342"/>
            <a:chOff x="3656165" y="3067681"/>
            <a:chExt cx="1935739" cy="1513520"/>
          </a:xfrm>
        </p:grpSpPr>
        <p:cxnSp>
          <p:nvCxnSpPr>
            <p:cNvPr id="61" name="Connecteur droit 60"/>
            <p:cNvCxnSpPr/>
            <p:nvPr/>
          </p:nvCxnSpPr>
          <p:spPr>
            <a:xfrm flipH="1">
              <a:off x="4088213" y="3067681"/>
              <a:ext cx="542156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eur droit 61"/>
            <p:cNvCxnSpPr/>
            <p:nvPr/>
          </p:nvCxnSpPr>
          <p:spPr>
            <a:xfrm>
              <a:off x="4630369" y="3067681"/>
              <a:ext cx="537964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eur droit 62"/>
            <p:cNvCxnSpPr/>
            <p:nvPr/>
          </p:nvCxnSpPr>
          <p:spPr>
            <a:xfrm flipH="1">
              <a:off x="3800181" y="3571737"/>
              <a:ext cx="288032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eur droit 63"/>
            <p:cNvCxnSpPr/>
            <p:nvPr/>
          </p:nvCxnSpPr>
          <p:spPr>
            <a:xfrm>
              <a:off x="4088213" y="3571737"/>
              <a:ext cx="271078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cteur droit 64"/>
            <p:cNvCxnSpPr/>
            <p:nvPr/>
          </p:nvCxnSpPr>
          <p:spPr>
            <a:xfrm flipH="1">
              <a:off x="4899351" y="3571737"/>
              <a:ext cx="268982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eur droit 65"/>
            <p:cNvCxnSpPr/>
            <p:nvPr/>
          </p:nvCxnSpPr>
          <p:spPr>
            <a:xfrm>
              <a:off x="5168333" y="3571737"/>
              <a:ext cx="288032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/>
            <p:cNvCxnSpPr/>
            <p:nvPr/>
          </p:nvCxnSpPr>
          <p:spPr>
            <a:xfrm flipH="1">
              <a:off x="3656165" y="4077145"/>
              <a:ext cx="144016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eur droit 67"/>
            <p:cNvCxnSpPr/>
            <p:nvPr/>
          </p:nvCxnSpPr>
          <p:spPr>
            <a:xfrm>
              <a:off x="3800181" y="4077145"/>
              <a:ext cx="135539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cteur droit 68"/>
            <p:cNvCxnSpPr/>
            <p:nvPr/>
          </p:nvCxnSpPr>
          <p:spPr>
            <a:xfrm flipH="1">
              <a:off x="4758577" y="4077145"/>
              <a:ext cx="144016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eur droit 69"/>
            <p:cNvCxnSpPr/>
            <p:nvPr/>
          </p:nvCxnSpPr>
          <p:spPr>
            <a:xfrm>
              <a:off x="4902593" y="4077145"/>
              <a:ext cx="135539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eur droit 70"/>
            <p:cNvCxnSpPr/>
            <p:nvPr/>
          </p:nvCxnSpPr>
          <p:spPr>
            <a:xfrm flipH="1">
              <a:off x="5312349" y="4077145"/>
              <a:ext cx="144016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cteur droit 71"/>
            <p:cNvCxnSpPr/>
            <p:nvPr/>
          </p:nvCxnSpPr>
          <p:spPr>
            <a:xfrm>
              <a:off x="5456365" y="4077145"/>
              <a:ext cx="135539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61" name="Groupe 2060"/>
          <p:cNvGrpSpPr/>
          <p:nvPr/>
        </p:nvGrpSpPr>
        <p:grpSpPr>
          <a:xfrm>
            <a:off x="223962" y="2594011"/>
            <a:ext cx="360040" cy="523230"/>
            <a:chOff x="539552" y="3085166"/>
            <a:chExt cx="360040" cy="766062"/>
          </a:xfrm>
        </p:grpSpPr>
        <p:cxnSp>
          <p:nvCxnSpPr>
            <p:cNvPr id="2058" name="Connecteur droit avec flèche 2057"/>
            <p:cNvCxnSpPr/>
            <p:nvPr/>
          </p:nvCxnSpPr>
          <p:spPr>
            <a:xfrm>
              <a:off x="539552" y="3847871"/>
              <a:ext cx="36004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0" name="Connecteur droit 2059"/>
            <p:cNvCxnSpPr/>
            <p:nvPr/>
          </p:nvCxnSpPr>
          <p:spPr>
            <a:xfrm>
              <a:off x="549076" y="3085166"/>
              <a:ext cx="0" cy="76606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4" name="Connecteur droit avec flèche 93"/>
          <p:cNvCxnSpPr/>
          <p:nvPr/>
        </p:nvCxnSpPr>
        <p:spPr>
          <a:xfrm>
            <a:off x="2270284" y="3135809"/>
            <a:ext cx="765401" cy="0"/>
          </a:xfrm>
          <a:prstGeom prst="straightConnector1">
            <a:avLst/>
          </a:prstGeom>
          <a:ln w="57150">
            <a:solidFill>
              <a:srgbClr val="1F77B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Ellipse 94"/>
          <p:cNvSpPr/>
          <p:nvPr/>
        </p:nvSpPr>
        <p:spPr>
          <a:xfrm>
            <a:off x="1873877" y="3335045"/>
            <a:ext cx="1472632" cy="654618"/>
          </a:xfrm>
          <a:prstGeom prst="ellipse">
            <a:avLst/>
          </a:prstGeom>
          <a:noFill/>
          <a:ln>
            <a:solidFill>
              <a:srgbClr val="1F77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smtClean="0">
                <a:solidFill>
                  <a:srgbClr val="1F77B4"/>
                </a:solidFill>
              </a:rPr>
              <a:t>Supervised</a:t>
            </a:r>
          </a:p>
          <a:p>
            <a:pPr algn="ctr"/>
            <a:r>
              <a:rPr lang="en-GB" sz="1400" b="1" dirty="0" smtClean="0">
                <a:solidFill>
                  <a:srgbClr val="1F77B4"/>
                </a:solidFill>
              </a:rPr>
              <a:t>Learning</a:t>
            </a:r>
            <a:endParaRPr lang="fr-FR" sz="1400" b="1" dirty="0">
              <a:solidFill>
                <a:srgbClr val="1F77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1162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19" y="2591932"/>
            <a:ext cx="1411396" cy="780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Parallélogramme 21"/>
          <p:cNvSpPr/>
          <p:nvPr/>
        </p:nvSpPr>
        <p:spPr>
          <a:xfrm>
            <a:off x="67968" y="1585939"/>
            <a:ext cx="2271784" cy="781580"/>
          </a:xfrm>
          <a:prstGeom prst="parallelogram">
            <a:avLst>
              <a:gd name="adj" fmla="val 5492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55" name="Picture 7" descr="Z:\home\ludo\Documents\Thèse\Posters\tl_sum_school\schemas\silhouette_young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3">
                <a:lumMod val="50000"/>
                <a:tint val="45000"/>
                <a:satMod val="400000"/>
              </a:schemeClr>
            </a:duotone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049" y="860427"/>
            <a:ext cx="725245" cy="1128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Groupe 18"/>
          <p:cNvGrpSpPr/>
          <p:nvPr/>
        </p:nvGrpSpPr>
        <p:grpSpPr>
          <a:xfrm>
            <a:off x="3418464" y="2575507"/>
            <a:ext cx="993341" cy="854342"/>
            <a:chOff x="3656165" y="3067681"/>
            <a:chExt cx="1935739" cy="1513520"/>
          </a:xfrm>
        </p:grpSpPr>
        <p:cxnSp>
          <p:nvCxnSpPr>
            <p:cNvPr id="61" name="Connecteur droit 60"/>
            <p:cNvCxnSpPr/>
            <p:nvPr/>
          </p:nvCxnSpPr>
          <p:spPr>
            <a:xfrm flipH="1">
              <a:off x="4088213" y="3067681"/>
              <a:ext cx="542156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eur droit 61"/>
            <p:cNvCxnSpPr/>
            <p:nvPr/>
          </p:nvCxnSpPr>
          <p:spPr>
            <a:xfrm>
              <a:off x="4630369" y="3067681"/>
              <a:ext cx="537964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eur droit 62"/>
            <p:cNvCxnSpPr/>
            <p:nvPr/>
          </p:nvCxnSpPr>
          <p:spPr>
            <a:xfrm flipH="1">
              <a:off x="3800181" y="3571737"/>
              <a:ext cx="288032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eur droit 63"/>
            <p:cNvCxnSpPr/>
            <p:nvPr/>
          </p:nvCxnSpPr>
          <p:spPr>
            <a:xfrm>
              <a:off x="4088213" y="3571737"/>
              <a:ext cx="271078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cteur droit 64"/>
            <p:cNvCxnSpPr/>
            <p:nvPr/>
          </p:nvCxnSpPr>
          <p:spPr>
            <a:xfrm flipH="1">
              <a:off x="4899351" y="3571737"/>
              <a:ext cx="268982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eur droit 65"/>
            <p:cNvCxnSpPr/>
            <p:nvPr/>
          </p:nvCxnSpPr>
          <p:spPr>
            <a:xfrm>
              <a:off x="5168333" y="3571737"/>
              <a:ext cx="288032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/>
            <p:cNvCxnSpPr/>
            <p:nvPr/>
          </p:nvCxnSpPr>
          <p:spPr>
            <a:xfrm flipH="1">
              <a:off x="3656165" y="4077145"/>
              <a:ext cx="144016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eur droit 67"/>
            <p:cNvCxnSpPr/>
            <p:nvPr/>
          </p:nvCxnSpPr>
          <p:spPr>
            <a:xfrm>
              <a:off x="3800181" y="4077145"/>
              <a:ext cx="135539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cteur droit 68"/>
            <p:cNvCxnSpPr/>
            <p:nvPr/>
          </p:nvCxnSpPr>
          <p:spPr>
            <a:xfrm flipH="1">
              <a:off x="4758577" y="4077145"/>
              <a:ext cx="144016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eur droit 69"/>
            <p:cNvCxnSpPr/>
            <p:nvPr/>
          </p:nvCxnSpPr>
          <p:spPr>
            <a:xfrm>
              <a:off x="4902593" y="4077145"/>
              <a:ext cx="135539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eur droit 70"/>
            <p:cNvCxnSpPr/>
            <p:nvPr/>
          </p:nvCxnSpPr>
          <p:spPr>
            <a:xfrm flipH="1">
              <a:off x="5312349" y="4077145"/>
              <a:ext cx="144016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cteur droit 71"/>
            <p:cNvCxnSpPr/>
            <p:nvPr/>
          </p:nvCxnSpPr>
          <p:spPr>
            <a:xfrm>
              <a:off x="5456365" y="4077145"/>
              <a:ext cx="135539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61" name="Groupe 2060"/>
          <p:cNvGrpSpPr/>
          <p:nvPr/>
        </p:nvGrpSpPr>
        <p:grpSpPr>
          <a:xfrm>
            <a:off x="223962" y="2594011"/>
            <a:ext cx="360040" cy="523230"/>
            <a:chOff x="539552" y="3085166"/>
            <a:chExt cx="360040" cy="766062"/>
          </a:xfrm>
        </p:grpSpPr>
        <p:cxnSp>
          <p:nvCxnSpPr>
            <p:cNvPr id="2058" name="Connecteur droit avec flèche 2057"/>
            <p:cNvCxnSpPr/>
            <p:nvPr/>
          </p:nvCxnSpPr>
          <p:spPr>
            <a:xfrm>
              <a:off x="539552" y="3847871"/>
              <a:ext cx="36004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0" name="Connecteur droit 2059"/>
            <p:cNvCxnSpPr/>
            <p:nvPr/>
          </p:nvCxnSpPr>
          <p:spPr>
            <a:xfrm>
              <a:off x="549076" y="3085166"/>
              <a:ext cx="0" cy="76606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Parallélogramme 39"/>
          <p:cNvSpPr/>
          <p:nvPr/>
        </p:nvSpPr>
        <p:spPr>
          <a:xfrm>
            <a:off x="6660232" y="1585939"/>
            <a:ext cx="2271784" cy="781580"/>
          </a:xfrm>
          <a:prstGeom prst="parallelogram">
            <a:avLst>
              <a:gd name="adj" fmla="val 5492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57" name="Picture 9" descr="Z:\home\ludo\Documents\Thèse\Posters\tl_sum_school\schemas\silhouette_ol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452320" y="1013916"/>
            <a:ext cx="761968" cy="1046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1" name="Groupe 90"/>
          <p:cNvGrpSpPr/>
          <p:nvPr/>
        </p:nvGrpSpPr>
        <p:grpSpPr>
          <a:xfrm flipH="1">
            <a:off x="8303690" y="2605372"/>
            <a:ext cx="340294" cy="535596"/>
            <a:chOff x="539552" y="3214598"/>
            <a:chExt cx="360040" cy="648072"/>
          </a:xfrm>
        </p:grpSpPr>
        <p:cxnSp>
          <p:nvCxnSpPr>
            <p:cNvPr id="92" name="Connecteur droit avec flèche 91"/>
            <p:cNvCxnSpPr/>
            <p:nvPr/>
          </p:nvCxnSpPr>
          <p:spPr>
            <a:xfrm>
              <a:off x="539552" y="3860571"/>
              <a:ext cx="36004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cteur droit 92"/>
            <p:cNvCxnSpPr/>
            <p:nvPr/>
          </p:nvCxnSpPr>
          <p:spPr>
            <a:xfrm>
              <a:off x="539552" y="3214598"/>
              <a:ext cx="0" cy="6480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4" name="Connecteur droit avec flèche 93"/>
          <p:cNvCxnSpPr/>
          <p:nvPr/>
        </p:nvCxnSpPr>
        <p:spPr>
          <a:xfrm>
            <a:off x="2270284" y="3135809"/>
            <a:ext cx="765401" cy="0"/>
          </a:xfrm>
          <a:prstGeom prst="straightConnector1">
            <a:avLst/>
          </a:prstGeom>
          <a:ln w="57150">
            <a:solidFill>
              <a:srgbClr val="1F77B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Ellipse 94"/>
          <p:cNvSpPr/>
          <p:nvPr/>
        </p:nvSpPr>
        <p:spPr>
          <a:xfrm>
            <a:off x="1873877" y="3335045"/>
            <a:ext cx="1472632" cy="654618"/>
          </a:xfrm>
          <a:prstGeom prst="ellipse">
            <a:avLst/>
          </a:prstGeom>
          <a:noFill/>
          <a:ln>
            <a:solidFill>
              <a:srgbClr val="1F77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smtClean="0">
                <a:solidFill>
                  <a:srgbClr val="1F77B4"/>
                </a:solidFill>
              </a:rPr>
              <a:t>Supervised</a:t>
            </a:r>
          </a:p>
          <a:p>
            <a:pPr algn="ctr"/>
            <a:r>
              <a:rPr lang="en-GB" sz="1400" b="1" dirty="0" smtClean="0">
                <a:solidFill>
                  <a:srgbClr val="1F77B4"/>
                </a:solidFill>
              </a:rPr>
              <a:t>Learning</a:t>
            </a:r>
            <a:endParaRPr lang="fr-FR" sz="1400" b="1" dirty="0">
              <a:solidFill>
                <a:srgbClr val="1F77B4"/>
              </a:solidFill>
            </a:endParaRPr>
          </a:p>
        </p:txBody>
      </p:sp>
      <p:cxnSp>
        <p:nvCxnSpPr>
          <p:cNvPr id="73" name="Connecteur droit avec flèche 72"/>
          <p:cNvCxnSpPr/>
          <p:nvPr/>
        </p:nvCxnSpPr>
        <p:spPr>
          <a:xfrm flipH="1">
            <a:off x="4860032" y="3145323"/>
            <a:ext cx="165618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3181" y="2689672"/>
            <a:ext cx="1406333" cy="749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9728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19" y="2591932"/>
            <a:ext cx="1411396" cy="780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Parallélogramme 21"/>
          <p:cNvSpPr/>
          <p:nvPr/>
        </p:nvSpPr>
        <p:spPr>
          <a:xfrm>
            <a:off x="67968" y="1585939"/>
            <a:ext cx="2271784" cy="781580"/>
          </a:xfrm>
          <a:prstGeom prst="parallelogram">
            <a:avLst>
              <a:gd name="adj" fmla="val 5492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55" name="Picture 7" descr="Z:\home\ludo\Documents\Thèse\Posters\tl_sum_school\schemas\silhouette_young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3">
                <a:lumMod val="50000"/>
                <a:tint val="45000"/>
                <a:satMod val="400000"/>
              </a:schemeClr>
            </a:duotone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049" y="860427"/>
            <a:ext cx="725245" cy="1128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Groupe 18"/>
          <p:cNvGrpSpPr/>
          <p:nvPr/>
        </p:nvGrpSpPr>
        <p:grpSpPr>
          <a:xfrm>
            <a:off x="3418464" y="2575507"/>
            <a:ext cx="993341" cy="854342"/>
            <a:chOff x="3656165" y="3067681"/>
            <a:chExt cx="1935739" cy="1513520"/>
          </a:xfrm>
        </p:grpSpPr>
        <p:cxnSp>
          <p:nvCxnSpPr>
            <p:cNvPr id="61" name="Connecteur droit 60"/>
            <p:cNvCxnSpPr/>
            <p:nvPr/>
          </p:nvCxnSpPr>
          <p:spPr>
            <a:xfrm flipH="1">
              <a:off x="4088213" y="3067681"/>
              <a:ext cx="542156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eur droit 61"/>
            <p:cNvCxnSpPr/>
            <p:nvPr/>
          </p:nvCxnSpPr>
          <p:spPr>
            <a:xfrm>
              <a:off x="4630369" y="3067681"/>
              <a:ext cx="537964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eur droit 62"/>
            <p:cNvCxnSpPr/>
            <p:nvPr/>
          </p:nvCxnSpPr>
          <p:spPr>
            <a:xfrm flipH="1">
              <a:off x="3800181" y="3571737"/>
              <a:ext cx="288032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eur droit 63"/>
            <p:cNvCxnSpPr/>
            <p:nvPr/>
          </p:nvCxnSpPr>
          <p:spPr>
            <a:xfrm>
              <a:off x="4088213" y="3571737"/>
              <a:ext cx="271078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cteur droit 64"/>
            <p:cNvCxnSpPr/>
            <p:nvPr/>
          </p:nvCxnSpPr>
          <p:spPr>
            <a:xfrm flipH="1">
              <a:off x="4899351" y="3571737"/>
              <a:ext cx="268982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eur droit 65"/>
            <p:cNvCxnSpPr/>
            <p:nvPr/>
          </p:nvCxnSpPr>
          <p:spPr>
            <a:xfrm>
              <a:off x="5168333" y="3571737"/>
              <a:ext cx="288032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/>
            <p:cNvCxnSpPr/>
            <p:nvPr/>
          </p:nvCxnSpPr>
          <p:spPr>
            <a:xfrm flipH="1">
              <a:off x="3656165" y="4077145"/>
              <a:ext cx="144016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eur droit 67"/>
            <p:cNvCxnSpPr/>
            <p:nvPr/>
          </p:nvCxnSpPr>
          <p:spPr>
            <a:xfrm>
              <a:off x="3800181" y="4077145"/>
              <a:ext cx="135539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cteur droit 68"/>
            <p:cNvCxnSpPr/>
            <p:nvPr/>
          </p:nvCxnSpPr>
          <p:spPr>
            <a:xfrm flipH="1">
              <a:off x="4758577" y="4077145"/>
              <a:ext cx="144016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eur droit 69"/>
            <p:cNvCxnSpPr/>
            <p:nvPr/>
          </p:nvCxnSpPr>
          <p:spPr>
            <a:xfrm>
              <a:off x="4902593" y="4077145"/>
              <a:ext cx="135539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eur droit 70"/>
            <p:cNvCxnSpPr/>
            <p:nvPr/>
          </p:nvCxnSpPr>
          <p:spPr>
            <a:xfrm flipH="1">
              <a:off x="5312349" y="4077145"/>
              <a:ext cx="144016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cteur droit 71"/>
            <p:cNvCxnSpPr/>
            <p:nvPr/>
          </p:nvCxnSpPr>
          <p:spPr>
            <a:xfrm>
              <a:off x="5456365" y="4077145"/>
              <a:ext cx="135539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61" name="Groupe 2060"/>
          <p:cNvGrpSpPr/>
          <p:nvPr/>
        </p:nvGrpSpPr>
        <p:grpSpPr>
          <a:xfrm>
            <a:off x="223962" y="2594011"/>
            <a:ext cx="360040" cy="523230"/>
            <a:chOff x="539552" y="3085166"/>
            <a:chExt cx="360040" cy="766062"/>
          </a:xfrm>
        </p:grpSpPr>
        <p:cxnSp>
          <p:nvCxnSpPr>
            <p:cNvPr id="2058" name="Connecteur droit avec flèche 2057"/>
            <p:cNvCxnSpPr/>
            <p:nvPr/>
          </p:nvCxnSpPr>
          <p:spPr>
            <a:xfrm>
              <a:off x="539552" y="3847871"/>
              <a:ext cx="36004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0" name="Connecteur droit 2059"/>
            <p:cNvCxnSpPr/>
            <p:nvPr/>
          </p:nvCxnSpPr>
          <p:spPr>
            <a:xfrm>
              <a:off x="549076" y="3085166"/>
              <a:ext cx="0" cy="76606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Parallélogramme 39"/>
          <p:cNvSpPr/>
          <p:nvPr/>
        </p:nvSpPr>
        <p:spPr>
          <a:xfrm>
            <a:off x="6660232" y="1585939"/>
            <a:ext cx="2271784" cy="781580"/>
          </a:xfrm>
          <a:prstGeom prst="parallelogram">
            <a:avLst>
              <a:gd name="adj" fmla="val 5492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57" name="Picture 9" descr="Z:\home\ludo\Documents\Thèse\Posters\tl_sum_school\schemas\silhouette_ol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452320" y="1013916"/>
            <a:ext cx="761968" cy="1046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1" name="Groupe 90"/>
          <p:cNvGrpSpPr/>
          <p:nvPr/>
        </p:nvGrpSpPr>
        <p:grpSpPr>
          <a:xfrm flipH="1">
            <a:off x="8303690" y="2605372"/>
            <a:ext cx="340294" cy="535596"/>
            <a:chOff x="539552" y="3214598"/>
            <a:chExt cx="360040" cy="648072"/>
          </a:xfrm>
        </p:grpSpPr>
        <p:cxnSp>
          <p:nvCxnSpPr>
            <p:cNvPr id="92" name="Connecteur droit avec flèche 91"/>
            <p:cNvCxnSpPr/>
            <p:nvPr/>
          </p:nvCxnSpPr>
          <p:spPr>
            <a:xfrm>
              <a:off x="539552" y="3860571"/>
              <a:ext cx="36004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cteur droit 92"/>
            <p:cNvCxnSpPr/>
            <p:nvPr/>
          </p:nvCxnSpPr>
          <p:spPr>
            <a:xfrm>
              <a:off x="539552" y="3214598"/>
              <a:ext cx="0" cy="6480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4" name="Connecteur droit avec flèche 93"/>
          <p:cNvCxnSpPr/>
          <p:nvPr/>
        </p:nvCxnSpPr>
        <p:spPr>
          <a:xfrm>
            <a:off x="2270284" y="3135809"/>
            <a:ext cx="765401" cy="0"/>
          </a:xfrm>
          <a:prstGeom prst="straightConnector1">
            <a:avLst/>
          </a:prstGeom>
          <a:ln w="57150">
            <a:solidFill>
              <a:srgbClr val="1F77B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Ellipse 94"/>
          <p:cNvSpPr/>
          <p:nvPr/>
        </p:nvSpPr>
        <p:spPr>
          <a:xfrm>
            <a:off x="1873877" y="3335045"/>
            <a:ext cx="1472632" cy="654618"/>
          </a:xfrm>
          <a:prstGeom prst="ellipse">
            <a:avLst/>
          </a:prstGeom>
          <a:noFill/>
          <a:ln>
            <a:solidFill>
              <a:srgbClr val="1F77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smtClean="0">
                <a:solidFill>
                  <a:srgbClr val="1F77B4"/>
                </a:solidFill>
              </a:rPr>
              <a:t>Supervised</a:t>
            </a:r>
          </a:p>
          <a:p>
            <a:pPr algn="ctr"/>
            <a:r>
              <a:rPr lang="en-GB" sz="1400" b="1" dirty="0" smtClean="0">
                <a:solidFill>
                  <a:srgbClr val="1F77B4"/>
                </a:solidFill>
              </a:rPr>
              <a:t>Learning</a:t>
            </a:r>
            <a:endParaRPr lang="fr-FR" sz="1400" b="1" dirty="0">
              <a:solidFill>
                <a:srgbClr val="1F77B4"/>
              </a:solidFill>
            </a:endParaRPr>
          </a:p>
        </p:txBody>
      </p:sp>
      <p:cxnSp>
        <p:nvCxnSpPr>
          <p:cNvPr id="73" name="Connecteur droit avec flèche 72"/>
          <p:cNvCxnSpPr/>
          <p:nvPr/>
        </p:nvCxnSpPr>
        <p:spPr>
          <a:xfrm flipH="1">
            <a:off x="4860032" y="3145323"/>
            <a:ext cx="165618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e 5"/>
          <p:cNvGrpSpPr/>
          <p:nvPr/>
        </p:nvGrpSpPr>
        <p:grpSpPr>
          <a:xfrm>
            <a:off x="4603750" y="3641368"/>
            <a:ext cx="1518821" cy="363696"/>
            <a:chOff x="7163547" y="5206855"/>
            <a:chExt cx="1518821" cy="363696"/>
          </a:xfrm>
        </p:grpSpPr>
        <p:cxnSp>
          <p:nvCxnSpPr>
            <p:cNvPr id="3" name="Connecteur droit avec flèche 2"/>
            <p:cNvCxnSpPr/>
            <p:nvPr/>
          </p:nvCxnSpPr>
          <p:spPr>
            <a:xfrm>
              <a:off x="7163547" y="5206855"/>
              <a:ext cx="288773" cy="209807"/>
            </a:xfrm>
            <a:prstGeom prst="straightConnector1">
              <a:avLst/>
            </a:prstGeom>
            <a:ln w="19050">
              <a:solidFill>
                <a:srgbClr val="D62728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49"/>
            <p:cNvSpPr/>
            <p:nvPr/>
          </p:nvSpPr>
          <p:spPr>
            <a:xfrm>
              <a:off x="7381130" y="5262774"/>
              <a:ext cx="130123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GB" sz="1400" b="1" dirty="0" smtClean="0">
                  <a:solidFill>
                    <a:srgbClr val="D62728"/>
                  </a:solidFill>
                </a:rPr>
                <a:t>Poor results</a:t>
              </a:r>
              <a:endParaRPr lang="en-GB" sz="1400" b="1" dirty="0">
                <a:solidFill>
                  <a:srgbClr val="D62728"/>
                </a:solidFill>
              </a:endParaRPr>
            </a:p>
          </p:txBody>
        </p:sp>
      </p:grp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3181" y="2689672"/>
            <a:ext cx="1406333" cy="749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53931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19" y="2591932"/>
            <a:ext cx="1411396" cy="780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Parallélogramme 21"/>
          <p:cNvSpPr/>
          <p:nvPr/>
        </p:nvSpPr>
        <p:spPr>
          <a:xfrm>
            <a:off x="67968" y="1585939"/>
            <a:ext cx="2271784" cy="781580"/>
          </a:xfrm>
          <a:prstGeom prst="parallelogram">
            <a:avLst>
              <a:gd name="adj" fmla="val 5492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55" name="Picture 7" descr="Z:\home\ludo\Documents\Thèse\Posters\tl_sum_school\schemas\silhouette_young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3">
                <a:lumMod val="50000"/>
                <a:tint val="45000"/>
                <a:satMod val="400000"/>
              </a:schemeClr>
            </a:duotone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049" y="860427"/>
            <a:ext cx="725245" cy="1128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Groupe 18"/>
          <p:cNvGrpSpPr/>
          <p:nvPr/>
        </p:nvGrpSpPr>
        <p:grpSpPr>
          <a:xfrm>
            <a:off x="3418464" y="2575507"/>
            <a:ext cx="993341" cy="854342"/>
            <a:chOff x="3656165" y="3067681"/>
            <a:chExt cx="1935739" cy="1513520"/>
          </a:xfrm>
        </p:grpSpPr>
        <p:cxnSp>
          <p:nvCxnSpPr>
            <p:cNvPr id="61" name="Connecteur droit 60"/>
            <p:cNvCxnSpPr/>
            <p:nvPr/>
          </p:nvCxnSpPr>
          <p:spPr>
            <a:xfrm flipH="1">
              <a:off x="4088213" y="3067681"/>
              <a:ext cx="542156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eur droit 61"/>
            <p:cNvCxnSpPr/>
            <p:nvPr/>
          </p:nvCxnSpPr>
          <p:spPr>
            <a:xfrm>
              <a:off x="4630369" y="3067681"/>
              <a:ext cx="537964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eur droit 62"/>
            <p:cNvCxnSpPr/>
            <p:nvPr/>
          </p:nvCxnSpPr>
          <p:spPr>
            <a:xfrm flipH="1">
              <a:off x="3800181" y="3571737"/>
              <a:ext cx="288032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eur droit 63"/>
            <p:cNvCxnSpPr/>
            <p:nvPr/>
          </p:nvCxnSpPr>
          <p:spPr>
            <a:xfrm>
              <a:off x="4088213" y="3571737"/>
              <a:ext cx="271078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cteur droit 64"/>
            <p:cNvCxnSpPr/>
            <p:nvPr/>
          </p:nvCxnSpPr>
          <p:spPr>
            <a:xfrm flipH="1">
              <a:off x="4899351" y="3571737"/>
              <a:ext cx="268982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eur droit 65"/>
            <p:cNvCxnSpPr/>
            <p:nvPr/>
          </p:nvCxnSpPr>
          <p:spPr>
            <a:xfrm>
              <a:off x="5168333" y="3571737"/>
              <a:ext cx="288032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/>
            <p:cNvCxnSpPr/>
            <p:nvPr/>
          </p:nvCxnSpPr>
          <p:spPr>
            <a:xfrm flipH="1">
              <a:off x="3656165" y="4077145"/>
              <a:ext cx="144016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eur droit 67"/>
            <p:cNvCxnSpPr/>
            <p:nvPr/>
          </p:nvCxnSpPr>
          <p:spPr>
            <a:xfrm>
              <a:off x="3800181" y="4077145"/>
              <a:ext cx="135539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cteur droit 68"/>
            <p:cNvCxnSpPr/>
            <p:nvPr/>
          </p:nvCxnSpPr>
          <p:spPr>
            <a:xfrm flipH="1">
              <a:off x="4758577" y="4077145"/>
              <a:ext cx="144016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eur droit 69"/>
            <p:cNvCxnSpPr/>
            <p:nvPr/>
          </p:nvCxnSpPr>
          <p:spPr>
            <a:xfrm>
              <a:off x="4902593" y="4077145"/>
              <a:ext cx="135539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eur droit 70"/>
            <p:cNvCxnSpPr/>
            <p:nvPr/>
          </p:nvCxnSpPr>
          <p:spPr>
            <a:xfrm flipH="1">
              <a:off x="5312349" y="4077145"/>
              <a:ext cx="144016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cteur droit 71"/>
            <p:cNvCxnSpPr/>
            <p:nvPr/>
          </p:nvCxnSpPr>
          <p:spPr>
            <a:xfrm>
              <a:off x="5456365" y="4077145"/>
              <a:ext cx="135539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61" name="Groupe 2060"/>
          <p:cNvGrpSpPr/>
          <p:nvPr/>
        </p:nvGrpSpPr>
        <p:grpSpPr>
          <a:xfrm>
            <a:off x="223962" y="2594011"/>
            <a:ext cx="360040" cy="523230"/>
            <a:chOff x="539552" y="3085166"/>
            <a:chExt cx="360040" cy="766062"/>
          </a:xfrm>
        </p:grpSpPr>
        <p:cxnSp>
          <p:nvCxnSpPr>
            <p:cNvPr id="2058" name="Connecteur droit avec flèche 2057"/>
            <p:cNvCxnSpPr/>
            <p:nvPr/>
          </p:nvCxnSpPr>
          <p:spPr>
            <a:xfrm>
              <a:off x="539552" y="3847871"/>
              <a:ext cx="36004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0" name="Connecteur droit 2059"/>
            <p:cNvCxnSpPr/>
            <p:nvPr/>
          </p:nvCxnSpPr>
          <p:spPr>
            <a:xfrm>
              <a:off x="549076" y="3085166"/>
              <a:ext cx="0" cy="76606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Parallélogramme 39"/>
          <p:cNvSpPr/>
          <p:nvPr/>
        </p:nvSpPr>
        <p:spPr>
          <a:xfrm>
            <a:off x="6660232" y="1585939"/>
            <a:ext cx="2271784" cy="781580"/>
          </a:xfrm>
          <a:prstGeom prst="parallelogram">
            <a:avLst>
              <a:gd name="adj" fmla="val 5492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57" name="Picture 9" descr="Z:\home\ludo\Documents\Thèse\Posters\tl_sum_school\schemas\silhouette_ol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452320" y="1013916"/>
            <a:ext cx="761968" cy="1046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1" name="Groupe 90"/>
          <p:cNvGrpSpPr/>
          <p:nvPr/>
        </p:nvGrpSpPr>
        <p:grpSpPr>
          <a:xfrm flipH="1">
            <a:off x="8303690" y="2605372"/>
            <a:ext cx="340294" cy="535596"/>
            <a:chOff x="539552" y="3214598"/>
            <a:chExt cx="360040" cy="648072"/>
          </a:xfrm>
        </p:grpSpPr>
        <p:cxnSp>
          <p:nvCxnSpPr>
            <p:cNvPr id="92" name="Connecteur droit avec flèche 91"/>
            <p:cNvCxnSpPr/>
            <p:nvPr/>
          </p:nvCxnSpPr>
          <p:spPr>
            <a:xfrm>
              <a:off x="539552" y="3860571"/>
              <a:ext cx="36004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cteur droit 92"/>
            <p:cNvCxnSpPr/>
            <p:nvPr/>
          </p:nvCxnSpPr>
          <p:spPr>
            <a:xfrm>
              <a:off x="539552" y="3214598"/>
              <a:ext cx="0" cy="6480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4" name="Connecteur droit avec flèche 93"/>
          <p:cNvCxnSpPr/>
          <p:nvPr/>
        </p:nvCxnSpPr>
        <p:spPr>
          <a:xfrm>
            <a:off x="2270284" y="3135809"/>
            <a:ext cx="765401" cy="0"/>
          </a:xfrm>
          <a:prstGeom prst="straightConnector1">
            <a:avLst/>
          </a:prstGeom>
          <a:ln w="57150">
            <a:solidFill>
              <a:srgbClr val="1F77B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Ellipse 94"/>
          <p:cNvSpPr/>
          <p:nvPr/>
        </p:nvSpPr>
        <p:spPr>
          <a:xfrm>
            <a:off x="1873877" y="3335045"/>
            <a:ext cx="1472632" cy="654618"/>
          </a:xfrm>
          <a:prstGeom prst="ellipse">
            <a:avLst/>
          </a:prstGeom>
          <a:noFill/>
          <a:ln>
            <a:solidFill>
              <a:srgbClr val="1F77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smtClean="0">
                <a:solidFill>
                  <a:srgbClr val="1F77B4"/>
                </a:solidFill>
              </a:rPr>
              <a:t>Supervised</a:t>
            </a:r>
          </a:p>
          <a:p>
            <a:pPr algn="ctr"/>
            <a:r>
              <a:rPr lang="en-GB" sz="1400" b="1" dirty="0" smtClean="0">
                <a:solidFill>
                  <a:srgbClr val="1F77B4"/>
                </a:solidFill>
              </a:rPr>
              <a:t>Learning</a:t>
            </a:r>
            <a:endParaRPr lang="fr-FR" sz="1400" b="1" dirty="0">
              <a:solidFill>
                <a:srgbClr val="1F77B4"/>
              </a:solidFill>
            </a:endParaRPr>
          </a:p>
        </p:txBody>
      </p:sp>
      <p:cxnSp>
        <p:nvCxnSpPr>
          <p:cNvPr id="73" name="Connecteur droit avec flèche 72"/>
          <p:cNvCxnSpPr/>
          <p:nvPr/>
        </p:nvCxnSpPr>
        <p:spPr>
          <a:xfrm flipH="1">
            <a:off x="4860032" y="3145323"/>
            <a:ext cx="165618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6876256" y="3469809"/>
            <a:ext cx="957048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GB" sz="1400" b="1" dirty="0">
                <a:solidFill>
                  <a:srgbClr val="D62728"/>
                </a:solidFill>
              </a:rPr>
              <a:t>Few </a:t>
            </a:r>
            <a:r>
              <a:rPr lang="en-GB" sz="1400" b="1" dirty="0" smtClean="0">
                <a:solidFill>
                  <a:srgbClr val="D62728"/>
                </a:solidFill>
              </a:rPr>
              <a:t>data</a:t>
            </a:r>
            <a:endParaRPr lang="en-GB" sz="1400" b="1" dirty="0">
              <a:solidFill>
                <a:srgbClr val="D62728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831495" y="3818431"/>
            <a:ext cx="1115916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GB" sz="1400" b="1" dirty="0" smtClean="0">
                <a:solidFill>
                  <a:srgbClr val="D62728"/>
                </a:solidFill>
              </a:rPr>
              <a:t>Imbalanced</a:t>
            </a:r>
            <a:endParaRPr lang="en-GB" sz="1400" b="1" dirty="0">
              <a:solidFill>
                <a:srgbClr val="D62728"/>
              </a:solidFill>
            </a:endParaRPr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3181" y="2689672"/>
            <a:ext cx="1406333" cy="749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53931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19" y="2591932"/>
            <a:ext cx="1411396" cy="780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Parallélogramme 21"/>
          <p:cNvSpPr/>
          <p:nvPr/>
        </p:nvSpPr>
        <p:spPr>
          <a:xfrm>
            <a:off x="67968" y="1585939"/>
            <a:ext cx="2271784" cy="781580"/>
          </a:xfrm>
          <a:prstGeom prst="parallelogram">
            <a:avLst>
              <a:gd name="adj" fmla="val 5492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55" name="Picture 7" descr="Z:\home\ludo\Documents\Thèse\Posters\tl_sum_school\schemas\silhouette_young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3">
                <a:lumMod val="50000"/>
                <a:tint val="45000"/>
                <a:satMod val="400000"/>
              </a:schemeClr>
            </a:duotone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049" y="860427"/>
            <a:ext cx="725245" cy="1128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Groupe 18"/>
          <p:cNvGrpSpPr/>
          <p:nvPr/>
        </p:nvGrpSpPr>
        <p:grpSpPr>
          <a:xfrm>
            <a:off x="3418464" y="2575507"/>
            <a:ext cx="993341" cy="854342"/>
            <a:chOff x="3656165" y="3067681"/>
            <a:chExt cx="1935739" cy="1513520"/>
          </a:xfrm>
        </p:grpSpPr>
        <p:cxnSp>
          <p:nvCxnSpPr>
            <p:cNvPr id="61" name="Connecteur droit 60"/>
            <p:cNvCxnSpPr/>
            <p:nvPr/>
          </p:nvCxnSpPr>
          <p:spPr>
            <a:xfrm flipH="1">
              <a:off x="4088213" y="3067681"/>
              <a:ext cx="542156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eur droit 61"/>
            <p:cNvCxnSpPr/>
            <p:nvPr/>
          </p:nvCxnSpPr>
          <p:spPr>
            <a:xfrm>
              <a:off x="4630369" y="3067681"/>
              <a:ext cx="537964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eur droit 62"/>
            <p:cNvCxnSpPr/>
            <p:nvPr/>
          </p:nvCxnSpPr>
          <p:spPr>
            <a:xfrm flipH="1">
              <a:off x="3800181" y="3571737"/>
              <a:ext cx="288032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eur droit 63"/>
            <p:cNvCxnSpPr/>
            <p:nvPr/>
          </p:nvCxnSpPr>
          <p:spPr>
            <a:xfrm>
              <a:off x="4088213" y="3571737"/>
              <a:ext cx="271078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cteur droit 64"/>
            <p:cNvCxnSpPr/>
            <p:nvPr/>
          </p:nvCxnSpPr>
          <p:spPr>
            <a:xfrm flipH="1">
              <a:off x="4899351" y="3571737"/>
              <a:ext cx="268982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eur droit 65"/>
            <p:cNvCxnSpPr/>
            <p:nvPr/>
          </p:nvCxnSpPr>
          <p:spPr>
            <a:xfrm>
              <a:off x="5168333" y="3571737"/>
              <a:ext cx="288032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/>
            <p:cNvCxnSpPr/>
            <p:nvPr/>
          </p:nvCxnSpPr>
          <p:spPr>
            <a:xfrm flipH="1">
              <a:off x="3656165" y="4077145"/>
              <a:ext cx="144016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eur droit 67"/>
            <p:cNvCxnSpPr/>
            <p:nvPr/>
          </p:nvCxnSpPr>
          <p:spPr>
            <a:xfrm>
              <a:off x="3800181" y="4077145"/>
              <a:ext cx="135539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cteur droit 68"/>
            <p:cNvCxnSpPr/>
            <p:nvPr/>
          </p:nvCxnSpPr>
          <p:spPr>
            <a:xfrm flipH="1">
              <a:off x="4758577" y="4077145"/>
              <a:ext cx="144016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eur droit 69"/>
            <p:cNvCxnSpPr/>
            <p:nvPr/>
          </p:nvCxnSpPr>
          <p:spPr>
            <a:xfrm>
              <a:off x="4902593" y="4077145"/>
              <a:ext cx="135539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eur droit 70"/>
            <p:cNvCxnSpPr/>
            <p:nvPr/>
          </p:nvCxnSpPr>
          <p:spPr>
            <a:xfrm flipH="1">
              <a:off x="5312349" y="4077145"/>
              <a:ext cx="144016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cteur droit 71"/>
            <p:cNvCxnSpPr/>
            <p:nvPr/>
          </p:nvCxnSpPr>
          <p:spPr>
            <a:xfrm>
              <a:off x="5456365" y="4077145"/>
              <a:ext cx="135539" cy="504056"/>
            </a:xfrm>
            <a:prstGeom prst="line">
              <a:avLst/>
            </a:prstGeom>
            <a:ln>
              <a:solidFill>
                <a:srgbClr val="1F77B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61" name="Groupe 2060"/>
          <p:cNvGrpSpPr/>
          <p:nvPr/>
        </p:nvGrpSpPr>
        <p:grpSpPr>
          <a:xfrm>
            <a:off x="223962" y="2594011"/>
            <a:ext cx="360040" cy="523230"/>
            <a:chOff x="539552" y="3085166"/>
            <a:chExt cx="360040" cy="766062"/>
          </a:xfrm>
        </p:grpSpPr>
        <p:cxnSp>
          <p:nvCxnSpPr>
            <p:cNvPr id="2058" name="Connecteur droit avec flèche 2057"/>
            <p:cNvCxnSpPr/>
            <p:nvPr/>
          </p:nvCxnSpPr>
          <p:spPr>
            <a:xfrm>
              <a:off x="539552" y="3847871"/>
              <a:ext cx="36004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0" name="Connecteur droit 2059"/>
            <p:cNvCxnSpPr/>
            <p:nvPr/>
          </p:nvCxnSpPr>
          <p:spPr>
            <a:xfrm>
              <a:off x="549076" y="3085166"/>
              <a:ext cx="0" cy="76606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Parallélogramme 39"/>
          <p:cNvSpPr/>
          <p:nvPr/>
        </p:nvSpPr>
        <p:spPr>
          <a:xfrm>
            <a:off x="6660232" y="1585939"/>
            <a:ext cx="2271784" cy="781580"/>
          </a:xfrm>
          <a:prstGeom prst="parallelogram">
            <a:avLst>
              <a:gd name="adj" fmla="val 5492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57" name="Picture 9" descr="Z:\home\ludo\Documents\Thèse\Posters\tl_sum_school\schemas\silhouette_ol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452320" y="1013916"/>
            <a:ext cx="761968" cy="1046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1" name="Groupe 90"/>
          <p:cNvGrpSpPr/>
          <p:nvPr/>
        </p:nvGrpSpPr>
        <p:grpSpPr>
          <a:xfrm flipH="1">
            <a:off x="8303690" y="2605372"/>
            <a:ext cx="340294" cy="535596"/>
            <a:chOff x="539552" y="3214598"/>
            <a:chExt cx="360040" cy="648072"/>
          </a:xfrm>
        </p:grpSpPr>
        <p:cxnSp>
          <p:nvCxnSpPr>
            <p:cNvPr id="92" name="Connecteur droit avec flèche 91"/>
            <p:cNvCxnSpPr/>
            <p:nvPr/>
          </p:nvCxnSpPr>
          <p:spPr>
            <a:xfrm>
              <a:off x="539552" y="3860571"/>
              <a:ext cx="36004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cteur droit 92"/>
            <p:cNvCxnSpPr/>
            <p:nvPr/>
          </p:nvCxnSpPr>
          <p:spPr>
            <a:xfrm>
              <a:off x="539552" y="3214598"/>
              <a:ext cx="0" cy="6480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4" name="Connecteur droit avec flèche 93"/>
          <p:cNvCxnSpPr/>
          <p:nvPr/>
        </p:nvCxnSpPr>
        <p:spPr>
          <a:xfrm>
            <a:off x="2270284" y="3135809"/>
            <a:ext cx="765401" cy="0"/>
          </a:xfrm>
          <a:prstGeom prst="straightConnector1">
            <a:avLst/>
          </a:prstGeom>
          <a:ln w="57150">
            <a:solidFill>
              <a:srgbClr val="1F77B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Ellipse 94"/>
          <p:cNvSpPr/>
          <p:nvPr/>
        </p:nvSpPr>
        <p:spPr>
          <a:xfrm>
            <a:off x="1873877" y="3335045"/>
            <a:ext cx="1472632" cy="654618"/>
          </a:xfrm>
          <a:prstGeom prst="ellipse">
            <a:avLst/>
          </a:prstGeom>
          <a:noFill/>
          <a:ln>
            <a:solidFill>
              <a:srgbClr val="1F77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smtClean="0">
                <a:solidFill>
                  <a:srgbClr val="1F77B4"/>
                </a:solidFill>
              </a:rPr>
              <a:t>Supervised</a:t>
            </a:r>
          </a:p>
          <a:p>
            <a:pPr algn="ctr"/>
            <a:r>
              <a:rPr lang="en-GB" sz="1400" b="1" dirty="0" smtClean="0">
                <a:solidFill>
                  <a:srgbClr val="1F77B4"/>
                </a:solidFill>
              </a:rPr>
              <a:t>Learning</a:t>
            </a:r>
            <a:endParaRPr lang="fr-FR" sz="1400" b="1" dirty="0">
              <a:solidFill>
                <a:srgbClr val="1F77B4"/>
              </a:solidFill>
            </a:endParaRPr>
          </a:p>
        </p:txBody>
      </p:sp>
      <p:cxnSp>
        <p:nvCxnSpPr>
          <p:cNvPr id="73" name="Connecteur droit avec flèche 72"/>
          <p:cNvCxnSpPr/>
          <p:nvPr/>
        </p:nvCxnSpPr>
        <p:spPr>
          <a:xfrm flipH="1">
            <a:off x="4860032" y="3145323"/>
            <a:ext cx="165618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llipse 29"/>
          <p:cNvSpPr/>
          <p:nvPr/>
        </p:nvSpPr>
        <p:spPr>
          <a:xfrm>
            <a:off x="4517799" y="4132910"/>
            <a:ext cx="1217051" cy="654618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smtClean="0">
                <a:solidFill>
                  <a:schemeClr val="accent6">
                    <a:lumMod val="75000"/>
                  </a:schemeClr>
                </a:solidFill>
              </a:rPr>
              <a:t>Transfer Learning</a:t>
            </a:r>
            <a:endParaRPr lang="fr-FR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33" name="Groupe 32"/>
          <p:cNvGrpSpPr/>
          <p:nvPr/>
        </p:nvGrpSpPr>
        <p:grpSpPr>
          <a:xfrm>
            <a:off x="4735127" y="5008045"/>
            <a:ext cx="919438" cy="854843"/>
            <a:chOff x="6261188" y="3939881"/>
            <a:chExt cx="1223772" cy="1034360"/>
          </a:xfrm>
        </p:grpSpPr>
        <p:cxnSp>
          <p:nvCxnSpPr>
            <p:cNvPr id="34" name="Connecteur droit 33"/>
            <p:cNvCxnSpPr/>
            <p:nvPr/>
          </p:nvCxnSpPr>
          <p:spPr>
            <a:xfrm flipH="1">
              <a:off x="6457918" y="3939881"/>
              <a:ext cx="370300" cy="344277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34"/>
            <p:cNvCxnSpPr/>
            <p:nvPr/>
          </p:nvCxnSpPr>
          <p:spPr>
            <a:xfrm>
              <a:off x="6828218" y="3939881"/>
              <a:ext cx="367437" cy="344277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35"/>
            <p:cNvCxnSpPr/>
            <p:nvPr/>
          </p:nvCxnSpPr>
          <p:spPr>
            <a:xfrm flipH="1">
              <a:off x="6261188" y="4284158"/>
              <a:ext cx="196730" cy="344277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/>
            <p:cNvCxnSpPr/>
            <p:nvPr/>
          </p:nvCxnSpPr>
          <p:spPr>
            <a:xfrm>
              <a:off x="6457918" y="4284158"/>
              <a:ext cx="185150" cy="344277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37"/>
            <p:cNvCxnSpPr/>
            <p:nvPr/>
          </p:nvCxnSpPr>
          <p:spPr>
            <a:xfrm flipH="1">
              <a:off x="7011936" y="4284158"/>
              <a:ext cx="183718" cy="344277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38"/>
            <p:cNvCxnSpPr/>
            <p:nvPr/>
          </p:nvCxnSpPr>
          <p:spPr>
            <a:xfrm>
              <a:off x="7195655" y="4284158"/>
              <a:ext cx="196730" cy="344277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40"/>
            <p:cNvCxnSpPr/>
            <p:nvPr/>
          </p:nvCxnSpPr>
          <p:spPr>
            <a:xfrm flipH="1">
              <a:off x="6545414" y="4629964"/>
              <a:ext cx="98365" cy="344277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eur droit 41"/>
            <p:cNvCxnSpPr/>
            <p:nvPr/>
          </p:nvCxnSpPr>
          <p:spPr>
            <a:xfrm>
              <a:off x="6643778" y="4629964"/>
              <a:ext cx="92575" cy="344277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42"/>
            <p:cNvCxnSpPr/>
            <p:nvPr/>
          </p:nvCxnSpPr>
          <p:spPr>
            <a:xfrm flipH="1">
              <a:off x="7294020" y="4629358"/>
              <a:ext cx="98365" cy="344277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43"/>
            <p:cNvCxnSpPr/>
            <p:nvPr/>
          </p:nvCxnSpPr>
          <p:spPr>
            <a:xfrm>
              <a:off x="7392385" y="4629358"/>
              <a:ext cx="92575" cy="344277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Rectangle 46"/>
          <p:cNvSpPr/>
          <p:nvPr/>
        </p:nvSpPr>
        <p:spPr>
          <a:xfrm>
            <a:off x="6876256" y="3469809"/>
            <a:ext cx="957048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GB" sz="1400" b="1" dirty="0">
                <a:solidFill>
                  <a:srgbClr val="D62728"/>
                </a:solidFill>
              </a:rPr>
              <a:t>Few </a:t>
            </a:r>
            <a:r>
              <a:rPr lang="en-GB" sz="1400" b="1" dirty="0" smtClean="0">
                <a:solidFill>
                  <a:srgbClr val="D62728"/>
                </a:solidFill>
              </a:rPr>
              <a:t>data</a:t>
            </a:r>
            <a:endParaRPr lang="en-GB" sz="1400" b="1" dirty="0">
              <a:solidFill>
                <a:srgbClr val="D62728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831495" y="3818431"/>
            <a:ext cx="1115916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GB" sz="1400" b="1" dirty="0" smtClean="0">
                <a:solidFill>
                  <a:srgbClr val="D62728"/>
                </a:solidFill>
              </a:rPr>
              <a:t>Imbalanced</a:t>
            </a:r>
            <a:endParaRPr lang="en-GB" sz="1400" b="1" dirty="0">
              <a:solidFill>
                <a:srgbClr val="D62728"/>
              </a:solidFill>
            </a:endParaRPr>
          </a:p>
        </p:txBody>
      </p:sp>
      <p:cxnSp>
        <p:nvCxnSpPr>
          <p:cNvPr id="49" name="Connecteur droit avec flèche 48"/>
          <p:cNvCxnSpPr/>
          <p:nvPr/>
        </p:nvCxnSpPr>
        <p:spPr>
          <a:xfrm>
            <a:off x="4342252" y="3613218"/>
            <a:ext cx="308454" cy="463854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3181" y="2689672"/>
            <a:ext cx="1406333" cy="749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6" name="Connecteur droit avec flèche 45"/>
          <p:cNvCxnSpPr/>
          <p:nvPr/>
        </p:nvCxnSpPr>
        <p:spPr>
          <a:xfrm flipH="1">
            <a:off x="5720193" y="3391657"/>
            <a:ext cx="930352" cy="701631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94663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H="1">
            <a:off x="2123728" y="3619706"/>
            <a:ext cx="288032" cy="50405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>
            <a:off x="2047856" y="4047890"/>
            <a:ext cx="151745" cy="151745"/>
          </a:xfrm>
          <a:prstGeom prst="ellipse">
            <a:avLst/>
          </a:prstGeom>
          <a:solidFill>
            <a:srgbClr val="2CA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Connecteur droit 14"/>
          <p:cNvCxnSpPr/>
          <p:nvPr/>
        </p:nvCxnSpPr>
        <p:spPr>
          <a:xfrm>
            <a:off x="2411760" y="3619706"/>
            <a:ext cx="271078" cy="50405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Arc 60"/>
          <p:cNvSpPr/>
          <p:nvPr/>
        </p:nvSpPr>
        <p:spPr>
          <a:xfrm rot="15365367">
            <a:off x="3114223" y="2614492"/>
            <a:ext cx="435644" cy="730086"/>
          </a:xfrm>
          <a:prstGeom prst="arc">
            <a:avLst>
              <a:gd name="adj1" fmla="val 16652560"/>
              <a:gd name="adj2" fmla="val 19272113"/>
            </a:avLst>
          </a:prstGeom>
          <a:ln w="12700">
            <a:solidFill>
              <a:schemeClr val="bg1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lipse 28"/>
          <p:cNvSpPr/>
          <p:nvPr/>
        </p:nvSpPr>
        <p:spPr>
          <a:xfrm>
            <a:off x="3416007" y="3543833"/>
            <a:ext cx="151745" cy="151745"/>
          </a:xfrm>
          <a:prstGeom prst="ellipse">
            <a:avLst/>
          </a:prstGeom>
          <a:solidFill>
            <a:srgbClr val="2CA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Ellipse 26"/>
          <p:cNvSpPr/>
          <p:nvPr/>
        </p:nvSpPr>
        <p:spPr>
          <a:xfrm>
            <a:off x="2606966" y="4047890"/>
            <a:ext cx="151745" cy="151745"/>
          </a:xfrm>
          <a:prstGeom prst="ellipse">
            <a:avLst/>
          </a:prstGeom>
          <a:solidFill>
            <a:srgbClr val="D727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2950283" y="2523675"/>
            <a:ext cx="887990" cy="5595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smtClean="0">
                <a:solidFill>
                  <a:schemeClr val="bg1">
                    <a:lumMod val="50000"/>
                  </a:schemeClr>
                </a:solidFill>
              </a:rPr>
              <a:t>Target data</a:t>
            </a:r>
            <a:endParaRPr lang="fr-FR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91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3498593" y="306449"/>
            <a:ext cx="2506865" cy="264204"/>
          </a:xfrm>
          <a:prstGeom prst="round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b="1" dirty="0" smtClean="0">
                <a:solidFill>
                  <a:schemeClr val="tx1"/>
                </a:solidFill>
                <a:latin typeface="Times" pitchFamily="2" charset="0"/>
              </a:rPr>
              <a:t>Fall detection systems</a:t>
            </a:r>
          </a:p>
        </p:txBody>
      </p:sp>
      <p:grpSp>
        <p:nvGrpSpPr>
          <p:cNvPr id="39" name="Groupe 38"/>
          <p:cNvGrpSpPr/>
          <p:nvPr/>
        </p:nvGrpSpPr>
        <p:grpSpPr>
          <a:xfrm>
            <a:off x="2447769" y="834386"/>
            <a:ext cx="4608512" cy="1514494"/>
            <a:chOff x="2447769" y="834386"/>
            <a:chExt cx="4608512" cy="1514494"/>
          </a:xfrm>
        </p:grpSpPr>
        <p:sp>
          <p:nvSpPr>
            <p:cNvPr id="6" name="Rectangle 5"/>
            <p:cNvSpPr/>
            <p:nvPr/>
          </p:nvSpPr>
          <p:spPr>
            <a:xfrm>
              <a:off x="4032026" y="1116284"/>
              <a:ext cx="1440000" cy="306000"/>
            </a:xfrm>
            <a:prstGeom prst="rect">
              <a:avLst/>
            </a:prstGeom>
            <a:solidFill>
              <a:srgbClr val="1F77B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>
                  <a:solidFill>
                    <a:schemeClr val="bg1"/>
                  </a:solidFill>
                  <a:latin typeface="Times" pitchFamily="2" charset="0"/>
                </a:rPr>
                <a:t>W</a:t>
              </a:r>
              <a:r>
                <a:rPr lang="en-GB" sz="1200" b="1" dirty="0" smtClean="0">
                  <a:solidFill>
                    <a:schemeClr val="bg1"/>
                  </a:solidFill>
                  <a:latin typeface="Times" pitchFamily="2" charset="0"/>
                </a:rPr>
                <a:t>earable</a:t>
              </a:r>
              <a:endParaRPr lang="fr-FR" sz="1200" b="1" dirty="0">
                <a:solidFill>
                  <a:schemeClr val="bg1"/>
                </a:solidFill>
                <a:latin typeface="Times" pitchFamily="2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032026" y="1422284"/>
              <a:ext cx="1440000" cy="5970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Accelerometer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Gyroscope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Barometric pressure</a:t>
              </a:r>
              <a:endParaRPr lang="fr-FR" sz="1200" dirty="0" smtClean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447769" y="1116947"/>
              <a:ext cx="1440000" cy="306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bg1"/>
                  </a:solidFill>
                  <a:latin typeface="Times" pitchFamily="2" charset="0"/>
                </a:rPr>
                <a:t>Vision</a:t>
              </a:r>
              <a:endParaRPr lang="fr-FR" sz="1200" b="1" dirty="0">
                <a:solidFill>
                  <a:schemeClr val="bg1"/>
                </a:solidFill>
                <a:latin typeface="Times" pitchFamily="2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447769" y="1422947"/>
              <a:ext cx="1440000" cy="5963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RGB-Camera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Omni-Camera</a:t>
              </a:r>
              <a:endParaRPr lang="en-GB" sz="1200" dirty="0">
                <a:solidFill>
                  <a:schemeClr val="tx1"/>
                </a:solidFill>
                <a:latin typeface="Times" pitchFamily="2" charset="0"/>
              </a:endParaRP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Depth-Camera</a:t>
              </a:r>
              <a:endParaRPr lang="fr-FR" sz="1400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616280" y="1116284"/>
              <a:ext cx="1440000" cy="306000"/>
            </a:xfrm>
            <a:prstGeom prst="rect">
              <a:avLst/>
            </a:prstGeom>
            <a:solidFill>
              <a:srgbClr val="339933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bg1"/>
                  </a:solidFill>
                  <a:latin typeface="Times" pitchFamily="2" charset="0"/>
                </a:rPr>
                <a:t>Ambient</a:t>
              </a:r>
              <a:endParaRPr lang="fr-FR" sz="1200" b="1" dirty="0">
                <a:solidFill>
                  <a:schemeClr val="bg1"/>
                </a:solidFill>
                <a:latin typeface="Times" pitchFamily="2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616280" y="1422284"/>
              <a:ext cx="1439999" cy="9265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Microphone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Radar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Wi-Fi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Vibrational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Pressure</a:t>
              </a:r>
              <a:endParaRPr lang="fr-FR" sz="1200" dirty="0" smtClean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17" name="Arrondir un rectangle avec un coin du même côté 16"/>
            <p:cNvSpPr/>
            <p:nvPr/>
          </p:nvSpPr>
          <p:spPr>
            <a:xfrm>
              <a:off x="2447769" y="834386"/>
              <a:ext cx="4608512" cy="281898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tx1"/>
                  </a:solidFill>
                  <a:latin typeface="Times" pitchFamily="2" charset="0"/>
                </a:rPr>
                <a:t>Signal acquisition</a:t>
              </a:r>
              <a:endParaRPr lang="fr-FR" sz="1200" b="1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</p:grpSp>
      <p:grpSp>
        <p:nvGrpSpPr>
          <p:cNvPr id="38" name="Groupe 37"/>
          <p:cNvGrpSpPr/>
          <p:nvPr/>
        </p:nvGrpSpPr>
        <p:grpSpPr>
          <a:xfrm>
            <a:off x="2447769" y="2848174"/>
            <a:ext cx="4608513" cy="1443928"/>
            <a:chOff x="2447768" y="3001155"/>
            <a:chExt cx="4608513" cy="1443928"/>
          </a:xfrm>
        </p:grpSpPr>
        <p:sp>
          <p:nvSpPr>
            <p:cNvPr id="15" name="Arrondir un rectangle avec un coin du même côté 14"/>
            <p:cNvSpPr/>
            <p:nvPr/>
          </p:nvSpPr>
          <p:spPr>
            <a:xfrm>
              <a:off x="2447769" y="3001155"/>
              <a:ext cx="4608512" cy="280800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tx1"/>
                  </a:solidFill>
                  <a:latin typeface="Times" pitchFamily="2" charset="0"/>
                </a:rPr>
                <a:t>Feature extraction</a:t>
              </a:r>
              <a:endParaRPr lang="fr-FR" sz="1200" b="1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447769" y="3281954"/>
              <a:ext cx="1440000" cy="306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bg1"/>
                  </a:solidFill>
                  <a:latin typeface="Times" pitchFamily="2" charset="0"/>
                </a:rPr>
                <a:t>Vision</a:t>
              </a:r>
              <a:endParaRPr lang="fr-FR" sz="1200" b="1" dirty="0">
                <a:solidFill>
                  <a:schemeClr val="bg1"/>
                </a:solidFill>
                <a:latin typeface="Times" pitchFamily="2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032024" y="3281955"/>
              <a:ext cx="1440000" cy="306000"/>
            </a:xfrm>
            <a:prstGeom prst="rect">
              <a:avLst/>
            </a:prstGeom>
            <a:solidFill>
              <a:srgbClr val="1F77B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bg1"/>
                  </a:solidFill>
                  <a:latin typeface="Times" pitchFamily="2" charset="0"/>
                </a:rPr>
                <a:t>Wearable</a:t>
              </a:r>
              <a:endParaRPr lang="fr-FR" sz="1200" b="1" dirty="0">
                <a:solidFill>
                  <a:schemeClr val="bg1"/>
                </a:solidFill>
                <a:latin typeface="Times" pitchFamily="2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032024" y="3587955"/>
              <a:ext cx="1440000" cy="58880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Position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Velocity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Angle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616281" y="3587955"/>
              <a:ext cx="1440000" cy="85712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Statistical measures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Fourier transform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Wavelet transform</a:t>
              </a:r>
            </a:p>
            <a:p>
              <a:pPr algn="ctr"/>
              <a:r>
                <a:rPr lang="en-GB" sz="1200" dirty="0" err="1" smtClean="0">
                  <a:solidFill>
                    <a:schemeClr val="tx1"/>
                  </a:solidFill>
                  <a:latin typeface="Times" pitchFamily="2" charset="0"/>
                </a:rPr>
                <a:t>Cepstrum</a:t>
              </a:r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 features</a:t>
              </a:r>
              <a:endParaRPr lang="fr-FR" sz="1200" dirty="0" smtClean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616281" y="3281955"/>
              <a:ext cx="1440000" cy="306000"/>
            </a:xfrm>
            <a:prstGeom prst="rect">
              <a:avLst/>
            </a:prstGeom>
            <a:solidFill>
              <a:srgbClr val="339933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bg1"/>
                  </a:solidFill>
                  <a:latin typeface="Times" pitchFamily="2" charset="0"/>
                </a:rPr>
                <a:t>Ambient</a:t>
              </a:r>
              <a:endParaRPr lang="fr-FR" sz="1200" b="1" dirty="0">
                <a:solidFill>
                  <a:schemeClr val="bg1"/>
                </a:solidFill>
                <a:latin typeface="Times" pitchFamily="2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447768" y="3587955"/>
              <a:ext cx="1440000" cy="58880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Position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Motion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Shape</a:t>
              </a:r>
            </a:p>
          </p:txBody>
        </p:sp>
      </p:grpSp>
      <p:sp>
        <p:nvSpPr>
          <p:cNvPr id="26" name="Flèche vers le bas 25"/>
          <p:cNvSpPr/>
          <p:nvPr/>
        </p:nvSpPr>
        <p:spPr>
          <a:xfrm>
            <a:off x="4492312" y="2550534"/>
            <a:ext cx="519427" cy="203211"/>
          </a:xfrm>
          <a:prstGeom prst="downArrow">
            <a:avLst>
              <a:gd name="adj1" fmla="val 68799"/>
              <a:gd name="adj2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67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H="1">
            <a:off x="2123728" y="3619706"/>
            <a:ext cx="288032" cy="50405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>
            <a:off x="2047856" y="4047890"/>
            <a:ext cx="151745" cy="151745"/>
          </a:xfrm>
          <a:prstGeom prst="ellipse">
            <a:avLst/>
          </a:prstGeom>
          <a:solidFill>
            <a:srgbClr val="2CA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Connecteur droit 14"/>
          <p:cNvCxnSpPr/>
          <p:nvPr/>
        </p:nvCxnSpPr>
        <p:spPr>
          <a:xfrm>
            <a:off x="2411760" y="3619706"/>
            <a:ext cx="271078" cy="50405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2682838" y="4125265"/>
            <a:ext cx="115131" cy="500881"/>
          </a:xfrm>
          <a:prstGeom prst="line">
            <a:avLst/>
          </a:prstGeom>
          <a:ln w="19050">
            <a:solidFill>
              <a:srgbClr val="1F77B4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 flipH="1">
            <a:off x="2540794" y="4125265"/>
            <a:ext cx="142044" cy="500881"/>
          </a:xfrm>
          <a:prstGeom prst="line">
            <a:avLst/>
          </a:prstGeom>
          <a:ln w="19050">
            <a:solidFill>
              <a:srgbClr val="1F77B4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lipse 24"/>
          <p:cNvSpPr/>
          <p:nvPr/>
        </p:nvSpPr>
        <p:spPr>
          <a:xfrm>
            <a:off x="2483768" y="4572317"/>
            <a:ext cx="114008" cy="114008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Ellipse 29"/>
          <p:cNvSpPr/>
          <p:nvPr/>
        </p:nvSpPr>
        <p:spPr>
          <a:xfrm>
            <a:off x="2739842" y="4572317"/>
            <a:ext cx="114008" cy="114008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3" name="Connecteur droit 32"/>
          <p:cNvCxnSpPr/>
          <p:nvPr/>
        </p:nvCxnSpPr>
        <p:spPr>
          <a:xfrm>
            <a:off x="3491879" y="3619705"/>
            <a:ext cx="115131" cy="500881"/>
          </a:xfrm>
          <a:prstGeom prst="line">
            <a:avLst/>
          </a:prstGeom>
          <a:ln w="19050">
            <a:solidFill>
              <a:srgbClr val="1F77B4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flipH="1">
            <a:off x="3349835" y="3619705"/>
            <a:ext cx="142044" cy="500881"/>
          </a:xfrm>
          <a:prstGeom prst="line">
            <a:avLst/>
          </a:prstGeom>
          <a:ln w="19050">
            <a:solidFill>
              <a:srgbClr val="1F77B4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lipse 28"/>
          <p:cNvSpPr/>
          <p:nvPr/>
        </p:nvSpPr>
        <p:spPr>
          <a:xfrm>
            <a:off x="3416007" y="3543833"/>
            <a:ext cx="151745" cy="151745"/>
          </a:xfrm>
          <a:prstGeom prst="ellipse">
            <a:avLst/>
          </a:prstGeom>
          <a:solidFill>
            <a:srgbClr val="2CA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Ellipse 26"/>
          <p:cNvSpPr/>
          <p:nvPr/>
        </p:nvSpPr>
        <p:spPr>
          <a:xfrm>
            <a:off x="2606966" y="4047890"/>
            <a:ext cx="151745" cy="151745"/>
          </a:xfrm>
          <a:prstGeom prst="ellipse">
            <a:avLst/>
          </a:prstGeom>
          <a:solidFill>
            <a:srgbClr val="D727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8" name="Groupe 17"/>
          <p:cNvGrpSpPr/>
          <p:nvPr/>
        </p:nvGrpSpPr>
        <p:grpSpPr>
          <a:xfrm>
            <a:off x="2200559" y="3809323"/>
            <a:ext cx="134368" cy="124823"/>
            <a:chOff x="1496544" y="3203904"/>
            <a:chExt cx="178845" cy="166140"/>
          </a:xfrm>
        </p:grpSpPr>
        <p:cxnSp>
          <p:nvCxnSpPr>
            <p:cNvPr id="19" name="Connecteur droit 18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 w="28575">
              <a:solidFill>
                <a:srgbClr val="FF7F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 w="28575">
              <a:solidFill>
                <a:srgbClr val="FF7F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Arc 2"/>
          <p:cNvSpPr/>
          <p:nvPr/>
        </p:nvSpPr>
        <p:spPr>
          <a:xfrm rot="1932196">
            <a:off x="2309539" y="3625852"/>
            <a:ext cx="489295" cy="536638"/>
          </a:xfrm>
          <a:prstGeom prst="arc">
            <a:avLst>
              <a:gd name="adj1" fmla="val 14729346"/>
              <a:gd name="adj2" fmla="val 20785059"/>
            </a:avLst>
          </a:prstGeom>
          <a:ln w="12700">
            <a:solidFill>
              <a:srgbClr val="FF7F0E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Ellipse 35"/>
          <p:cNvSpPr/>
          <p:nvPr/>
        </p:nvSpPr>
        <p:spPr>
          <a:xfrm>
            <a:off x="3292809" y="4066757"/>
            <a:ext cx="114008" cy="114008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Ellipse 36"/>
          <p:cNvSpPr/>
          <p:nvPr/>
        </p:nvSpPr>
        <p:spPr>
          <a:xfrm>
            <a:off x="3548883" y="4066757"/>
            <a:ext cx="114008" cy="114008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ZoneTexte 3"/>
          <p:cNvSpPr txBox="1"/>
          <p:nvPr/>
        </p:nvSpPr>
        <p:spPr>
          <a:xfrm>
            <a:off x="2853333" y="4221088"/>
            <a:ext cx="12314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i="1" dirty="0" smtClean="0">
                <a:solidFill>
                  <a:srgbClr val="1F77B4"/>
                </a:solidFill>
              </a:rPr>
              <a:t>1. Expansion</a:t>
            </a:r>
            <a:endParaRPr lang="fr-FR" sz="1600" i="1" dirty="0">
              <a:solidFill>
                <a:srgbClr val="1F77B4"/>
              </a:solidFill>
            </a:endParaRPr>
          </a:p>
        </p:txBody>
      </p:sp>
      <p:sp>
        <p:nvSpPr>
          <p:cNvPr id="38" name="ZoneTexte 37"/>
          <p:cNvSpPr txBox="1"/>
          <p:nvPr/>
        </p:nvSpPr>
        <p:spPr>
          <a:xfrm>
            <a:off x="945341" y="3697982"/>
            <a:ext cx="12164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i="1" dirty="0" smtClean="0">
                <a:solidFill>
                  <a:srgbClr val="FF7F0E"/>
                </a:solidFill>
              </a:rPr>
              <a:t>2. Reduction</a:t>
            </a:r>
            <a:endParaRPr lang="fr-FR" sz="1600" i="1" dirty="0">
              <a:solidFill>
                <a:srgbClr val="FF7F0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09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H="1">
            <a:off x="2123728" y="3619706"/>
            <a:ext cx="288032" cy="50405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>
            <a:off x="2047856" y="4047890"/>
            <a:ext cx="151745" cy="151745"/>
          </a:xfrm>
          <a:prstGeom prst="ellipse">
            <a:avLst/>
          </a:prstGeom>
          <a:solidFill>
            <a:srgbClr val="2CA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Connecteur droit 14"/>
          <p:cNvCxnSpPr/>
          <p:nvPr/>
        </p:nvCxnSpPr>
        <p:spPr>
          <a:xfrm>
            <a:off x="2411760" y="3619706"/>
            <a:ext cx="271078" cy="50405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lipse 28"/>
          <p:cNvSpPr/>
          <p:nvPr/>
        </p:nvSpPr>
        <p:spPr>
          <a:xfrm>
            <a:off x="3416007" y="3543833"/>
            <a:ext cx="151745" cy="151745"/>
          </a:xfrm>
          <a:prstGeom prst="ellipse">
            <a:avLst/>
          </a:prstGeom>
          <a:solidFill>
            <a:srgbClr val="2CA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Ellipse 26"/>
          <p:cNvSpPr/>
          <p:nvPr/>
        </p:nvSpPr>
        <p:spPr>
          <a:xfrm>
            <a:off x="2606966" y="4047890"/>
            <a:ext cx="151745" cy="151745"/>
          </a:xfrm>
          <a:prstGeom prst="ellipse">
            <a:avLst/>
          </a:prstGeom>
          <a:solidFill>
            <a:srgbClr val="D727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8" name="Groupe 17"/>
          <p:cNvGrpSpPr/>
          <p:nvPr/>
        </p:nvGrpSpPr>
        <p:grpSpPr>
          <a:xfrm>
            <a:off x="2200559" y="3809323"/>
            <a:ext cx="134368" cy="124823"/>
            <a:chOff x="1496544" y="3203904"/>
            <a:chExt cx="178845" cy="166140"/>
          </a:xfrm>
        </p:grpSpPr>
        <p:cxnSp>
          <p:nvCxnSpPr>
            <p:cNvPr id="19" name="Connecteur droit 18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 w="28575">
              <a:solidFill>
                <a:srgbClr val="1F77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 w="28575">
              <a:solidFill>
                <a:srgbClr val="1F77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Arc 2"/>
          <p:cNvSpPr/>
          <p:nvPr/>
        </p:nvSpPr>
        <p:spPr>
          <a:xfrm rot="1932196">
            <a:off x="2309539" y="3625852"/>
            <a:ext cx="489295" cy="536638"/>
          </a:xfrm>
          <a:prstGeom prst="arc">
            <a:avLst>
              <a:gd name="adj1" fmla="val 14729346"/>
              <a:gd name="adj2" fmla="val 20785059"/>
            </a:avLst>
          </a:prstGeom>
          <a:ln w="12700">
            <a:solidFill>
              <a:srgbClr val="1F77B4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962189" y="2941832"/>
            <a:ext cx="18382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i="1" dirty="0">
                <a:solidFill>
                  <a:srgbClr val="FF7F0E"/>
                </a:solidFill>
              </a:rPr>
              <a:t>2</a:t>
            </a:r>
            <a:r>
              <a:rPr lang="en-GB" sz="1600" i="1" dirty="0" smtClean="0">
                <a:solidFill>
                  <a:srgbClr val="FF7F0E"/>
                </a:solidFill>
              </a:rPr>
              <a:t>. Threshold update</a:t>
            </a:r>
            <a:endParaRPr lang="fr-FR" sz="1600" i="1" dirty="0">
              <a:solidFill>
                <a:srgbClr val="FF7F0E"/>
              </a:solidFill>
            </a:endParaRPr>
          </a:p>
        </p:txBody>
      </p:sp>
      <p:sp>
        <p:nvSpPr>
          <p:cNvPr id="38" name="ZoneTexte 37"/>
          <p:cNvSpPr txBox="1"/>
          <p:nvPr/>
        </p:nvSpPr>
        <p:spPr>
          <a:xfrm>
            <a:off x="1047914" y="3689474"/>
            <a:ext cx="10326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i="1" dirty="0">
                <a:solidFill>
                  <a:srgbClr val="1F77B4"/>
                </a:solidFill>
              </a:rPr>
              <a:t>1</a:t>
            </a:r>
            <a:r>
              <a:rPr lang="en-GB" sz="1600" i="1" dirty="0" smtClean="0">
                <a:solidFill>
                  <a:srgbClr val="1F77B4"/>
                </a:solidFill>
              </a:rPr>
              <a:t>. Pruning</a:t>
            </a:r>
            <a:endParaRPr lang="fr-FR" sz="1600" i="1" dirty="0">
              <a:solidFill>
                <a:srgbClr val="1F77B4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/>
              <p:cNvSpPr txBox="1"/>
              <p:nvPr/>
            </p:nvSpPr>
            <p:spPr>
              <a:xfrm>
                <a:off x="2789169" y="2846808"/>
                <a:ext cx="7027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1" i="1">
                              <a:solidFill>
                                <a:srgbClr val="FF7F0E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400" b="1" i="1">
                              <a:solidFill>
                                <a:srgbClr val="FF7F0E"/>
                              </a:solidFill>
                              <a:latin typeface="Cambria Math"/>
                            </a:rPr>
                            <m:t>𝝉</m:t>
                          </m:r>
                        </m:e>
                        <m:sub>
                          <m:r>
                            <a:rPr lang="en-GB" sz="1400" b="1" i="1">
                              <a:solidFill>
                                <a:srgbClr val="FF7F0E"/>
                              </a:solidFill>
                              <a:latin typeface="Cambria Math"/>
                            </a:rPr>
                            <m:t>𝒎</m:t>
                          </m:r>
                        </m:sub>
                      </m:sSub>
                    </m:oMath>
                  </m:oMathPara>
                </a14:m>
                <a:endParaRPr lang="fr-FR" sz="1400" b="1" dirty="0">
                  <a:solidFill>
                    <a:srgbClr val="FF7F0E"/>
                  </a:solidFill>
                </a:endParaRPr>
              </a:p>
            </p:txBody>
          </p:sp>
        </mc:Choice>
        <mc:Fallback xmlns="">
          <p:sp>
            <p:nvSpPr>
              <p:cNvPr id="28" name="ZoneTexte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9169" y="2846808"/>
                <a:ext cx="702711" cy="30777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ZoneTexte 38"/>
              <p:cNvSpPr txBox="1"/>
              <p:nvPr/>
            </p:nvSpPr>
            <p:spPr>
              <a:xfrm>
                <a:off x="1907704" y="3299115"/>
                <a:ext cx="7027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1" i="1">
                              <a:solidFill>
                                <a:srgbClr val="FF7F0E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400" b="1" i="1">
                              <a:solidFill>
                                <a:srgbClr val="FF7F0E"/>
                              </a:solidFill>
                              <a:latin typeface="Cambria Math"/>
                            </a:rPr>
                            <m:t>𝝉</m:t>
                          </m:r>
                        </m:e>
                        <m:sub>
                          <m:r>
                            <a:rPr lang="en-GB" sz="1400" b="1" i="1">
                              <a:solidFill>
                                <a:srgbClr val="FF7F0E"/>
                              </a:solidFill>
                              <a:latin typeface="Cambria Math"/>
                            </a:rPr>
                            <m:t>𝒎</m:t>
                          </m:r>
                        </m:sub>
                      </m:sSub>
                    </m:oMath>
                  </m:oMathPara>
                </a14:m>
                <a:endParaRPr lang="fr-FR" sz="1400" b="1" dirty="0">
                  <a:solidFill>
                    <a:srgbClr val="FF7F0E"/>
                  </a:solidFill>
                </a:endParaRPr>
              </a:p>
            </p:txBody>
          </p:sp>
        </mc:Choice>
        <mc:Fallback xmlns="">
          <p:sp>
            <p:nvSpPr>
              <p:cNvPr id="39" name="ZoneTexte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3299115"/>
                <a:ext cx="702711" cy="30777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770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38100">
            <a:solidFill>
              <a:srgbClr val="0399A9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3226140" y="4125114"/>
            <a:ext cx="135539" cy="504056"/>
          </a:xfrm>
          <a:prstGeom prst="line">
            <a:avLst/>
          </a:prstGeom>
          <a:ln w="38100">
            <a:solidFill>
              <a:srgbClr val="0399A9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 flipH="1">
            <a:off x="3222898" y="3619706"/>
            <a:ext cx="268982" cy="504056"/>
          </a:xfrm>
          <a:prstGeom prst="line">
            <a:avLst/>
          </a:prstGeom>
          <a:ln w="38100">
            <a:solidFill>
              <a:srgbClr val="0399A9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2411760" y="3619706"/>
            <a:ext cx="271078" cy="504056"/>
          </a:xfrm>
          <a:prstGeom prst="line">
            <a:avLst/>
          </a:prstGeom>
          <a:ln w="38100">
            <a:solidFill>
              <a:srgbClr val="0399A9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38100">
            <a:solidFill>
              <a:srgbClr val="0399A9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lipse 1"/>
          <p:cNvSpPr/>
          <p:nvPr/>
        </p:nvSpPr>
        <p:spPr>
          <a:xfrm>
            <a:off x="3539994" y="2458750"/>
            <a:ext cx="786919" cy="737736"/>
          </a:xfrm>
          <a:prstGeom prst="ellipse">
            <a:avLst/>
          </a:prstGeom>
          <a:solidFill>
            <a:srgbClr val="0399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Target data</a:t>
            </a:r>
            <a:endParaRPr lang="fr-FR" sz="1100" dirty="0"/>
          </a:p>
        </p:txBody>
      </p:sp>
      <p:cxnSp>
        <p:nvCxnSpPr>
          <p:cNvPr id="14" name="Connecteur droit 13"/>
          <p:cNvCxnSpPr/>
          <p:nvPr/>
        </p:nvCxnSpPr>
        <p:spPr>
          <a:xfrm flipH="1">
            <a:off x="2123728" y="3619706"/>
            <a:ext cx="288032" cy="50405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flipH="1">
            <a:off x="3082124" y="4125114"/>
            <a:ext cx="144016" cy="50405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>
            <a:off x="2047856" y="4047890"/>
            <a:ext cx="151745" cy="151745"/>
          </a:xfrm>
          <a:prstGeom prst="ellipse">
            <a:avLst/>
          </a:prstGeom>
          <a:solidFill>
            <a:srgbClr val="7EC2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" name="Connecteur droit 16"/>
          <p:cNvCxnSpPr/>
          <p:nvPr/>
        </p:nvCxnSpPr>
        <p:spPr>
          <a:xfrm>
            <a:off x="3491880" y="3619706"/>
            <a:ext cx="288032" cy="50405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lipse 27"/>
          <p:cNvSpPr/>
          <p:nvPr/>
        </p:nvSpPr>
        <p:spPr>
          <a:xfrm>
            <a:off x="3006252" y="4553298"/>
            <a:ext cx="151745" cy="151745"/>
          </a:xfrm>
          <a:prstGeom prst="ellipse">
            <a:avLst/>
          </a:prstGeom>
          <a:solidFill>
            <a:srgbClr val="C969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Arc 60"/>
          <p:cNvSpPr/>
          <p:nvPr/>
        </p:nvSpPr>
        <p:spPr>
          <a:xfrm rot="15365367">
            <a:off x="3155387" y="2692756"/>
            <a:ext cx="435644" cy="730086"/>
          </a:xfrm>
          <a:prstGeom prst="arc">
            <a:avLst>
              <a:gd name="adj1" fmla="val 17154808"/>
              <a:gd name="adj2" fmla="val 2530700"/>
            </a:avLst>
          </a:prstGeom>
          <a:ln w="12700">
            <a:solidFill>
              <a:srgbClr val="0399A9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Ellipse 28"/>
          <p:cNvSpPr/>
          <p:nvPr/>
        </p:nvSpPr>
        <p:spPr>
          <a:xfrm>
            <a:off x="3704040" y="4047890"/>
            <a:ext cx="151745" cy="151745"/>
          </a:xfrm>
          <a:prstGeom prst="ellipse">
            <a:avLst/>
          </a:prstGeom>
          <a:solidFill>
            <a:srgbClr val="C969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Connecteur droit 46"/>
          <p:cNvCxnSpPr/>
          <p:nvPr/>
        </p:nvCxnSpPr>
        <p:spPr>
          <a:xfrm>
            <a:off x="2682838" y="4125888"/>
            <a:ext cx="115131" cy="500881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/>
        </p:nvCxnSpPr>
        <p:spPr>
          <a:xfrm flipH="1">
            <a:off x="2540794" y="4125888"/>
            <a:ext cx="142044" cy="500881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Ellipse 48"/>
          <p:cNvSpPr/>
          <p:nvPr/>
        </p:nvSpPr>
        <p:spPr>
          <a:xfrm>
            <a:off x="2483768" y="4572940"/>
            <a:ext cx="114008" cy="11400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Ellipse 49"/>
          <p:cNvSpPr/>
          <p:nvPr/>
        </p:nvSpPr>
        <p:spPr>
          <a:xfrm>
            <a:off x="2739842" y="4572940"/>
            <a:ext cx="114008" cy="11400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Connecteur droit 50"/>
          <p:cNvCxnSpPr/>
          <p:nvPr/>
        </p:nvCxnSpPr>
        <p:spPr>
          <a:xfrm flipH="1">
            <a:off x="3222800" y="4631707"/>
            <a:ext cx="142044" cy="500881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>
            <a:off x="3364844" y="4631707"/>
            <a:ext cx="115131" cy="500881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Ellipse 52"/>
          <p:cNvSpPr/>
          <p:nvPr/>
        </p:nvSpPr>
        <p:spPr>
          <a:xfrm>
            <a:off x="3165774" y="5078759"/>
            <a:ext cx="114008" cy="11400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Ellipse 53"/>
          <p:cNvSpPr/>
          <p:nvPr/>
        </p:nvSpPr>
        <p:spPr>
          <a:xfrm>
            <a:off x="3421848" y="5078759"/>
            <a:ext cx="114008" cy="11400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Ellipse 26"/>
          <p:cNvSpPr/>
          <p:nvPr/>
        </p:nvSpPr>
        <p:spPr>
          <a:xfrm>
            <a:off x="2606966" y="4047890"/>
            <a:ext cx="151745" cy="151745"/>
          </a:xfrm>
          <a:prstGeom prst="ellipse">
            <a:avLst/>
          </a:prstGeom>
          <a:solidFill>
            <a:srgbClr val="C969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Ellipse 30"/>
          <p:cNvSpPr/>
          <p:nvPr/>
        </p:nvSpPr>
        <p:spPr>
          <a:xfrm>
            <a:off x="3285807" y="4553298"/>
            <a:ext cx="151745" cy="151745"/>
          </a:xfrm>
          <a:prstGeom prst="ellipse">
            <a:avLst/>
          </a:prstGeom>
          <a:solidFill>
            <a:srgbClr val="7EC2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0" name="Groupe 29"/>
          <p:cNvGrpSpPr/>
          <p:nvPr/>
        </p:nvGrpSpPr>
        <p:grpSpPr>
          <a:xfrm>
            <a:off x="2178321" y="3788664"/>
            <a:ext cx="178845" cy="166140"/>
            <a:chOff x="1496544" y="3203904"/>
            <a:chExt cx="178845" cy="166140"/>
          </a:xfrm>
        </p:grpSpPr>
        <p:cxnSp>
          <p:nvCxnSpPr>
            <p:cNvPr id="32" name="Connecteur droit 31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e 34"/>
          <p:cNvGrpSpPr/>
          <p:nvPr/>
        </p:nvGrpSpPr>
        <p:grpSpPr>
          <a:xfrm>
            <a:off x="3053645" y="4300422"/>
            <a:ext cx="178845" cy="166140"/>
            <a:chOff x="1496544" y="3203904"/>
            <a:chExt cx="178845" cy="166140"/>
          </a:xfrm>
        </p:grpSpPr>
        <p:cxnSp>
          <p:nvCxnSpPr>
            <p:cNvPr id="36" name="Connecteur droit 35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e 37"/>
          <p:cNvGrpSpPr/>
          <p:nvPr/>
        </p:nvGrpSpPr>
        <p:grpSpPr>
          <a:xfrm>
            <a:off x="3546473" y="3787891"/>
            <a:ext cx="178845" cy="166140"/>
            <a:chOff x="1496544" y="3203904"/>
            <a:chExt cx="178845" cy="166140"/>
          </a:xfrm>
        </p:grpSpPr>
        <p:cxnSp>
          <p:nvCxnSpPr>
            <p:cNvPr id="39" name="Connecteur droit 38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40601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38100">
            <a:solidFill>
              <a:srgbClr val="0399A9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3226140" y="4125114"/>
            <a:ext cx="135539" cy="504056"/>
          </a:xfrm>
          <a:prstGeom prst="line">
            <a:avLst/>
          </a:prstGeom>
          <a:ln w="38100">
            <a:solidFill>
              <a:srgbClr val="0399A9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 flipH="1">
            <a:off x="3222898" y="3619706"/>
            <a:ext cx="268982" cy="504056"/>
          </a:xfrm>
          <a:prstGeom prst="line">
            <a:avLst/>
          </a:prstGeom>
          <a:ln w="38100">
            <a:solidFill>
              <a:srgbClr val="0399A9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2411760" y="3619706"/>
            <a:ext cx="271078" cy="504056"/>
          </a:xfrm>
          <a:prstGeom prst="line">
            <a:avLst/>
          </a:prstGeom>
          <a:ln w="38100">
            <a:solidFill>
              <a:srgbClr val="0399A9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38100">
            <a:solidFill>
              <a:srgbClr val="0399A9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lipse 1"/>
          <p:cNvSpPr/>
          <p:nvPr/>
        </p:nvSpPr>
        <p:spPr>
          <a:xfrm>
            <a:off x="3539994" y="2458750"/>
            <a:ext cx="786919" cy="737736"/>
          </a:xfrm>
          <a:prstGeom prst="ellipse">
            <a:avLst/>
          </a:prstGeom>
          <a:solidFill>
            <a:srgbClr val="0399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Target data</a:t>
            </a:r>
            <a:endParaRPr lang="fr-FR" sz="1100" dirty="0"/>
          </a:p>
        </p:txBody>
      </p:sp>
      <p:cxnSp>
        <p:nvCxnSpPr>
          <p:cNvPr id="14" name="Connecteur droit 13"/>
          <p:cNvCxnSpPr/>
          <p:nvPr/>
        </p:nvCxnSpPr>
        <p:spPr>
          <a:xfrm flipH="1">
            <a:off x="2123728" y="3619706"/>
            <a:ext cx="288032" cy="50405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flipH="1">
            <a:off x="3082124" y="4125114"/>
            <a:ext cx="144016" cy="50405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>
            <a:off x="2047856" y="4047890"/>
            <a:ext cx="151745" cy="151745"/>
          </a:xfrm>
          <a:prstGeom prst="ellipse">
            <a:avLst/>
          </a:prstGeom>
          <a:solidFill>
            <a:srgbClr val="7EC2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" name="Connecteur droit 16"/>
          <p:cNvCxnSpPr/>
          <p:nvPr/>
        </p:nvCxnSpPr>
        <p:spPr>
          <a:xfrm>
            <a:off x="3491880" y="3619706"/>
            <a:ext cx="288032" cy="50405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lipse 27"/>
          <p:cNvSpPr/>
          <p:nvPr/>
        </p:nvSpPr>
        <p:spPr>
          <a:xfrm>
            <a:off x="3006252" y="4553298"/>
            <a:ext cx="151745" cy="151745"/>
          </a:xfrm>
          <a:prstGeom prst="ellipse">
            <a:avLst/>
          </a:prstGeom>
          <a:solidFill>
            <a:srgbClr val="C969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Arc 60"/>
          <p:cNvSpPr/>
          <p:nvPr/>
        </p:nvSpPr>
        <p:spPr>
          <a:xfrm rot="15365367">
            <a:off x="3155387" y="2692756"/>
            <a:ext cx="435644" cy="730086"/>
          </a:xfrm>
          <a:prstGeom prst="arc">
            <a:avLst>
              <a:gd name="adj1" fmla="val 17154808"/>
              <a:gd name="adj2" fmla="val 2530700"/>
            </a:avLst>
          </a:prstGeom>
          <a:ln w="12700">
            <a:solidFill>
              <a:srgbClr val="0399A9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Ellipse 28"/>
          <p:cNvSpPr/>
          <p:nvPr/>
        </p:nvSpPr>
        <p:spPr>
          <a:xfrm>
            <a:off x="3704040" y="4047890"/>
            <a:ext cx="151745" cy="151745"/>
          </a:xfrm>
          <a:prstGeom prst="ellipse">
            <a:avLst/>
          </a:prstGeom>
          <a:solidFill>
            <a:srgbClr val="C969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Ellipse 26"/>
          <p:cNvSpPr/>
          <p:nvPr/>
        </p:nvSpPr>
        <p:spPr>
          <a:xfrm>
            <a:off x="2606966" y="4047890"/>
            <a:ext cx="151745" cy="151745"/>
          </a:xfrm>
          <a:prstGeom prst="ellipse">
            <a:avLst/>
          </a:prstGeom>
          <a:solidFill>
            <a:srgbClr val="C969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Ellipse 30"/>
          <p:cNvSpPr/>
          <p:nvPr/>
        </p:nvSpPr>
        <p:spPr>
          <a:xfrm>
            <a:off x="3285807" y="4553298"/>
            <a:ext cx="151745" cy="151745"/>
          </a:xfrm>
          <a:prstGeom prst="ellipse">
            <a:avLst/>
          </a:prstGeom>
          <a:solidFill>
            <a:srgbClr val="7EC2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0" name="Groupe 29"/>
          <p:cNvGrpSpPr/>
          <p:nvPr/>
        </p:nvGrpSpPr>
        <p:grpSpPr>
          <a:xfrm>
            <a:off x="2178321" y="3788664"/>
            <a:ext cx="178845" cy="166140"/>
            <a:chOff x="1496544" y="3203904"/>
            <a:chExt cx="178845" cy="166140"/>
          </a:xfrm>
        </p:grpSpPr>
        <p:cxnSp>
          <p:nvCxnSpPr>
            <p:cNvPr id="32" name="Connecteur droit 31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e 34"/>
          <p:cNvGrpSpPr/>
          <p:nvPr/>
        </p:nvGrpSpPr>
        <p:grpSpPr>
          <a:xfrm>
            <a:off x="3053645" y="4300422"/>
            <a:ext cx="178845" cy="166140"/>
            <a:chOff x="1496544" y="3203904"/>
            <a:chExt cx="178845" cy="166140"/>
          </a:xfrm>
        </p:grpSpPr>
        <p:cxnSp>
          <p:nvCxnSpPr>
            <p:cNvPr id="36" name="Connecteur droit 35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/>
              <p:cNvSpPr txBox="1"/>
              <p:nvPr/>
            </p:nvSpPr>
            <p:spPr>
              <a:xfrm>
                <a:off x="3630706" y="3507194"/>
                <a:ext cx="70271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1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1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GB" sz="11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GB" sz="11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GB" sz="1100" b="0" i="1" smtClean="0">
                              <a:solidFill>
                                <a:srgbClr val="027886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fr-FR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GB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r>
                            <a:rPr lang="en-GB" sz="1100" b="0" i="1" smtClean="0">
                              <a:solidFill>
                                <a:srgbClr val="027886"/>
                              </a:solidFill>
                              <a:latin typeface="Cambria Math"/>
                            </a:rPr>
                            <m:t>𝑛𝑒𝑤</m:t>
                          </m:r>
                        </m:sup>
                      </m:sSup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38" name="ZoneTexte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0706" y="3507194"/>
                <a:ext cx="702711" cy="261610"/>
              </a:xfrm>
              <a:prstGeom prst="rect">
                <a:avLst/>
              </a:prstGeom>
              <a:blipFill rotWithShape="1">
                <a:blip r:embed="rId2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838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Connecteur droit 80"/>
          <p:cNvCxnSpPr/>
          <p:nvPr/>
        </p:nvCxnSpPr>
        <p:spPr>
          <a:xfrm>
            <a:off x="2682838" y="4125888"/>
            <a:ext cx="115131" cy="500881"/>
          </a:xfrm>
          <a:prstGeom prst="line">
            <a:avLst/>
          </a:prstGeom>
          <a:ln w="12700">
            <a:solidFill>
              <a:srgbClr val="88C2EA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cteur droit 149"/>
          <p:cNvCxnSpPr/>
          <p:nvPr/>
        </p:nvCxnSpPr>
        <p:spPr>
          <a:xfrm flipH="1">
            <a:off x="5768420" y="3911729"/>
            <a:ext cx="152852" cy="487322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3226140" y="4125114"/>
            <a:ext cx="135539" cy="504056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 flipH="1">
            <a:off x="3222898" y="3619706"/>
            <a:ext cx="268982" cy="504056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2411760" y="3619706"/>
            <a:ext cx="271078" cy="504056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>
            <a:off x="2047856" y="4047890"/>
            <a:ext cx="151745" cy="15174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Ellipse 27"/>
          <p:cNvSpPr/>
          <p:nvPr/>
        </p:nvSpPr>
        <p:spPr>
          <a:xfrm>
            <a:off x="3006252" y="4553298"/>
            <a:ext cx="151745" cy="15174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Connecteur droit 13"/>
          <p:cNvCxnSpPr/>
          <p:nvPr/>
        </p:nvCxnSpPr>
        <p:spPr>
          <a:xfrm flipH="1">
            <a:off x="2123728" y="3619706"/>
            <a:ext cx="288032" cy="504056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flipH="1">
            <a:off x="3082124" y="4125114"/>
            <a:ext cx="144016" cy="504056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3491880" y="3619706"/>
            <a:ext cx="288032" cy="504056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Ellipse 28"/>
          <p:cNvSpPr/>
          <p:nvPr/>
        </p:nvSpPr>
        <p:spPr>
          <a:xfrm>
            <a:off x="3704040" y="4047890"/>
            <a:ext cx="151745" cy="15174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9" name="Connecteur droit 118"/>
          <p:cNvCxnSpPr/>
          <p:nvPr/>
        </p:nvCxnSpPr>
        <p:spPr>
          <a:xfrm>
            <a:off x="6320494" y="2902265"/>
            <a:ext cx="537964" cy="504056"/>
          </a:xfrm>
          <a:prstGeom prst="line">
            <a:avLst/>
          </a:prstGeom>
          <a:ln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/>
          <p:cNvCxnSpPr/>
          <p:nvPr/>
        </p:nvCxnSpPr>
        <p:spPr>
          <a:xfrm>
            <a:off x="6592718" y="3911729"/>
            <a:ext cx="135539" cy="504056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/>
          <p:cNvCxnSpPr/>
          <p:nvPr/>
        </p:nvCxnSpPr>
        <p:spPr>
          <a:xfrm flipH="1">
            <a:off x="6589476" y="3406321"/>
            <a:ext cx="268982" cy="504056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/>
          <p:cNvCxnSpPr/>
          <p:nvPr/>
        </p:nvCxnSpPr>
        <p:spPr>
          <a:xfrm>
            <a:off x="5778338" y="3406321"/>
            <a:ext cx="142660" cy="503240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/>
          <p:cNvCxnSpPr/>
          <p:nvPr/>
        </p:nvCxnSpPr>
        <p:spPr>
          <a:xfrm flipH="1">
            <a:off x="5778338" y="2902265"/>
            <a:ext cx="542156" cy="504056"/>
          </a:xfrm>
          <a:prstGeom prst="line">
            <a:avLst/>
          </a:prstGeom>
          <a:ln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Ellipse 123"/>
          <p:cNvSpPr/>
          <p:nvPr/>
        </p:nvSpPr>
        <p:spPr>
          <a:xfrm>
            <a:off x="5433302" y="3853373"/>
            <a:ext cx="114008" cy="11400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Ellipse 126"/>
          <p:cNvSpPr/>
          <p:nvPr/>
        </p:nvSpPr>
        <p:spPr>
          <a:xfrm>
            <a:off x="6391698" y="4358781"/>
            <a:ext cx="114008" cy="114008"/>
          </a:xfrm>
          <a:prstGeom prst="ellipse">
            <a:avLst/>
          </a:prstGeom>
          <a:solidFill>
            <a:srgbClr val="027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Ellipse 127"/>
          <p:cNvSpPr/>
          <p:nvPr/>
        </p:nvSpPr>
        <p:spPr>
          <a:xfrm>
            <a:off x="7089486" y="3853373"/>
            <a:ext cx="114008" cy="11400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Ellipse 128"/>
          <p:cNvSpPr/>
          <p:nvPr/>
        </p:nvSpPr>
        <p:spPr>
          <a:xfrm>
            <a:off x="6671253" y="4358781"/>
            <a:ext cx="114008" cy="114008"/>
          </a:xfrm>
          <a:prstGeom prst="ellipse">
            <a:avLst/>
          </a:prstGeom>
          <a:solidFill>
            <a:srgbClr val="027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0" name="Ellipse 129"/>
          <p:cNvSpPr/>
          <p:nvPr/>
        </p:nvSpPr>
        <p:spPr>
          <a:xfrm>
            <a:off x="6906572" y="2245365"/>
            <a:ext cx="786919" cy="737736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Target data</a:t>
            </a:r>
            <a:endParaRPr lang="fr-FR" sz="1100" dirty="0"/>
          </a:p>
        </p:txBody>
      </p:sp>
      <p:cxnSp>
        <p:nvCxnSpPr>
          <p:cNvPr id="131" name="Connecteur droit 130"/>
          <p:cNvCxnSpPr/>
          <p:nvPr/>
        </p:nvCxnSpPr>
        <p:spPr>
          <a:xfrm flipH="1">
            <a:off x="5490306" y="3406321"/>
            <a:ext cx="288032" cy="50405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131"/>
          <p:cNvCxnSpPr/>
          <p:nvPr/>
        </p:nvCxnSpPr>
        <p:spPr>
          <a:xfrm flipH="1">
            <a:off x="6448702" y="3911729"/>
            <a:ext cx="144016" cy="504056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132"/>
          <p:cNvCxnSpPr/>
          <p:nvPr/>
        </p:nvCxnSpPr>
        <p:spPr>
          <a:xfrm>
            <a:off x="6858458" y="3406321"/>
            <a:ext cx="288032" cy="50405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Ellipse 133"/>
          <p:cNvSpPr/>
          <p:nvPr/>
        </p:nvSpPr>
        <p:spPr>
          <a:xfrm>
            <a:off x="6281560" y="2863331"/>
            <a:ext cx="77869" cy="7786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37" name="Groupe 136"/>
          <p:cNvGrpSpPr/>
          <p:nvPr/>
        </p:nvGrpSpPr>
        <p:grpSpPr>
          <a:xfrm>
            <a:off x="5544899" y="3575279"/>
            <a:ext cx="178845" cy="166140"/>
            <a:chOff x="1496544" y="3203904"/>
            <a:chExt cx="178845" cy="166140"/>
          </a:xfrm>
        </p:grpSpPr>
        <p:cxnSp>
          <p:nvCxnSpPr>
            <p:cNvPr id="138" name="Connecteur droit 137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cteur droit 138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Groupe 142"/>
          <p:cNvGrpSpPr/>
          <p:nvPr/>
        </p:nvGrpSpPr>
        <p:grpSpPr>
          <a:xfrm>
            <a:off x="6923195" y="3575279"/>
            <a:ext cx="178845" cy="166140"/>
            <a:chOff x="1496544" y="3203904"/>
            <a:chExt cx="178845" cy="166140"/>
          </a:xfrm>
        </p:grpSpPr>
        <p:cxnSp>
          <p:nvCxnSpPr>
            <p:cNvPr id="144" name="Connecteur droit 143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cteur droit 144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6" name="Arc 145"/>
          <p:cNvSpPr/>
          <p:nvPr/>
        </p:nvSpPr>
        <p:spPr>
          <a:xfrm rot="15365367">
            <a:off x="6521965" y="2479371"/>
            <a:ext cx="435644" cy="730086"/>
          </a:xfrm>
          <a:prstGeom prst="arc">
            <a:avLst>
              <a:gd name="adj1" fmla="val 17154808"/>
              <a:gd name="adj2" fmla="val 2530700"/>
            </a:avLst>
          </a:prstGeom>
          <a:ln w="12700">
            <a:solidFill>
              <a:srgbClr val="1F77B4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7" name="Connecteur droit 146"/>
          <p:cNvCxnSpPr/>
          <p:nvPr/>
        </p:nvCxnSpPr>
        <p:spPr>
          <a:xfrm>
            <a:off x="5921272" y="3910377"/>
            <a:ext cx="126701" cy="488674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Ellipse 147"/>
          <p:cNvSpPr/>
          <p:nvPr/>
        </p:nvSpPr>
        <p:spPr>
          <a:xfrm>
            <a:off x="5712316" y="4345762"/>
            <a:ext cx="114008" cy="114008"/>
          </a:xfrm>
          <a:prstGeom prst="ellipse">
            <a:avLst/>
          </a:prstGeom>
          <a:solidFill>
            <a:srgbClr val="027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Ellipse 148"/>
          <p:cNvSpPr/>
          <p:nvPr/>
        </p:nvSpPr>
        <p:spPr>
          <a:xfrm>
            <a:off x="5985782" y="4346297"/>
            <a:ext cx="114008" cy="114008"/>
          </a:xfrm>
          <a:prstGeom prst="ellipse">
            <a:avLst/>
          </a:prstGeom>
          <a:solidFill>
            <a:srgbClr val="027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2" name="Ellipse 161"/>
          <p:cNvSpPr/>
          <p:nvPr/>
        </p:nvSpPr>
        <p:spPr>
          <a:xfrm>
            <a:off x="5883767" y="3870413"/>
            <a:ext cx="77869" cy="7786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3" name="Ellipse 162"/>
          <p:cNvSpPr/>
          <p:nvPr/>
        </p:nvSpPr>
        <p:spPr>
          <a:xfrm>
            <a:off x="6551402" y="3872794"/>
            <a:ext cx="77869" cy="7786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ZoneTexte 170"/>
              <p:cNvSpPr txBox="1"/>
              <p:nvPr/>
            </p:nvSpPr>
            <p:spPr>
              <a:xfrm>
                <a:off x="5277228" y="4016160"/>
                <a:ext cx="70271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1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1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GB" sz="11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GB" sz="11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GB" sz="1100" b="0" i="1" smtClean="0">
                              <a:solidFill>
                                <a:srgbClr val="027886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fr-FR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GB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r>
                            <a:rPr lang="en-GB" sz="1100" b="0" i="1" smtClean="0">
                              <a:solidFill>
                                <a:srgbClr val="027886"/>
                              </a:solidFill>
                              <a:latin typeface="Cambria Math"/>
                            </a:rPr>
                            <m:t>𝑛𝑒𝑤</m:t>
                          </m:r>
                        </m:sup>
                      </m:sSup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171" name="ZoneTexte 1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7228" y="4016160"/>
                <a:ext cx="702711" cy="261610"/>
              </a:xfrm>
              <a:prstGeom prst="rect">
                <a:avLst/>
              </a:prstGeom>
              <a:blipFill rotWithShape="1">
                <a:blip r:embed="rId2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ZoneTexte 176"/>
              <p:cNvSpPr txBox="1"/>
              <p:nvPr/>
            </p:nvSpPr>
            <p:spPr>
              <a:xfrm>
                <a:off x="6591997" y="4017112"/>
                <a:ext cx="702711" cy="275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1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1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GB" sz="1100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GB" sz="11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GB" sz="1100" b="0" i="1" smtClean="0">
                              <a:solidFill>
                                <a:srgbClr val="027886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fr-FR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GB" sz="1100" b="0" i="1" smtClean="0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  <m:sup>
                          <m:r>
                            <a:rPr lang="en-GB" sz="1100" b="0" i="1" smtClean="0">
                              <a:solidFill>
                                <a:srgbClr val="027886"/>
                              </a:solidFill>
                              <a:latin typeface="Cambria Math"/>
                            </a:rPr>
                            <m:t>𝑛𝑒𝑤</m:t>
                          </m:r>
                        </m:sup>
                      </m:sSup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177" name="ZoneTexte 1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1997" y="4017112"/>
                <a:ext cx="702711" cy="27520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Connecteur droit 79"/>
          <p:cNvCxnSpPr/>
          <p:nvPr/>
        </p:nvCxnSpPr>
        <p:spPr>
          <a:xfrm flipH="1">
            <a:off x="2540794" y="4125888"/>
            <a:ext cx="142044" cy="500881"/>
          </a:xfrm>
          <a:prstGeom prst="line">
            <a:avLst/>
          </a:prstGeom>
          <a:ln w="12700">
            <a:solidFill>
              <a:srgbClr val="88C2EA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Ellipse 81"/>
          <p:cNvSpPr/>
          <p:nvPr/>
        </p:nvSpPr>
        <p:spPr>
          <a:xfrm>
            <a:off x="2483768" y="4572940"/>
            <a:ext cx="114008" cy="114008"/>
          </a:xfrm>
          <a:prstGeom prst="ellipse">
            <a:avLst/>
          </a:prstGeom>
          <a:solidFill>
            <a:srgbClr val="88C2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Ellipse 26"/>
          <p:cNvSpPr/>
          <p:nvPr/>
        </p:nvSpPr>
        <p:spPr>
          <a:xfrm>
            <a:off x="2606966" y="4047890"/>
            <a:ext cx="151745" cy="15174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Ellipse 82"/>
          <p:cNvSpPr/>
          <p:nvPr/>
        </p:nvSpPr>
        <p:spPr>
          <a:xfrm>
            <a:off x="2739842" y="4572940"/>
            <a:ext cx="114008" cy="114008"/>
          </a:xfrm>
          <a:prstGeom prst="ellipse">
            <a:avLst/>
          </a:prstGeom>
          <a:solidFill>
            <a:srgbClr val="88C2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4" name="Connecteur droit 83"/>
          <p:cNvCxnSpPr/>
          <p:nvPr/>
        </p:nvCxnSpPr>
        <p:spPr>
          <a:xfrm flipH="1">
            <a:off x="3222800" y="4631707"/>
            <a:ext cx="142044" cy="500881"/>
          </a:xfrm>
          <a:prstGeom prst="line">
            <a:avLst/>
          </a:prstGeom>
          <a:ln w="12700">
            <a:solidFill>
              <a:srgbClr val="88C2EA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/>
          <p:cNvCxnSpPr/>
          <p:nvPr/>
        </p:nvCxnSpPr>
        <p:spPr>
          <a:xfrm>
            <a:off x="3364844" y="4631707"/>
            <a:ext cx="115131" cy="500881"/>
          </a:xfrm>
          <a:prstGeom prst="line">
            <a:avLst/>
          </a:prstGeom>
          <a:ln w="12700">
            <a:solidFill>
              <a:srgbClr val="88C2EA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Ellipse 30"/>
          <p:cNvSpPr/>
          <p:nvPr/>
        </p:nvSpPr>
        <p:spPr>
          <a:xfrm>
            <a:off x="3285807" y="4553298"/>
            <a:ext cx="151745" cy="15174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Ellipse 85"/>
          <p:cNvSpPr/>
          <p:nvPr/>
        </p:nvSpPr>
        <p:spPr>
          <a:xfrm>
            <a:off x="3165774" y="5078759"/>
            <a:ext cx="114008" cy="114008"/>
          </a:xfrm>
          <a:prstGeom prst="ellipse">
            <a:avLst/>
          </a:prstGeom>
          <a:solidFill>
            <a:srgbClr val="88C2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Ellipse 86"/>
          <p:cNvSpPr/>
          <p:nvPr/>
        </p:nvSpPr>
        <p:spPr>
          <a:xfrm>
            <a:off x="3421848" y="5078759"/>
            <a:ext cx="114008" cy="114008"/>
          </a:xfrm>
          <a:prstGeom prst="ellipse">
            <a:avLst/>
          </a:prstGeom>
          <a:solidFill>
            <a:srgbClr val="88C2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88" name="Groupe 87"/>
          <p:cNvGrpSpPr/>
          <p:nvPr/>
        </p:nvGrpSpPr>
        <p:grpSpPr>
          <a:xfrm>
            <a:off x="2178321" y="3788664"/>
            <a:ext cx="178845" cy="166140"/>
            <a:chOff x="1496544" y="3203904"/>
            <a:chExt cx="178845" cy="166140"/>
          </a:xfrm>
        </p:grpSpPr>
        <p:cxnSp>
          <p:nvCxnSpPr>
            <p:cNvPr id="89" name="Connecteur droit 88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cteur droit 89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e 90"/>
          <p:cNvGrpSpPr/>
          <p:nvPr/>
        </p:nvGrpSpPr>
        <p:grpSpPr>
          <a:xfrm>
            <a:off x="3053645" y="4300422"/>
            <a:ext cx="178845" cy="166140"/>
            <a:chOff x="1496544" y="3203904"/>
            <a:chExt cx="178845" cy="166140"/>
          </a:xfrm>
        </p:grpSpPr>
        <p:cxnSp>
          <p:nvCxnSpPr>
            <p:cNvPr id="92" name="Connecteur droit 91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cteur droit 92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Groupe 93"/>
          <p:cNvGrpSpPr/>
          <p:nvPr/>
        </p:nvGrpSpPr>
        <p:grpSpPr>
          <a:xfrm>
            <a:off x="3556617" y="3788664"/>
            <a:ext cx="178845" cy="166140"/>
            <a:chOff x="1496544" y="3203904"/>
            <a:chExt cx="178845" cy="166140"/>
          </a:xfrm>
        </p:grpSpPr>
        <p:cxnSp>
          <p:nvCxnSpPr>
            <p:cNvPr id="95" name="Connecteur droit 94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eur droit 95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Ellipse 63"/>
          <p:cNvSpPr/>
          <p:nvPr/>
        </p:nvSpPr>
        <p:spPr>
          <a:xfrm>
            <a:off x="3539994" y="2458750"/>
            <a:ext cx="786919" cy="737736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Target data</a:t>
            </a:r>
            <a:endParaRPr lang="fr-FR" sz="1100" dirty="0"/>
          </a:p>
        </p:txBody>
      </p:sp>
      <p:sp>
        <p:nvSpPr>
          <p:cNvPr id="65" name="Arc 64"/>
          <p:cNvSpPr/>
          <p:nvPr/>
        </p:nvSpPr>
        <p:spPr>
          <a:xfrm rot="15365367">
            <a:off x="3155387" y="2692756"/>
            <a:ext cx="435644" cy="730086"/>
          </a:xfrm>
          <a:prstGeom prst="arc">
            <a:avLst>
              <a:gd name="adj1" fmla="val 17154808"/>
              <a:gd name="adj2" fmla="val 2530700"/>
            </a:avLst>
          </a:prstGeom>
          <a:ln w="12700">
            <a:solidFill>
              <a:srgbClr val="1F77B4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8764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0" name="Connecteur droit 149"/>
          <p:cNvCxnSpPr/>
          <p:nvPr/>
        </p:nvCxnSpPr>
        <p:spPr>
          <a:xfrm flipH="1">
            <a:off x="5768420" y="3911729"/>
            <a:ext cx="152852" cy="487322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3226140" y="4125114"/>
            <a:ext cx="135539" cy="504056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 flipH="1">
            <a:off x="3222898" y="3619706"/>
            <a:ext cx="268982" cy="504056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2411760" y="3619706"/>
            <a:ext cx="271078" cy="504056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>
            <a:off x="2047856" y="4047890"/>
            <a:ext cx="151745" cy="15174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Ellipse 27"/>
          <p:cNvSpPr/>
          <p:nvPr/>
        </p:nvSpPr>
        <p:spPr>
          <a:xfrm>
            <a:off x="3006252" y="4553298"/>
            <a:ext cx="151745" cy="15174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Connecteur droit 13"/>
          <p:cNvCxnSpPr/>
          <p:nvPr/>
        </p:nvCxnSpPr>
        <p:spPr>
          <a:xfrm flipH="1">
            <a:off x="2123728" y="3619706"/>
            <a:ext cx="288032" cy="504056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flipH="1">
            <a:off x="3082124" y="4125114"/>
            <a:ext cx="144016" cy="504056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3491880" y="3619706"/>
            <a:ext cx="288032" cy="504056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Ellipse 28"/>
          <p:cNvSpPr/>
          <p:nvPr/>
        </p:nvSpPr>
        <p:spPr>
          <a:xfrm>
            <a:off x="3704040" y="4047890"/>
            <a:ext cx="151745" cy="15174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9" name="Connecteur droit 118"/>
          <p:cNvCxnSpPr/>
          <p:nvPr/>
        </p:nvCxnSpPr>
        <p:spPr>
          <a:xfrm>
            <a:off x="6320494" y="2902265"/>
            <a:ext cx="537964" cy="504056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/>
          <p:cNvCxnSpPr/>
          <p:nvPr/>
        </p:nvCxnSpPr>
        <p:spPr>
          <a:xfrm>
            <a:off x="6592718" y="3911729"/>
            <a:ext cx="135539" cy="504056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/>
          <p:cNvCxnSpPr/>
          <p:nvPr/>
        </p:nvCxnSpPr>
        <p:spPr>
          <a:xfrm flipH="1">
            <a:off x="6589476" y="3406321"/>
            <a:ext cx="268982" cy="504056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/>
          <p:cNvCxnSpPr/>
          <p:nvPr/>
        </p:nvCxnSpPr>
        <p:spPr>
          <a:xfrm>
            <a:off x="5778338" y="3406321"/>
            <a:ext cx="142660" cy="503240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/>
          <p:cNvCxnSpPr/>
          <p:nvPr/>
        </p:nvCxnSpPr>
        <p:spPr>
          <a:xfrm flipH="1">
            <a:off x="5778338" y="2902265"/>
            <a:ext cx="542156" cy="504056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Ellipse 123"/>
          <p:cNvSpPr/>
          <p:nvPr/>
        </p:nvSpPr>
        <p:spPr>
          <a:xfrm>
            <a:off x="5433302" y="3853373"/>
            <a:ext cx="114008" cy="11400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Ellipse 126"/>
          <p:cNvSpPr/>
          <p:nvPr/>
        </p:nvSpPr>
        <p:spPr>
          <a:xfrm>
            <a:off x="6391698" y="4358781"/>
            <a:ext cx="114008" cy="114008"/>
          </a:xfrm>
          <a:prstGeom prst="ellipse">
            <a:avLst/>
          </a:prstGeom>
          <a:solidFill>
            <a:srgbClr val="027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Ellipse 127"/>
          <p:cNvSpPr/>
          <p:nvPr/>
        </p:nvSpPr>
        <p:spPr>
          <a:xfrm>
            <a:off x="7089486" y="3853373"/>
            <a:ext cx="114008" cy="11400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Ellipse 128"/>
          <p:cNvSpPr/>
          <p:nvPr/>
        </p:nvSpPr>
        <p:spPr>
          <a:xfrm>
            <a:off x="6671253" y="4358781"/>
            <a:ext cx="114008" cy="114008"/>
          </a:xfrm>
          <a:prstGeom prst="ellipse">
            <a:avLst/>
          </a:prstGeom>
          <a:solidFill>
            <a:srgbClr val="027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1" name="Connecteur droit 130"/>
          <p:cNvCxnSpPr/>
          <p:nvPr/>
        </p:nvCxnSpPr>
        <p:spPr>
          <a:xfrm flipH="1">
            <a:off x="5490306" y="3406321"/>
            <a:ext cx="288032" cy="50405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131"/>
          <p:cNvCxnSpPr/>
          <p:nvPr/>
        </p:nvCxnSpPr>
        <p:spPr>
          <a:xfrm flipH="1">
            <a:off x="6448702" y="3911729"/>
            <a:ext cx="144016" cy="504056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132"/>
          <p:cNvCxnSpPr/>
          <p:nvPr/>
        </p:nvCxnSpPr>
        <p:spPr>
          <a:xfrm>
            <a:off x="6858458" y="3406321"/>
            <a:ext cx="288032" cy="50405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Ellipse 133"/>
          <p:cNvSpPr/>
          <p:nvPr/>
        </p:nvSpPr>
        <p:spPr>
          <a:xfrm>
            <a:off x="6281560" y="2863331"/>
            <a:ext cx="77869" cy="7786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37" name="Groupe 136"/>
          <p:cNvGrpSpPr/>
          <p:nvPr/>
        </p:nvGrpSpPr>
        <p:grpSpPr>
          <a:xfrm>
            <a:off x="5544899" y="3575279"/>
            <a:ext cx="178845" cy="166140"/>
            <a:chOff x="1496544" y="3203904"/>
            <a:chExt cx="178845" cy="166140"/>
          </a:xfrm>
        </p:grpSpPr>
        <p:cxnSp>
          <p:nvCxnSpPr>
            <p:cNvPr id="138" name="Connecteur droit 137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cteur droit 138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Groupe 142"/>
          <p:cNvGrpSpPr/>
          <p:nvPr/>
        </p:nvGrpSpPr>
        <p:grpSpPr>
          <a:xfrm>
            <a:off x="6923195" y="3575279"/>
            <a:ext cx="178845" cy="166140"/>
            <a:chOff x="1496544" y="3203904"/>
            <a:chExt cx="178845" cy="166140"/>
          </a:xfrm>
        </p:grpSpPr>
        <p:cxnSp>
          <p:nvCxnSpPr>
            <p:cNvPr id="144" name="Connecteur droit 143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cteur droit 144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7" name="Connecteur droit 146"/>
          <p:cNvCxnSpPr/>
          <p:nvPr/>
        </p:nvCxnSpPr>
        <p:spPr>
          <a:xfrm>
            <a:off x="5921272" y="3910377"/>
            <a:ext cx="126701" cy="488674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Ellipse 147"/>
          <p:cNvSpPr/>
          <p:nvPr/>
        </p:nvSpPr>
        <p:spPr>
          <a:xfrm>
            <a:off x="5712316" y="4345762"/>
            <a:ext cx="114008" cy="114008"/>
          </a:xfrm>
          <a:prstGeom prst="ellipse">
            <a:avLst/>
          </a:prstGeom>
          <a:solidFill>
            <a:srgbClr val="027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Ellipse 148"/>
          <p:cNvSpPr/>
          <p:nvPr/>
        </p:nvSpPr>
        <p:spPr>
          <a:xfrm>
            <a:off x="5985782" y="4346297"/>
            <a:ext cx="114008" cy="114008"/>
          </a:xfrm>
          <a:prstGeom prst="ellipse">
            <a:avLst/>
          </a:prstGeom>
          <a:solidFill>
            <a:srgbClr val="027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2" name="Ellipse 161"/>
          <p:cNvSpPr/>
          <p:nvPr/>
        </p:nvSpPr>
        <p:spPr>
          <a:xfrm>
            <a:off x="5883767" y="3870413"/>
            <a:ext cx="77869" cy="7786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3" name="Ellipse 162"/>
          <p:cNvSpPr/>
          <p:nvPr/>
        </p:nvSpPr>
        <p:spPr>
          <a:xfrm>
            <a:off x="6551402" y="3872794"/>
            <a:ext cx="77869" cy="7786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ZoneTexte 170"/>
              <p:cNvSpPr txBox="1"/>
              <p:nvPr/>
            </p:nvSpPr>
            <p:spPr>
              <a:xfrm>
                <a:off x="5277228" y="4016160"/>
                <a:ext cx="70271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1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1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GB" sz="11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GB" sz="11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GB" sz="1100" b="0" i="1" smtClean="0">
                              <a:solidFill>
                                <a:srgbClr val="027886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fr-FR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GB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r>
                            <a:rPr lang="en-GB" sz="1100" b="0" i="1" smtClean="0">
                              <a:solidFill>
                                <a:srgbClr val="027886"/>
                              </a:solidFill>
                              <a:latin typeface="Cambria Math"/>
                            </a:rPr>
                            <m:t>𝑛𝑒𝑤</m:t>
                          </m:r>
                        </m:sup>
                      </m:sSup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171" name="ZoneTexte 1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7228" y="4016160"/>
                <a:ext cx="702711" cy="261610"/>
              </a:xfrm>
              <a:prstGeom prst="rect">
                <a:avLst/>
              </a:prstGeom>
              <a:blipFill rotWithShape="1">
                <a:blip r:embed="rId2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ZoneTexte 176"/>
              <p:cNvSpPr txBox="1"/>
              <p:nvPr/>
            </p:nvSpPr>
            <p:spPr>
              <a:xfrm>
                <a:off x="6591997" y="4017112"/>
                <a:ext cx="702711" cy="275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1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1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GB" sz="1100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GB" sz="11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GB" sz="1100" b="0" i="1" smtClean="0">
                              <a:solidFill>
                                <a:srgbClr val="027886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fr-FR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GB" sz="1100" b="0" i="1" smtClean="0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  <m:sup>
                          <m:r>
                            <a:rPr lang="en-GB" sz="1100" b="0" i="1" smtClean="0">
                              <a:solidFill>
                                <a:srgbClr val="027886"/>
                              </a:solidFill>
                              <a:latin typeface="Cambria Math"/>
                            </a:rPr>
                            <m:t>𝑛𝑒𝑤</m:t>
                          </m:r>
                        </m:sup>
                      </m:sSup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177" name="ZoneTexte 1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1997" y="4017112"/>
                <a:ext cx="702711" cy="27520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Ellipse 26"/>
          <p:cNvSpPr/>
          <p:nvPr/>
        </p:nvSpPr>
        <p:spPr>
          <a:xfrm>
            <a:off x="2606966" y="4047890"/>
            <a:ext cx="151745" cy="15174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Ellipse 30"/>
          <p:cNvSpPr/>
          <p:nvPr/>
        </p:nvSpPr>
        <p:spPr>
          <a:xfrm>
            <a:off x="3285807" y="4553298"/>
            <a:ext cx="151745" cy="15174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089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0" name="Connecteur droit 149"/>
          <p:cNvCxnSpPr/>
          <p:nvPr/>
        </p:nvCxnSpPr>
        <p:spPr>
          <a:xfrm flipH="1">
            <a:off x="5768420" y="3911729"/>
            <a:ext cx="152852" cy="487322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1905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3226140" y="4125114"/>
            <a:ext cx="135539" cy="504056"/>
          </a:xfrm>
          <a:prstGeom prst="line">
            <a:avLst/>
          </a:prstGeom>
          <a:ln w="1905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 flipH="1">
            <a:off x="3222898" y="3619706"/>
            <a:ext cx="268982" cy="504056"/>
          </a:xfrm>
          <a:prstGeom prst="line">
            <a:avLst/>
          </a:prstGeom>
          <a:ln w="1905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2411760" y="3619706"/>
            <a:ext cx="271078" cy="504056"/>
          </a:xfrm>
          <a:prstGeom prst="line">
            <a:avLst/>
          </a:prstGeom>
          <a:ln w="1905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1905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>
            <a:off x="2047856" y="4047890"/>
            <a:ext cx="151745" cy="15174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Ellipse 27"/>
          <p:cNvSpPr/>
          <p:nvPr/>
        </p:nvSpPr>
        <p:spPr>
          <a:xfrm>
            <a:off x="3006252" y="4553298"/>
            <a:ext cx="151745" cy="15174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Connecteur droit 13"/>
          <p:cNvCxnSpPr/>
          <p:nvPr/>
        </p:nvCxnSpPr>
        <p:spPr>
          <a:xfrm flipH="1">
            <a:off x="2123728" y="3619706"/>
            <a:ext cx="288032" cy="504056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flipH="1">
            <a:off x="3082124" y="4125114"/>
            <a:ext cx="144016" cy="504056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3491880" y="3619706"/>
            <a:ext cx="288032" cy="504056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Ellipse 28"/>
          <p:cNvSpPr/>
          <p:nvPr/>
        </p:nvSpPr>
        <p:spPr>
          <a:xfrm>
            <a:off x="3704040" y="4047890"/>
            <a:ext cx="151745" cy="15174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9" name="Connecteur droit 118"/>
          <p:cNvCxnSpPr/>
          <p:nvPr/>
        </p:nvCxnSpPr>
        <p:spPr>
          <a:xfrm>
            <a:off x="6320494" y="2902265"/>
            <a:ext cx="537964" cy="504056"/>
          </a:xfrm>
          <a:prstGeom prst="line">
            <a:avLst/>
          </a:prstGeom>
          <a:ln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/>
          <p:cNvCxnSpPr/>
          <p:nvPr/>
        </p:nvCxnSpPr>
        <p:spPr>
          <a:xfrm>
            <a:off x="6592718" y="3911729"/>
            <a:ext cx="135539" cy="504056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/>
          <p:cNvCxnSpPr/>
          <p:nvPr/>
        </p:nvCxnSpPr>
        <p:spPr>
          <a:xfrm flipH="1">
            <a:off x="6589476" y="3406321"/>
            <a:ext cx="268982" cy="504056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/>
          <p:cNvCxnSpPr/>
          <p:nvPr/>
        </p:nvCxnSpPr>
        <p:spPr>
          <a:xfrm>
            <a:off x="5778338" y="3406321"/>
            <a:ext cx="142660" cy="503240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/>
          <p:cNvCxnSpPr/>
          <p:nvPr/>
        </p:nvCxnSpPr>
        <p:spPr>
          <a:xfrm flipH="1">
            <a:off x="5778338" y="2902265"/>
            <a:ext cx="542156" cy="504056"/>
          </a:xfrm>
          <a:prstGeom prst="line">
            <a:avLst/>
          </a:prstGeom>
          <a:ln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Ellipse 123"/>
          <p:cNvSpPr/>
          <p:nvPr/>
        </p:nvSpPr>
        <p:spPr>
          <a:xfrm>
            <a:off x="5433302" y="3853373"/>
            <a:ext cx="114008" cy="11400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Ellipse 126"/>
          <p:cNvSpPr/>
          <p:nvPr/>
        </p:nvSpPr>
        <p:spPr>
          <a:xfrm>
            <a:off x="6391698" y="4358781"/>
            <a:ext cx="114008" cy="114008"/>
          </a:xfrm>
          <a:prstGeom prst="ellipse">
            <a:avLst/>
          </a:prstGeom>
          <a:solidFill>
            <a:srgbClr val="027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Ellipse 127"/>
          <p:cNvSpPr/>
          <p:nvPr/>
        </p:nvSpPr>
        <p:spPr>
          <a:xfrm>
            <a:off x="7089486" y="3853373"/>
            <a:ext cx="114008" cy="11400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Ellipse 128"/>
          <p:cNvSpPr/>
          <p:nvPr/>
        </p:nvSpPr>
        <p:spPr>
          <a:xfrm>
            <a:off x="6671253" y="4358781"/>
            <a:ext cx="114008" cy="114008"/>
          </a:xfrm>
          <a:prstGeom prst="ellipse">
            <a:avLst/>
          </a:prstGeom>
          <a:solidFill>
            <a:srgbClr val="027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0" name="Ellipse 129"/>
          <p:cNvSpPr/>
          <p:nvPr/>
        </p:nvSpPr>
        <p:spPr>
          <a:xfrm>
            <a:off x="6906572" y="2245365"/>
            <a:ext cx="786919" cy="737736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Target data</a:t>
            </a:r>
            <a:endParaRPr lang="fr-FR" sz="1100" dirty="0"/>
          </a:p>
        </p:txBody>
      </p:sp>
      <p:cxnSp>
        <p:nvCxnSpPr>
          <p:cNvPr id="131" name="Connecteur droit 130"/>
          <p:cNvCxnSpPr/>
          <p:nvPr/>
        </p:nvCxnSpPr>
        <p:spPr>
          <a:xfrm flipH="1">
            <a:off x="5490306" y="3406321"/>
            <a:ext cx="288032" cy="50405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131"/>
          <p:cNvCxnSpPr/>
          <p:nvPr/>
        </p:nvCxnSpPr>
        <p:spPr>
          <a:xfrm flipH="1">
            <a:off x="6448702" y="3911729"/>
            <a:ext cx="144016" cy="504056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132"/>
          <p:cNvCxnSpPr/>
          <p:nvPr/>
        </p:nvCxnSpPr>
        <p:spPr>
          <a:xfrm>
            <a:off x="6858458" y="3406321"/>
            <a:ext cx="288032" cy="50405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Ellipse 133"/>
          <p:cNvSpPr/>
          <p:nvPr/>
        </p:nvSpPr>
        <p:spPr>
          <a:xfrm>
            <a:off x="6281560" y="2863331"/>
            <a:ext cx="77869" cy="7786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37" name="Groupe 136"/>
          <p:cNvGrpSpPr/>
          <p:nvPr/>
        </p:nvGrpSpPr>
        <p:grpSpPr>
          <a:xfrm>
            <a:off x="5544899" y="3575279"/>
            <a:ext cx="178845" cy="166140"/>
            <a:chOff x="1496544" y="3203904"/>
            <a:chExt cx="178845" cy="166140"/>
          </a:xfrm>
        </p:grpSpPr>
        <p:cxnSp>
          <p:nvCxnSpPr>
            <p:cNvPr id="138" name="Connecteur droit 137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cteur droit 138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Groupe 142"/>
          <p:cNvGrpSpPr/>
          <p:nvPr/>
        </p:nvGrpSpPr>
        <p:grpSpPr>
          <a:xfrm>
            <a:off x="6923195" y="3575279"/>
            <a:ext cx="178845" cy="166140"/>
            <a:chOff x="1496544" y="3203904"/>
            <a:chExt cx="178845" cy="166140"/>
          </a:xfrm>
        </p:grpSpPr>
        <p:cxnSp>
          <p:nvCxnSpPr>
            <p:cNvPr id="144" name="Connecteur droit 143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cteur droit 144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6" name="Arc 145"/>
          <p:cNvSpPr/>
          <p:nvPr/>
        </p:nvSpPr>
        <p:spPr>
          <a:xfrm rot="15365367">
            <a:off x="6521965" y="2479371"/>
            <a:ext cx="435644" cy="730086"/>
          </a:xfrm>
          <a:prstGeom prst="arc">
            <a:avLst>
              <a:gd name="adj1" fmla="val 17154808"/>
              <a:gd name="adj2" fmla="val 2530700"/>
            </a:avLst>
          </a:prstGeom>
          <a:ln w="12700">
            <a:solidFill>
              <a:srgbClr val="1F77B4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7" name="Connecteur droit 146"/>
          <p:cNvCxnSpPr/>
          <p:nvPr/>
        </p:nvCxnSpPr>
        <p:spPr>
          <a:xfrm>
            <a:off x="5921272" y="3910377"/>
            <a:ext cx="126701" cy="488674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Ellipse 147"/>
          <p:cNvSpPr/>
          <p:nvPr/>
        </p:nvSpPr>
        <p:spPr>
          <a:xfrm>
            <a:off x="5712316" y="4345762"/>
            <a:ext cx="114008" cy="114008"/>
          </a:xfrm>
          <a:prstGeom prst="ellipse">
            <a:avLst/>
          </a:prstGeom>
          <a:solidFill>
            <a:srgbClr val="027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Ellipse 148"/>
          <p:cNvSpPr/>
          <p:nvPr/>
        </p:nvSpPr>
        <p:spPr>
          <a:xfrm>
            <a:off x="5985782" y="4346297"/>
            <a:ext cx="114008" cy="114008"/>
          </a:xfrm>
          <a:prstGeom prst="ellipse">
            <a:avLst/>
          </a:prstGeom>
          <a:solidFill>
            <a:srgbClr val="027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2" name="Ellipse 161"/>
          <p:cNvSpPr/>
          <p:nvPr/>
        </p:nvSpPr>
        <p:spPr>
          <a:xfrm>
            <a:off x="5883767" y="3870413"/>
            <a:ext cx="77869" cy="7786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3" name="Ellipse 162"/>
          <p:cNvSpPr/>
          <p:nvPr/>
        </p:nvSpPr>
        <p:spPr>
          <a:xfrm>
            <a:off x="6551402" y="3872794"/>
            <a:ext cx="77869" cy="7786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ZoneTexte 170"/>
              <p:cNvSpPr txBox="1"/>
              <p:nvPr/>
            </p:nvSpPr>
            <p:spPr>
              <a:xfrm>
                <a:off x="5277228" y="4016160"/>
                <a:ext cx="70271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1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1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GB" sz="11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GB" sz="11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GB" sz="1100" b="0" i="1" smtClean="0">
                              <a:solidFill>
                                <a:srgbClr val="027886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fr-FR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GB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r>
                            <a:rPr lang="en-GB" sz="1100" b="0" i="1" smtClean="0">
                              <a:solidFill>
                                <a:srgbClr val="027886"/>
                              </a:solidFill>
                              <a:latin typeface="Cambria Math"/>
                            </a:rPr>
                            <m:t>𝑛𝑒𝑤</m:t>
                          </m:r>
                        </m:sup>
                      </m:sSup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171" name="ZoneTexte 1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7228" y="4016160"/>
                <a:ext cx="702711" cy="261610"/>
              </a:xfrm>
              <a:prstGeom prst="rect">
                <a:avLst/>
              </a:prstGeom>
              <a:blipFill rotWithShape="1">
                <a:blip r:embed="rId2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ZoneTexte 176"/>
              <p:cNvSpPr txBox="1"/>
              <p:nvPr/>
            </p:nvSpPr>
            <p:spPr>
              <a:xfrm>
                <a:off x="6591997" y="4017112"/>
                <a:ext cx="702711" cy="275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1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1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GB" sz="1100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GB" sz="11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GB" sz="1100" b="0" i="1" smtClean="0">
                              <a:solidFill>
                                <a:srgbClr val="027886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fr-FR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GB" sz="1100" b="0" i="1" smtClean="0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  <m:sup>
                          <m:r>
                            <a:rPr lang="en-GB" sz="1100" b="0" i="1" smtClean="0">
                              <a:solidFill>
                                <a:srgbClr val="027886"/>
                              </a:solidFill>
                              <a:latin typeface="Cambria Math"/>
                            </a:rPr>
                            <m:t>𝑛𝑒𝑤</m:t>
                          </m:r>
                        </m:sup>
                      </m:sSup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177" name="ZoneTexte 1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1997" y="4017112"/>
                <a:ext cx="702711" cy="27520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Ellipse 26"/>
          <p:cNvSpPr/>
          <p:nvPr/>
        </p:nvSpPr>
        <p:spPr>
          <a:xfrm>
            <a:off x="2606966" y="4047890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Ellipse 30"/>
          <p:cNvSpPr/>
          <p:nvPr/>
        </p:nvSpPr>
        <p:spPr>
          <a:xfrm>
            <a:off x="3285807" y="4553298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Ellipse 44"/>
          <p:cNvSpPr/>
          <p:nvPr/>
        </p:nvSpPr>
        <p:spPr>
          <a:xfrm>
            <a:off x="3539994" y="2458750"/>
            <a:ext cx="786919" cy="737736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Target data</a:t>
            </a:r>
            <a:endParaRPr lang="fr-FR" sz="1100" dirty="0"/>
          </a:p>
        </p:txBody>
      </p:sp>
      <p:sp>
        <p:nvSpPr>
          <p:cNvPr id="46" name="Arc 45"/>
          <p:cNvSpPr/>
          <p:nvPr/>
        </p:nvSpPr>
        <p:spPr>
          <a:xfrm rot="15365367">
            <a:off x="3155387" y="2692756"/>
            <a:ext cx="435644" cy="730086"/>
          </a:xfrm>
          <a:prstGeom prst="arc">
            <a:avLst>
              <a:gd name="adj1" fmla="val 17154808"/>
              <a:gd name="adj2" fmla="val 2530700"/>
            </a:avLst>
          </a:prstGeom>
          <a:ln w="12700">
            <a:solidFill>
              <a:srgbClr val="47A1D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051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0" name="Connecteur droit 149"/>
          <p:cNvCxnSpPr/>
          <p:nvPr/>
        </p:nvCxnSpPr>
        <p:spPr>
          <a:xfrm flipH="1">
            <a:off x="5768420" y="3911729"/>
            <a:ext cx="152852" cy="487322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1905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3226140" y="4125114"/>
            <a:ext cx="135539" cy="504056"/>
          </a:xfrm>
          <a:prstGeom prst="line">
            <a:avLst/>
          </a:prstGeom>
          <a:ln w="1905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 flipH="1">
            <a:off x="3222898" y="3619706"/>
            <a:ext cx="268982" cy="504056"/>
          </a:xfrm>
          <a:prstGeom prst="line">
            <a:avLst/>
          </a:prstGeom>
          <a:ln w="1905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2411760" y="3619706"/>
            <a:ext cx="271078" cy="504056"/>
          </a:xfrm>
          <a:prstGeom prst="line">
            <a:avLst/>
          </a:prstGeom>
          <a:ln w="1905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1905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>
            <a:off x="2047856" y="4047890"/>
            <a:ext cx="151745" cy="15174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Ellipse 27"/>
          <p:cNvSpPr/>
          <p:nvPr/>
        </p:nvSpPr>
        <p:spPr>
          <a:xfrm>
            <a:off x="3006252" y="4553298"/>
            <a:ext cx="151745" cy="15174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Connecteur droit 13"/>
          <p:cNvCxnSpPr/>
          <p:nvPr/>
        </p:nvCxnSpPr>
        <p:spPr>
          <a:xfrm flipH="1">
            <a:off x="2123728" y="3619706"/>
            <a:ext cx="288032" cy="504056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flipH="1">
            <a:off x="3082124" y="4125114"/>
            <a:ext cx="144016" cy="504056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3491880" y="3619706"/>
            <a:ext cx="288032" cy="504056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Ellipse 28"/>
          <p:cNvSpPr/>
          <p:nvPr/>
        </p:nvSpPr>
        <p:spPr>
          <a:xfrm>
            <a:off x="3704040" y="4047890"/>
            <a:ext cx="151745" cy="15174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9" name="Connecteur droit 118"/>
          <p:cNvCxnSpPr/>
          <p:nvPr/>
        </p:nvCxnSpPr>
        <p:spPr>
          <a:xfrm>
            <a:off x="6320494" y="2902265"/>
            <a:ext cx="537964" cy="504056"/>
          </a:xfrm>
          <a:prstGeom prst="line">
            <a:avLst/>
          </a:prstGeom>
          <a:ln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/>
          <p:cNvCxnSpPr/>
          <p:nvPr/>
        </p:nvCxnSpPr>
        <p:spPr>
          <a:xfrm>
            <a:off x="6592718" y="3911729"/>
            <a:ext cx="135539" cy="504056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/>
          <p:cNvCxnSpPr/>
          <p:nvPr/>
        </p:nvCxnSpPr>
        <p:spPr>
          <a:xfrm flipH="1">
            <a:off x="6589476" y="3406321"/>
            <a:ext cx="268982" cy="504056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/>
          <p:cNvCxnSpPr/>
          <p:nvPr/>
        </p:nvCxnSpPr>
        <p:spPr>
          <a:xfrm>
            <a:off x="5778338" y="3406321"/>
            <a:ext cx="142660" cy="503240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/>
          <p:cNvCxnSpPr/>
          <p:nvPr/>
        </p:nvCxnSpPr>
        <p:spPr>
          <a:xfrm flipH="1">
            <a:off x="5778338" y="2902265"/>
            <a:ext cx="542156" cy="504056"/>
          </a:xfrm>
          <a:prstGeom prst="line">
            <a:avLst/>
          </a:prstGeom>
          <a:ln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Ellipse 123"/>
          <p:cNvSpPr/>
          <p:nvPr/>
        </p:nvSpPr>
        <p:spPr>
          <a:xfrm>
            <a:off x="5433302" y="3853373"/>
            <a:ext cx="114008" cy="11400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Ellipse 126"/>
          <p:cNvSpPr/>
          <p:nvPr/>
        </p:nvSpPr>
        <p:spPr>
          <a:xfrm>
            <a:off x="6391698" y="4358781"/>
            <a:ext cx="114008" cy="114008"/>
          </a:xfrm>
          <a:prstGeom prst="ellipse">
            <a:avLst/>
          </a:prstGeom>
          <a:solidFill>
            <a:srgbClr val="027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Ellipse 127"/>
          <p:cNvSpPr/>
          <p:nvPr/>
        </p:nvSpPr>
        <p:spPr>
          <a:xfrm>
            <a:off x="7089486" y="3853373"/>
            <a:ext cx="114008" cy="11400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Ellipse 128"/>
          <p:cNvSpPr/>
          <p:nvPr/>
        </p:nvSpPr>
        <p:spPr>
          <a:xfrm>
            <a:off x="6671253" y="4358781"/>
            <a:ext cx="114008" cy="114008"/>
          </a:xfrm>
          <a:prstGeom prst="ellipse">
            <a:avLst/>
          </a:prstGeom>
          <a:solidFill>
            <a:srgbClr val="027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0" name="Ellipse 129"/>
          <p:cNvSpPr/>
          <p:nvPr/>
        </p:nvSpPr>
        <p:spPr>
          <a:xfrm>
            <a:off x="6906572" y="2245365"/>
            <a:ext cx="786919" cy="737736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Target data</a:t>
            </a:r>
            <a:endParaRPr lang="fr-FR" sz="1100" dirty="0"/>
          </a:p>
        </p:txBody>
      </p:sp>
      <p:cxnSp>
        <p:nvCxnSpPr>
          <p:cNvPr id="131" name="Connecteur droit 130"/>
          <p:cNvCxnSpPr/>
          <p:nvPr/>
        </p:nvCxnSpPr>
        <p:spPr>
          <a:xfrm flipH="1">
            <a:off x="5490306" y="3406321"/>
            <a:ext cx="288032" cy="50405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131"/>
          <p:cNvCxnSpPr/>
          <p:nvPr/>
        </p:nvCxnSpPr>
        <p:spPr>
          <a:xfrm flipH="1">
            <a:off x="6448702" y="3911729"/>
            <a:ext cx="144016" cy="504056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132"/>
          <p:cNvCxnSpPr/>
          <p:nvPr/>
        </p:nvCxnSpPr>
        <p:spPr>
          <a:xfrm>
            <a:off x="6858458" y="3406321"/>
            <a:ext cx="288032" cy="50405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Ellipse 133"/>
          <p:cNvSpPr/>
          <p:nvPr/>
        </p:nvSpPr>
        <p:spPr>
          <a:xfrm>
            <a:off x="6281560" y="2863331"/>
            <a:ext cx="77869" cy="7786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37" name="Groupe 136"/>
          <p:cNvGrpSpPr/>
          <p:nvPr/>
        </p:nvGrpSpPr>
        <p:grpSpPr>
          <a:xfrm>
            <a:off x="5544899" y="3575279"/>
            <a:ext cx="178845" cy="166140"/>
            <a:chOff x="1496544" y="3203904"/>
            <a:chExt cx="178845" cy="166140"/>
          </a:xfrm>
        </p:grpSpPr>
        <p:cxnSp>
          <p:nvCxnSpPr>
            <p:cNvPr id="138" name="Connecteur droit 137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cteur droit 138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Groupe 142"/>
          <p:cNvGrpSpPr/>
          <p:nvPr/>
        </p:nvGrpSpPr>
        <p:grpSpPr>
          <a:xfrm>
            <a:off x="6923195" y="3575279"/>
            <a:ext cx="178845" cy="166140"/>
            <a:chOff x="1496544" y="3203904"/>
            <a:chExt cx="178845" cy="166140"/>
          </a:xfrm>
        </p:grpSpPr>
        <p:cxnSp>
          <p:nvCxnSpPr>
            <p:cNvPr id="144" name="Connecteur droit 143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cteur droit 144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6" name="Arc 145"/>
          <p:cNvSpPr/>
          <p:nvPr/>
        </p:nvSpPr>
        <p:spPr>
          <a:xfrm rot="15365367">
            <a:off x="6521965" y="2479371"/>
            <a:ext cx="435644" cy="730086"/>
          </a:xfrm>
          <a:prstGeom prst="arc">
            <a:avLst>
              <a:gd name="adj1" fmla="val 17154808"/>
              <a:gd name="adj2" fmla="val 2530700"/>
            </a:avLst>
          </a:prstGeom>
          <a:ln w="12700">
            <a:solidFill>
              <a:srgbClr val="1F77B4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7" name="Connecteur droit 146"/>
          <p:cNvCxnSpPr/>
          <p:nvPr/>
        </p:nvCxnSpPr>
        <p:spPr>
          <a:xfrm>
            <a:off x="5921272" y="3910377"/>
            <a:ext cx="126701" cy="488674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Ellipse 147"/>
          <p:cNvSpPr/>
          <p:nvPr/>
        </p:nvSpPr>
        <p:spPr>
          <a:xfrm>
            <a:off x="5712316" y="4345762"/>
            <a:ext cx="114008" cy="114008"/>
          </a:xfrm>
          <a:prstGeom prst="ellipse">
            <a:avLst/>
          </a:prstGeom>
          <a:solidFill>
            <a:srgbClr val="027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Ellipse 148"/>
          <p:cNvSpPr/>
          <p:nvPr/>
        </p:nvSpPr>
        <p:spPr>
          <a:xfrm>
            <a:off x="5985782" y="4346297"/>
            <a:ext cx="114008" cy="114008"/>
          </a:xfrm>
          <a:prstGeom prst="ellipse">
            <a:avLst/>
          </a:prstGeom>
          <a:solidFill>
            <a:srgbClr val="027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2" name="Ellipse 161"/>
          <p:cNvSpPr/>
          <p:nvPr/>
        </p:nvSpPr>
        <p:spPr>
          <a:xfrm>
            <a:off x="5883767" y="3870413"/>
            <a:ext cx="77869" cy="7786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3" name="Ellipse 162"/>
          <p:cNvSpPr/>
          <p:nvPr/>
        </p:nvSpPr>
        <p:spPr>
          <a:xfrm>
            <a:off x="6551402" y="3872794"/>
            <a:ext cx="77869" cy="7786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ZoneTexte 170"/>
              <p:cNvSpPr txBox="1"/>
              <p:nvPr/>
            </p:nvSpPr>
            <p:spPr>
              <a:xfrm>
                <a:off x="5277228" y="4016160"/>
                <a:ext cx="70271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1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1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GB" sz="11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GB" sz="11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GB" sz="1100" b="0" i="1" smtClean="0">
                              <a:solidFill>
                                <a:srgbClr val="027886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fr-FR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GB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r>
                            <a:rPr lang="en-GB" sz="1100" b="0" i="1" smtClean="0">
                              <a:solidFill>
                                <a:srgbClr val="027886"/>
                              </a:solidFill>
                              <a:latin typeface="Cambria Math"/>
                            </a:rPr>
                            <m:t>𝑛𝑒𝑤</m:t>
                          </m:r>
                        </m:sup>
                      </m:sSup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171" name="ZoneTexte 1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7228" y="4016160"/>
                <a:ext cx="702711" cy="261610"/>
              </a:xfrm>
              <a:prstGeom prst="rect">
                <a:avLst/>
              </a:prstGeom>
              <a:blipFill rotWithShape="1">
                <a:blip r:embed="rId2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ZoneTexte 176"/>
              <p:cNvSpPr txBox="1"/>
              <p:nvPr/>
            </p:nvSpPr>
            <p:spPr>
              <a:xfrm>
                <a:off x="6591997" y="4017112"/>
                <a:ext cx="702711" cy="275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1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1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GB" sz="1100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GB" sz="11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GB" sz="1100" b="0" i="1" smtClean="0">
                              <a:solidFill>
                                <a:srgbClr val="027886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fr-FR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GB" sz="1100" b="0" i="1" smtClean="0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  <m:sup>
                          <m:r>
                            <a:rPr lang="en-GB" sz="1100" b="0" i="1" smtClean="0">
                              <a:solidFill>
                                <a:srgbClr val="027886"/>
                              </a:solidFill>
                              <a:latin typeface="Cambria Math"/>
                            </a:rPr>
                            <m:t>𝑛𝑒𝑤</m:t>
                          </m:r>
                        </m:sup>
                      </m:sSup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177" name="ZoneTexte 1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1997" y="4017112"/>
                <a:ext cx="702711" cy="27520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Ellipse 44"/>
          <p:cNvSpPr/>
          <p:nvPr/>
        </p:nvSpPr>
        <p:spPr>
          <a:xfrm>
            <a:off x="3539994" y="2458750"/>
            <a:ext cx="786919" cy="737736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Target data</a:t>
            </a:r>
            <a:endParaRPr lang="fr-FR" sz="1100" dirty="0"/>
          </a:p>
        </p:txBody>
      </p:sp>
      <p:sp>
        <p:nvSpPr>
          <p:cNvPr id="46" name="Arc 45"/>
          <p:cNvSpPr/>
          <p:nvPr/>
        </p:nvSpPr>
        <p:spPr>
          <a:xfrm rot="15365367">
            <a:off x="3155387" y="2692756"/>
            <a:ext cx="435644" cy="730086"/>
          </a:xfrm>
          <a:prstGeom prst="arc">
            <a:avLst>
              <a:gd name="adj1" fmla="val 17154808"/>
              <a:gd name="adj2" fmla="val 2530700"/>
            </a:avLst>
          </a:prstGeom>
          <a:ln w="12700">
            <a:solidFill>
              <a:srgbClr val="47A1D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7" name="Connecteur droit 46"/>
          <p:cNvCxnSpPr/>
          <p:nvPr/>
        </p:nvCxnSpPr>
        <p:spPr>
          <a:xfrm>
            <a:off x="2682838" y="4125888"/>
            <a:ext cx="115131" cy="500881"/>
          </a:xfrm>
          <a:prstGeom prst="line">
            <a:avLst/>
          </a:prstGeom>
          <a:ln w="12700">
            <a:solidFill>
              <a:srgbClr val="88C2EA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/>
        </p:nvCxnSpPr>
        <p:spPr>
          <a:xfrm flipH="1">
            <a:off x="2540794" y="4125888"/>
            <a:ext cx="142044" cy="500881"/>
          </a:xfrm>
          <a:prstGeom prst="line">
            <a:avLst/>
          </a:prstGeom>
          <a:ln w="12700">
            <a:solidFill>
              <a:srgbClr val="88C2EA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Ellipse 48"/>
          <p:cNvSpPr/>
          <p:nvPr/>
        </p:nvSpPr>
        <p:spPr>
          <a:xfrm>
            <a:off x="2462298" y="4572940"/>
            <a:ext cx="151200" cy="151200"/>
          </a:xfrm>
          <a:prstGeom prst="ellipse">
            <a:avLst/>
          </a:prstGeom>
          <a:solidFill>
            <a:srgbClr val="88C2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Ellipse 49"/>
          <p:cNvSpPr/>
          <p:nvPr/>
        </p:nvSpPr>
        <p:spPr>
          <a:xfrm>
            <a:off x="2727937" y="4572940"/>
            <a:ext cx="151200" cy="151200"/>
          </a:xfrm>
          <a:prstGeom prst="ellipse">
            <a:avLst/>
          </a:prstGeom>
          <a:solidFill>
            <a:srgbClr val="88C2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Ellipse 26"/>
          <p:cNvSpPr/>
          <p:nvPr/>
        </p:nvSpPr>
        <p:spPr>
          <a:xfrm>
            <a:off x="2606966" y="4047890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Connecteur droit 50"/>
          <p:cNvCxnSpPr/>
          <p:nvPr/>
        </p:nvCxnSpPr>
        <p:spPr>
          <a:xfrm flipH="1">
            <a:off x="3222800" y="4631707"/>
            <a:ext cx="142044" cy="500881"/>
          </a:xfrm>
          <a:prstGeom prst="line">
            <a:avLst/>
          </a:prstGeom>
          <a:ln w="12700">
            <a:solidFill>
              <a:srgbClr val="88C2EA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>
            <a:off x="3364844" y="4631707"/>
            <a:ext cx="115131" cy="500881"/>
          </a:xfrm>
          <a:prstGeom prst="line">
            <a:avLst/>
          </a:prstGeom>
          <a:ln w="12700">
            <a:solidFill>
              <a:srgbClr val="88C2EA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Ellipse 52"/>
          <p:cNvSpPr/>
          <p:nvPr/>
        </p:nvSpPr>
        <p:spPr>
          <a:xfrm>
            <a:off x="3139583" y="5078759"/>
            <a:ext cx="151200" cy="151200"/>
          </a:xfrm>
          <a:prstGeom prst="ellipse">
            <a:avLst/>
          </a:prstGeom>
          <a:solidFill>
            <a:srgbClr val="88C2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Ellipse 53"/>
          <p:cNvSpPr/>
          <p:nvPr/>
        </p:nvSpPr>
        <p:spPr>
          <a:xfrm>
            <a:off x="3405181" y="5078759"/>
            <a:ext cx="151200" cy="151200"/>
          </a:xfrm>
          <a:prstGeom prst="ellipse">
            <a:avLst/>
          </a:prstGeom>
          <a:solidFill>
            <a:srgbClr val="88C2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Ellipse 30"/>
          <p:cNvSpPr/>
          <p:nvPr/>
        </p:nvSpPr>
        <p:spPr>
          <a:xfrm>
            <a:off x="3285807" y="4553298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3277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0" name="Connecteur droit 149"/>
          <p:cNvCxnSpPr/>
          <p:nvPr/>
        </p:nvCxnSpPr>
        <p:spPr>
          <a:xfrm flipH="1">
            <a:off x="5768420" y="3911729"/>
            <a:ext cx="152852" cy="487322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1905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3226140" y="4125114"/>
            <a:ext cx="135539" cy="504056"/>
          </a:xfrm>
          <a:prstGeom prst="line">
            <a:avLst/>
          </a:prstGeom>
          <a:ln w="1905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 flipH="1">
            <a:off x="3222898" y="3619706"/>
            <a:ext cx="268982" cy="504056"/>
          </a:xfrm>
          <a:prstGeom prst="line">
            <a:avLst/>
          </a:prstGeom>
          <a:ln w="1905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2411760" y="3619706"/>
            <a:ext cx="271078" cy="504056"/>
          </a:xfrm>
          <a:prstGeom prst="line">
            <a:avLst/>
          </a:prstGeom>
          <a:ln w="1905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1905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>
            <a:off x="2047856" y="4047890"/>
            <a:ext cx="151745" cy="15174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Ellipse 27"/>
          <p:cNvSpPr/>
          <p:nvPr/>
        </p:nvSpPr>
        <p:spPr>
          <a:xfrm>
            <a:off x="3006252" y="4553298"/>
            <a:ext cx="151745" cy="15174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Connecteur droit 13"/>
          <p:cNvCxnSpPr/>
          <p:nvPr/>
        </p:nvCxnSpPr>
        <p:spPr>
          <a:xfrm flipH="1">
            <a:off x="2123728" y="3619706"/>
            <a:ext cx="288032" cy="504056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flipH="1">
            <a:off x="3082124" y="4125114"/>
            <a:ext cx="144016" cy="504056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3491880" y="3619706"/>
            <a:ext cx="288032" cy="504056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Ellipse 28"/>
          <p:cNvSpPr/>
          <p:nvPr/>
        </p:nvSpPr>
        <p:spPr>
          <a:xfrm>
            <a:off x="3704040" y="4047890"/>
            <a:ext cx="151745" cy="15174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9" name="Connecteur droit 118"/>
          <p:cNvCxnSpPr/>
          <p:nvPr/>
        </p:nvCxnSpPr>
        <p:spPr>
          <a:xfrm>
            <a:off x="6320494" y="2902265"/>
            <a:ext cx="537964" cy="504056"/>
          </a:xfrm>
          <a:prstGeom prst="line">
            <a:avLst/>
          </a:prstGeom>
          <a:ln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/>
          <p:cNvCxnSpPr/>
          <p:nvPr/>
        </p:nvCxnSpPr>
        <p:spPr>
          <a:xfrm>
            <a:off x="6592718" y="3911729"/>
            <a:ext cx="135539" cy="504056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/>
          <p:cNvCxnSpPr/>
          <p:nvPr/>
        </p:nvCxnSpPr>
        <p:spPr>
          <a:xfrm flipH="1">
            <a:off x="6589476" y="3406321"/>
            <a:ext cx="268982" cy="504056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/>
          <p:cNvCxnSpPr/>
          <p:nvPr/>
        </p:nvCxnSpPr>
        <p:spPr>
          <a:xfrm>
            <a:off x="5778338" y="3406321"/>
            <a:ext cx="142660" cy="503240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/>
          <p:cNvCxnSpPr/>
          <p:nvPr/>
        </p:nvCxnSpPr>
        <p:spPr>
          <a:xfrm flipH="1">
            <a:off x="5778338" y="2902265"/>
            <a:ext cx="542156" cy="504056"/>
          </a:xfrm>
          <a:prstGeom prst="line">
            <a:avLst/>
          </a:prstGeom>
          <a:ln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Ellipse 123"/>
          <p:cNvSpPr/>
          <p:nvPr/>
        </p:nvSpPr>
        <p:spPr>
          <a:xfrm>
            <a:off x="5433302" y="3853373"/>
            <a:ext cx="114008" cy="11400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Ellipse 126"/>
          <p:cNvSpPr/>
          <p:nvPr/>
        </p:nvSpPr>
        <p:spPr>
          <a:xfrm>
            <a:off x="6391698" y="4358781"/>
            <a:ext cx="114008" cy="114008"/>
          </a:xfrm>
          <a:prstGeom prst="ellipse">
            <a:avLst/>
          </a:prstGeom>
          <a:solidFill>
            <a:srgbClr val="027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Ellipse 127"/>
          <p:cNvSpPr/>
          <p:nvPr/>
        </p:nvSpPr>
        <p:spPr>
          <a:xfrm>
            <a:off x="7089486" y="3853373"/>
            <a:ext cx="114008" cy="11400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Ellipse 128"/>
          <p:cNvSpPr/>
          <p:nvPr/>
        </p:nvSpPr>
        <p:spPr>
          <a:xfrm>
            <a:off x="6671253" y="4358781"/>
            <a:ext cx="114008" cy="114008"/>
          </a:xfrm>
          <a:prstGeom prst="ellipse">
            <a:avLst/>
          </a:prstGeom>
          <a:solidFill>
            <a:srgbClr val="027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0" name="Ellipse 129"/>
          <p:cNvSpPr/>
          <p:nvPr/>
        </p:nvSpPr>
        <p:spPr>
          <a:xfrm>
            <a:off x="6906572" y="2245365"/>
            <a:ext cx="786919" cy="737736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Target data</a:t>
            </a:r>
            <a:endParaRPr lang="fr-FR" sz="1100" dirty="0"/>
          </a:p>
        </p:txBody>
      </p:sp>
      <p:cxnSp>
        <p:nvCxnSpPr>
          <p:cNvPr id="131" name="Connecteur droit 130"/>
          <p:cNvCxnSpPr/>
          <p:nvPr/>
        </p:nvCxnSpPr>
        <p:spPr>
          <a:xfrm flipH="1">
            <a:off x="5490306" y="3406321"/>
            <a:ext cx="288032" cy="50405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131"/>
          <p:cNvCxnSpPr/>
          <p:nvPr/>
        </p:nvCxnSpPr>
        <p:spPr>
          <a:xfrm flipH="1">
            <a:off x="6448702" y="3911729"/>
            <a:ext cx="144016" cy="504056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132"/>
          <p:cNvCxnSpPr/>
          <p:nvPr/>
        </p:nvCxnSpPr>
        <p:spPr>
          <a:xfrm>
            <a:off x="6858458" y="3406321"/>
            <a:ext cx="288032" cy="50405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Ellipse 133"/>
          <p:cNvSpPr/>
          <p:nvPr/>
        </p:nvSpPr>
        <p:spPr>
          <a:xfrm>
            <a:off x="6281560" y="2863331"/>
            <a:ext cx="77869" cy="7786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37" name="Groupe 136"/>
          <p:cNvGrpSpPr/>
          <p:nvPr/>
        </p:nvGrpSpPr>
        <p:grpSpPr>
          <a:xfrm>
            <a:off x="5544899" y="3575279"/>
            <a:ext cx="178845" cy="166140"/>
            <a:chOff x="1496544" y="3203904"/>
            <a:chExt cx="178845" cy="166140"/>
          </a:xfrm>
        </p:grpSpPr>
        <p:cxnSp>
          <p:nvCxnSpPr>
            <p:cNvPr id="138" name="Connecteur droit 137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cteur droit 138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Groupe 142"/>
          <p:cNvGrpSpPr/>
          <p:nvPr/>
        </p:nvGrpSpPr>
        <p:grpSpPr>
          <a:xfrm>
            <a:off x="6923195" y="3575279"/>
            <a:ext cx="178845" cy="166140"/>
            <a:chOff x="1496544" y="3203904"/>
            <a:chExt cx="178845" cy="166140"/>
          </a:xfrm>
        </p:grpSpPr>
        <p:cxnSp>
          <p:nvCxnSpPr>
            <p:cNvPr id="144" name="Connecteur droit 143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cteur droit 144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6" name="Arc 145"/>
          <p:cNvSpPr/>
          <p:nvPr/>
        </p:nvSpPr>
        <p:spPr>
          <a:xfrm rot="15365367">
            <a:off x="6521965" y="2479371"/>
            <a:ext cx="435644" cy="730086"/>
          </a:xfrm>
          <a:prstGeom prst="arc">
            <a:avLst>
              <a:gd name="adj1" fmla="val 17154808"/>
              <a:gd name="adj2" fmla="val 2530700"/>
            </a:avLst>
          </a:prstGeom>
          <a:ln w="12700">
            <a:solidFill>
              <a:srgbClr val="1F77B4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7" name="Connecteur droit 146"/>
          <p:cNvCxnSpPr/>
          <p:nvPr/>
        </p:nvCxnSpPr>
        <p:spPr>
          <a:xfrm>
            <a:off x="5921272" y="3910377"/>
            <a:ext cx="126701" cy="488674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Ellipse 147"/>
          <p:cNvSpPr/>
          <p:nvPr/>
        </p:nvSpPr>
        <p:spPr>
          <a:xfrm>
            <a:off x="5712316" y="4345762"/>
            <a:ext cx="114008" cy="114008"/>
          </a:xfrm>
          <a:prstGeom prst="ellipse">
            <a:avLst/>
          </a:prstGeom>
          <a:solidFill>
            <a:srgbClr val="027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Ellipse 148"/>
          <p:cNvSpPr/>
          <p:nvPr/>
        </p:nvSpPr>
        <p:spPr>
          <a:xfrm>
            <a:off x="5985782" y="4346297"/>
            <a:ext cx="114008" cy="114008"/>
          </a:xfrm>
          <a:prstGeom prst="ellipse">
            <a:avLst/>
          </a:prstGeom>
          <a:solidFill>
            <a:srgbClr val="027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2" name="Ellipse 161"/>
          <p:cNvSpPr/>
          <p:nvPr/>
        </p:nvSpPr>
        <p:spPr>
          <a:xfrm>
            <a:off x="5883767" y="3870413"/>
            <a:ext cx="77869" cy="7786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3" name="Ellipse 162"/>
          <p:cNvSpPr/>
          <p:nvPr/>
        </p:nvSpPr>
        <p:spPr>
          <a:xfrm>
            <a:off x="6551402" y="3872794"/>
            <a:ext cx="77869" cy="7786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ZoneTexte 170"/>
              <p:cNvSpPr txBox="1"/>
              <p:nvPr/>
            </p:nvSpPr>
            <p:spPr>
              <a:xfrm>
                <a:off x="5277228" y="4016160"/>
                <a:ext cx="70271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1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1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GB" sz="11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GB" sz="11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GB" sz="1100" b="0" i="1" smtClean="0">
                              <a:solidFill>
                                <a:srgbClr val="027886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fr-FR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GB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r>
                            <a:rPr lang="en-GB" sz="1100" b="0" i="1" smtClean="0">
                              <a:solidFill>
                                <a:srgbClr val="027886"/>
                              </a:solidFill>
                              <a:latin typeface="Cambria Math"/>
                            </a:rPr>
                            <m:t>𝑛𝑒𝑤</m:t>
                          </m:r>
                        </m:sup>
                      </m:sSup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171" name="ZoneTexte 1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7228" y="4016160"/>
                <a:ext cx="702711" cy="261610"/>
              </a:xfrm>
              <a:prstGeom prst="rect">
                <a:avLst/>
              </a:prstGeom>
              <a:blipFill rotWithShape="1">
                <a:blip r:embed="rId2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ZoneTexte 176"/>
              <p:cNvSpPr txBox="1"/>
              <p:nvPr/>
            </p:nvSpPr>
            <p:spPr>
              <a:xfrm>
                <a:off x="6591997" y="4017112"/>
                <a:ext cx="702711" cy="275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1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1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GB" sz="1100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GB" sz="11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GB" sz="1100" b="0" i="1" smtClean="0">
                              <a:solidFill>
                                <a:srgbClr val="027886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fr-FR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GB" sz="1100" b="0" i="1" smtClean="0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  <m:sup>
                          <m:r>
                            <a:rPr lang="en-GB" sz="1100" b="0" i="1" smtClean="0">
                              <a:solidFill>
                                <a:srgbClr val="027886"/>
                              </a:solidFill>
                              <a:latin typeface="Cambria Math"/>
                            </a:rPr>
                            <m:t>𝑛𝑒𝑤</m:t>
                          </m:r>
                        </m:sup>
                      </m:sSup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177" name="ZoneTexte 1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1997" y="4017112"/>
                <a:ext cx="702711" cy="27520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Ellipse 44"/>
          <p:cNvSpPr/>
          <p:nvPr/>
        </p:nvSpPr>
        <p:spPr>
          <a:xfrm>
            <a:off x="3539994" y="2458750"/>
            <a:ext cx="786919" cy="737736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Target data</a:t>
            </a:r>
            <a:endParaRPr lang="fr-FR" sz="1100" dirty="0"/>
          </a:p>
        </p:txBody>
      </p:sp>
      <p:sp>
        <p:nvSpPr>
          <p:cNvPr id="46" name="Arc 45"/>
          <p:cNvSpPr/>
          <p:nvPr/>
        </p:nvSpPr>
        <p:spPr>
          <a:xfrm rot="15365367">
            <a:off x="3155387" y="2692756"/>
            <a:ext cx="435644" cy="730086"/>
          </a:xfrm>
          <a:prstGeom prst="arc">
            <a:avLst>
              <a:gd name="adj1" fmla="val 17154808"/>
              <a:gd name="adj2" fmla="val 2530700"/>
            </a:avLst>
          </a:prstGeom>
          <a:ln w="12700">
            <a:solidFill>
              <a:srgbClr val="47A1D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7" name="Connecteur droit 46"/>
          <p:cNvCxnSpPr/>
          <p:nvPr/>
        </p:nvCxnSpPr>
        <p:spPr>
          <a:xfrm>
            <a:off x="2682838" y="4125888"/>
            <a:ext cx="115131" cy="500881"/>
          </a:xfrm>
          <a:prstGeom prst="line">
            <a:avLst/>
          </a:prstGeom>
          <a:ln w="12700">
            <a:solidFill>
              <a:srgbClr val="88C2EA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/>
        </p:nvCxnSpPr>
        <p:spPr>
          <a:xfrm flipH="1">
            <a:off x="2540794" y="4125888"/>
            <a:ext cx="142044" cy="500881"/>
          </a:xfrm>
          <a:prstGeom prst="line">
            <a:avLst/>
          </a:prstGeom>
          <a:ln w="12700">
            <a:solidFill>
              <a:srgbClr val="88C2EA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Ellipse 48"/>
          <p:cNvSpPr/>
          <p:nvPr/>
        </p:nvSpPr>
        <p:spPr>
          <a:xfrm>
            <a:off x="2462298" y="4572940"/>
            <a:ext cx="151200" cy="151200"/>
          </a:xfrm>
          <a:prstGeom prst="ellipse">
            <a:avLst/>
          </a:prstGeom>
          <a:solidFill>
            <a:srgbClr val="88C2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Ellipse 49"/>
          <p:cNvSpPr/>
          <p:nvPr/>
        </p:nvSpPr>
        <p:spPr>
          <a:xfrm>
            <a:off x="2727937" y="4572940"/>
            <a:ext cx="151200" cy="151200"/>
          </a:xfrm>
          <a:prstGeom prst="ellipse">
            <a:avLst/>
          </a:prstGeom>
          <a:solidFill>
            <a:srgbClr val="88C2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Ellipse 26"/>
          <p:cNvSpPr/>
          <p:nvPr/>
        </p:nvSpPr>
        <p:spPr>
          <a:xfrm>
            <a:off x="2606966" y="4047890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Connecteur droit 50"/>
          <p:cNvCxnSpPr/>
          <p:nvPr/>
        </p:nvCxnSpPr>
        <p:spPr>
          <a:xfrm flipH="1">
            <a:off x="3222800" y="4631707"/>
            <a:ext cx="142044" cy="500881"/>
          </a:xfrm>
          <a:prstGeom prst="line">
            <a:avLst/>
          </a:prstGeom>
          <a:ln w="12700">
            <a:solidFill>
              <a:srgbClr val="88C2EA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>
            <a:off x="3364844" y="4631707"/>
            <a:ext cx="115131" cy="500881"/>
          </a:xfrm>
          <a:prstGeom prst="line">
            <a:avLst/>
          </a:prstGeom>
          <a:ln w="12700">
            <a:solidFill>
              <a:srgbClr val="88C2EA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Ellipse 52"/>
          <p:cNvSpPr/>
          <p:nvPr/>
        </p:nvSpPr>
        <p:spPr>
          <a:xfrm>
            <a:off x="3139583" y="5078759"/>
            <a:ext cx="151200" cy="151200"/>
          </a:xfrm>
          <a:prstGeom prst="ellipse">
            <a:avLst/>
          </a:prstGeom>
          <a:solidFill>
            <a:srgbClr val="88C2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Ellipse 53"/>
          <p:cNvSpPr/>
          <p:nvPr/>
        </p:nvSpPr>
        <p:spPr>
          <a:xfrm>
            <a:off x="3405181" y="5078759"/>
            <a:ext cx="151200" cy="151200"/>
          </a:xfrm>
          <a:prstGeom prst="ellipse">
            <a:avLst/>
          </a:prstGeom>
          <a:solidFill>
            <a:srgbClr val="88C2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Ellipse 30"/>
          <p:cNvSpPr/>
          <p:nvPr/>
        </p:nvSpPr>
        <p:spPr>
          <a:xfrm>
            <a:off x="3285807" y="4553298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5" name="Groupe 54"/>
          <p:cNvGrpSpPr/>
          <p:nvPr/>
        </p:nvGrpSpPr>
        <p:grpSpPr>
          <a:xfrm>
            <a:off x="2193841" y="3803082"/>
            <a:ext cx="147805" cy="137305"/>
            <a:chOff x="1496544" y="3203904"/>
            <a:chExt cx="178845" cy="166140"/>
          </a:xfrm>
        </p:grpSpPr>
        <p:cxnSp>
          <p:nvCxnSpPr>
            <p:cNvPr id="56" name="Connecteur droit 55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 w="28575"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56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 w="28575"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e 57"/>
          <p:cNvGrpSpPr/>
          <p:nvPr/>
        </p:nvGrpSpPr>
        <p:grpSpPr>
          <a:xfrm>
            <a:off x="3069165" y="4314840"/>
            <a:ext cx="147805" cy="137305"/>
            <a:chOff x="1496544" y="3203904"/>
            <a:chExt cx="178845" cy="166140"/>
          </a:xfrm>
        </p:grpSpPr>
        <p:cxnSp>
          <p:nvCxnSpPr>
            <p:cNvPr id="59" name="Connecteur droit 58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 w="28575"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eur droit 59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 w="28575"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e 60"/>
          <p:cNvGrpSpPr/>
          <p:nvPr/>
        </p:nvGrpSpPr>
        <p:grpSpPr>
          <a:xfrm>
            <a:off x="3572137" y="3803082"/>
            <a:ext cx="147805" cy="137305"/>
            <a:chOff x="1496544" y="3203904"/>
            <a:chExt cx="178845" cy="166140"/>
          </a:xfrm>
        </p:grpSpPr>
        <p:cxnSp>
          <p:nvCxnSpPr>
            <p:cNvPr id="62" name="Connecteur droit 61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 w="28575"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eur droit 62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 w="28575"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6987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0" name="Connecteur droit 149"/>
          <p:cNvCxnSpPr/>
          <p:nvPr/>
        </p:nvCxnSpPr>
        <p:spPr>
          <a:xfrm flipH="1">
            <a:off x="5768420" y="3911729"/>
            <a:ext cx="152852" cy="487322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1905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 flipH="1">
            <a:off x="3222898" y="3619706"/>
            <a:ext cx="268982" cy="504056"/>
          </a:xfrm>
          <a:prstGeom prst="line">
            <a:avLst/>
          </a:prstGeom>
          <a:ln w="1905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1905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3491880" y="3619706"/>
            <a:ext cx="288032" cy="504056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Ellipse 28"/>
          <p:cNvSpPr/>
          <p:nvPr/>
        </p:nvSpPr>
        <p:spPr>
          <a:xfrm>
            <a:off x="3704040" y="4047890"/>
            <a:ext cx="151745" cy="15174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9" name="Connecteur droit 118"/>
          <p:cNvCxnSpPr/>
          <p:nvPr/>
        </p:nvCxnSpPr>
        <p:spPr>
          <a:xfrm>
            <a:off x="6320494" y="2902265"/>
            <a:ext cx="537964" cy="504056"/>
          </a:xfrm>
          <a:prstGeom prst="line">
            <a:avLst/>
          </a:prstGeom>
          <a:ln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/>
          <p:cNvCxnSpPr/>
          <p:nvPr/>
        </p:nvCxnSpPr>
        <p:spPr>
          <a:xfrm>
            <a:off x="6592718" y="3911729"/>
            <a:ext cx="135539" cy="504056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/>
          <p:cNvCxnSpPr/>
          <p:nvPr/>
        </p:nvCxnSpPr>
        <p:spPr>
          <a:xfrm flipH="1">
            <a:off x="6589476" y="3406321"/>
            <a:ext cx="268982" cy="504056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/>
          <p:cNvCxnSpPr/>
          <p:nvPr/>
        </p:nvCxnSpPr>
        <p:spPr>
          <a:xfrm>
            <a:off x="5778338" y="3406321"/>
            <a:ext cx="142660" cy="503240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/>
          <p:cNvCxnSpPr/>
          <p:nvPr/>
        </p:nvCxnSpPr>
        <p:spPr>
          <a:xfrm flipH="1">
            <a:off x="5778338" y="2902265"/>
            <a:ext cx="542156" cy="504056"/>
          </a:xfrm>
          <a:prstGeom prst="line">
            <a:avLst/>
          </a:prstGeom>
          <a:ln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Ellipse 123"/>
          <p:cNvSpPr/>
          <p:nvPr/>
        </p:nvSpPr>
        <p:spPr>
          <a:xfrm>
            <a:off x="5433302" y="3853373"/>
            <a:ext cx="114008" cy="11400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Ellipse 126"/>
          <p:cNvSpPr/>
          <p:nvPr/>
        </p:nvSpPr>
        <p:spPr>
          <a:xfrm>
            <a:off x="6391698" y="4358781"/>
            <a:ext cx="114008" cy="114008"/>
          </a:xfrm>
          <a:prstGeom prst="ellipse">
            <a:avLst/>
          </a:prstGeom>
          <a:solidFill>
            <a:srgbClr val="027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Ellipse 127"/>
          <p:cNvSpPr/>
          <p:nvPr/>
        </p:nvSpPr>
        <p:spPr>
          <a:xfrm>
            <a:off x="7089486" y="3853373"/>
            <a:ext cx="114008" cy="11400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Ellipse 128"/>
          <p:cNvSpPr/>
          <p:nvPr/>
        </p:nvSpPr>
        <p:spPr>
          <a:xfrm>
            <a:off x="6671253" y="4358781"/>
            <a:ext cx="114008" cy="114008"/>
          </a:xfrm>
          <a:prstGeom prst="ellipse">
            <a:avLst/>
          </a:prstGeom>
          <a:solidFill>
            <a:srgbClr val="027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0" name="Ellipse 129"/>
          <p:cNvSpPr/>
          <p:nvPr/>
        </p:nvSpPr>
        <p:spPr>
          <a:xfrm>
            <a:off x="6906572" y="2245365"/>
            <a:ext cx="786919" cy="737736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Target data</a:t>
            </a:r>
            <a:endParaRPr lang="fr-FR" sz="1100" dirty="0"/>
          </a:p>
        </p:txBody>
      </p:sp>
      <p:cxnSp>
        <p:nvCxnSpPr>
          <p:cNvPr id="131" name="Connecteur droit 130"/>
          <p:cNvCxnSpPr/>
          <p:nvPr/>
        </p:nvCxnSpPr>
        <p:spPr>
          <a:xfrm flipH="1">
            <a:off x="5490306" y="3406321"/>
            <a:ext cx="288032" cy="50405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131"/>
          <p:cNvCxnSpPr/>
          <p:nvPr/>
        </p:nvCxnSpPr>
        <p:spPr>
          <a:xfrm flipH="1">
            <a:off x="6448702" y="3911729"/>
            <a:ext cx="144016" cy="504056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132"/>
          <p:cNvCxnSpPr/>
          <p:nvPr/>
        </p:nvCxnSpPr>
        <p:spPr>
          <a:xfrm>
            <a:off x="6858458" y="3406321"/>
            <a:ext cx="288032" cy="50405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Ellipse 133"/>
          <p:cNvSpPr/>
          <p:nvPr/>
        </p:nvSpPr>
        <p:spPr>
          <a:xfrm>
            <a:off x="6281560" y="2863331"/>
            <a:ext cx="77869" cy="7786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37" name="Groupe 136"/>
          <p:cNvGrpSpPr/>
          <p:nvPr/>
        </p:nvGrpSpPr>
        <p:grpSpPr>
          <a:xfrm>
            <a:off x="5544899" y="3575279"/>
            <a:ext cx="178845" cy="166140"/>
            <a:chOff x="1496544" y="3203904"/>
            <a:chExt cx="178845" cy="166140"/>
          </a:xfrm>
        </p:grpSpPr>
        <p:cxnSp>
          <p:nvCxnSpPr>
            <p:cNvPr id="138" name="Connecteur droit 137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cteur droit 138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Groupe 142"/>
          <p:cNvGrpSpPr/>
          <p:nvPr/>
        </p:nvGrpSpPr>
        <p:grpSpPr>
          <a:xfrm>
            <a:off x="6923195" y="3575279"/>
            <a:ext cx="178845" cy="166140"/>
            <a:chOff x="1496544" y="3203904"/>
            <a:chExt cx="178845" cy="166140"/>
          </a:xfrm>
        </p:grpSpPr>
        <p:cxnSp>
          <p:nvCxnSpPr>
            <p:cNvPr id="144" name="Connecteur droit 143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cteur droit 144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6" name="Arc 145"/>
          <p:cNvSpPr/>
          <p:nvPr/>
        </p:nvSpPr>
        <p:spPr>
          <a:xfrm rot="15365367">
            <a:off x="6521965" y="2479371"/>
            <a:ext cx="435644" cy="730086"/>
          </a:xfrm>
          <a:prstGeom prst="arc">
            <a:avLst>
              <a:gd name="adj1" fmla="val 17154808"/>
              <a:gd name="adj2" fmla="val 2530700"/>
            </a:avLst>
          </a:prstGeom>
          <a:ln w="12700">
            <a:solidFill>
              <a:srgbClr val="1F77B4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7" name="Connecteur droit 146"/>
          <p:cNvCxnSpPr/>
          <p:nvPr/>
        </p:nvCxnSpPr>
        <p:spPr>
          <a:xfrm>
            <a:off x="5921272" y="3910377"/>
            <a:ext cx="126701" cy="488674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Ellipse 147"/>
          <p:cNvSpPr/>
          <p:nvPr/>
        </p:nvSpPr>
        <p:spPr>
          <a:xfrm>
            <a:off x="5712316" y="4345762"/>
            <a:ext cx="114008" cy="114008"/>
          </a:xfrm>
          <a:prstGeom prst="ellipse">
            <a:avLst/>
          </a:prstGeom>
          <a:solidFill>
            <a:srgbClr val="027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Ellipse 148"/>
          <p:cNvSpPr/>
          <p:nvPr/>
        </p:nvSpPr>
        <p:spPr>
          <a:xfrm>
            <a:off x="5985782" y="4346297"/>
            <a:ext cx="114008" cy="114008"/>
          </a:xfrm>
          <a:prstGeom prst="ellipse">
            <a:avLst/>
          </a:prstGeom>
          <a:solidFill>
            <a:srgbClr val="027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2" name="Ellipse 161"/>
          <p:cNvSpPr/>
          <p:nvPr/>
        </p:nvSpPr>
        <p:spPr>
          <a:xfrm>
            <a:off x="5883767" y="3870413"/>
            <a:ext cx="77869" cy="7786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3" name="Ellipse 162"/>
          <p:cNvSpPr/>
          <p:nvPr/>
        </p:nvSpPr>
        <p:spPr>
          <a:xfrm>
            <a:off x="6551402" y="3872794"/>
            <a:ext cx="77869" cy="7786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ZoneTexte 170"/>
              <p:cNvSpPr txBox="1"/>
              <p:nvPr/>
            </p:nvSpPr>
            <p:spPr>
              <a:xfrm>
                <a:off x="5277228" y="4016160"/>
                <a:ext cx="70271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1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1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GB" sz="11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GB" sz="11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GB" sz="1100" b="0" i="1" smtClean="0">
                              <a:solidFill>
                                <a:srgbClr val="027886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fr-FR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GB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r>
                            <a:rPr lang="en-GB" sz="1100" b="0" i="1" smtClean="0">
                              <a:solidFill>
                                <a:srgbClr val="027886"/>
                              </a:solidFill>
                              <a:latin typeface="Cambria Math"/>
                            </a:rPr>
                            <m:t>𝑛𝑒𝑤</m:t>
                          </m:r>
                        </m:sup>
                      </m:sSup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171" name="ZoneTexte 1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7228" y="4016160"/>
                <a:ext cx="702711" cy="261610"/>
              </a:xfrm>
              <a:prstGeom prst="rect">
                <a:avLst/>
              </a:prstGeom>
              <a:blipFill rotWithShape="1">
                <a:blip r:embed="rId2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ZoneTexte 176"/>
              <p:cNvSpPr txBox="1"/>
              <p:nvPr/>
            </p:nvSpPr>
            <p:spPr>
              <a:xfrm>
                <a:off x="6591997" y="4017112"/>
                <a:ext cx="702711" cy="275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1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1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GB" sz="1100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GB" sz="11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GB" sz="1100" b="0" i="1" smtClean="0">
                              <a:solidFill>
                                <a:srgbClr val="027886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fr-FR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GB" sz="1100" b="0" i="1" smtClean="0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  <m:sup>
                          <m:r>
                            <a:rPr lang="en-GB" sz="1100" b="0" i="1" smtClean="0">
                              <a:solidFill>
                                <a:srgbClr val="027886"/>
                              </a:solidFill>
                              <a:latin typeface="Cambria Math"/>
                            </a:rPr>
                            <m:t>𝑛𝑒𝑤</m:t>
                          </m:r>
                        </m:sup>
                      </m:sSup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177" name="ZoneTexte 1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1997" y="4017112"/>
                <a:ext cx="702711" cy="27520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Ellipse 44"/>
          <p:cNvSpPr/>
          <p:nvPr/>
        </p:nvSpPr>
        <p:spPr>
          <a:xfrm>
            <a:off x="3539994" y="2458750"/>
            <a:ext cx="786919" cy="737736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Target data</a:t>
            </a:r>
            <a:endParaRPr lang="fr-FR" sz="1100" dirty="0"/>
          </a:p>
        </p:txBody>
      </p:sp>
      <p:sp>
        <p:nvSpPr>
          <p:cNvPr id="46" name="Arc 45"/>
          <p:cNvSpPr/>
          <p:nvPr/>
        </p:nvSpPr>
        <p:spPr>
          <a:xfrm rot="15365367">
            <a:off x="3155387" y="2692756"/>
            <a:ext cx="435644" cy="730086"/>
          </a:xfrm>
          <a:prstGeom prst="arc">
            <a:avLst>
              <a:gd name="adj1" fmla="val 17154808"/>
              <a:gd name="adj2" fmla="val 2530700"/>
            </a:avLst>
          </a:prstGeom>
          <a:ln w="12700">
            <a:solidFill>
              <a:srgbClr val="47A1D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7" name="Connecteur droit 46"/>
          <p:cNvCxnSpPr/>
          <p:nvPr/>
        </p:nvCxnSpPr>
        <p:spPr>
          <a:xfrm>
            <a:off x="2414141" y="3622881"/>
            <a:ext cx="115131" cy="500881"/>
          </a:xfrm>
          <a:prstGeom prst="line">
            <a:avLst/>
          </a:prstGeom>
          <a:ln w="12700">
            <a:solidFill>
              <a:srgbClr val="88C2EA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/>
        </p:nvCxnSpPr>
        <p:spPr>
          <a:xfrm flipH="1">
            <a:off x="2272097" y="3622881"/>
            <a:ext cx="142044" cy="500881"/>
          </a:xfrm>
          <a:prstGeom prst="line">
            <a:avLst/>
          </a:prstGeom>
          <a:ln w="12700">
            <a:solidFill>
              <a:srgbClr val="88C2EA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Ellipse 48"/>
          <p:cNvSpPr/>
          <p:nvPr/>
        </p:nvSpPr>
        <p:spPr>
          <a:xfrm>
            <a:off x="2193601" y="4069933"/>
            <a:ext cx="151200" cy="151200"/>
          </a:xfrm>
          <a:prstGeom prst="ellipse">
            <a:avLst/>
          </a:prstGeom>
          <a:solidFill>
            <a:srgbClr val="88C2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Ellipse 49"/>
          <p:cNvSpPr/>
          <p:nvPr/>
        </p:nvSpPr>
        <p:spPr>
          <a:xfrm>
            <a:off x="2459240" y="4069933"/>
            <a:ext cx="151200" cy="151200"/>
          </a:xfrm>
          <a:prstGeom prst="ellipse">
            <a:avLst/>
          </a:prstGeom>
          <a:solidFill>
            <a:srgbClr val="88C2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Ellipse 26"/>
          <p:cNvSpPr/>
          <p:nvPr/>
        </p:nvSpPr>
        <p:spPr>
          <a:xfrm>
            <a:off x="2338269" y="3544883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Connecteur droit 50"/>
          <p:cNvCxnSpPr/>
          <p:nvPr/>
        </p:nvCxnSpPr>
        <p:spPr>
          <a:xfrm flipH="1">
            <a:off x="3089450" y="4126882"/>
            <a:ext cx="142044" cy="500881"/>
          </a:xfrm>
          <a:prstGeom prst="line">
            <a:avLst/>
          </a:prstGeom>
          <a:ln w="12700">
            <a:solidFill>
              <a:srgbClr val="88C2EA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>
            <a:off x="3231494" y="4126882"/>
            <a:ext cx="115131" cy="500881"/>
          </a:xfrm>
          <a:prstGeom prst="line">
            <a:avLst/>
          </a:prstGeom>
          <a:ln w="12700">
            <a:solidFill>
              <a:srgbClr val="88C2EA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Ellipse 52"/>
          <p:cNvSpPr/>
          <p:nvPr/>
        </p:nvSpPr>
        <p:spPr>
          <a:xfrm>
            <a:off x="3006233" y="4573934"/>
            <a:ext cx="151200" cy="151200"/>
          </a:xfrm>
          <a:prstGeom prst="ellipse">
            <a:avLst/>
          </a:prstGeom>
          <a:solidFill>
            <a:srgbClr val="88C2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Ellipse 53"/>
          <p:cNvSpPr/>
          <p:nvPr/>
        </p:nvSpPr>
        <p:spPr>
          <a:xfrm>
            <a:off x="3271831" y="4573934"/>
            <a:ext cx="151200" cy="151200"/>
          </a:xfrm>
          <a:prstGeom prst="ellipse">
            <a:avLst/>
          </a:prstGeom>
          <a:solidFill>
            <a:srgbClr val="88C2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Ellipse 30"/>
          <p:cNvSpPr/>
          <p:nvPr/>
        </p:nvSpPr>
        <p:spPr>
          <a:xfrm>
            <a:off x="3152457" y="4048473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1" name="Groupe 60"/>
          <p:cNvGrpSpPr/>
          <p:nvPr/>
        </p:nvGrpSpPr>
        <p:grpSpPr>
          <a:xfrm>
            <a:off x="3572137" y="3803082"/>
            <a:ext cx="147805" cy="137305"/>
            <a:chOff x="1496544" y="3203904"/>
            <a:chExt cx="178845" cy="166140"/>
          </a:xfrm>
        </p:grpSpPr>
        <p:cxnSp>
          <p:nvCxnSpPr>
            <p:cNvPr id="62" name="Connecteur droit 61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 w="28575"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eur droit 62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 w="28575"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0724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3498593" y="306449"/>
            <a:ext cx="2506865" cy="264204"/>
          </a:xfrm>
          <a:prstGeom prst="round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b="1" dirty="0" smtClean="0">
                <a:solidFill>
                  <a:schemeClr val="tx1"/>
                </a:solidFill>
                <a:latin typeface="Times" pitchFamily="2" charset="0"/>
              </a:rPr>
              <a:t>Fall detection systems</a:t>
            </a:r>
          </a:p>
        </p:txBody>
      </p:sp>
      <p:grpSp>
        <p:nvGrpSpPr>
          <p:cNvPr id="39" name="Groupe 38"/>
          <p:cNvGrpSpPr/>
          <p:nvPr/>
        </p:nvGrpSpPr>
        <p:grpSpPr>
          <a:xfrm>
            <a:off x="2447769" y="834386"/>
            <a:ext cx="4608512" cy="1514494"/>
            <a:chOff x="2447769" y="834386"/>
            <a:chExt cx="4608512" cy="1514494"/>
          </a:xfrm>
        </p:grpSpPr>
        <p:sp>
          <p:nvSpPr>
            <p:cNvPr id="6" name="Rectangle 5"/>
            <p:cNvSpPr/>
            <p:nvPr/>
          </p:nvSpPr>
          <p:spPr>
            <a:xfrm>
              <a:off x="4032026" y="1116284"/>
              <a:ext cx="1440000" cy="306000"/>
            </a:xfrm>
            <a:prstGeom prst="rect">
              <a:avLst/>
            </a:prstGeom>
            <a:solidFill>
              <a:srgbClr val="1F77B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>
                  <a:solidFill>
                    <a:schemeClr val="bg1"/>
                  </a:solidFill>
                  <a:latin typeface="Times" pitchFamily="2" charset="0"/>
                </a:rPr>
                <a:t>W</a:t>
              </a:r>
              <a:r>
                <a:rPr lang="en-GB" sz="1200" b="1" dirty="0" smtClean="0">
                  <a:solidFill>
                    <a:schemeClr val="bg1"/>
                  </a:solidFill>
                  <a:latin typeface="Times" pitchFamily="2" charset="0"/>
                </a:rPr>
                <a:t>earable</a:t>
              </a:r>
              <a:endParaRPr lang="fr-FR" sz="1200" b="1" dirty="0">
                <a:solidFill>
                  <a:schemeClr val="bg1"/>
                </a:solidFill>
                <a:latin typeface="Times" pitchFamily="2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032026" y="1422284"/>
              <a:ext cx="1440000" cy="5970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Accelerometer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Gyroscope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Barometric pressure</a:t>
              </a:r>
              <a:endParaRPr lang="fr-FR" sz="1200" dirty="0" smtClean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447769" y="1116947"/>
              <a:ext cx="1440000" cy="306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bg1"/>
                  </a:solidFill>
                  <a:latin typeface="Times" pitchFamily="2" charset="0"/>
                </a:rPr>
                <a:t>Vision</a:t>
              </a:r>
              <a:endParaRPr lang="fr-FR" sz="1200" b="1" dirty="0">
                <a:solidFill>
                  <a:schemeClr val="bg1"/>
                </a:solidFill>
                <a:latin typeface="Times" pitchFamily="2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447769" y="1422947"/>
              <a:ext cx="1440000" cy="5963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RGB-Camera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Omni-Camera</a:t>
              </a:r>
              <a:endParaRPr lang="en-GB" sz="1200" dirty="0">
                <a:solidFill>
                  <a:schemeClr val="tx1"/>
                </a:solidFill>
                <a:latin typeface="Times" pitchFamily="2" charset="0"/>
              </a:endParaRP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Depth-Camera</a:t>
              </a:r>
              <a:endParaRPr lang="fr-FR" sz="1400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616280" y="1116284"/>
              <a:ext cx="1440000" cy="306000"/>
            </a:xfrm>
            <a:prstGeom prst="rect">
              <a:avLst/>
            </a:prstGeom>
            <a:solidFill>
              <a:srgbClr val="339933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bg1"/>
                  </a:solidFill>
                  <a:latin typeface="Times" pitchFamily="2" charset="0"/>
                </a:rPr>
                <a:t>Ambient</a:t>
              </a:r>
              <a:endParaRPr lang="fr-FR" sz="1200" b="1" dirty="0">
                <a:solidFill>
                  <a:schemeClr val="bg1"/>
                </a:solidFill>
                <a:latin typeface="Times" pitchFamily="2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616280" y="1422284"/>
              <a:ext cx="1439999" cy="9265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Microphone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Radar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Wi-Fi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Vibrational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Pressure</a:t>
              </a:r>
              <a:endParaRPr lang="fr-FR" sz="1200" dirty="0" smtClean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17" name="Arrondir un rectangle avec un coin du même côté 16"/>
            <p:cNvSpPr/>
            <p:nvPr/>
          </p:nvSpPr>
          <p:spPr>
            <a:xfrm>
              <a:off x="2447769" y="834386"/>
              <a:ext cx="4608512" cy="281898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tx1"/>
                  </a:solidFill>
                  <a:latin typeface="Times" pitchFamily="2" charset="0"/>
                </a:rPr>
                <a:t>Signal acquisition</a:t>
              </a:r>
              <a:endParaRPr lang="fr-FR" sz="1200" b="1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</p:grpSp>
      <p:grpSp>
        <p:nvGrpSpPr>
          <p:cNvPr id="37" name="Groupe 36"/>
          <p:cNvGrpSpPr/>
          <p:nvPr/>
        </p:nvGrpSpPr>
        <p:grpSpPr>
          <a:xfrm>
            <a:off x="3212381" y="4771682"/>
            <a:ext cx="3079288" cy="1432928"/>
            <a:chOff x="3212380" y="5092416"/>
            <a:chExt cx="3079288" cy="1432928"/>
          </a:xfrm>
        </p:grpSpPr>
        <p:sp>
          <p:nvSpPr>
            <p:cNvPr id="19" name="Arrondir un rectangle avec un coin du même côté 18"/>
            <p:cNvSpPr/>
            <p:nvPr/>
          </p:nvSpPr>
          <p:spPr>
            <a:xfrm>
              <a:off x="3212380" y="5092416"/>
              <a:ext cx="3079288" cy="280800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tx1"/>
                  </a:solidFill>
                  <a:latin typeface="Times" pitchFamily="2" charset="0"/>
                </a:rPr>
                <a:t>Decision rule</a:t>
              </a:r>
              <a:endParaRPr lang="fr-FR" sz="1200" b="1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212380" y="5373216"/>
              <a:ext cx="1440000" cy="306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bg1"/>
                  </a:solidFill>
                  <a:latin typeface="Times" pitchFamily="2" charset="0"/>
                </a:rPr>
                <a:t>Threshold</a:t>
              </a:r>
              <a:endParaRPr lang="fr-FR" sz="1200" b="1" dirty="0">
                <a:solidFill>
                  <a:schemeClr val="bg1"/>
                </a:solidFill>
                <a:latin typeface="Times" pitchFamily="2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51668" y="5373216"/>
              <a:ext cx="1440000" cy="306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bg1"/>
                  </a:solidFill>
                  <a:latin typeface="Times" pitchFamily="2" charset="0"/>
                </a:rPr>
                <a:t>Machine learning</a:t>
              </a:r>
              <a:endParaRPr lang="fr-FR" sz="1200" b="1" dirty="0">
                <a:solidFill>
                  <a:schemeClr val="bg1"/>
                </a:solidFill>
                <a:latin typeface="Times" pitchFamily="2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851668" y="5679216"/>
              <a:ext cx="1440000" cy="84612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err="1" smtClean="0">
                  <a:solidFill>
                    <a:schemeClr val="tx1"/>
                  </a:solidFill>
                  <a:latin typeface="Times" pitchFamily="2" charset="0"/>
                </a:rPr>
                <a:t>kNN</a:t>
              </a:r>
              <a:endParaRPr lang="en-GB" sz="1200" dirty="0" smtClean="0">
                <a:solidFill>
                  <a:schemeClr val="tx1"/>
                </a:solidFill>
                <a:latin typeface="Times" pitchFamily="2" charset="0"/>
              </a:endParaRP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SVM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HMM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Decision Tree</a:t>
              </a:r>
              <a:endParaRPr lang="fr-FR" sz="1200" dirty="0" smtClean="0">
                <a:solidFill>
                  <a:schemeClr val="tx1"/>
                </a:solidFill>
                <a:latin typeface="Times" pitchFamily="2" charset="0"/>
              </a:endParaRPr>
            </a:p>
          </p:txBody>
        </p:sp>
      </p:grpSp>
      <p:grpSp>
        <p:nvGrpSpPr>
          <p:cNvPr id="38" name="Groupe 37"/>
          <p:cNvGrpSpPr/>
          <p:nvPr/>
        </p:nvGrpSpPr>
        <p:grpSpPr>
          <a:xfrm>
            <a:off x="2447769" y="2848174"/>
            <a:ext cx="4608513" cy="1443928"/>
            <a:chOff x="2447768" y="3001155"/>
            <a:chExt cx="4608513" cy="1443928"/>
          </a:xfrm>
        </p:grpSpPr>
        <p:sp>
          <p:nvSpPr>
            <p:cNvPr id="15" name="Arrondir un rectangle avec un coin du même côté 14"/>
            <p:cNvSpPr/>
            <p:nvPr/>
          </p:nvSpPr>
          <p:spPr>
            <a:xfrm>
              <a:off x="2447769" y="3001155"/>
              <a:ext cx="4608512" cy="280800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tx1"/>
                  </a:solidFill>
                  <a:latin typeface="Times" pitchFamily="2" charset="0"/>
                </a:rPr>
                <a:t>Feature extraction</a:t>
              </a:r>
              <a:endParaRPr lang="fr-FR" sz="1200" b="1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447769" y="3281954"/>
              <a:ext cx="1440000" cy="306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bg1"/>
                  </a:solidFill>
                  <a:latin typeface="Times" pitchFamily="2" charset="0"/>
                </a:rPr>
                <a:t>Vision</a:t>
              </a:r>
              <a:endParaRPr lang="fr-FR" sz="1200" b="1" dirty="0">
                <a:solidFill>
                  <a:schemeClr val="bg1"/>
                </a:solidFill>
                <a:latin typeface="Times" pitchFamily="2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032024" y="3281955"/>
              <a:ext cx="1440000" cy="306000"/>
            </a:xfrm>
            <a:prstGeom prst="rect">
              <a:avLst/>
            </a:prstGeom>
            <a:solidFill>
              <a:srgbClr val="1F77B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bg1"/>
                  </a:solidFill>
                  <a:latin typeface="Times" pitchFamily="2" charset="0"/>
                </a:rPr>
                <a:t>Wearable</a:t>
              </a:r>
              <a:endParaRPr lang="fr-FR" sz="1200" b="1" dirty="0">
                <a:solidFill>
                  <a:schemeClr val="bg1"/>
                </a:solidFill>
                <a:latin typeface="Times" pitchFamily="2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032024" y="3587955"/>
              <a:ext cx="1440000" cy="58880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Position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Velocity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Angle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616281" y="3587955"/>
              <a:ext cx="1440000" cy="85712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Statistical measures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Fourier transform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Wavelet transform</a:t>
              </a:r>
            </a:p>
            <a:p>
              <a:pPr algn="ctr"/>
              <a:r>
                <a:rPr lang="en-GB" sz="1200" dirty="0" err="1" smtClean="0">
                  <a:solidFill>
                    <a:schemeClr val="tx1"/>
                  </a:solidFill>
                  <a:latin typeface="Times" pitchFamily="2" charset="0"/>
                </a:rPr>
                <a:t>Cepstrum</a:t>
              </a:r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 features</a:t>
              </a:r>
              <a:endParaRPr lang="fr-FR" sz="1200" dirty="0" smtClean="0">
                <a:solidFill>
                  <a:schemeClr val="tx1"/>
                </a:solidFill>
                <a:latin typeface="Times" pitchFamily="2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616281" y="3281955"/>
              <a:ext cx="1440000" cy="306000"/>
            </a:xfrm>
            <a:prstGeom prst="rect">
              <a:avLst/>
            </a:prstGeom>
            <a:solidFill>
              <a:srgbClr val="339933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bg1"/>
                  </a:solidFill>
                  <a:latin typeface="Times" pitchFamily="2" charset="0"/>
                </a:rPr>
                <a:t>Ambient</a:t>
              </a:r>
              <a:endParaRPr lang="fr-FR" sz="1200" b="1" dirty="0">
                <a:solidFill>
                  <a:schemeClr val="bg1"/>
                </a:solidFill>
                <a:latin typeface="Times" pitchFamily="2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447768" y="3587955"/>
              <a:ext cx="1440000" cy="58880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Position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Motion</a:t>
              </a: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Times" pitchFamily="2" charset="0"/>
                </a:rPr>
                <a:t>Shape</a:t>
              </a:r>
            </a:p>
          </p:txBody>
        </p:sp>
      </p:grpSp>
      <p:sp>
        <p:nvSpPr>
          <p:cNvPr id="26" name="Flèche vers le bas 25"/>
          <p:cNvSpPr/>
          <p:nvPr/>
        </p:nvSpPr>
        <p:spPr>
          <a:xfrm>
            <a:off x="4492312" y="2550534"/>
            <a:ext cx="519427" cy="203211"/>
          </a:xfrm>
          <a:prstGeom prst="downArrow">
            <a:avLst>
              <a:gd name="adj1" fmla="val 68799"/>
              <a:gd name="adj2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Flèche vers le bas 29"/>
          <p:cNvSpPr/>
          <p:nvPr/>
        </p:nvSpPr>
        <p:spPr>
          <a:xfrm>
            <a:off x="4492312" y="4477108"/>
            <a:ext cx="519427" cy="203211"/>
          </a:xfrm>
          <a:prstGeom prst="downArrow">
            <a:avLst>
              <a:gd name="adj1" fmla="val 68799"/>
              <a:gd name="adj2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733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0" name="Connecteur droit 149"/>
          <p:cNvCxnSpPr/>
          <p:nvPr/>
        </p:nvCxnSpPr>
        <p:spPr>
          <a:xfrm flipH="1">
            <a:off x="5768420" y="3911729"/>
            <a:ext cx="152852" cy="487322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1905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1905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9" name="Connecteur droit 118"/>
          <p:cNvCxnSpPr/>
          <p:nvPr/>
        </p:nvCxnSpPr>
        <p:spPr>
          <a:xfrm>
            <a:off x="6320494" y="2902265"/>
            <a:ext cx="537964" cy="504056"/>
          </a:xfrm>
          <a:prstGeom prst="line">
            <a:avLst/>
          </a:prstGeom>
          <a:ln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/>
          <p:cNvCxnSpPr/>
          <p:nvPr/>
        </p:nvCxnSpPr>
        <p:spPr>
          <a:xfrm>
            <a:off x="6592718" y="3911729"/>
            <a:ext cx="135539" cy="504056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/>
          <p:cNvCxnSpPr/>
          <p:nvPr/>
        </p:nvCxnSpPr>
        <p:spPr>
          <a:xfrm flipH="1">
            <a:off x="6589476" y="3406321"/>
            <a:ext cx="268982" cy="504056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/>
          <p:cNvCxnSpPr/>
          <p:nvPr/>
        </p:nvCxnSpPr>
        <p:spPr>
          <a:xfrm>
            <a:off x="5778338" y="3406321"/>
            <a:ext cx="142660" cy="503240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/>
          <p:cNvCxnSpPr/>
          <p:nvPr/>
        </p:nvCxnSpPr>
        <p:spPr>
          <a:xfrm flipH="1">
            <a:off x="5778338" y="2902265"/>
            <a:ext cx="542156" cy="504056"/>
          </a:xfrm>
          <a:prstGeom prst="line">
            <a:avLst/>
          </a:prstGeom>
          <a:ln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Ellipse 123"/>
          <p:cNvSpPr/>
          <p:nvPr/>
        </p:nvSpPr>
        <p:spPr>
          <a:xfrm>
            <a:off x="5433302" y="3853373"/>
            <a:ext cx="114008" cy="11400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Ellipse 126"/>
          <p:cNvSpPr/>
          <p:nvPr/>
        </p:nvSpPr>
        <p:spPr>
          <a:xfrm>
            <a:off x="6391698" y="4358781"/>
            <a:ext cx="114008" cy="114008"/>
          </a:xfrm>
          <a:prstGeom prst="ellipse">
            <a:avLst/>
          </a:prstGeom>
          <a:solidFill>
            <a:srgbClr val="027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Ellipse 127"/>
          <p:cNvSpPr/>
          <p:nvPr/>
        </p:nvSpPr>
        <p:spPr>
          <a:xfrm>
            <a:off x="7089486" y="3853373"/>
            <a:ext cx="114008" cy="11400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Ellipse 128"/>
          <p:cNvSpPr/>
          <p:nvPr/>
        </p:nvSpPr>
        <p:spPr>
          <a:xfrm>
            <a:off x="6671253" y="4358781"/>
            <a:ext cx="114008" cy="114008"/>
          </a:xfrm>
          <a:prstGeom prst="ellipse">
            <a:avLst/>
          </a:prstGeom>
          <a:solidFill>
            <a:srgbClr val="027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0" name="Ellipse 129"/>
          <p:cNvSpPr/>
          <p:nvPr/>
        </p:nvSpPr>
        <p:spPr>
          <a:xfrm>
            <a:off x="6906572" y="2245365"/>
            <a:ext cx="786919" cy="737736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Target data</a:t>
            </a:r>
            <a:endParaRPr lang="fr-FR" sz="1100" dirty="0"/>
          </a:p>
        </p:txBody>
      </p:sp>
      <p:cxnSp>
        <p:nvCxnSpPr>
          <p:cNvPr id="131" name="Connecteur droit 130"/>
          <p:cNvCxnSpPr/>
          <p:nvPr/>
        </p:nvCxnSpPr>
        <p:spPr>
          <a:xfrm flipH="1">
            <a:off x="5490306" y="3406321"/>
            <a:ext cx="288032" cy="50405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131"/>
          <p:cNvCxnSpPr/>
          <p:nvPr/>
        </p:nvCxnSpPr>
        <p:spPr>
          <a:xfrm flipH="1">
            <a:off x="6448702" y="3911729"/>
            <a:ext cx="144016" cy="504056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132"/>
          <p:cNvCxnSpPr/>
          <p:nvPr/>
        </p:nvCxnSpPr>
        <p:spPr>
          <a:xfrm>
            <a:off x="6858458" y="3406321"/>
            <a:ext cx="288032" cy="50405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Ellipse 133"/>
          <p:cNvSpPr/>
          <p:nvPr/>
        </p:nvSpPr>
        <p:spPr>
          <a:xfrm>
            <a:off x="6281560" y="2863331"/>
            <a:ext cx="77869" cy="7786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37" name="Groupe 136"/>
          <p:cNvGrpSpPr/>
          <p:nvPr/>
        </p:nvGrpSpPr>
        <p:grpSpPr>
          <a:xfrm>
            <a:off x="5544899" y="3575279"/>
            <a:ext cx="178845" cy="166140"/>
            <a:chOff x="1496544" y="3203904"/>
            <a:chExt cx="178845" cy="166140"/>
          </a:xfrm>
        </p:grpSpPr>
        <p:cxnSp>
          <p:nvCxnSpPr>
            <p:cNvPr id="138" name="Connecteur droit 137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cteur droit 138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Groupe 142"/>
          <p:cNvGrpSpPr/>
          <p:nvPr/>
        </p:nvGrpSpPr>
        <p:grpSpPr>
          <a:xfrm>
            <a:off x="6923195" y="3575279"/>
            <a:ext cx="178845" cy="166140"/>
            <a:chOff x="1496544" y="3203904"/>
            <a:chExt cx="178845" cy="166140"/>
          </a:xfrm>
        </p:grpSpPr>
        <p:cxnSp>
          <p:nvCxnSpPr>
            <p:cNvPr id="144" name="Connecteur droit 143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cteur droit 144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6" name="Arc 145"/>
          <p:cNvSpPr/>
          <p:nvPr/>
        </p:nvSpPr>
        <p:spPr>
          <a:xfrm rot="15365367">
            <a:off x="6521965" y="2479371"/>
            <a:ext cx="435644" cy="730086"/>
          </a:xfrm>
          <a:prstGeom prst="arc">
            <a:avLst>
              <a:gd name="adj1" fmla="val 17154808"/>
              <a:gd name="adj2" fmla="val 2530700"/>
            </a:avLst>
          </a:prstGeom>
          <a:ln w="12700">
            <a:solidFill>
              <a:srgbClr val="1F77B4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7" name="Connecteur droit 146"/>
          <p:cNvCxnSpPr/>
          <p:nvPr/>
        </p:nvCxnSpPr>
        <p:spPr>
          <a:xfrm>
            <a:off x="5921272" y="3910377"/>
            <a:ext cx="126701" cy="488674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Ellipse 147"/>
          <p:cNvSpPr/>
          <p:nvPr/>
        </p:nvSpPr>
        <p:spPr>
          <a:xfrm>
            <a:off x="5712316" y="4345762"/>
            <a:ext cx="114008" cy="114008"/>
          </a:xfrm>
          <a:prstGeom prst="ellipse">
            <a:avLst/>
          </a:prstGeom>
          <a:solidFill>
            <a:srgbClr val="027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Ellipse 148"/>
          <p:cNvSpPr/>
          <p:nvPr/>
        </p:nvSpPr>
        <p:spPr>
          <a:xfrm>
            <a:off x="5985782" y="4346297"/>
            <a:ext cx="114008" cy="114008"/>
          </a:xfrm>
          <a:prstGeom prst="ellipse">
            <a:avLst/>
          </a:prstGeom>
          <a:solidFill>
            <a:srgbClr val="027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2" name="Ellipse 161"/>
          <p:cNvSpPr/>
          <p:nvPr/>
        </p:nvSpPr>
        <p:spPr>
          <a:xfrm>
            <a:off x="5883767" y="3870413"/>
            <a:ext cx="77869" cy="7786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3" name="Ellipse 162"/>
          <p:cNvSpPr/>
          <p:nvPr/>
        </p:nvSpPr>
        <p:spPr>
          <a:xfrm>
            <a:off x="6551402" y="3872794"/>
            <a:ext cx="77869" cy="7786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ZoneTexte 170"/>
              <p:cNvSpPr txBox="1"/>
              <p:nvPr/>
            </p:nvSpPr>
            <p:spPr>
              <a:xfrm>
                <a:off x="5277228" y="4016160"/>
                <a:ext cx="70271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1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1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GB" sz="11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GB" sz="11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GB" sz="1100" b="0" i="1" smtClean="0">
                              <a:solidFill>
                                <a:srgbClr val="027886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fr-FR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GB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r>
                            <a:rPr lang="en-GB" sz="1100" b="0" i="1" smtClean="0">
                              <a:solidFill>
                                <a:srgbClr val="027886"/>
                              </a:solidFill>
                              <a:latin typeface="Cambria Math"/>
                            </a:rPr>
                            <m:t>𝑛𝑒𝑤</m:t>
                          </m:r>
                        </m:sup>
                      </m:sSup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171" name="ZoneTexte 1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7228" y="4016160"/>
                <a:ext cx="702711" cy="261610"/>
              </a:xfrm>
              <a:prstGeom prst="rect">
                <a:avLst/>
              </a:prstGeom>
              <a:blipFill rotWithShape="1">
                <a:blip r:embed="rId2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ZoneTexte 176"/>
              <p:cNvSpPr txBox="1"/>
              <p:nvPr/>
            </p:nvSpPr>
            <p:spPr>
              <a:xfrm>
                <a:off x="6591997" y="4017112"/>
                <a:ext cx="702711" cy="275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1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1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GB" sz="1100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GB" sz="11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GB" sz="1100" b="0" i="1" smtClean="0">
                              <a:solidFill>
                                <a:srgbClr val="027886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fr-FR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GB" sz="1100" b="0" i="1" smtClean="0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  <m:sup>
                          <m:r>
                            <a:rPr lang="en-GB" sz="1100" b="0" i="1" smtClean="0">
                              <a:solidFill>
                                <a:srgbClr val="027886"/>
                              </a:solidFill>
                              <a:latin typeface="Cambria Math"/>
                            </a:rPr>
                            <m:t>𝑛𝑒𝑤</m:t>
                          </m:r>
                        </m:sup>
                      </m:sSup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177" name="ZoneTexte 1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1997" y="4017112"/>
                <a:ext cx="702711" cy="27520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Ellipse 44"/>
          <p:cNvSpPr/>
          <p:nvPr/>
        </p:nvSpPr>
        <p:spPr>
          <a:xfrm>
            <a:off x="3539994" y="2458750"/>
            <a:ext cx="786919" cy="737736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Target data</a:t>
            </a:r>
            <a:endParaRPr lang="fr-FR" sz="1100" dirty="0"/>
          </a:p>
        </p:txBody>
      </p:sp>
      <p:sp>
        <p:nvSpPr>
          <p:cNvPr id="46" name="Arc 45"/>
          <p:cNvSpPr/>
          <p:nvPr/>
        </p:nvSpPr>
        <p:spPr>
          <a:xfrm rot="15365367">
            <a:off x="3155387" y="2692756"/>
            <a:ext cx="435644" cy="730086"/>
          </a:xfrm>
          <a:prstGeom prst="arc">
            <a:avLst>
              <a:gd name="adj1" fmla="val 17154808"/>
              <a:gd name="adj2" fmla="val 2530700"/>
            </a:avLst>
          </a:prstGeom>
          <a:ln w="12700">
            <a:solidFill>
              <a:srgbClr val="47A1D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7" name="Connecteur droit 46"/>
          <p:cNvCxnSpPr/>
          <p:nvPr/>
        </p:nvCxnSpPr>
        <p:spPr>
          <a:xfrm>
            <a:off x="2414141" y="3622881"/>
            <a:ext cx="115131" cy="500881"/>
          </a:xfrm>
          <a:prstGeom prst="line">
            <a:avLst/>
          </a:prstGeom>
          <a:ln w="12700">
            <a:solidFill>
              <a:srgbClr val="88C2EA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/>
        </p:nvCxnSpPr>
        <p:spPr>
          <a:xfrm flipH="1">
            <a:off x="2272097" y="3622881"/>
            <a:ext cx="142044" cy="500881"/>
          </a:xfrm>
          <a:prstGeom prst="line">
            <a:avLst/>
          </a:prstGeom>
          <a:ln w="12700">
            <a:solidFill>
              <a:srgbClr val="88C2EA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Ellipse 48"/>
          <p:cNvSpPr/>
          <p:nvPr/>
        </p:nvSpPr>
        <p:spPr>
          <a:xfrm>
            <a:off x="2193601" y="4069933"/>
            <a:ext cx="151200" cy="151200"/>
          </a:xfrm>
          <a:prstGeom prst="ellipse">
            <a:avLst/>
          </a:prstGeom>
          <a:solidFill>
            <a:srgbClr val="88C2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Ellipse 49"/>
          <p:cNvSpPr/>
          <p:nvPr/>
        </p:nvSpPr>
        <p:spPr>
          <a:xfrm>
            <a:off x="2459240" y="4069933"/>
            <a:ext cx="151200" cy="151200"/>
          </a:xfrm>
          <a:prstGeom prst="ellipse">
            <a:avLst/>
          </a:prstGeom>
          <a:solidFill>
            <a:srgbClr val="88C2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Ellipse 26"/>
          <p:cNvSpPr/>
          <p:nvPr/>
        </p:nvSpPr>
        <p:spPr>
          <a:xfrm>
            <a:off x="2338269" y="3544883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Connecteur droit 50"/>
          <p:cNvCxnSpPr/>
          <p:nvPr/>
        </p:nvCxnSpPr>
        <p:spPr>
          <a:xfrm flipH="1">
            <a:off x="3346625" y="3622057"/>
            <a:ext cx="142044" cy="500881"/>
          </a:xfrm>
          <a:prstGeom prst="line">
            <a:avLst/>
          </a:prstGeom>
          <a:ln w="12700">
            <a:solidFill>
              <a:srgbClr val="88C2EA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>
            <a:off x="3488669" y="3622057"/>
            <a:ext cx="115131" cy="500881"/>
          </a:xfrm>
          <a:prstGeom prst="line">
            <a:avLst/>
          </a:prstGeom>
          <a:ln w="12700">
            <a:solidFill>
              <a:srgbClr val="88C2EA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Ellipse 52"/>
          <p:cNvSpPr/>
          <p:nvPr/>
        </p:nvSpPr>
        <p:spPr>
          <a:xfrm>
            <a:off x="3263408" y="4069109"/>
            <a:ext cx="151200" cy="151200"/>
          </a:xfrm>
          <a:prstGeom prst="ellipse">
            <a:avLst/>
          </a:prstGeom>
          <a:solidFill>
            <a:srgbClr val="88C2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Ellipse 53"/>
          <p:cNvSpPr/>
          <p:nvPr/>
        </p:nvSpPr>
        <p:spPr>
          <a:xfrm>
            <a:off x="3529006" y="4069109"/>
            <a:ext cx="151200" cy="151200"/>
          </a:xfrm>
          <a:prstGeom prst="ellipse">
            <a:avLst/>
          </a:prstGeom>
          <a:solidFill>
            <a:srgbClr val="88C2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Ellipse 30"/>
          <p:cNvSpPr/>
          <p:nvPr/>
        </p:nvSpPr>
        <p:spPr>
          <a:xfrm>
            <a:off x="3409632" y="3543648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8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0" name="Connecteur droit 149"/>
          <p:cNvCxnSpPr/>
          <p:nvPr/>
        </p:nvCxnSpPr>
        <p:spPr>
          <a:xfrm flipH="1">
            <a:off x="5768420" y="3911729"/>
            <a:ext cx="152852" cy="487322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 droit 118"/>
          <p:cNvCxnSpPr/>
          <p:nvPr/>
        </p:nvCxnSpPr>
        <p:spPr>
          <a:xfrm>
            <a:off x="6320494" y="2902265"/>
            <a:ext cx="537964" cy="504056"/>
          </a:xfrm>
          <a:prstGeom prst="line">
            <a:avLst/>
          </a:prstGeom>
          <a:ln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/>
          <p:cNvCxnSpPr/>
          <p:nvPr/>
        </p:nvCxnSpPr>
        <p:spPr>
          <a:xfrm>
            <a:off x="6592718" y="3911729"/>
            <a:ext cx="135539" cy="504056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/>
          <p:cNvCxnSpPr/>
          <p:nvPr/>
        </p:nvCxnSpPr>
        <p:spPr>
          <a:xfrm flipH="1">
            <a:off x="6589476" y="3406321"/>
            <a:ext cx="268982" cy="504056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/>
          <p:cNvCxnSpPr/>
          <p:nvPr/>
        </p:nvCxnSpPr>
        <p:spPr>
          <a:xfrm>
            <a:off x="5778338" y="3406321"/>
            <a:ext cx="142660" cy="503240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/>
          <p:cNvCxnSpPr/>
          <p:nvPr/>
        </p:nvCxnSpPr>
        <p:spPr>
          <a:xfrm flipH="1">
            <a:off x="5778338" y="2902265"/>
            <a:ext cx="542156" cy="504056"/>
          </a:xfrm>
          <a:prstGeom prst="line">
            <a:avLst/>
          </a:prstGeom>
          <a:ln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Ellipse 123"/>
          <p:cNvSpPr/>
          <p:nvPr/>
        </p:nvSpPr>
        <p:spPr>
          <a:xfrm>
            <a:off x="5433302" y="3853373"/>
            <a:ext cx="114008" cy="11400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Ellipse 126"/>
          <p:cNvSpPr/>
          <p:nvPr/>
        </p:nvSpPr>
        <p:spPr>
          <a:xfrm>
            <a:off x="6391698" y="4358781"/>
            <a:ext cx="114008" cy="114008"/>
          </a:xfrm>
          <a:prstGeom prst="ellipse">
            <a:avLst/>
          </a:prstGeom>
          <a:solidFill>
            <a:srgbClr val="027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Ellipse 127"/>
          <p:cNvSpPr/>
          <p:nvPr/>
        </p:nvSpPr>
        <p:spPr>
          <a:xfrm>
            <a:off x="7089486" y="3853373"/>
            <a:ext cx="114008" cy="11400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Ellipse 128"/>
          <p:cNvSpPr/>
          <p:nvPr/>
        </p:nvSpPr>
        <p:spPr>
          <a:xfrm>
            <a:off x="6671253" y="4358781"/>
            <a:ext cx="114008" cy="114008"/>
          </a:xfrm>
          <a:prstGeom prst="ellipse">
            <a:avLst/>
          </a:prstGeom>
          <a:solidFill>
            <a:srgbClr val="027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0" name="Ellipse 129"/>
          <p:cNvSpPr/>
          <p:nvPr/>
        </p:nvSpPr>
        <p:spPr>
          <a:xfrm>
            <a:off x="6906572" y="2245365"/>
            <a:ext cx="786919" cy="737736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Target data</a:t>
            </a:r>
            <a:endParaRPr lang="fr-FR" sz="1100" dirty="0"/>
          </a:p>
        </p:txBody>
      </p:sp>
      <p:cxnSp>
        <p:nvCxnSpPr>
          <p:cNvPr id="131" name="Connecteur droit 130"/>
          <p:cNvCxnSpPr/>
          <p:nvPr/>
        </p:nvCxnSpPr>
        <p:spPr>
          <a:xfrm flipH="1">
            <a:off x="5490306" y="3406321"/>
            <a:ext cx="288032" cy="50405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131"/>
          <p:cNvCxnSpPr/>
          <p:nvPr/>
        </p:nvCxnSpPr>
        <p:spPr>
          <a:xfrm flipH="1">
            <a:off x="6448702" y="3911729"/>
            <a:ext cx="144016" cy="504056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132"/>
          <p:cNvCxnSpPr/>
          <p:nvPr/>
        </p:nvCxnSpPr>
        <p:spPr>
          <a:xfrm>
            <a:off x="6858458" y="3406321"/>
            <a:ext cx="288032" cy="50405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Ellipse 133"/>
          <p:cNvSpPr/>
          <p:nvPr/>
        </p:nvSpPr>
        <p:spPr>
          <a:xfrm>
            <a:off x="6281560" y="2863331"/>
            <a:ext cx="77869" cy="7786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37" name="Groupe 136"/>
          <p:cNvGrpSpPr/>
          <p:nvPr/>
        </p:nvGrpSpPr>
        <p:grpSpPr>
          <a:xfrm>
            <a:off x="5544899" y="3575279"/>
            <a:ext cx="178845" cy="166140"/>
            <a:chOff x="1496544" y="3203904"/>
            <a:chExt cx="178845" cy="166140"/>
          </a:xfrm>
        </p:grpSpPr>
        <p:cxnSp>
          <p:nvCxnSpPr>
            <p:cNvPr id="138" name="Connecteur droit 137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cteur droit 138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Groupe 142"/>
          <p:cNvGrpSpPr/>
          <p:nvPr/>
        </p:nvGrpSpPr>
        <p:grpSpPr>
          <a:xfrm>
            <a:off x="6923195" y="3575279"/>
            <a:ext cx="178845" cy="166140"/>
            <a:chOff x="1496544" y="3203904"/>
            <a:chExt cx="178845" cy="166140"/>
          </a:xfrm>
        </p:grpSpPr>
        <p:cxnSp>
          <p:nvCxnSpPr>
            <p:cNvPr id="144" name="Connecteur droit 143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cteur droit 144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>
              <a:solidFill>
                <a:srgbClr val="D627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6" name="Arc 145"/>
          <p:cNvSpPr/>
          <p:nvPr/>
        </p:nvSpPr>
        <p:spPr>
          <a:xfrm rot="15365367">
            <a:off x="6521965" y="2479371"/>
            <a:ext cx="435644" cy="730086"/>
          </a:xfrm>
          <a:prstGeom prst="arc">
            <a:avLst>
              <a:gd name="adj1" fmla="val 17154808"/>
              <a:gd name="adj2" fmla="val 2530700"/>
            </a:avLst>
          </a:prstGeom>
          <a:ln w="12700">
            <a:solidFill>
              <a:srgbClr val="1F77B4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7" name="Connecteur droit 146"/>
          <p:cNvCxnSpPr/>
          <p:nvPr/>
        </p:nvCxnSpPr>
        <p:spPr>
          <a:xfrm>
            <a:off x="5921272" y="3910377"/>
            <a:ext cx="126701" cy="488674"/>
          </a:xfrm>
          <a:prstGeom prst="line">
            <a:avLst/>
          </a:prstGeom>
          <a:ln>
            <a:solidFill>
              <a:srgbClr val="02788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Ellipse 147"/>
          <p:cNvSpPr/>
          <p:nvPr/>
        </p:nvSpPr>
        <p:spPr>
          <a:xfrm>
            <a:off x="5712316" y="4345762"/>
            <a:ext cx="114008" cy="114008"/>
          </a:xfrm>
          <a:prstGeom prst="ellipse">
            <a:avLst/>
          </a:prstGeom>
          <a:solidFill>
            <a:srgbClr val="027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Ellipse 148"/>
          <p:cNvSpPr/>
          <p:nvPr/>
        </p:nvSpPr>
        <p:spPr>
          <a:xfrm>
            <a:off x="5985782" y="4346297"/>
            <a:ext cx="114008" cy="114008"/>
          </a:xfrm>
          <a:prstGeom prst="ellipse">
            <a:avLst/>
          </a:prstGeom>
          <a:solidFill>
            <a:srgbClr val="027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2" name="Ellipse 161"/>
          <p:cNvSpPr/>
          <p:nvPr/>
        </p:nvSpPr>
        <p:spPr>
          <a:xfrm>
            <a:off x="5883767" y="3870413"/>
            <a:ext cx="77869" cy="7786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3" name="Ellipse 162"/>
          <p:cNvSpPr/>
          <p:nvPr/>
        </p:nvSpPr>
        <p:spPr>
          <a:xfrm>
            <a:off x="6551402" y="3872794"/>
            <a:ext cx="77869" cy="7786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ZoneTexte 170"/>
              <p:cNvSpPr txBox="1"/>
              <p:nvPr/>
            </p:nvSpPr>
            <p:spPr>
              <a:xfrm>
                <a:off x="5277228" y="4016160"/>
                <a:ext cx="70271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1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1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GB" sz="11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GB" sz="11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GB" sz="1100" b="0" i="1" smtClean="0">
                              <a:solidFill>
                                <a:srgbClr val="027886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fr-FR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GB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r>
                            <a:rPr lang="en-GB" sz="1100" b="0" i="1" smtClean="0">
                              <a:solidFill>
                                <a:srgbClr val="027886"/>
                              </a:solidFill>
                              <a:latin typeface="Cambria Math"/>
                            </a:rPr>
                            <m:t>𝑛𝑒𝑤</m:t>
                          </m:r>
                        </m:sup>
                      </m:sSup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171" name="ZoneTexte 1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7228" y="4016160"/>
                <a:ext cx="702711" cy="261610"/>
              </a:xfrm>
              <a:prstGeom prst="rect">
                <a:avLst/>
              </a:prstGeom>
              <a:blipFill rotWithShape="1">
                <a:blip r:embed="rId2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ZoneTexte 176"/>
              <p:cNvSpPr txBox="1"/>
              <p:nvPr/>
            </p:nvSpPr>
            <p:spPr>
              <a:xfrm>
                <a:off x="6591997" y="4017112"/>
                <a:ext cx="702711" cy="275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1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1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GB" sz="1100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GB" sz="1100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GB" sz="1100" b="0" i="1" smtClean="0">
                              <a:solidFill>
                                <a:srgbClr val="027886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fr-FR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GB" sz="1100" b="0" i="1" smtClean="0">
                                  <a:solidFill>
                                    <a:srgbClr val="027886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  <m:sup>
                          <m:r>
                            <a:rPr lang="en-GB" sz="1100" b="0" i="1" smtClean="0">
                              <a:solidFill>
                                <a:srgbClr val="027886"/>
                              </a:solidFill>
                              <a:latin typeface="Cambria Math"/>
                            </a:rPr>
                            <m:t>𝑛𝑒𝑤</m:t>
                          </m:r>
                        </m:sup>
                      </m:sSup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177" name="ZoneTexte 1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1997" y="4017112"/>
                <a:ext cx="702711" cy="27520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0389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9" name="Connecteur droit 118"/>
          <p:cNvCxnSpPr/>
          <p:nvPr/>
        </p:nvCxnSpPr>
        <p:spPr>
          <a:xfrm>
            <a:off x="6320494" y="2902265"/>
            <a:ext cx="537964" cy="504056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/>
          <p:cNvCxnSpPr/>
          <p:nvPr/>
        </p:nvCxnSpPr>
        <p:spPr>
          <a:xfrm flipH="1">
            <a:off x="6589476" y="3406321"/>
            <a:ext cx="268982" cy="504056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/>
          <p:cNvCxnSpPr/>
          <p:nvPr/>
        </p:nvCxnSpPr>
        <p:spPr>
          <a:xfrm>
            <a:off x="5778338" y="3406321"/>
            <a:ext cx="220031" cy="522742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/>
          <p:cNvCxnSpPr/>
          <p:nvPr/>
        </p:nvCxnSpPr>
        <p:spPr>
          <a:xfrm flipH="1">
            <a:off x="5778338" y="2902265"/>
            <a:ext cx="542156" cy="504056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Ellipse 123"/>
          <p:cNvSpPr/>
          <p:nvPr/>
        </p:nvSpPr>
        <p:spPr>
          <a:xfrm>
            <a:off x="5433302" y="3853373"/>
            <a:ext cx="151200" cy="151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Ellipse 127"/>
          <p:cNvSpPr/>
          <p:nvPr/>
        </p:nvSpPr>
        <p:spPr>
          <a:xfrm>
            <a:off x="7089486" y="3853373"/>
            <a:ext cx="151200" cy="151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1" name="Connecteur droit 130"/>
          <p:cNvCxnSpPr/>
          <p:nvPr/>
        </p:nvCxnSpPr>
        <p:spPr>
          <a:xfrm flipH="1">
            <a:off x="5490306" y="3406321"/>
            <a:ext cx="288032" cy="504056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132"/>
          <p:cNvCxnSpPr/>
          <p:nvPr/>
        </p:nvCxnSpPr>
        <p:spPr>
          <a:xfrm>
            <a:off x="6858458" y="3406321"/>
            <a:ext cx="288032" cy="504056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Ellipse 133"/>
          <p:cNvSpPr/>
          <p:nvPr/>
        </p:nvSpPr>
        <p:spPr>
          <a:xfrm>
            <a:off x="6281560" y="2863331"/>
            <a:ext cx="77869" cy="778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2" name="Ellipse 161"/>
          <p:cNvSpPr/>
          <p:nvPr/>
        </p:nvSpPr>
        <p:spPr>
          <a:xfrm>
            <a:off x="5922769" y="3853373"/>
            <a:ext cx="151200" cy="151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3" name="Ellipse 162"/>
          <p:cNvSpPr/>
          <p:nvPr/>
        </p:nvSpPr>
        <p:spPr>
          <a:xfrm>
            <a:off x="6513876" y="3853373"/>
            <a:ext cx="151200" cy="151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614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9" name="Connecteur droit 118"/>
          <p:cNvCxnSpPr/>
          <p:nvPr/>
        </p:nvCxnSpPr>
        <p:spPr>
          <a:xfrm>
            <a:off x="6320494" y="2902265"/>
            <a:ext cx="537964" cy="504056"/>
          </a:xfrm>
          <a:prstGeom prst="line">
            <a:avLst/>
          </a:prstGeom>
          <a:ln w="1905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/>
          <p:cNvCxnSpPr/>
          <p:nvPr/>
        </p:nvCxnSpPr>
        <p:spPr>
          <a:xfrm flipH="1">
            <a:off x="6589476" y="3406321"/>
            <a:ext cx="268982" cy="504056"/>
          </a:xfrm>
          <a:prstGeom prst="line">
            <a:avLst/>
          </a:prstGeom>
          <a:ln w="1905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/>
          <p:cNvCxnSpPr/>
          <p:nvPr/>
        </p:nvCxnSpPr>
        <p:spPr>
          <a:xfrm>
            <a:off x="5778338" y="3406321"/>
            <a:ext cx="220031" cy="522742"/>
          </a:xfrm>
          <a:prstGeom prst="line">
            <a:avLst/>
          </a:prstGeom>
          <a:ln w="1905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/>
          <p:cNvCxnSpPr/>
          <p:nvPr/>
        </p:nvCxnSpPr>
        <p:spPr>
          <a:xfrm flipH="1">
            <a:off x="5778338" y="2902265"/>
            <a:ext cx="542156" cy="504056"/>
          </a:xfrm>
          <a:prstGeom prst="line">
            <a:avLst/>
          </a:prstGeom>
          <a:ln w="1905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Ellipse 123"/>
          <p:cNvSpPr/>
          <p:nvPr/>
        </p:nvSpPr>
        <p:spPr>
          <a:xfrm>
            <a:off x="5433302" y="3853373"/>
            <a:ext cx="151200" cy="151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Ellipse 127"/>
          <p:cNvSpPr/>
          <p:nvPr/>
        </p:nvSpPr>
        <p:spPr>
          <a:xfrm>
            <a:off x="7089486" y="3853373"/>
            <a:ext cx="151200" cy="151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1" name="Connecteur droit 130"/>
          <p:cNvCxnSpPr/>
          <p:nvPr/>
        </p:nvCxnSpPr>
        <p:spPr>
          <a:xfrm flipH="1">
            <a:off x="5490306" y="3406321"/>
            <a:ext cx="288032" cy="504056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132"/>
          <p:cNvCxnSpPr/>
          <p:nvPr/>
        </p:nvCxnSpPr>
        <p:spPr>
          <a:xfrm>
            <a:off x="6858458" y="3406321"/>
            <a:ext cx="288032" cy="504056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Ellipse 133"/>
          <p:cNvSpPr/>
          <p:nvPr/>
        </p:nvSpPr>
        <p:spPr>
          <a:xfrm>
            <a:off x="6281560" y="2863331"/>
            <a:ext cx="77869" cy="778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2" name="Ellipse 161"/>
          <p:cNvSpPr/>
          <p:nvPr/>
        </p:nvSpPr>
        <p:spPr>
          <a:xfrm>
            <a:off x="5922769" y="3853373"/>
            <a:ext cx="151200" cy="151200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3" name="Ellipse 162"/>
          <p:cNvSpPr/>
          <p:nvPr/>
        </p:nvSpPr>
        <p:spPr>
          <a:xfrm>
            <a:off x="6513876" y="3853373"/>
            <a:ext cx="151200" cy="151200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168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9" name="Connecteur droit 118"/>
          <p:cNvCxnSpPr/>
          <p:nvPr/>
        </p:nvCxnSpPr>
        <p:spPr>
          <a:xfrm>
            <a:off x="6320494" y="2902265"/>
            <a:ext cx="537964" cy="504056"/>
          </a:xfrm>
          <a:prstGeom prst="line">
            <a:avLst/>
          </a:prstGeom>
          <a:ln w="1905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/>
          <p:cNvCxnSpPr/>
          <p:nvPr/>
        </p:nvCxnSpPr>
        <p:spPr>
          <a:xfrm flipH="1">
            <a:off x="6589476" y="3406321"/>
            <a:ext cx="268982" cy="504056"/>
          </a:xfrm>
          <a:prstGeom prst="line">
            <a:avLst/>
          </a:prstGeom>
          <a:ln w="1905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/>
          <p:cNvCxnSpPr/>
          <p:nvPr/>
        </p:nvCxnSpPr>
        <p:spPr>
          <a:xfrm>
            <a:off x="5778338" y="3406321"/>
            <a:ext cx="220031" cy="522742"/>
          </a:xfrm>
          <a:prstGeom prst="line">
            <a:avLst/>
          </a:prstGeom>
          <a:ln w="1905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/>
          <p:cNvCxnSpPr/>
          <p:nvPr/>
        </p:nvCxnSpPr>
        <p:spPr>
          <a:xfrm flipH="1">
            <a:off x="5778338" y="2902265"/>
            <a:ext cx="542156" cy="504056"/>
          </a:xfrm>
          <a:prstGeom prst="line">
            <a:avLst/>
          </a:prstGeom>
          <a:ln w="1905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Ellipse 123"/>
          <p:cNvSpPr/>
          <p:nvPr/>
        </p:nvSpPr>
        <p:spPr>
          <a:xfrm>
            <a:off x="5433302" y="3853373"/>
            <a:ext cx="151200" cy="151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Ellipse 127"/>
          <p:cNvSpPr/>
          <p:nvPr/>
        </p:nvSpPr>
        <p:spPr>
          <a:xfrm>
            <a:off x="7089486" y="3853373"/>
            <a:ext cx="151200" cy="151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1" name="Connecteur droit 130"/>
          <p:cNvCxnSpPr/>
          <p:nvPr/>
        </p:nvCxnSpPr>
        <p:spPr>
          <a:xfrm flipH="1">
            <a:off x="5490306" y="3406321"/>
            <a:ext cx="288032" cy="504056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132"/>
          <p:cNvCxnSpPr/>
          <p:nvPr/>
        </p:nvCxnSpPr>
        <p:spPr>
          <a:xfrm>
            <a:off x="6858458" y="3406321"/>
            <a:ext cx="288032" cy="504056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Ellipse 133"/>
          <p:cNvSpPr/>
          <p:nvPr/>
        </p:nvSpPr>
        <p:spPr>
          <a:xfrm>
            <a:off x="6281560" y="2863331"/>
            <a:ext cx="77869" cy="778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2" name="Ellipse 161"/>
          <p:cNvSpPr/>
          <p:nvPr/>
        </p:nvSpPr>
        <p:spPr>
          <a:xfrm>
            <a:off x="5922769" y="3853373"/>
            <a:ext cx="151200" cy="151200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3" name="Ellipse 162"/>
          <p:cNvSpPr/>
          <p:nvPr/>
        </p:nvSpPr>
        <p:spPr>
          <a:xfrm>
            <a:off x="6513876" y="3853373"/>
            <a:ext cx="151200" cy="151200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598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952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H="1">
            <a:off x="2123728" y="3619706"/>
            <a:ext cx="288032" cy="50405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>
            <a:off x="2047856" y="4047890"/>
            <a:ext cx="151745" cy="151745"/>
          </a:xfrm>
          <a:prstGeom prst="ellipse">
            <a:avLst/>
          </a:prstGeom>
          <a:solidFill>
            <a:srgbClr val="2CA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Connecteur droit 14"/>
          <p:cNvCxnSpPr/>
          <p:nvPr/>
        </p:nvCxnSpPr>
        <p:spPr>
          <a:xfrm>
            <a:off x="2411760" y="3619706"/>
            <a:ext cx="271078" cy="504056"/>
          </a:xfrm>
          <a:prstGeom prst="line">
            <a:avLst/>
          </a:prstGeom>
          <a:ln w="952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952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lipse 28"/>
          <p:cNvSpPr/>
          <p:nvPr/>
        </p:nvSpPr>
        <p:spPr>
          <a:xfrm>
            <a:off x="3416007" y="3543833"/>
            <a:ext cx="151745" cy="151745"/>
          </a:xfrm>
          <a:prstGeom prst="ellipse">
            <a:avLst/>
          </a:prstGeom>
          <a:solidFill>
            <a:srgbClr val="2CA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Ellipse 26"/>
          <p:cNvSpPr/>
          <p:nvPr/>
        </p:nvSpPr>
        <p:spPr>
          <a:xfrm>
            <a:off x="2606966" y="4047890"/>
            <a:ext cx="151745" cy="151745"/>
          </a:xfrm>
          <a:prstGeom prst="ellipse">
            <a:avLst/>
          </a:prstGeom>
          <a:solidFill>
            <a:srgbClr val="D727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770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H="1">
            <a:off x="2123728" y="3619706"/>
            <a:ext cx="288032" cy="50405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>
            <a:off x="2047856" y="4047890"/>
            <a:ext cx="151745" cy="151745"/>
          </a:xfrm>
          <a:prstGeom prst="ellipse">
            <a:avLst/>
          </a:prstGeom>
          <a:solidFill>
            <a:srgbClr val="2CA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Connecteur droit 14"/>
          <p:cNvCxnSpPr/>
          <p:nvPr/>
        </p:nvCxnSpPr>
        <p:spPr>
          <a:xfrm>
            <a:off x="2411760" y="3619706"/>
            <a:ext cx="271078" cy="50405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lipse 28"/>
          <p:cNvSpPr/>
          <p:nvPr/>
        </p:nvSpPr>
        <p:spPr>
          <a:xfrm>
            <a:off x="3416007" y="3543833"/>
            <a:ext cx="151745" cy="151745"/>
          </a:xfrm>
          <a:prstGeom prst="ellipse">
            <a:avLst/>
          </a:prstGeom>
          <a:solidFill>
            <a:srgbClr val="2CA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Ellipse 26"/>
          <p:cNvSpPr/>
          <p:nvPr/>
        </p:nvSpPr>
        <p:spPr>
          <a:xfrm>
            <a:off x="2606966" y="4047890"/>
            <a:ext cx="151745" cy="151745"/>
          </a:xfrm>
          <a:prstGeom prst="ellipse">
            <a:avLst/>
          </a:prstGeom>
          <a:solidFill>
            <a:srgbClr val="D727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2950283" y="2523675"/>
            <a:ext cx="887990" cy="5595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smtClean="0">
                <a:solidFill>
                  <a:schemeClr val="bg1">
                    <a:lumMod val="50000"/>
                  </a:schemeClr>
                </a:solidFill>
              </a:rPr>
              <a:t>Target data</a:t>
            </a:r>
            <a:endParaRPr lang="fr-FR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9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H="1">
            <a:off x="2123728" y="3619706"/>
            <a:ext cx="288032" cy="50405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>
            <a:off x="2047856" y="4047890"/>
            <a:ext cx="151745" cy="151745"/>
          </a:xfrm>
          <a:prstGeom prst="ellipse">
            <a:avLst/>
          </a:prstGeom>
          <a:solidFill>
            <a:srgbClr val="2CA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Connecteur droit 14"/>
          <p:cNvCxnSpPr/>
          <p:nvPr/>
        </p:nvCxnSpPr>
        <p:spPr>
          <a:xfrm>
            <a:off x="2411760" y="3619706"/>
            <a:ext cx="271078" cy="50405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2682838" y="4125265"/>
            <a:ext cx="115131" cy="500881"/>
          </a:xfrm>
          <a:prstGeom prst="line">
            <a:avLst/>
          </a:prstGeom>
          <a:ln w="19050">
            <a:solidFill>
              <a:srgbClr val="1F77B4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 flipH="1">
            <a:off x="2540794" y="4125265"/>
            <a:ext cx="142044" cy="500881"/>
          </a:xfrm>
          <a:prstGeom prst="line">
            <a:avLst/>
          </a:prstGeom>
          <a:ln w="19050">
            <a:solidFill>
              <a:srgbClr val="1F77B4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lipse 24"/>
          <p:cNvSpPr/>
          <p:nvPr/>
        </p:nvSpPr>
        <p:spPr>
          <a:xfrm>
            <a:off x="2483768" y="4572317"/>
            <a:ext cx="114008" cy="114008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Ellipse 29"/>
          <p:cNvSpPr/>
          <p:nvPr/>
        </p:nvSpPr>
        <p:spPr>
          <a:xfrm>
            <a:off x="2739842" y="4572317"/>
            <a:ext cx="114008" cy="114008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3" name="Connecteur droit 32"/>
          <p:cNvCxnSpPr/>
          <p:nvPr/>
        </p:nvCxnSpPr>
        <p:spPr>
          <a:xfrm>
            <a:off x="3491879" y="3619705"/>
            <a:ext cx="115131" cy="500881"/>
          </a:xfrm>
          <a:prstGeom prst="line">
            <a:avLst/>
          </a:prstGeom>
          <a:ln w="19050">
            <a:solidFill>
              <a:srgbClr val="1F77B4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flipH="1">
            <a:off x="3349835" y="3619705"/>
            <a:ext cx="142044" cy="500881"/>
          </a:xfrm>
          <a:prstGeom prst="line">
            <a:avLst/>
          </a:prstGeom>
          <a:ln w="19050">
            <a:solidFill>
              <a:srgbClr val="1F77B4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lipse 28"/>
          <p:cNvSpPr/>
          <p:nvPr/>
        </p:nvSpPr>
        <p:spPr>
          <a:xfrm>
            <a:off x="3416007" y="3543833"/>
            <a:ext cx="151745" cy="151745"/>
          </a:xfrm>
          <a:prstGeom prst="ellipse">
            <a:avLst/>
          </a:prstGeom>
          <a:solidFill>
            <a:srgbClr val="2CA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Ellipse 26"/>
          <p:cNvSpPr/>
          <p:nvPr/>
        </p:nvSpPr>
        <p:spPr>
          <a:xfrm>
            <a:off x="2606966" y="4047890"/>
            <a:ext cx="151745" cy="151745"/>
          </a:xfrm>
          <a:prstGeom prst="ellipse">
            <a:avLst/>
          </a:prstGeom>
          <a:solidFill>
            <a:srgbClr val="D727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Ellipse 35"/>
          <p:cNvSpPr/>
          <p:nvPr/>
        </p:nvSpPr>
        <p:spPr>
          <a:xfrm>
            <a:off x="3292809" y="4066757"/>
            <a:ext cx="114008" cy="114008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Ellipse 36"/>
          <p:cNvSpPr/>
          <p:nvPr/>
        </p:nvSpPr>
        <p:spPr>
          <a:xfrm>
            <a:off x="3548883" y="4066757"/>
            <a:ext cx="114008" cy="114008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143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H="1">
            <a:off x="2123728" y="3619706"/>
            <a:ext cx="288032" cy="50405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>
            <a:off x="2047856" y="4047890"/>
            <a:ext cx="151745" cy="151745"/>
          </a:xfrm>
          <a:prstGeom prst="ellipse">
            <a:avLst/>
          </a:prstGeom>
          <a:solidFill>
            <a:srgbClr val="2CA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Connecteur droit 14"/>
          <p:cNvCxnSpPr/>
          <p:nvPr/>
        </p:nvCxnSpPr>
        <p:spPr>
          <a:xfrm>
            <a:off x="2411760" y="3619706"/>
            <a:ext cx="271078" cy="50405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2682838" y="4125265"/>
            <a:ext cx="115131" cy="500881"/>
          </a:xfrm>
          <a:prstGeom prst="line">
            <a:avLst/>
          </a:prstGeom>
          <a:ln w="19050">
            <a:solidFill>
              <a:srgbClr val="1F77B4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 flipH="1">
            <a:off x="2540794" y="4125265"/>
            <a:ext cx="142044" cy="500881"/>
          </a:xfrm>
          <a:prstGeom prst="line">
            <a:avLst/>
          </a:prstGeom>
          <a:ln w="19050">
            <a:solidFill>
              <a:srgbClr val="1F77B4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lipse 24"/>
          <p:cNvSpPr/>
          <p:nvPr/>
        </p:nvSpPr>
        <p:spPr>
          <a:xfrm>
            <a:off x="2483768" y="4572317"/>
            <a:ext cx="114008" cy="114008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Ellipse 29"/>
          <p:cNvSpPr/>
          <p:nvPr/>
        </p:nvSpPr>
        <p:spPr>
          <a:xfrm>
            <a:off x="2739842" y="4572317"/>
            <a:ext cx="114008" cy="114008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3" name="Connecteur droit 32"/>
          <p:cNvCxnSpPr/>
          <p:nvPr/>
        </p:nvCxnSpPr>
        <p:spPr>
          <a:xfrm>
            <a:off x="3491879" y="3619705"/>
            <a:ext cx="115131" cy="500881"/>
          </a:xfrm>
          <a:prstGeom prst="line">
            <a:avLst/>
          </a:prstGeom>
          <a:ln w="19050">
            <a:solidFill>
              <a:srgbClr val="1F77B4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flipH="1">
            <a:off x="3349835" y="3619705"/>
            <a:ext cx="142044" cy="500881"/>
          </a:xfrm>
          <a:prstGeom prst="line">
            <a:avLst/>
          </a:prstGeom>
          <a:ln w="19050">
            <a:solidFill>
              <a:srgbClr val="1F77B4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lipse 28"/>
          <p:cNvSpPr/>
          <p:nvPr/>
        </p:nvSpPr>
        <p:spPr>
          <a:xfrm>
            <a:off x="3416007" y="3543833"/>
            <a:ext cx="151745" cy="151745"/>
          </a:xfrm>
          <a:prstGeom prst="ellipse">
            <a:avLst/>
          </a:prstGeom>
          <a:solidFill>
            <a:srgbClr val="2CA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Ellipse 26"/>
          <p:cNvSpPr/>
          <p:nvPr/>
        </p:nvSpPr>
        <p:spPr>
          <a:xfrm>
            <a:off x="2606966" y="4047890"/>
            <a:ext cx="151745" cy="151745"/>
          </a:xfrm>
          <a:prstGeom prst="ellipse">
            <a:avLst/>
          </a:prstGeom>
          <a:solidFill>
            <a:srgbClr val="D727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8" name="Groupe 17"/>
          <p:cNvGrpSpPr/>
          <p:nvPr/>
        </p:nvGrpSpPr>
        <p:grpSpPr>
          <a:xfrm>
            <a:off x="2200559" y="3809323"/>
            <a:ext cx="134368" cy="124823"/>
            <a:chOff x="1496544" y="3203904"/>
            <a:chExt cx="178845" cy="166140"/>
          </a:xfrm>
        </p:grpSpPr>
        <p:cxnSp>
          <p:nvCxnSpPr>
            <p:cNvPr id="19" name="Connecteur droit 18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 w="28575">
              <a:solidFill>
                <a:srgbClr val="FF7F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 w="28575">
              <a:solidFill>
                <a:srgbClr val="FF7F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Arc 2"/>
          <p:cNvSpPr/>
          <p:nvPr/>
        </p:nvSpPr>
        <p:spPr>
          <a:xfrm rot="1932196">
            <a:off x="2309539" y="3625852"/>
            <a:ext cx="489295" cy="536638"/>
          </a:xfrm>
          <a:prstGeom prst="arc">
            <a:avLst>
              <a:gd name="adj1" fmla="val 14729346"/>
              <a:gd name="adj2" fmla="val 20785059"/>
            </a:avLst>
          </a:prstGeom>
          <a:ln w="12700">
            <a:solidFill>
              <a:srgbClr val="FF7F0E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Ellipse 35"/>
          <p:cNvSpPr/>
          <p:nvPr/>
        </p:nvSpPr>
        <p:spPr>
          <a:xfrm>
            <a:off x="3292809" y="4066757"/>
            <a:ext cx="114008" cy="114008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Ellipse 36"/>
          <p:cNvSpPr/>
          <p:nvPr/>
        </p:nvSpPr>
        <p:spPr>
          <a:xfrm>
            <a:off x="3548883" y="4066757"/>
            <a:ext cx="114008" cy="114008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042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2411760" y="3619706"/>
            <a:ext cx="115131" cy="500881"/>
          </a:xfrm>
          <a:prstGeom prst="line">
            <a:avLst/>
          </a:prstGeom>
          <a:ln w="19050">
            <a:solidFill>
              <a:srgbClr val="1F77B4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 flipH="1">
            <a:off x="2269716" y="3619706"/>
            <a:ext cx="142044" cy="500881"/>
          </a:xfrm>
          <a:prstGeom prst="line">
            <a:avLst/>
          </a:prstGeom>
          <a:ln w="19050">
            <a:solidFill>
              <a:srgbClr val="1F77B4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lipse 24"/>
          <p:cNvSpPr/>
          <p:nvPr/>
        </p:nvSpPr>
        <p:spPr>
          <a:xfrm>
            <a:off x="2212690" y="4066758"/>
            <a:ext cx="114008" cy="114008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Ellipse 29"/>
          <p:cNvSpPr/>
          <p:nvPr/>
        </p:nvSpPr>
        <p:spPr>
          <a:xfrm>
            <a:off x="2468764" y="4066758"/>
            <a:ext cx="114008" cy="114008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3" name="Connecteur droit 32"/>
          <p:cNvCxnSpPr/>
          <p:nvPr/>
        </p:nvCxnSpPr>
        <p:spPr>
          <a:xfrm>
            <a:off x="3491879" y="3619705"/>
            <a:ext cx="115131" cy="500881"/>
          </a:xfrm>
          <a:prstGeom prst="line">
            <a:avLst/>
          </a:prstGeom>
          <a:ln w="19050">
            <a:solidFill>
              <a:srgbClr val="1F77B4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flipH="1">
            <a:off x="3349835" y="3619705"/>
            <a:ext cx="142044" cy="500881"/>
          </a:xfrm>
          <a:prstGeom prst="line">
            <a:avLst/>
          </a:prstGeom>
          <a:ln w="19050">
            <a:solidFill>
              <a:srgbClr val="1F77B4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lipse 28"/>
          <p:cNvSpPr/>
          <p:nvPr/>
        </p:nvSpPr>
        <p:spPr>
          <a:xfrm>
            <a:off x="3416007" y="3543833"/>
            <a:ext cx="151745" cy="151745"/>
          </a:xfrm>
          <a:prstGeom prst="ellipse">
            <a:avLst/>
          </a:prstGeom>
          <a:solidFill>
            <a:srgbClr val="2CA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lipse 35"/>
          <p:cNvSpPr/>
          <p:nvPr/>
        </p:nvSpPr>
        <p:spPr>
          <a:xfrm>
            <a:off x="3292809" y="4066757"/>
            <a:ext cx="114008" cy="114008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Ellipse 36"/>
          <p:cNvSpPr/>
          <p:nvPr/>
        </p:nvSpPr>
        <p:spPr>
          <a:xfrm>
            <a:off x="3548883" y="4066757"/>
            <a:ext cx="114008" cy="114008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177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/>
          <p:cNvGrpSpPr/>
          <p:nvPr/>
        </p:nvGrpSpPr>
        <p:grpSpPr>
          <a:xfrm>
            <a:off x="1115616" y="4149080"/>
            <a:ext cx="1080120" cy="295095"/>
            <a:chOff x="1115616" y="4149080"/>
            <a:chExt cx="1080120" cy="295095"/>
          </a:xfrm>
        </p:grpSpPr>
        <p:cxnSp>
          <p:nvCxnSpPr>
            <p:cNvPr id="5" name="Connecteur droit 4"/>
            <p:cNvCxnSpPr/>
            <p:nvPr/>
          </p:nvCxnSpPr>
          <p:spPr>
            <a:xfrm>
              <a:off x="1115616" y="4149080"/>
              <a:ext cx="1080120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/>
            <p:cNvCxnSpPr/>
            <p:nvPr/>
          </p:nvCxnSpPr>
          <p:spPr>
            <a:xfrm>
              <a:off x="1671551" y="4149080"/>
              <a:ext cx="0" cy="295095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e 13"/>
          <p:cNvGrpSpPr/>
          <p:nvPr/>
        </p:nvGrpSpPr>
        <p:grpSpPr>
          <a:xfrm>
            <a:off x="3203848" y="4149080"/>
            <a:ext cx="1080120" cy="295095"/>
            <a:chOff x="3644280" y="4149080"/>
            <a:chExt cx="1080120" cy="295095"/>
          </a:xfrm>
        </p:grpSpPr>
        <p:cxnSp>
          <p:nvCxnSpPr>
            <p:cNvPr id="7" name="Connecteur droit 6"/>
            <p:cNvCxnSpPr/>
            <p:nvPr/>
          </p:nvCxnSpPr>
          <p:spPr>
            <a:xfrm>
              <a:off x="3644280" y="4149080"/>
              <a:ext cx="1080120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7"/>
            <p:cNvCxnSpPr/>
            <p:nvPr/>
          </p:nvCxnSpPr>
          <p:spPr>
            <a:xfrm>
              <a:off x="3738010" y="4221088"/>
              <a:ext cx="892661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/>
            <p:cNvCxnSpPr/>
            <p:nvPr/>
          </p:nvCxnSpPr>
          <p:spPr>
            <a:xfrm>
              <a:off x="3815472" y="4293096"/>
              <a:ext cx="737736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>
            <a:xfrm>
              <a:off x="4184340" y="4293096"/>
              <a:ext cx="0" cy="151079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Arc 14"/>
          <p:cNvSpPr/>
          <p:nvPr/>
        </p:nvSpPr>
        <p:spPr>
          <a:xfrm>
            <a:off x="1895457" y="3359087"/>
            <a:ext cx="1602178" cy="1189229"/>
          </a:xfrm>
          <a:prstGeom prst="arc">
            <a:avLst>
              <a:gd name="adj1" fmla="val 10831390"/>
              <a:gd name="adj2" fmla="val 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Arc 16"/>
          <p:cNvSpPr/>
          <p:nvPr/>
        </p:nvSpPr>
        <p:spPr>
          <a:xfrm>
            <a:off x="1625427" y="3140968"/>
            <a:ext cx="2142238" cy="1625468"/>
          </a:xfrm>
          <a:prstGeom prst="arc">
            <a:avLst>
              <a:gd name="adj1" fmla="val 10807130"/>
              <a:gd name="adj2" fmla="val 11424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Arc 17"/>
          <p:cNvSpPr/>
          <p:nvPr/>
        </p:nvSpPr>
        <p:spPr>
          <a:xfrm>
            <a:off x="1367500" y="2924944"/>
            <a:ext cx="2658092" cy="2209916"/>
          </a:xfrm>
          <a:prstGeom prst="arc">
            <a:avLst>
              <a:gd name="adj1" fmla="val 10994616"/>
              <a:gd name="adj2" fmla="val 21385292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Connecteur droit 20"/>
          <p:cNvCxnSpPr/>
          <p:nvPr/>
        </p:nvCxnSpPr>
        <p:spPr>
          <a:xfrm>
            <a:off x="4854277" y="4149080"/>
            <a:ext cx="1080120" cy="0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>
            <a:off x="5410212" y="4149080"/>
            <a:ext cx="0" cy="295095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e 22"/>
          <p:cNvGrpSpPr/>
          <p:nvPr/>
        </p:nvGrpSpPr>
        <p:grpSpPr>
          <a:xfrm>
            <a:off x="6942509" y="4149080"/>
            <a:ext cx="1080120" cy="295095"/>
            <a:chOff x="3644280" y="4149080"/>
            <a:chExt cx="1080120" cy="295095"/>
          </a:xfrm>
        </p:grpSpPr>
        <p:cxnSp>
          <p:nvCxnSpPr>
            <p:cNvPr id="24" name="Connecteur droit 23"/>
            <p:cNvCxnSpPr/>
            <p:nvPr/>
          </p:nvCxnSpPr>
          <p:spPr>
            <a:xfrm>
              <a:off x="3644280" y="4149080"/>
              <a:ext cx="1080120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/>
            <p:cNvCxnSpPr/>
            <p:nvPr/>
          </p:nvCxnSpPr>
          <p:spPr>
            <a:xfrm>
              <a:off x="3738010" y="4221088"/>
              <a:ext cx="892661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/>
            <p:cNvCxnSpPr/>
            <p:nvPr/>
          </p:nvCxnSpPr>
          <p:spPr>
            <a:xfrm>
              <a:off x="3815472" y="4293096"/>
              <a:ext cx="737736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/>
            <p:cNvCxnSpPr/>
            <p:nvPr/>
          </p:nvCxnSpPr>
          <p:spPr>
            <a:xfrm>
              <a:off x="4184340" y="4293096"/>
              <a:ext cx="0" cy="151079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Arc 27"/>
          <p:cNvSpPr/>
          <p:nvPr/>
        </p:nvSpPr>
        <p:spPr>
          <a:xfrm>
            <a:off x="5634117" y="3359087"/>
            <a:ext cx="378043" cy="1189229"/>
          </a:xfrm>
          <a:prstGeom prst="arc">
            <a:avLst>
              <a:gd name="adj1" fmla="val 10831390"/>
              <a:gd name="adj2" fmla="val 16651578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Arc 28"/>
          <p:cNvSpPr/>
          <p:nvPr/>
        </p:nvSpPr>
        <p:spPr>
          <a:xfrm>
            <a:off x="5364089" y="3140968"/>
            <a:ext cx="936104" cy="1625468"/>
          </a:xfrm>
          <a:prstGeom prst="arc">
            <a:avLst>
              <a:gd name="adj1" fmla="val 10807130"/>
              <a:gd name="adj2" fmla="val 16277961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Arc 29"/>
          <p:cNvSpPr/>
          <p:nvPr/>
        </p:nvSpPr>
        <p:spPr>
          <a:xfrm>
            <a:off x="5106161" y="2924944"/>
            <a:ext cx="1410055" cy="2209916"/>
          </a:xfrm>
          <a:prstGeom prst="arc">
            <a:avLst>
              <a:gd name="adj1" fmla="val 10994616"/>
              <a:gd name="adj2" fmla="val 1628325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Arc 30"/>
          <p:cNvSpPr/>
          <p:nvPr/>
        </p:nvSpPr>
        <p:spPr>
          <a:xfrm flipH="1">
            <a:off x="6516215" y="3359086"/>
            <a:ext cx="682299" cy="1189229"/>
          </a:xfrm>
          <a:prstGeom prst="arc">
            <a:avLst>
              <a:gd name="adj1" fmla="val 10831390"/>
              <a:gd name="adj2" fmla="val 16016793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Arc 31"/>
          <p:cNvSpPr/>
          <p:nvPr/>
        </p:nvSpPr>
        <p:spPr>
          <a:xfrm flipH="1">
            <a:off x="6398836" y="3140967"/>
            <a:ext cx="1091241" cy="1625468"/>
          </a:xfrm>
          <a:prstGeom prst="arc">
            <a:avLst>
              <a:gd name="adj1" fmla="val 10807130"/>
              <a:gd name="adj2" fmla="val 13947056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Arc 32"/>
          <p:cNvSpPr/>
          <p:nvPr/>
        </p:nvSpPr>
        <p:spPr>
          <a:xfrm flipH="1">
            <a:off x="6414557" y="2924943"/>
            <a:ext cx="1354013" cy="2209916"/>
          </a:xfrm>
          <a:prstGeom prst="arc">
            <a:avLst>
              <a:gd name="adj1" fmla="val 10994616"/>
              <a:gd name="adj2" fmla="val 17407478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 descr="Z:\home\ludo\Downloads\02f447d09e472117d785895b10bc863e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6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188" y="2411553"/>
            <a:ext cx="1639614" cy="123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Z:\home\ludo\Downloads\02f447d09e472117d785895b10bc863e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6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457" y="1556792"/>
            <a:ext cx="1639614" cy="123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ZoneTexte 34"/>
          <p:cNvSpPr txBox="1"/>
          <p:nvPr/>
        </p:nvSpPr>
        <p:spPr>
          <a:xfrm>
            <a:off x="1181673" y="4444175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Times" pitchFamily="2" charset="0"/>
              </a:rPr>
              <a:t>Measure</a:t>
            </a:r>
          </a:p>
        </p:txBody>
      </p:sp>
      <p:sp>
        <p:nvSpPr>
          <p:cNvPr id="36" name="ZoneTexte 35"/>
          <p:cNvSpPr txBox="1"/>
          <p:nvPr/>
        </p:nvSpPr>
        <p:spPr>
          <a:xfrm>
            <a:off x="3407918" y="4458264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Times" pitchFamily="2" charset="0"/>
              </a:rPr>
              <a:t>Mass</a:t>
            </a:r>
          </a:p>
        </p:txBody>
      </p:sp>
      <p:cxnSp>
        <p:nvCxnSpPr>
          <p:cNvPr id="37" name="Connecteur droit 36"/>
          <p:cNvCxnSpPr/>
          <p:nvPr/>
        </p:nvCxnSpPr>
        <p:spPr>
          <a:xfrm>
            <a:off x="4332649" y="2996952"/>
            <a:ext cx="455375" cy="0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300449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952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H="1">
            <a:off x="2123728" y="3619706"/>
            <a:ext cx="288032" cy="50405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>
            <a:off x="2047856" y="4047890"/>
            <a:ext cx="151745" cy="151745"/>
          </a:xfrm>
          <a:prstGeom prst="ellipse">
            <a:avLst/>
          </a:prstGeom>
          <a:solidFill>
            <a:srgbClr val="2CA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Connecteur droit 14"/>
          <p:cNvCxnSpPr/>
          <p:nvPr/>
        </p:nvCxnSpPr>
        <p:spPr>
          <a:xfrm>
            <a:off x="2411760" y="3619706"/>
            <a:ext cx="271078" cy="504056"/>
          </a:xfrm>
          <a:prstGeom prst="line">
            <a:avLst/>
          </a:prstGeom>
          <a:ln w="952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952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lipse 28"/>
          <p:cNvSpPr/>
          <p:nvPr/>
        </p:nvSpPr>
        <p:spPr>
          <a:xfrm>
            <a:off x="3416007" y="3543833"/>
            <a:ext cx="151745" cy="151745"/>
          </a:xfrm>
          <a:prstGeom prst="ellipse">
            <a:avLst/>
          </a:prstGeom>
          <a:solidFill>
            <a:srgbClr val="2CA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Ellipse 26"/>
          <p:cNvSpPr/>
          <p:nvPr/>
        </p:nvSpPr>
        <p:spPr>
          <a:xfrm>
            <a:off x="2606966" y="4047890"/>
            <a:ext cx="151745" cy="151745"/>
          </a:xfrm>
          <a:prstGeom prst="ellipse">
            <a:avLst/>
          </a:prstGeom>
          <a:solidFill>
            <a:srgbClr val="D727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528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H="1">
            <a:off x="2123728" y="3619706"/>
            <a:ext cx="288032" cy="50405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>
            <a:off x="2047856" y="4047890"/>
            <a:ext cx="151745" cy="151745"/>
          </a:xfrm>
          <a:prstGeom prst="ellipse">
            <a:avLst/>
          </a:prstGeom>
          <a:solidFill>
            <a:srgbClr val="2CA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Connecteur droit 14"/>
          <p:cNvCxnSpPr/>
          <p:nvPr/>
        </p:nvCxnSpPr>
        <p:spPr>
          <a:xfrm>
            <a:off x="2411760" y="3619706"/>
            <a:ext cx="271078" cy="50405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lipse 28"/>
          <p:cNvSpPr/>
          <p:nvPr/>
        </p:nvSpPr>
        <p:spPr>
          <a:xfrm>
            <a:off x="3416007" y="3543833"/>
            <a:ext cx="151745" cy="151745"/>
          </a:xfrm>
          <a:prstGeom prst="ellipse">
            <a:avLst/>
          </a:prstGeom>
          <a:solidFill>
            <a:srgbClr val="2CA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Ellipse 26"/>
          <p:cNvSpPr/>
          <p:nvPr/>
        </p:nvSpPr>
        <p:spPr>
          <a:xfrm>
            <a:off x="2606966" y="4047890"/>
            <a:ext cx="151745" cy="151745"/>
          </a:xfrm>
          <a:prstGeom prst="ellipse">
            <a:avLst/>
          </a:prstGeom>
          <a:solidFill>
            <a:srgbClr val="D727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2950283" y="2523675"/>
            <a:ext cx="887990" cy="5595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smtClean="0">
                <a:solidFill>
                  <a:schemeClr val="bg1">
                    <a:lumMod val="50000"/>
                  </a:schemeClr>
                </a:solidFill>
              </a:rPr>
              <a:t>Target data</a:t>
            </a:r>
            <a:endParaRPr lang="fr-FR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210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H="1">
            <a:off x="2123728" y="3619706"/>
            <a:ext cx="288032" cy="50405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>
            <a:off x="2047856" y="4047890"/>
            <a:ext cx="151745" cy="151745"/>
          </a:xfrm>
          <a:prstGeom prst="ellipse">
            <a:avLst/>
          </a:prstGeom>
          <a:solidFill>
            <a:srgbClr val="2CA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Connecteur droit 14"/>
          <p:cNvCxnSpPr/>
          <p:nvPr/>
        </p:nvCxnSpPr>
        <p:spPr>
          <a:xfrm>
            <a:off x="2411760" y="3619706"/>
            <a:ext cx="271078" cy="50405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lipse 28"/>
          <p:cNvSpPr/>
          <p:nvPr/>
        </p:nvSpPr>
        <p:spPr>
          <a:xfrm>
            <a:off x="3416007" y="3543833"/>
            <a:ext cx="151745" cy="151745"/>
          </a:xfrm>
          <a:prstGeom prst="ellipse">
            <a:avLst/>
          </a:prstGeom>
          <a:solidFill>
            <a:srgbClr val="2CA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Ellipse 26"/>
          <p:cNvSpPr/>
          <p:nvPr/>
        </p:nvSpPr>
        <p:spPr>
          <a:xfrm>
            <a:off x="2606966" y="4047890"/>
            <a:ext cx="151745" cy="151745"/>
          </a:xfrm>
          <a:prstGeom prst="ellipse">
            <a:avLst/>
          </a:prstGeom>
          <a:solidFill>
            <a:srgbClr val="D727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8" name="Groupe 17"/>
          <p:cNvGrpSpPr/>
          <p:nvPr/>
        </p:nvGrpSpPr>
        <p:grpSpPr>
          <a:xfrm>
            <a:off x="2200559" y="3809323"/>
            <a:ext cx="134368" cy="124823"/>
            <a:chOff x="1496544" y="3203904"/>
            <a:chExt cx="178845" cy="166140"/>
          </a:xfrm>
        </p:grpSpPr>
        <p:cxnSp>
          <p:nvCxnSpPr>
            <p:cNvPr id="19" name="Connecteur droit 18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 w="28575">
              <a:solidFill>
                <a:srgbClr val="1F77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 w="28575">
              <a:solidFill>
                <a:srgbClr val="1F77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Arc 2"/>
          <p:cNvSpPr/>
          <p:nvPr/>
        </p:nvSpPr>
        <p:spPr>
          <a:xfrm rot="1932196">
            <a:off x="2309539" y="3625852"/>
            <a:ext cx="489295" cy="536638"/>
          </a:xfrm>
          <a:prstGeom prst="arc">
            <a:avLst>
              <a:gd name="adj1" fmla="val 14729346"/>
              <a:gd name="adj2" fmla="val 20785059"/>
            </a:avLst>
          </a:prstGeom>
          <a:ln w="12700">
            <a:solidFill>
              <a:srgbClr val="1F77B4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29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lipse 28"/>
          <p:cNvSpPr/>
          <p:nvPr/>
        </p:nvSpPr>
        <p:spPr>
          <a:xfrm>
            <a:off x="3416007" y="3543833"/>
            <a:ext cx="151745" cy="151745"/>
          </a:xfrm>
          <a:prstGeom prst="ellipse">
            <a:avLst/>
          </a:prstGeom>
          <a:solidFill>
            <a:srgbClr val="2CA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771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lipse 28"/>
          <p:cNvSpPr/>
          <p:nvPr/>
        </p:nvSpPr>
        <p:spPr>
          <a:xfrm>
            <a:off x="3416007" y="3543833"/>
            <a:ext cx="151745" cy="151745"/>
          </a:xfrm>
          <a:prstGeom prst="ellipse">
            <a:avLst/>
          </a:prstGeom>
          <a:solidFill>
            <a:srgbClr val="2CA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/>
              <p:cNvSpPr txBox="1"/>
              <p:nvPr/>
            </p:nvSpPr>
            <p:spPr>
              <a:xfrm>
                <a:off x="2789169" y="2846808"/>
                <a:ext cx="7027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1" i="1">
                              <a:solidFill>
                                <a:srgbClr val="FF7F0E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400" b="1" i="1">
                              <a:solidFill>
                                <a:srgbClr val="FF7F0E"/>
                              </a:solidFill>
                              <a:latin typeface="Cambria Math"/>
                            </a:rPr>
                            <m:t>𝝉</m:t>
                          </m:r>
                        </m:e>
                        <m:sub>
                          <m:r>
                            <a:rPr lang="en-GB" sz="1400" b="1" i="1">
                              <a:solidFill>
                                <a:srgbClr val="FF7F0E"/>
                              </a:solidFill>
                              <a:latin typeface="Cambria Math"/>
                            </a:rPr>
                            <m:t>𝒎</m:t>
                          </m:r>
                        </m:sub>
                      </m:sSub>
                    </m:oMath>
                  </m:oMathPara>
                </a14:m>
                <a:endParaRPr lang="fr-FR" sz="1400" b="1" dirty="0">
                  <a:solidFill>
                    <a:srgbClr val="FF7F0E"/>
                  </a:solidFill>
                </a:endParaRPr>
              </a:p>
            </p:txBody>
          </p:sp>
        </mc:Choice>
        <mc:Fallback xmlns="">
          <p:sp>
            <p:nvSpPr>
              <p:cNvPr id="28" name="ZoneTexte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9169" y="2846808"/>
                <a:ext cx="702711" cy="30777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964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952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H="1">
            <a:off x="2123728" y="3619706"/>
            <a:ext cx="288032" cy="50405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>
            <a:off x="2047856" y="4047890"/>
            <a:ext cx="151745" cy="15174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Connecteur droit 14"/>
          <p:cNvCxnSpPr/>
          <p:nvPr/>
        </p:nvCxnSpPr>
        <p:spPr>
          <a:xfrm>
            <a:off x="2411760" y="3619706"/>
            <a:ext cx="271078" cy="504056"/>
          </a:xfrm>
          <a:prstGeom prst="line">
            <a:avLst/>
          </a:prstGeom>
          <a:ln w="952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952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/>
          <p:cNvSpPr/>
          <p:nvPr/>
        </p:nvSpPr>
        <p:spPr>
          <a:xfrm>
            <a:off x="2606966" y="4047890"/>
            <a:ext cx="151745" cy="15174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Connecteur droit 9"/>
          <p:cNvCxnSpPr/>
          <p:nvPr/>
        </p:nvCxnSpPr>
        <p:spPr>
          <a:xfrm flipH="1">
            <a:off x="3204040" y="3619624"/>
            <a:ext cx="288032" cy="50405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3492072" y="3619624"/>
            <a:ext cx="271078" cy="504056"/>
          </a:xfrm>
          <a:prstGeom prst="line">
            <a:avLst/>
          </a:prstGeom>
          <a:ln w="952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3201876" y="4123680"/>
            <a:ext cx="115131" cy="500881"/>
          </a:xfrm>
          <a:prstGeom prst="line">
            <a:avLst/>
          </a:prstGeom>
          <a:ln w="9525">
            <a:solidFill>
              <a:schemeClr val="tx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 flipH="1">
            <a:off x="3059832" y="4123680"/>
            <a:ext cx="142044" cy="500881"/>
          </a:xfrm>
          <a:prstGeom prst="line">
            <a:avLst/>
          </a:prstGeom>
          <a:ln w="9525">
            <a:solidFill>
              <a:schemeClr val="tx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e 19"/>
          <p:cNvSpPr/>
          <p:nvPr/>
        </p:nvSpPr>
        <p:spPr>
          <a:xfrm>
            <a:off x="2983959" y="4548688"/>
            <a:ext cx="151745" cy="15174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Ellipse 20"/>
          <p:cNvSpPr/>
          <p:nvPr/>
        </p:nvSpPr>
        <p:spPr>
          <a:xfrm>
            <a:off x="3241134" y="4548687"/>
            <a:ext cx="151745" cy="15174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Ellipse 21"/>
          <p:cNvSpPr/>
          <p:nvPr/>
        </p:nvSpPr>
        <p:spPr>
          <a:xfrm>
            <a:off x="3687277" y="4047890"/>
            <a:ext cx="151745" cy="15174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208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H="1">
            <a:off x="2123728" y="3619706"/>
            <a:ext cx="288032" cy="50405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>
            <a:off x="2047856" y="4047890"/>
            <a:ext cx="151745" cy="15174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Connecteur droit 14"/>
          <p:cNvCxnSpPr/>
          <p:nvPr/>
        </p:nvCxnSpPr>
        <p:spPr>
          <a:xfrm>
            <a:off x="2411760" y="3619706"/>
            <a:ext cx="271078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3492072" y="3619624"/>
            <a:ext cx="271078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/>
          <p:cNvSpPr/>
          <p:nvPr/>
        </p:nvSpPr>
        <p:spPr>
          <a:xfrm>
            <a:off x="2606966" y="4047890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Connecteur droit 15"/>
          <p:cNvCxnSpPr/>
          <p:nvPr/>
        </p:nvCxnSpPr>
        <p:spPr>
          <a:xfrm>
            <a:off x="3201876" y="4123680"/>
            <a:ext cx="115131" cy="500881"/>
          </a:xfrm>
          <a:prstGeom prst="line">
            <a:avLst/>
          </a:prstGeom>
          <a:ln w="38100">
            <a:solidFill>
              <a:srgbClr val="1F77B4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 flipH="1">
            <a:off x="3059832" y="4123680"/>
            <a:ext cx="142044" cy="500881"/>
          </a:xfrm>
          <a:prstGeom prst="line">
            <a:avLst/>
          </a:prstGeom>
          <a:ln w="9525">
            <a:solidFill>
              <a:schemeClr val="tx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flipH="1">
            <a:off x="3204040" y="3619624"/>
            <a:ext cx="288032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e 19"/>
          <p:cNvSpPr/>
          <p:nvPr/>
        </p:nvSpPr>
        <p:spPr>
          <a:xfrm>
            <a:off x="2983959" y="4548688"/>
            <a:ext cx="151745" cy="15174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Ellipse 20"/>
          <p:cNvSpPr/>
          <p:nvPr/>
        </p:nvSpPr>
        <p:spPr>
          <a:xfrm>
            <a:off x="3241134" y="4548687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Ellipse 21"/>
          <p:cNvSpPr/>
          <p:nvPr/>
        </p:nvSpPr>
        <p:spPr>
          <a:xfrm>
            <a:off x="3687277" y="4047890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/>
        </p:nvSpPr>
        <p:spPr>
          <a:xfrm>
            <a:off x="3251962" y="2639070"/>
            <a:ext cx="887990" cy="5595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smtClean="0">
                <a:solidFill>
                  <a:srgbClr val="1F77B4"/>
                </a:solidFill>
              </a:rPr>
              <a:t>Target data</a:t>
            </a:r>
            <a:endParaRPr lang="fr-FR" sz="1400" b="1" dirty="0">
              <a:solidFill>
                <a:srgbClr val="1F77B4"/>
              </a:solidFill>
            </a:endParaRPr>
          </a:p>
        </p:txBody>
      </p:sp>
      <p:sp>
        <p:nvSpPr>
          <p:cNvPr id="18" name="Arc 17"/>
          <p:cNvSpPr/>
          <p:nvPr/>
        </p:nvSpPr>
        <p:spPr>
          <a:xfrm rot="19534192">
            <a:off x="2994914" y="2861355"/>
            <a:ext cx="532036" cy="550223"/>
          </a:xfrm>
          <a:prstGeom prst="arc">
            <a:avLst>
              <a:gd name="adj1" fmla="val 14729346"/>
              <a:gd name="adj2" fmla="val 19849861"/>
            </a:avLst>
          </a:prstGeom>
          <a:ln w="12700">
            <a:solidFill>
              <a:srgbClr val="1F77B4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736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H="1">
            <a:off x="2123728" y="3619706"/>
            <a:ext cx="288032" cy="50405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>
            <a:off x="2047856" y="4047890"/>
            <a:ext cx="151745" cy="15174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3201876" y="4123680"/>
            <a:ext cx="115131" cy="500881"/>
          </a:xfrm>
          <a:prstGeom prst="line">
            <a:avLst/>
          </a:prstGeom>
          <a:ln w="38100">
            <a:solidFill>
              <a:srgbClr val="1F77B4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 flipH="1">
            <a:off x="3059832" y="4123680"/>
            <a:ext cx="142044" cy="500881"/>
          </a:xfrm>
          <a:prstGeom prst="line">
            <a:avLst/>
          </a:prstGeom>
          <a:ln w="9525">
            <a:solidFill>
              <a:schemeClr val="tx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flipH="1">
            <a:off x="3204040" y="3619624"/>
            <a:ext cx="288032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e 19"/>
          <p:cNvSpPr/>
          <p:nvPr/>
        </p:nvSpPr>
        <p:spPr>
          <a:xfrm>
            <a:off x="2983959" y="4548688"/>
            <a:ext cx="151745" cy="15174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Connecteur droit 17"/>
          <p:cNvCxnSpPr/>
          <p:nvPr/>
        </p:nvCxnSpPr>
        <p:spPr>
          <a:xfrm>
            <a:off x="3317007" y="4625253"/>
            <a:ext cx="115131" cy="500881"/>
          </a:xfrm>
          <a:prstGeom prst="line">
            <a:avLst/>
          </a:prstGeom>
          <a:ln w="19050">
            <a:solidFill>
              <a:srgbClr val="47A1DF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 flipH="1">
            <a:off x="3174963" y="4625253"/>
            <a:ext cx="142044" cy="500881"/>
          </a:xfrm>
          <a:prstGeom prst="line">
            <a:avLst/>
          </a:prstGeom>
          <a:ln w="19050">
            <a:solidFill>
              <a:srgbClr val="47A1DF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lipse 23"/>
          <p:cNvSpPr/>
          <p:nvPr/>
        </p:nvSpPr>
        <p:spPr>
          <a:xfrm>
            <a:off x="3117937" y="5072305"/>
            <a:ext cx="114008" cy="114008"/>
          </a:xfrm>
          <a:prstGeom prst="ellipse">
            <a:avLst/>
          </a:prstGeom>
          <a:solidFill>
            <a:srgbClr val="47A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Ellipse 24"/>
          <p:cNvSpPr/>
          <p:nvPr/>
        </p:nvSpPr>
        <p:spPr>
          <a:xfrm>
            <a:off x="3374011" y="5072305"/>
            <a:ext cx="114008" cy="114008"/>
          </a:xfrm>
          <a:prstGeom prst="ellipse">
            <a:avLst/>
          </a:prstGeom>
          <a:solidFill>
            <a:srgbClr val="47A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Ellipse 20"/>
          <p:cNvSpPr/>
          <p:nvPr/>
        </p:nvSpPr>
        <p:spPr>
          <a:xfrm>
            <a:off x="3241134" y="4548687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" name="Connecteur droit 27"/>
          <p:cNvCxnSpPr/>
          <p:nvPr/>
        </p:nvCxnSpPr>
        <p:spPr>
          <a:xfrm>
            <a:off x="2682838" y="4113740"/>
            <a:ext cx="115131" cy="500881"/>
          </a:xfrm>
          <a:prstGeom prst="line">
            <a:avLst/>
          </a:prstGeom>
          <a:ln w="19050">
            <a:solidFill>
              <a:srgbClr val="47A1DF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3492072" y="3619624"/>
            <a:ext cx="271078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 flipH="1">
            <a:off x="2540794" y="4113740"/>
            <a:ext cx="142044" cy="500881"/>
          </a:xfrm>
          <a:prstGeom prst="line">
            <a:avLst/>
          </a:prstGeom>
          <a:ln w="19050">
            <a:solidFill>
              <a:srgbClr val="47A1DF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2411760" y="3619706"/>
            <a:ext cx="271078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>
            <a:off x="3759433" y="4124372"/>
            <a:ext cx="115131" cy="500881"/>
          </a:xfrm>
          <a:prstGeom prst="line">
            <a:avLst/>
          </a:prstGeom>
          <a:ln w="19050">
            <a:solidFill>
              <a:srgbClr val="47A1DF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 flipH="1">
            <a:off x="3617389" y="4124372"/>
            <a:ext cx="142044" cy="500881"/>
          </a:xfrm>
          <a:prstGeom prst="line">
            <a:avLst/>
          </a:prstGeom>
          <a:ln w="19050">
            <a:solidFill>
              <a:srgbClr val="47A1DF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llipse 34"/>
          <p:cNvSpPr/>
          <p:nvPr/>
        </p:nvSpPr>
        <p:spPr>
          <a:xfrm>
            <a:off x="3560363" y="4571424"/>
            <a:ext cx="114008" cy="114008"/>
          </a:xfrm>
          <a:prstGeom prst="ellipse">
            <a:avLst/>
          </a:prstGeom>
          <a:solidFill>
            <a:srgbClr val="47A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Ellipse 35"/>
          <p:cNvSpPr/>
          <p:nvPr/>
        </p:nvSpPr>
        <p:spPr>
          <a:xfrm>
            <a:off x="3816437" y="4571424"/>
            <a:ext cx="114008" cy="114008"/>
          </a:xfrm>
          <a:prstGeom prst="ellipse">
            <a:avLst/>
          </a:prstGeom>
          <a:solidFill>
            <a:srgbClr val="47A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Ellipse 36"/>
          <p:cNvSpPr/>
          <p:nvPr/>
        </p:nvSpPr>
        <p:spPr>
          <a:xfrm>
            <a:off x="2606966" y="4047890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Ellipse 37"/>
          <p:cNvSpPr/>
          <p:nvPr/>
        </p:nvSpPr>
        <p:spPr>
          <a:xfrm>
            <a:off x="3687277" y="4047890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Ellipse 30"/>
          <p:cNvSpPr/>
          <p:nvPr/>
        </p:nvSpPr>
        <p:spPr>
          <a:xfrm>
            <a:off x="2739842" y="4560792"/>
            <a:ext cx="114008" cy="114008"/>
          </a:xfrm>
          <a:prstGeom prst="ellipse">
            <a:avLst/>
          </a:prstGeom>
          <a:solidFill>
            <a:srgbClr val="47A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Ellipse 29"/>
          <p:cNvSpPr/>
          <p:nvPr/>
        </p:nvSpPr>
        <p:spPr>
          <a:xfrm>
            <a:off x="2483768" y="4560792"/>
            <a:ext cx="114008" cy="114008"/>
          </a:xfrm>
          <a:prstGeom prst="ellipse">
            <a:avLst/>
          </a:prstGeom>
          <a:solidFill>
            <a:srgbClr val="47A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232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H="1">
            <a:off x="2123728" y="3619706"/>
            <a:ext cx="288032" cy="50405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>
            <a:off x="2047856" y="4047890"/>
            <a:ext cx="151745" cy="15174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Connecteur droit 14"/>
          <p:cNvCxnSpPr/>
          <p:nvPr/>
        </p:nvCxnSpPr>
        <p:spPr>
          <a:xfrm>
            <a:off x="2411760" y="3619706"/>
            <a:ext cx="271078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3492072" y="3619624"/>
            <a:ext cx="271078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3201876" y="4123680"/>
            <a:ext cx="115131" cy="500881"/>
          </a:xfrm>
          <a:prstGeom prst="line">
            <a:avLst/>
          </a:prstGeom>
          <a:ln w="38100">
            <a:solidFill>
              <a:srgbClr val="1F77B4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 flipH="1">
            <a:off x="3059832" y="4123680"/>
            <a:ext cx="142044" cy="500881"/>
          </a:xfrm>
          <a:prstGeom prst="line">
            <a:avLst/>
          </a:prstGeom>
          <a:ln w="9525">
            <a:solidFill>
              <a:schemeClr val="tx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flipH="1">
            <a:off x="3204040" y="3619624"/>
            <a:ext cx="288032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e 19"/>
          <p:cNvSpPr/>
          <p:nvPr/>
        </p:nvSpPr>
        <p:spPr>
          <a:xfrm>
            <a:off x="2983959" y="4548688"/>
            <a:ext cx="151745" cy="15174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Connecteur droit 17"/>
          <p:cNvCxnSpPr/>
          <p:nvPr/>
        </p:nvCxnSpPr>
        <p:spPr>
          <a:xfrm>
            <a:off x="3317007" y="4625253"/>
            <a:ext cx="115131" cy="500881"/>
          </a:xfrm>
          <a:prstGeom prst="line">
            <a:avLst/>
          </a:prstGeom>
          <a:ln w="19050">
            <a:solidFill>
              <a:srgbClr val="47A1DF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 flipH="1">
            <a:off x="3174963" y="4625253"/>
            <a:ext cx="142044" cy="500881"/>
          </a:xfrm>
          <a:prstGeom prst="line">
            <a:avLst/>
          </a:prstGeom>
          <a:ln w="19050">
            <a:solidFill>
              <a:srgbClr val="47A1DF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lipse 23"/>
          <p:cNvSpPr/>
          <p:nvPr/>
        </p:nvSpPr>
        <p:spPr>
          <a:xfrm>
            <a:off x="3117937" y="5072305"/>
            <a:ext cx="114008" cy="114008"/>
          </a:xfrm>
          <a:prstGeom prst="ellipse">
            <a:avLst/>
          </a:prstGeom>
          <a:solidFill>
            <a:srgbClr val="47A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Ellipse 24"/>
          <p:cNvSpPr/>
          <p:nvPr/>
        </p:nvSpPr>
        <p:spPr>
          <a:xfrm>
            <a:off x="3374011" y="5072305"/>
            <a:ext cx="114008" cy="114008"/>
          </a:xfrm>
          <a:prstGeom prst="ellipse">
            <a:avLst/>
          </a:prstGeom>
          <a:solidFill>
            <a:srgbClr val="47A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Ellipse 20"/>
          <p:cNvSpPr/>
          <p:nvPr/>
        </p:nvSpPr>
        <p:spPr>
          <a:xfrm>
            <a:off x="3241134" y="4548687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" name="Connecteur droit 27"/>
          <p:cNvCxnSpPr/>
          <p:nvPr/>
        </p:nvCxnSpPr>
        <p:spPr>
          <a:xfrm>
            <a:off x="2682838" y="4113740"/>
            <a:ext cx="115131" cy="500881"/>
          </a:xfrm>
          <a:prstGeom prst="line">
            <a:avLst/>
          </a:prstGeom>
          <a:ln w="19050">
            <a:solidFill>
              <a:srgbClr val="47A1DF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 flipH="1">
            <a:off x="2540794" y="4113740"/>
            <a:ext cx="142044" cy="500881"/>
          </a:xfrm>
          <a:prstGeom prst="line">
            <a:avLst/>
          </a:prstGeom>
          <a:ln w="19050">
            <a:solidFill>
              <a:srgbClr val="47A1DF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llipse 29"/>
          <p:cNvSpPr/>
          <p:nvPr/>
        </p:nvSpPr>
        <p:spPr>
          <a:xfrm>
            <a:off x="2483768" y="4560792"/>
            <a:ext cx="114008" cy="114008"/>
          </a:xfrm>
          <a:prstGeom prst="ellipse">
            <a:avLst/>
          </a:prstGeom>
          <a:solidFill>
            <a:srgbClr val="47A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Ellipse 30"/>
          <p:cNvSpPr/>
          <p:nvPr/>
        </p:nvSpPr>
        <p:spPr>
          <a:xfrm>
            <a:off x="2739842" y="4560792"/>
            <a:ext cx="114008" cy="114008"/>
          </a:xfrm>
          <a:prstGeom prst="ellipse">
            <a:avLst/>
          </a:prstGeom>
          <a:solidFill>
            <a:srgbClr val="47A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Ellipse 26"/>
          <p:cNvSpPr/>
          <p:nvPr/>
        </p:nvSpPr>
        <p:spPr>
          <a:xfrm>
            <a:off x="2606966" y="4047890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2" name="Groupe 31"/>
          <p:cNvGrpSpPr/>
          <p:nvPr/>
        </p:nvGrpSpPr>
        <p:grpSpPr>
          <a:xfrm>
            <a:off x="2200559" y="3809323"/>
            <a:ext cx="134368" cy="124823"/>
            <a:chOff x="1496544" y="3203904"/>
            <a:chExt cx="178845" cy="166140"/>
          </a:xfrm>
        </p:grpSpPr>
        <p:cxnSp>
          <p:nvCxnSpPr>
            <p:cNvPr id="33" name="Connecteur droit 32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 w="28575">
              <a:solidFill>
                <a:srgbClr val="FF7F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34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 w="28575">
              <a:solidFill>
                <a:srgbClr val="FF7F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Arc 35"/>
          <p:cNvSpPr/>
          <p:nvPr/>
        </p:nvSpPr>
        <p:spPr>
          <a:xfrm rot="1932196">
            <a:off x="2290489" y="3625852"/>
            <a:ext cx="489295" cy="536638"/>
          </a:xfrm>
          <a:prstGeom prst="arc">
            <a:avLst>
              <a:gd name="adj1" fmla="val 14729346"/>
              <a:gd name="adj2" fmla="val 20785059"/>
            </a:avLst>
          </a:prstGeom>
          <a:ln w="12700">
            <a:solidFill>
              <a:srgbClr val="FF7F0E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7" name="Groupe 36"/>
          <p:cNvGrpSpPr/>
          <p:nvPr/>
        </p:nvGrpSpPr>
        <p:grpSpPr>
          <a:xfrm>
            <a:off x="3061843" y="4319918"/>
            <a:ext cx="134368" cy="124823"/>
            <a:chOff x="1496544" y="3203904"/>
            <a:chExt cx="178845" cy="166140"/>
          </a:xfrm>
        </p:grpSpPr>
        <p:cxnSp>
          <p:nvCxnSpPr>
            <p:cNvPr id="38" name="Connecteur droit 37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 w="28575">
              <a:solidFill>
                <a:srgbClr val="FF7F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38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 w="28575">
              <a:solidFill>
                <a:srgbClr val="FF7F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Arc 39"/>
          <p:cNvSpPr/>
          <p:nvPr/>
        </p:nvSpPr>
        <p:spPr>
          <a:xfrm rot="2646763">
            <a:off x="3032625" y="4128056"/>
            <a:ext cx="481558" cy="536638"/>
          </a:xfrm>
          <a:prstGeom prst="arc">
            <a:avLst>
              <a:gd name="adj1" fmla="val 14729346"/>
              <a:gd name="adj2" fmla="val 21018718"/>
            </a:avLst>
          </a:prstGeom>
          <a:ln w="12700">
            <a:solidFill>
              <a:srgbClr val="FF7F0E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5" name="Connecteur droit 44"/>
          <p:cNvCxnSpPr/>
          <p:nvPr/>
        </p:nvCxnSpPr>
        <p:spPr>
          <a:xfrm>
            <a:off x="3759433" y="4124372"/>
            <a:ext cx="115131" cy="500881"/>
          </a:xfrm>
          <a:prstGeom prst="line">
            <a:avLst/>
          </a:prstGeom>
          <a:ln w="19050">
            <a:solidFill>
              <a:srgbClr val="47A1DF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/>
          <p:nvPr/>
        </p:nvCxnSpPr>
        <p:spPr>
          <a:xfrm flipH="1">
            <a:off x="3617389" y="4124372"/>
            <a:ext cx="142044" cy="500881"/>
          </a:xfrm>
          <a:prstGeom prst="line">
            <a:avLst/>
          </a:prstGeom>
          <a:ln w="19050">
            <a:solidFill>
              <a:srgbClr val="47A1DF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Ellipse 46"/>
          <p:cNvSpPr/>
          <p:nvPr/>
        </p:nvSpPr>
        <p:spPr>
          <a:xfrm>
            <a:off x="3560363" y="4571424"/>
            <a:ext cx="114008" cy="114008"/>
          </a:xfrm>
          <a:prstGeom prst="ellipse">
            <a:avLst/>
          </a:prstGeom>
          <a:solidFill>
            <a:srgbClr val="47A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Ellipse 47"/>
          <p:cNvSpPr/>
          <p:nvPr/>
        </p:nvSpPr>
        <p:spPr>
          <a:xfrm>
            <a:off x="3816437" y="4571424"/>
            <a:ext cx="114008" cy="114008"/>
          </a:xfrm>
          <a:prstGeom prst="ellipse">
            <a:avLst/>
          </a:prstGeom>
          <a:solidFill>
            <a:srgbClr val="47A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Ellipse 21"/>
          <p:cNvSpPr/>
          <p:nvPr/>
        </p:nvSpPr>
        <p:spPr>
          <a:xfrm>
            <a:off x="3687277" y="4047890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764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3492072" y="3619624"/>
            <a:ext cx="271078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flipH="1">
            <a:off x="3204040" y="3619624"/>
            <a:ext cx="288032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3201876" y="4123678"/>
            <a:ext cx="115131" cy="500881"/>
          </a:xfrm>
          <a:prstGeom prst="line">
            <a:avLst/>
          </a:prstGeom>
          <a:ln w="19050">
            <a:solidFill>
              <a:srgbClr val="47A1DF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 flipH="1">
            <a:off x="3059832" y="4123678"/>
            <a:ext cx="142044" cy="500881"/>
          </a:xfrm>
          <a:prstGeom prst="line">
            <a:avLst/>
          </a:prstGeom>
          <a:ln w="19050">
            <a:solidFill>
              <a:srgbClr val="47A1DF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lipse 23"/>
          <p:cNvSpPr/>
          <p:nvPr/>
        </p:nvSpPr>
        <p:spPr>
          <a:xfrm>
            <a:off x="3002806" y="4570730"/>
            <a:ext cx="114008" cy="114008"/>
          </a:xfrm>
          <a:prstGeom prst="ellipse">
            <a:avLst/>
          </a:prstGeom>
          <a:solidFill>
            <a:srgbClr val="47A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Ellipse 24"/>
          <p:cNvSpPr/>
          <p:nvPr/>
        </p:nvSpPr>
        <p:spPr>
          <a:xfrm>
            <a:off x="3258880" y="4570730"/>
            <a:ext cx="114008" cy="114008"/>
          </a:xfrm>
          <a:prstGeom prst="ellipse">
            <a:avLst/>
          </a:prstGeom>
          <a:solidFill>
            <a:srgbClr val="47A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Ellipse 20"/>
          <p:cNvSpPr/>
          <p:nvPr/>
        </p:nvSpPr>
        <p:spPr>
          <a:xfrm>
            <a:off x="3126003" y="4047112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" name="Connecteur droit 27"/>
          <p:cNvCxnSpPr/>
          <p:nvPr/>
        </p:nvCxnSpPr>
        <p:spPr>
          <a:xfrm>
            <a:off x="2411760" y="3619624"/>
            <a:ext cx="115131" cy="500881"/>
          </a:xfrm>
          <a:prstGeom prst="line">
            <a:avLst/>
          </a:prstGeom>
          <a:ln w="19050">
            <a:solidFill>
              <a:srgbClr val="47A1DF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 flipH="1">
            <a:off x="2269716" y="3619624"/>
            <a:ext cx="142044" cy="500881"/>
          </a:xfrm>
          <a:prstGeom prst="line">
            <a:avLst/>
          </a:prstGeom>
          <a:ln w="19050">
            <a:solidFill>
              <a:srgbClr val="47A1DF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llipse 29"/>
          <p:cNvSpPr/>
          <p:nvPr/>
        </p:nvSpPr>
        <p:spPr>
          <a:xfrm>
            <a:off x="2212690" y="4066676"/>
            <a:ext cx="114008" cy="114008"/>
          </a:xfrm>
          <a:prstGeom prst="ellipse">
            <a:avLst/>
          </a:prstGeom>
          <a:solidFill>
            <a:srgbClr val="47A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Ellipse 30"/>
          <p:cNvSpPr/>
          <p:nvPr/>
        </p:nvSpPr>
        <p:spPr>
          <a:xfrm>
            <a:off x="2468764" y="4066676"/>
            <a:ext cx="114008" cy="114008"/>
          </a:xfrm>
          <a:prstGeom prst="ellipse">
            <a:avLst/>
          </a:prstGeom>
          <a:solidFill>
            <a:srgbClr val="47A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Ellipse 26"/>
          <p:cNvSpPr/>
          <p:nvPr/>
        </p:nvSpPr>
        <p:spPr>
          <a:xfrm>
            <a:off x="2335888" y="3553774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2" name="Connecteur droit 31"/>
          <p:cNvCxnSpPr/>
          <p:nvPr/>
        </p:nvCxnSpPr>
        <p:spPr>
          <a:xfrm>
            <a:off x="3759433" y="4124372"/>
            <a:ext cx="115131" cy="500881"/>
          </a:xfrm>
          <a:prstGeom prst="line">
            <a:avLst/>
          </a:prstGeom>
          <a:ln w="19050">
            <a:solidFill>
              <a:srgbClr val="47A1DF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 flipH="1">
            <a:off x="3617389" y="4124372"/>
            <a:ext cx="142044" cy="500881"/>
          </a:xfrm>
          <a:prstGeom prst="line">
            <a:avLst/>
          </a:prstGeom>
          <a:ln w="19050">
            <a:solidFill>
              <a:srgbClr val="47A1DF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llipse 34"/>
          <p:cNvSpPr/>
          <p:nvPr/>
        </p:nvSpPr>
        <p:spPr>
          <a:xfrm>
            <a:off x="3560363" y="4571424"/>
            <a:ext cx="114008" cy="114008"/>
          </a:xfrm>
          <a:prstGeom prst="ellipse">
            <a:avLst/>
          </a:prstGeom>
          <a:solidFill>
            <a:srgbClr val="47A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Ellipse 35"/>
          <p:cNvSpPr/>
          <p:nvPr/>
        </p:nvSpPr>
        <p:spPr>
          <a:xfrm>
            <a:off x="3816437" y="4571424"/>
            <a:ext cx="114008" cy="114008"/>
          </a:xfrm>
          <a:prstGeom prst="ellipse">
            <a:avLst/>
          </a:prstGeom>
          <a:solidFill>
            <a:srgbClr val="47A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Ellipse 21"/>
          <p:cNvSpPr/>
          <p:nvPr/>
        </p:nvSpPr>
        <p:spPr>
          <a:xfrm>
            <a:off x="3687277" y="4047890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191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/>
          <p:cNvGrpSpPr/>
          <p:nvPr/>
        </p:nvGrpSpPr>
        <p:grpSpPr>
          <a:xfrm>
            <a:off x="1115616" y="4149080"/>
            <a:ext cx="1080120" cy="295095"/>
            <a:chOff x="1115616" y="4149080"/>
            <a:chExt cx="1080120" cy="295095"/>
          </a:xfrm>
        </p:grpSpPr>
        <p:cxnSp>
          <p:nvCxnSpPr>
            <p:cNvPr id="5" name="Connecteur droit 4"/>
            <p:cNvCxnSpPr/>
            <p:nvPr/>
          </p:nvCxnSpPr>
          <p:spPr>
            <a:xfrm>
              <a:off x="1115616" y="4149080"/>
              <a:ext cx="1080120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/>
            <p:cNvCxnSpPr/>
            <p:nvPr/>
          </p:nvCxnSpPr>
          <p:spPr>
            <a:xfrm>
              <a:off x="1671551" y="4149080"/>
              <a:ext cx="0" cy="295095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e 13"/>
          <p:cNvGrpSpPr/>
          <p:nvPr/>
        </p:nvGrpSpPr>
        <p:grpSpPr>
          <a:xfrm>
            <a:off x="3203848" y="4149080"/>
            <a:ext cx="1080120" cy="295095"/>
            <a:chOff x="3644280" y="4149080"/>
            <a:chExt cx="1080120" cy="295095"/>
          </a:xfrm>
        </p:grpSpPr>
        <p:cxnSp>
          <p:nvCxnSpPr>
            <p:cNvPr id="7" name="Connecteur droit 6"/>
            <p:cNvCxnSpPr/>
            <p:nvPr/>
          </p:nvCxnSpPr>
          <p:spPr>
            <a:xfrm>
              <a:off x="3644280" y="4149080"/>
              <a:ext cx="1080120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7"/>
            <p:cNvCxnSpPr/>
            <p:nvPr/>
          </p:nvCxnSpPr>
          <p:spPr>
            <a:xfrm>
              <a:off x="3738010" y="4221088"/>
              <a:ext cx="892661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/>
            <p:cNvCxnSpPr/>
            <p:nvPr/>
          </p:nvCxnSpPr>
          <p:spPr>
            <a:xfrm>
              <a:off x="3815472" y="4293096"/>
              <a:ext cx="737736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>
            <a:xfrm>
              <a:off x="4184340" y="4293096"/>
              <a:ext cx="0" cy="151079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Arc 14"/>
          <p:cNvSpPr/>
          <p:nvPr/>
        </p:nvSpPr>
        <p:spPr>
          <a:xfrm>
            <a:off x="1895457" y="3359087"/>
            <a:ext cx="1602178" cy="1189229"/>
          </a:xfrm>
          <a:prstGeom prst="arc">
            <a:avLst>
              <a:gd name="adj1" fmla="val 10831390"/>
              <a:gd name="adj2" fmla="val 0"/>
            </a:avLst>
          </a:prstGeom>
          <a:ln w="19050">
            <a:solidFill>
              <a:srgbClr val="1F77B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Arc 16"/>
          <p:cNvSpPr/>
          <p:nvPr/>
        </p:nvSpPr>
        <p:spPr>
          <a:xfrm>
            <a:off x="1625427" y="3140968"/>
            <a:ext cx="2142238" cy="1625468"/>
          </a:xfrm>
          <a:prstGeom prst="arc">
            <a:avLst>
              <a:gd name="adj1" fmla="val 10807130"/>
              <a:gd name="adj2" fmla="val 11424"/>
            </a:avLst>
          </a:prstGeom>
          <a:ln w="19050">
            <a:solidFill>
              <a:srgbClr val="1F77B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Arc 17"/>
          <p:cNvSpPr/>
          <p:nvPr/>
        </p:nvSpPr>
        <p:spPr>
          <a:xfrm>
            <a:off x="1367500" y="2924944"/>
            <a:ext cx="2658092" cy="2209916"/>
          </a:xfrm>
          <a:prstGeom prst="arc">
            <a:avLst>
              <a:gd name="adj1" fmla="val 10994616"/>
              <a:gd name="adj2" fmla="val 21385292"/>
            </a:avLst>
          </a:prstGeom>
          <a:ln w="19050">
            <a:solidFill>
              <a:srgbClr val="1F77B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Connecteur droit 20"/>
          <p:cNvCxnSpPr/>
          <p:nvPr/>
        </p:nvCxnSpPr>
        <p:spPr>
          <a:xfrm>
            <a:off x="4854277" y="4149080"/>
            <a:ext cx="1080120" cy="0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>
            <a:off x="5410212" y="4149080"/>
            <a:ext cx="0" cy="295095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e 22"/>
          <p:cNvGrpSpPr/>
          <p:nvPr/>
        </p:nvGrpSpPr>
        <p:grpSpPr>
          <a:xfrm>
            <a:off x="6942509" y="4149080"/>
            <a:ext cx="1080120" cy="295095"/>
            <a:chOff x="3644280" y="4149080"/>
            <a:chExt cx="1080120" cy="295095"/>
          </a:xfrm>
        </p:grpSpPr>
        <p:cxnSp>
          <p:nvCxnSpPr>
            <p:cNvPr id="24" name="Connecteur droit 23"/>
            <p:cNvCxnSpPr/>
            <p:nvPr/>
          </p:nvCxnSpPr>
          <p:spPr>
            <a:xfrm>
              <a:off x="3644280" y="4149080"/>
              <a:ext cx="1080120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/>
            <p:cNvCxnSpPr/>
            <p:nvPr/>
          </p:nvCxnSpPr>
          <p:spPr>
            <a:xfrm>
              <a:off x="3738010" y="4221088"/>
              <a:ext cx="892661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/>
            <p:cNvCxnSpPr/>
            <p:nvPr/>
          </p:nvCxnSpPr>
          <p:spPr>
            <a:xfrm>
              <a:off x="3815472" y="4293096"/>
              <a:ext cx="737736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/>
            <p:cNvCxnSpPr/>
            <p:nvPr/>
          </p:nvCxnSpPr>
          <p:spPr>
            <a:xfrm>
              <a:off x="4184340" y="4293096"/>
              <a:ext cx="0" cy="151079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Arc 27"/>
          <p:cNvSpPr/>
          <p:nvPr/>
        </p:nvSpPr>
        <p:spPr>
          <a:xfrm>
            <a:off x="5634117" y="3359087"/>
            <a:ext cx="378043" cy="1189229"/>
          </a:xfrm>
          <a:prstGeom prst="arc">
            <a:avLst>
              <a:gd name="adj1" fmla="val 10831390"/>
              <a:gd name="adj2" fmla="val 16651578"/>
            </a:avLst>
          </a:prstGeom>
          <a:ln w="19050">
            <a:solidFill>
              <a:srgbClr val="1F77B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Arc 28"/>
          <p:cNvSpPr/>
          <p:nvPr/>
        </p:nvSpPr>
        <p:spPr>
          <a:xfrm>
            <a:off x="5364089" y="3140968"/>
            <a:ext cx="936104" cy="1625468"/>
          </a:xfrm>
          <a:prstGeom prst="arc">
            <a:avLst>
              <a:gd name="adj1" fmla="val 10807130"/>
              <a:gd name="adj2" fmla="val 16277961"/>
            </a:avLst>
          </a:prstGeom>
          <a:ln w="19050">
            <a:solidFill>
              <a:srgbClr val="1F77B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Arc 29"/>
          <p:cNvSpPr/>
          <p:nvPr/>
        </p:nvSpPr>
        <p:spPr>
          <a:xfrm>
            <a:off x="5106161" y="2924944"/>
            <a:ext cx="1410055" cy="2209916"/>
          </a:xfrm>
          <a:prstGeom prst="arc">
            <a:avLst>
              <a:gd name="adj1" fmla="val 10994616"/>
              <a:gd name="adj2" fmla="val 16283250"/>
            </a:avLst>
          </a:prstGeom>
          <a:ln w="19050">
            <a:solidFill>
              <a:srgbClr val="1F77B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Arc 30"/>
          <p:cNvSpPr/>
          <p:nvPr/>
        </p:nvSpPr>
        <p:spPr>
          <a:xfrm flipH="1">
            <a:off x="6516215" y="3359086"/>
            <a:ext cx="682299" cy="1189229"/>
          </a:xfrm>
          <a:prstGeom prst="arc">
            <a:avLst>
              <a:gd name="adj1" fmla="val 10831390"/>
              <a:gd name="adj2" fmla="val 16016793"/>
            </a:avLst>
          </a:prstGeom>
          <a:ln w="19050">
            <a:solidFill>
              <a:srgbClr val="1F77B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Arc 31"/>
          <p:cNvSpPr/>
          <p:nvPr/>
        </p:nvSpPr>
        <p:spPr>
          <a:xfrm flipH="1">
            <a:off x="6398836" y="3140967"/>
            <a:ext cx="1091241" cy="1625468"/>
          </a:xfrm>
          <a:prstGeom prst="arc">
            <a:avLst>
              <a:gd name="adj1" fmla="val 10807130"/>
              <a:gd name="adj2" fmla="val 13947056"/>
            </a:avLst>
          </a:prstGeom>
          <a:ln w="19050">
            <a:solidFill>
              <a:srgbClr val="1F77B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Arc 32"/>
          <p:cNvSpPr/>
          <p:nvPr/>
        </p:nvSpPr>
        <p:spPr>
          <a:xfrm flipH="1">
            <a:off x="6414557" y="2924943"/>
            <a:ext cx="1354013" cy="2209916"/>
          </a:xfrm>
          <a:prstGeom prst="arc">
            <a:avLst>
              <a:gd name="adj1" fmla="val 10994616"/>
              <a:gd name="adj2" fmla="val 17407478"/>
            </a:avLst>
          </a:prstGeom>
          <a:ln w="19050">
            <a:solidFill>
              <a:srgbClr val="1F77B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 descr="Z:\home\ludo\Downloads\02f447d09e472117d785895b10bc863e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6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188" y="2411553"/>
            <a:ext cx="1639614" cy="123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Z:\home\ludo\Downloads\02f447d09e472117d785895b10bc863e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6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457" y="1556792"/>
            <a:ext cx="1639614" cy="123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ZoneTexte 34"/>
          <p:cNvSpPr txBox="1"/>
          <p:nvPr/>
        </p:nvSpPr>
        <p:spPr>
          <a:xfrm>
            <a:off x="1181673" y="4444175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Times" pitchFamily="2" charset="0"/>
              </a:rPr>
              <a:t>Measure</a:t>
            </a:r>
          </a:p>
        </p:txBody>
      </p:sp>
      <p:sp>
        <p:nvSpPr>
          <p:cNvPr id="36" name="ZoneTexte 35"/>
          <p:cNvSpPr txBox="1"/>
          <p:nvPr/>
        </p:nvSpPr>
        <p:spPr>
          <a:xfrm>
            <a:off x="3407918" y="4458264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Times" pitchFamily="2" charset="0"/>
              </a:rPr>
              <a:t>Mass</a:t>
            </a:r>
          </a:p>
        </p:txBody>
      </p:sp>
      <p:cxnSp>
        <p:nvCxnSpPr>
          <p:cNvPr id="37" name="Connecteur droit 36"/>
          <p:cNvCxnSpPr/>
          <p:nvPr/>
        </p:nvCxnSpPr>
        <p:spPr>
          <a:xfrm>
            <a:off x="4332649" y="2996952"/>
            <a:ext cx="455375" cy="0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796444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952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H="1">
            <a:off x="2123728" y="3619706"/>
            <a:ext cx="288032" cy="50405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>
            <a:off x="2047856" y="4047890"/>
            <a:ext cx="151745" cy="151745"/>
          </a:xfrm>
          <a:prstGeom prst="ellipse">
            <a:avLst/>
          </a:prstGeom>
          <a:solidFill>
            <a:srgbClr val="2CA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Connecteur droit 14"/>
          <p:cNvCxnSpPr/>
          <p:nvPr/>
        </p:nvCxnSpPr>
        <p:spPr>
          <a:xfrm>
            <a:off x="2411760" y="3619706"/>
            <a:ext cx="271078" cy="504056"/>
          </a:xfrm>
          <a:prstGeom prst="line">
            <a:avLst/>
          </a:prstGeom>
          <a:ln w="952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952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/>
          <p:cNvSpPr/>
          <p:nvPr/>
        </p:nvSpPr>
        <p:spPr>
          <a:xfrm>
            <a:off x="2606966" y="4047890"/>
            <a:ext cx="151745" cy="151745"/>
          </a:xfrm>
          <a:prstGeom prst="ellipse">
            <a:avLst/>
          </a:prstGeom>
          <a:solidFill>
            <a:srgbClr val="D627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Connecteur droit 9"/>
          <p:cNvCxnSpPr/>
          <p:nvPr/>
        </p:nvCxnSpPr>
        <p:spPr>
          <a:xfrm flipH="1">
            <a:off x="3204040" y="3619624"/>
            <a:ext cx="288032" cy="50405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3492072" y="3619624"/>
            <a:ext cx="271078" cy="504056"/>
          </a:xfrm>
          <a:prstGeom prst="line">
            <a:avLst/>
          </a:prstGeom>
          <a:ln w="952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3201876" y="4123680"/>
            <a:ext cx="115131" cy="500881"/>
          </a:xfrm>
          <a:prstGeom prst="line">
            <a:avLst/>
          </a:prstGeom>
          <a:ln w="9525">
            <a:solidFill>
              <a:schemeClr val="tx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 flipH="1">
            <a:off x="3059832" y="4123680"/>
            <a:ext cx="142044" cy="500881"/>
          </a:xfrm>
          <a:prstGeom prst="line">
            <a:avLst/>
          </a:prstGeom>
          <a:ln w="9525">
            <a:solidFill>
              <a:schemeClr val="tx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e 19"/>
          <p:cNvSpPr/>
          <p:nvPr/>
        </p:nvSpPr>
        <p:spPr>
          <a:xfrm>
            <a:off x="2983959" y="4548688"/>
            <a:ext cx="151745" cy="151745"/>
          </a:xfrm>
          <a:prstGeom prst="ellipse">
            <a:avLst/>
          </a:prstGeom>
          <a:solidFill>
            <a:srgbClr val="D627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Ellipse 20"/>
          <p:cNvSpPr/>
          <p:nvPr/>
        </p:nvSpPr>
        <p:spPr>
          <a:xfrm>
            <a:off x="3241134" y="4548687"/>
            <a:ext cx="151745" cy="151745"/>
          </a:xfrm>
          <a:prstGeom prst="ellipse">
            <a:avLst/>
          </a:prstGeom>
          <a:solidFill>
            <a:srgbClr val="2CA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Ellipse 21"/>
          <p:cNvSpPr/>
          <p:nvPr/>
        </p:nvSpPr>
        <p:spPr>
          <a:xfrm>
            <a:off x="3687277" y="4047890"/>
            <a:ext cx="151745" cy="151745"/>
          </a:xfrm>
          <a:prstGeom prst="ellipse">
            <a:avLst/>
          </a:prstGeom>
          <a:solidFill>
            <a:srgbClr val="D627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797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H="1">
            <a:off x="2123728" y="3619706"/>
            <a:ext cx="288032" cy="50405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>
            <a:off x="2047856" y="4047890"/>
            <a:ext cx="151745" cy="151745"/>
          </a:xfrm>
          <a:prstGeom prst="ellipse">
            <a:avLst/>
          </a:prstGeom>
          <a:solidFill>
            <a:srgbClr val="2CA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Connecteur droit 14"/>
          <p:cNvCxnSpPr/>
          <p:nvPr/>
        </p:nvCxnSpPr>
        <p:spPr>
          <a:xfrm>
            <a:off x="2411760" y="3619706"/>
            <a:ext cx="271078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3492072" y="3619624"/>
            <a:ext cx="271078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/>
          <p:cNvSpPr/>
          <p:nvPr/>
        </p:nvSpPr>
        <p:spPr>
          <a:xfrm>
            <a:off x="2606966" y="4047890"/>
            <a:ext cx="151745" cy="151745"/>
          </a:xfrm>
          <a:prstGeom prst="ellipse">
            <a:avLst/>
          </a:prstGeom>
          <a:solidFill>
            <a:srgbClr val="D627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Connecteur droit 15"/>
          <p:cNvCxnSpPr/>
          <p:nvPr/>
        </p:nvCxnSpPr>
        <p:spPr>
          <a:xfrm>
            <a:off x="3201876" y="4123680"/>
            <a:ext cx="115131" cy="500881"/>
          </a:xfrm>
          <a:prstGeom prst="line">
            <a:avLst/>
          </a:prstGeom>
          <a:ln w="38100">
            <a:solidFill>
              <a:srgbClr val="1F77B4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 flipH="1">
            <a:off x="3059832" y="4123680"/>
            <a:ext cx="142044" cy="500881"/>
          </a:xfrm>
          <a:prstGeom prst="line">
            <a:avLst/>
          </a:prstGeom>
          <a:ln w="9525">
            <a:solidFill>
              <a:schemeClr val="tx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flipH="1">
            <a:off x="3204040" y="3619624"/>
            <a:ext cx="288032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e 19"/>
          <p:cNvSpPr/>
          <p:nvPr/>
        </p:nvSpPr>
        <p:spPr>
          <a:xfrm>
            <a:off x="2983959" y="4548688"/>
            <a:ext cx="151745" cy="151745"/>
          </a:xfrm>
          <a:prstGeom prst="ellipse">
            <a:avLst/>
          </a:prstGeom>
          <a:solidFill>
            <a:srgbClr val="D627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Ellipse 20"/>
          <p:cNvSpPr/>
          <p:nvPr/>
        </p:nvSpPr>
        <p:spPr>
          <a:xfrm>
            <a:off x="3241134" y="4548687"/>
            <a:ext cx="151745" cy="151745"/>
          </a:xfrm>
          <a:prstGeom prst="ellipse">
            <a:avLst/>
          </a:prstGeom>
          <a:solidFill>
            <a:srgbClr val="2CA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Ellipse 21"/>
          <p:cNvSpPr/>
          <p:nvPr/>
        </p:nvSpPr>
        <p:spPr>
          <a:xfrm>
            <a:off x="3687277" y="4047890"/>
            <a:ext cx="151745" cy="151745"/>
          </a:xfrm>
          <a:prstGeom prst="ellipse">
            <a:avLst/>
          </a:prstGeom>
          <a:solidFill>
            <a:srgbClr val="D627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/>
        </p:nvSpPr>
        <p:spPr>
          <a:xfrm>
            <a:off x="3251962" y="2639070"/>
            <a:ext cx="887990" cy="5595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smtClean="0">
                <a:solidFill>
                  <a:srgbClr val="1F77B4"/>
                </a:solidFill>
              </a:rPr>
              <a:t>Target data</a:t>
            </a:r>
            <a:endParaRPr lang="fr-FR" sz="1400" b="1" dirty="0">
              <a:solidFill>
                <a:srgbClr val="1F77B4"/>
              </a:solidFill>
            </a:endParaRPr>
          </a:p>
        </p:txBody>
      </p:sp>
      <p:sp>
        <p:nvSpPr>
          <p:cNvPr id="28" name="Arc 27"/>
          <p:cNvSpPr/>
          <p:nvPr/>
        </p:nvSpPr>
        <p:spPr>
          <a:xfrm rot="19534192">
            <a:off x="2994914" y="2861355"/>
            <a:ext cx="532036" cy="550223"/>
          </a:xfrm>
          <a:prstGeom prst="arc">
            <a:avLst>
              <a:gd name="adj1" fmla="val 14729346"/>
              <a:gd name="adj2" fmla="val 19849861"/>
            </a:avLst>
          </a:prstGeom>
          <a:ln w="12700">
            <a:solidFill>
              <a:srgbClr val="1F77B4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2384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H="1">
            <a:off x="2123728" y="3619706"/>
            <a:ext cx="288032" cy="50405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>
            <a:off x="2047856" y="4047890"/>
            <a:ext cx="151745" cy="151745"/>
          </a:xfrm>
          <a:prstGeom prst="ellipse">
            <a:avLst/>
          </a:prstGeom>
          <a:solidFill>
            <a:srgbClr val="2CA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Connecteur droit 14"/>
          <p:cNvCxnSpPr/>
          <p:nvPr/>
        </p:nvCxnSpPr>
        <p:spPr>
          <a:xfrm>
            <a:off x="2411760" y="3619706"/>
            <a:ext cx="271078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3492072" y="3619624"/>
            <a:ext cx="271078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3201876" y="4123680"/>
            <a:ext cx="115131" cy="500881"/>
          </a:xfrm>
          <a:prstGeom prst="line">
            <a:avLst/>
          </a:prstGeom>
          <a:ln w="38100">
            <a:solidFill>
              <a:srgbClr val="1F77B4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 flipH="1">
            <a:off x="3059832" y="4123680"/>
            <a:ext cx="142044" cy="500881"/>
          </a:xfrm>
          <a:prstGeom prst="line">
            <a:avLst/>
          </a:prstGeom>
          <a:ln w="9525">
            <a:solidFill>
              <a:schemeClr val="tx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flipH="1">
            <a:off x="3204040" y="3619624"/>
            <a:ext cx="288032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e 19"/>
          <p:cNvSpPr/>
          <p:nvPr/>
        </p:nvSpPr>
        <p:spPr>
          <a:xfrm>
            <a:off x="2983959" y="4548688"/>
            <a:ext cx="151745" cy="151745"/>
          </a:xfrm>
          <a:prstGeom prst="ellipse">
            <a:avLst/>
          </a:prstGeom>
          <a:solidFill>
            <a:srgbClr val="D627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Connecteur droit 17"/>
          <p:cNvCxnSpPr/>
          <p:nvPr/>
        </p:nvCxnSpPr>
        <p:spPr>
          <a:xfrm>
            <a:off x="3317007" y="4625253"/>
            <a:ext cx="115131" cy="500881"/>
          </a:xfrm>
          <a:prstGeom prst="line">
            <a:avLst/>
          </a:prstGeom>
          <a:ln w="19050">
            <a:solidFill>
              <a:srgbClr val="47A1DF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 flipH="1">
            <a:off x="3174963" y="4625253"/>
            <a:ext cx="142044" cy="500881"/>
          </a:xfrm>
          <a:prstGeom prst="line">
            <a:avLst/>
          </a:prstGeom>
          <a:ln w="19050">
            <a:solidFill>
              <a:srgbClr val="47A1DF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lipse 23"/>
          <p:cNvSpPr/>
          <p:nvPr/>
        </p:nvSpPr>
        <p:spPr>
          <a:xfrm>
            <a:off x="3117937" y="5072305"/>
            <a:ext cx="114008" cy="114008"/>
          </a:xfrm>
          <a:prstGeom prst="ellipse">
            <a:avLst/>
          </a:prstGeom>
          <a:solidFill>
            <a:srgbClr val="47A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Ellipse 24"/>
          <p:cNvSpPr/>
          <p:nvPr/>
        </p:nvSpPr>
        <p:spPr>
          <a:xfrm>
            <a:off x="3374011" y="5072305"/>
            <a:ext cx="114008" cy="114008"/>
          </a:xfrm>
          <a:prstGeom prst="ellipse">
            <a:avLst/>
          </a:prstGeom>
          <a:solidFill>
            <a:srgbClr val="47A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Ellipse 20"/>
          <p:cNvSpPr/>
          <p:nvPr/>
        </p:nvSpPr>
        <p:spPr>
          <a:xfrm>
            <a:off x="3241134" y="4548687"/>
            <a:ext cx="151745" cy="151745"/>
          </a:xfrm>
          <a:prstGeom prst="ellipse">
            <a:avLst/>
          </a:prstGeom>
          <a:solidFill>
            <a:srgbClr val="2CA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" name="Connecteur droit 27"/>
          <p:cNvCxnSpPr/>
          <p:nvPr/>
        </p:nvCxnSpPr>
        <p:spPr>
          <a:xfrm>
            <a:off x="2682838" y="4113740"/>
            <a:ext cx="115131" cy="500881"/>
          </a:xfrm>
          <a:prstGeom prst="line">
            <a:avLst/>
          </a:prstGeom>
          <a:ln w="19050">
            <a:solidFill>
              <a:srgbClr val="47A1DF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 flipH="1">
            <a:off x="2540794" y="4113740"/>
            <a:ext cx="142044" cy="500881"/>
          </a:xfrm>
          <a:prstGeom prst="line">
            <a:avLst/>
          </a:prstGeom>
          <a:ln w="19050">
            <a:solidFill>
              <a:srgbClr val="47A1DF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llipse 29"/>
          <p:cNvSpPr/>
          <p:nvPr/>
        </p:nvSpPr>
        <p:spPr>
          <a:xfrm>
            <a:off x="2483768" y="4560792"/>
            <a:ext cx="114008" cy="114008"/>
          </a:xfrm>
          <a:prstGeom prst="ellipse">
            <a:avLst/>
          </a:prstGeom>
          <a:solidFill>
            <a:srgbClr val="47A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Ellipse 30"/>
          <p:cNvSpPr/>
          <p:nvPr/>
        </p:nvSpPr>
        <p:spPr>
          <a:xfrm>
            <a:off x="2739842" y="4560792"/>
            <a:ext cx="114008" cy="114008"/>
          </a:xfrm>
          <a:prstGeom prst="ellipse">
            <a:avLst/>
          </a:prstGeom>
          <a:solidFill>
            <a:srgbClr val="47A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Ellipse 26"/>
          <p:cNvSpPr/>
          <p:nvPr/>
        </p:nvSpPr>
        <p:spPr>
          <a:xfrm>
            <a:off x="2606966" y="4047890"/>
            <a:ext cx="151745" cy="151745"/>
          </a:xfrm>
          <a:prstGeom prst="ellipse">
            <a:avLst/>
          </a:prstGeom>
          <a:solidFill>
            <a:srgbClr val="D627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2" name="Connecteur droit 31"/>
          <p:cNvCxnSpPr/>
          <p:nvPr/>
        </p:nvCxnSpPr>
        <p:spPr>
          <a:xfrm>
            <a:off x="3759433" y="4124372"/>
            <a:ext cx="115131" cy="500881"/>
          </a:xfrm>
          <a:prstGeom prst="line">
            <a:avLst/>
          </a:prstGeom>
          <a:ln w="19050">
            <a:solidFill>
              <a:srgbClr val="47A1DF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 flipH="1">
            <a:off x="3617389" y="4124372"/>
            <a:ext cx="142044" cy="500881"/>
          </a:xfrm>
          <a:prstGeom prst="line">
            <a:avLst/>
          </a:prstGeom>
          <a:ln w="19050">
            <a:solidFill>
              <a:srgbClr val="47A1DF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llipse 34"/>
          <p:cNvSpPr/>
          <p:nvPr/>
        </p:nvSpPr>
        <p:spPr>
          <a:xfrm>
            <a:off x="3560363" y="4571424"/>
            <a:ext cx="114008" cy="114008"/>
          </a:xfrm>
          <a:prstGeom prst="ellipse">
            <a:avLst/>
          </a:prstGeom>
          <a:solidFill>
            <a:srgbClr val="47A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Ellipse 35"/>
          <p:cNvSpPr/>
          <p:nvPr/>
        </p:nvSpPr>
        <p:spPr>
          <a:xfrm>
            <a:off x="3816437" y="4571424"/>
            <a:ext cx="114008" cy="114008"/>
          </a:xfrm>
          <a:prstGeom prst="ellipse">
            <a:avLst/>
          </a:prstGeom>
          <a:solidFill>
            <a:srgbClr val="47A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Ellipse 21"/>
          <p:cNvSpPr/>
          <p:nvPr/>
        </p:nvSpPr>
        <p:spPr>
          <a:xfrm>
            <a:off x="3687277" y="4047890"/>
            <a:ext cx="151745" cy="151745"/>
          </a:xfrm>
          <a:prstGeom prst="ellipse">
            <a:avLst/>
          </a:prstGeom>
          <a:solidFill>
            <a:srgbClr val="D627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729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H="1">
            <a:off x="2123728" y="3619706"/>
            <a:ext cx="288032" cy="50405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>
            <a:off x="2047856" y="4047890"/>
            <a:ext cx="151745" cy="151745"/>
          </a:xfrm>
          <a:prstGeom prst="ellipse">
            <a:avLst/>
          </a:prstGeom>
          <a:solidFill>
            <a:srgbClr val="2CA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Connecteur droit 14"/>
          <p:cNvCxnSpPr/>
          <p:nvPr/>
        </p:nvCxnSpPr>
        <p:spPr>
          <a:xfrm>
            <a:off x="2411760" y="3619706"/>
            <a:ext cx="271078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3492072" y="3619624"/>
            <a:ext cx="271078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3201876" y="4123680"/>
            <a:ext cx="115131" cy="500881"/>
          </a:xfrm>
          <a:prstGeom prst="line">
            <a:avLst/>
          </a:prstGeom>
          <a:ln w="38100">
            <a:solidFill>
              <a:srgbClr val="1F77B4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 flipH="1">
            <a:off x="3059832" y="4123680"/>
            <a:ext cx="142044" cy="500881"/>
          </a:xfrm>
          <a:prstGeom prst="line">
            <a:avLst/>
          </a:prstGeom>
          <a:ln w="9525">
            <a:solidFill>
              <a:schemeClr val="tx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flipH="1">
            <a:off x="3204040" y="3619624"/>
            <a:ext cx="288032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e 19"/>
          <p:cNvSpPr/>
          <p:nvPr/>
        </p:nvSpPr>
        <p:spPr>
          <a:xfrm>
            <a:off x="2983959" y="4548688"/>
            <a:ext cx="151745" cy="151745"/>
          </a:xfrm>
          <a:prstGeom prst="ellipse">
            <a:avLst/>
          </a:prstGeom>
          <a:solidFill>
            <a:srgbClr val="D627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Connecteur droit 17"/>
          <p:cNvCxnSpPr/>
          <p:nvPr/>
        </p:nvCxnSpPr>
        <p:spPr>
          <a:xfrm>
            <a:off x="3317007" y="4625253"/>
            <a:ext cx="115131" cy="500881"/>
          </a:xfrm>
          <a:prstGeom prst="line">
            <a:avLst/>
          </a:prstGeom>
          <a:ln w="19050">
            <a:solidFill>
              <a:srgbClr val="47A1DF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 flipH="1">
            <a:off x="3174963" y="4625253"/>
            <a:ext cx="142044" cy="500881"/>
          </a:xfrm>
          <a:prstGeom prst="line">
            <a:avLst/>
          </a:prstGeom>
          <a:ln w="19050">
            <a:solidFill>
              <a:srgbClr val="47A1DF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lipse 23"/>
          <p:cNvSpPr/>
          <p:nvPr/>
        </p:nvSpPr>
        <p:spPr>
          <a:xfrm>
            <a:off x="3117937" y="5072305"/>
            <a:ext cx="114008" cy="114008"/>
          </a:xfrm>
          <a:prstGeom prst="ellipse">
            <a:avLst/>
          </a:prstGeom>
          <a:solidFill>
            <a:srgbClr val="47A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Ellipse 24"/>
          <p:cNvSpPr/>
          <p:nvPr/>
        </p:nvSpPr>
        <p:spPr>
          <a:xfrm>
            <a:off x="3374011" y="5072305"/>
            <a:ext cx="114008" cy="114008"/>
          </a:xfrm>
          <a:prstGeom prst="ellipse">
            <a:avLst/>
          </a:prstGeom>
          <a:solidFill>
            <a:srgbClr val="47A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Ellipse 20"/>
          <p:cNvSpPr/>
          <p:nvPr/>
        </p:nvSpPr>
        <p:spPr>
          <a:xfrm>
            <a:off x="3241134" y="4548687"/>
            <a:ext cx="151745" cy="151745"/>
          </a:xfrm>
          <a:prstGeom prst="ellipse">
            <a:avLst/>
          </a:prstGeom>
          <a:solidFill>
            <a:srgbClr val="2CA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" name="Connecteur droit 27"/>
          <p:cNvCxnSpPr/>
          <p:nvPr/>
        </p:nvCxnSpPr>
        <p:spPr>
          <a:xfrm>
            <a:off x="2682838" y="4113740"/>
            <a:ext cx="115131" cy="500881"/>
          </a:xfrm>
          <a:prstGeom prst="line">
            <a:avLst/>
          </a:prstGeom>
          <a:ln w="19050">
            <a:solidFill>
              <a:srgbClr val="47A1DF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 flipH="1">
            <a:off x="2540794" y="4113740"/>
            <a:ext cx="142044" cy="500881"/>
          </a:xfrm>
          <a:prstGeom prst="line">
            <a:avLst/>
          </a:prstGeom>
          <a:ln w="19050">
            <a:solidFill>
              <a:srgbClr val="47A1DF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llipse 29"/>
          <p:cNvSpPr/>
          <p:nvPr/>
        </p:nvSpPr>
        <p:spPr>
          <a:xfrm>
            <a:off x="2483768" y="4560792"/>
            <a:ext cx="114008" cy="114008"/>
          </a:xfrm>
          <a:prstGeom prst="ellipse">
            <a:avLst/>
          </a:prstGeom>
          <a:solidFill>
            <a:srgbClr val="47A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Ellipse 30"/>
          <p:cNvSpPr/>
          <p:nvPr/>
        </p:nvSpPr>
        <p:spPr>
          <a:xfrm>
            <a:off x="2739842" y="4560792"/>
            <a:ext cx="114008" cy="114008"/>
          </a:xfrm>
          <a:prstGeom prst="ellipse">
            <a:avLst/>
          </a:prstGeom>
          <a:solidFill>
            <a:srgbClr val="47A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Ellipse 26"/>
          <p:cNvSpPr/>
          <p:nvPr/>
        </p:nvSpPr>
        <p:spPr>
          <a:xfrm>
            <a:off x="2606966" y="4047890"/>
            <a:ext cx="151745" cy="151745"/>
          </a:xfrm>
          <a:prstGeom prst="ellipse">
            <a:avLst/>
          </a:prstGeom>
          <a:solidFill>
            <a:srgbClr val="D627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2" name="Groupe 31"/>
          <p:cNvGrpSpPr/>
          <p:nvPr/>
        </p:nvGrpSpPr>
        <p:grpSpPr>
          <a:xfrm>
            <a:off x="2200559" y="3809323"/>
            <a:ext cx="134368" cy="124823"/>
            <a:chOff x="1496544" y="3203904"/>
            <a:chExt cx="178845" cy="166140"/>
          </a:xfrm>
        </p:grpSpPr>
        <p:cxnSp>
          <p:nvCxnSpPr>
            <p:cNvPr id="33" name="Connecteur droit 32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 w="28575">
              <a:solidFill>
                <a:srgbClr val="FF7F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34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 w="28575">
              <a:solidFill>
                <a:srgbClr val="FF7F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Arc 35"/>
          <p:cNvSpPr/>
          <p:nvPr/>
        </p:nvSpPr>
        <p:spPr>
          <a:xfrm rot="1932196">
            <a:off x="2290489" y="3625852"/>
            <a:ext cx="489295" cy="536638"/>
          </a:xfrm>
          <a:prstGeom prst="arc">
            <a:avLst>
              <a:gd name="adj1" fmla="val 14729346"/>
              <a:gd name="adj2" fmla="val 20785059"/>
            </a:avLst>
          </a:prstGeom>
          <a:ln w="12700">
            <a:solidFill>
              <a:srgbClr val="FF7F0E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7" name="Groupe 36"/>
          <p:cNvGrpSpPr/>
          <p:nvPr/>
        </p:nvGrpSpPr>
        <p:grpSpPr>
          <a:xfrm>
            <a:off x="3061843" y="4319918"/>
            <a:ext cx="134368" cy="124823"/>
            <a:chOff x="1496544" y="3203904"/>
            <a:chExt cx="178845" cy="166140"/>
          </a:xfrm>
        </p:grpSpPr>
        <p:cxnSp>
          <p:nvCxnSpPr>
            <p:cNvPr id="38" name="Connecteur droit 37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 w="28575">
              <a:solidFill>
                <a:srgbClr val="FF7F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38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 w="28575">
              <a:solidFill>
                <a:srgbClr val="FF7F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Arc 39"/>
          <p:cNvSpPr/>
          <p:nvPr/>
        </p:nvSpPr>
        <p:spPr>
          <a:xfrm rot="2646763">
            <a:off x="3032625" y="4128056"/>
            <a:ext cx="481558" cy="536638"/>
          </a:xfrm>
          <a:prstGeom prst="arc">
            <a:avLst>
              <a:gd name="adj1" fmla="val 14729346"/>
              <a:gd name="adj2" fmla="val 21018718"/>
            </a:avLst>
          </a:prstGeom>
          <a:ln w="12700">
            <a:solidFill>
              <a:srgbClr val="FF7F0E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1" name="Connecteur droit 40"/>
          <p:cNvCxnSpPr/>
          <p:nvPr/>
        </p:nvCxnSpPr>
        <p:spPr>
          <a:xfrm>
            <a:off x="3759433" y="4124372"/>
            <a:ext cx="115131" cy="500881"/>
          </a:xfrm>
          <a:prstGeom prst="line">
            <a:avLst/>
          </a:prstGeom>
          <a:ln w="19050">
            <a:solidFill>
              <a:srgbClr val="47A1DF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 flipH="1">
            <a:off x="3617389" y="4124372"/>
            <a:ext cx="142044" cy="500881"/>
          </a:xfrm>
          <a:prstGeom prst="line">
            <a:avLst/>
          </a:prstGeom>
          <a:ln w="19050">
            <a:solidFill>
              <a:srgbClr val="47A1DF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Ellipse 42"/>
          <p:cNvSpPr/>
          <p:nvPr/>
        </p:nvSpPr>
        <p:spPr>
          <a:xfrm>
            <a:off x="3560363" y="4571424"/>
            <a:ext cx="114008" cy="114008"/>
          </a:xfrm>
          <a:prstGeom prst="ellipse">
            <a:avLst/>
          </a:prstGeom>
          <a:solidFill>
            <a:srgbClr val="47A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Ellipse 43"/>
          <p:cNvSpPr/>
          <p:nvPr/>
        </p:nvSpPr>
        <p:spPr>
          <a:xfrm>
            <a:off x="3816437" y="4571424"/>
            <a:ext cx="114008" cy="114008"/>
          </a:xfrm>
          <a:prstGeom prst="ellipse">
            <a:avLst/>
          </a:prstGeom>
          <a:solidFill>
            <a:srgbClr val="47A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Ellipse 21"/>
          <p:cNvSpPr/>
          <p:nvPr/>
        </p:nvSpPr>
        <p:spPr>
          <a:xfrm>
            <a:off x="3687277" y="4047890"/>
            <a:ext cx="151745" cy="151745"/>
          </a:xfrm>
          <a:prstGeom prst="ellipse">
            <a:avLst/>
          </a:prstGeom>
          <a:solidFill>
            <a:srgbClr val="D627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230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H="1">
            <a:off x="2123728" y="3619706"/>
            <a:ext cx="288032" cy="50405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>
            <a:off x="2047856" y="4047890"/>
            <a:ext cx="151745" cy="151745"/>
          </a:xfrm>
          <a:prstGeom prst="ellipse">
            <a:avLst/>
          </a:prstGeom>
          <a:solidFill>
            <a:srgbClr val="2CA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Connecteur droit 14"/>
          <p:cNvCxnSpPr/>
          <p:nvPr/>
        </p:nvCxnSpPr>
        <p:spPr>
          <a:xfrm>
            <a:off x="2411760" y="3619706"/>
            <a:ext cx="271078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3492072" y="3619624"/>
            <a:ext cx="271078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3201876" y="4123680"/>
            <a:ext cx="115131" cy="500881"/>
          </a:xfrm>
          <a:prstGeom prst="line">
            <a:avLst/>
          </a:prstGeom>
          <a:ln w="38100">
            <a:solidFill>
              <a:srgbClr val="1F77B4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 flipH="1">
            <a:off x="3059832" y="4123680"/>
            <a:ext cx="142044" cy="500881"/>
          </a:xfrm>
          <a:prstGeom prst="line">
            <a:avLst/>
          </a:prstGeom>
          <a:ln w="9525">
            <a:solidFill>
              <a:schemeClr val="tx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flipH="1">
            <a:off x="3204040" y="3619624"/>
            <a:ext cx="288032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e 19"/>
          <p:cNvSpPr/>
          <p:nvPr/>
        </p:nvSpPr>
        <p:spPr>
          <a:xfrm>
            <a:off x="2983959" y="4548688"/>
            <a:ext cx="151745" cy="151745"/>
          </a:xfrm>
          <a:prstGeom prst="ellipse">
            <a:avLst/>
          </a:prstGeom>
          <a:solidFill>
            <a:srgbClr val="D627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Connecteur droit 17"/>
          <p:cNvCxnSpPr/>
          <p:nvPr/>
        </p:nvCxnSpPr>
        <p:spPr>
          <a:xfrm>
            <a:off x="3317007" y="4625253"/>
            <a:ext cx="115131" cy="500881"/>
          </a:xfrm>
          <a:prstGeom prst="line">
            <a:avLst/>
          </a:prstGeom>
          <a:ln w="19050">
            <a:solidFill>
              <a:srgbClr val="47A1DF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 flipH="1">
            <a:off x="3174963" y="4625253"/>
            <a:ext cx="142044" cy="500881"/>
          </a:xfrm>
          <a:prstGeom prst="line">
            <a:avLst/>
          </a:prstGeom>
          <a:ln w="19050">
            <a:solidFill>
              <a:srgbClr val="47A1DF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lipse 23"/>
          <p:cNvSpPr/>
          <p:nvPr/>
        </p:nvSpPr>
        <p:spPr>
          <a:xfrm>
            <a:off x="3117937" y="5072305"/>
            <a:ext cx="114008" cy="114008"/>
          </a:xfrm>
          <a:prstGeom prst="ellipse">
            <a:avLst/>
          </a:prstGeom>
          <a:solidFill>
            <a:srgbClr val="47A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Ellipse 24"/>
          <p:cNvSpPr/>
          <p:nvPr/>
        </p:nvSpPr>
        <p:spPr>
          <a:xfrm>
            <a:off x="3374011" y="5072305"/>
            <a:ext cx="114008" cy="114008"/>
          </a:xfrm>
          <a:prstGeom prst="ellipse">
            <a:avLst/>
          </a:prstGeom>
          <a:solidFill>
            <a:srgbClr val="47A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Ellipse 20"/>
          <p:cNvSpPr/>
          <p:nvPr/>
        </p:nvSpPr>
        <p:spPr>
          <a:xfrm>
            <a:off x="3241134" y="4548687"/>
            <a:ext cx="151745" cy="151745"/>
          </a:xfrm>
          <a:prstGeom prst="ellipse">
            <a:avLst/>
          </a:prstGeom>
          <a:solidFill>
            <a:srgbClr val="2CA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" name="Connecteur droit 27"/>
          <p:cNvCxnSpPr/>
          <p:nvPr/>
        </p:nvCxnSpPr>
        <p:spPr>
          <a:xfrm>
            <a:off x="2682838" y="4113740"/>
            <a:ext cx="115131" cy="500881"/>
          </a:xfrm>
          <a:prstGeom prst="line">
            <a:avLst/>
          </a:prstGeom>
          <a:ln w="19050">
            <a:solidFill>
              <a:srgbClr val="47A1DF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 flipH="1">
            <a:off x="2540794" y="4113740"/>
            <a:ext cx="142044" cy="500881"/>
          </a:xfrm>
          <a:prstGeom prst="line">
            <a:avLst/>
          </a:prstGeom>
          <a:ln w="19050">
            <a:solidFill>
              <a:srgbClr val="47A1DF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llipse 29"/>
          <p:cNvSpPr/>
          <p:nvPr/>
        </p:nvSpPr>
        <p:spPr>
          <a:xfrm>
            <a:off x="2483768" y="4560792"/>
            <a:ext cx="114008" cy="114008"/>
          </a:xfrm>
          <a:prstGeom prst="ellipse">
            <a:avLst/>
          </a:prstGeom>
          <a:solidFill>
            <a:srgbClr val="47A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Ellipse 30"/>
          <p:cNvSpPr/>
          <p:nvPr/>
        </p:nvSpPr>
        <p:spPr>
          <a:xfrm>
            <a:off x="2739842" y="4560792"/>
            <a:ext cx="114008" cy="114008"/>
          </a:xfrm>
          <a:prstGeom prst="ellipse">
            <a:avLst/>
          </a:prstGeom>
          <a:solidFill>
            <a:srgbClr val="47A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Ellipse 26"/>
          <p:cNvSpPr/>
          <p:nvPr/>
        </p:nvSpPr>
        <p:spPr>
          <a:xfrm>
            <a:off x="2606966" y="4047890"/>
            <a:ext cx="151745" cy="151745"/>
          </a:xfrm>
          <a:prstGeom prst="ellipse">
            <a:avLst/>
          </a:prstGeom>
          <a:solidFill>
            <a:srgbClr val="D627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7" name="Groupe 36"/>
          <p:cNvGrpSpPr/>
          <p:nvPr/>
        </p:nvGrpSpPr>
        <p:grpSpPr>
          <a:xfrm>
            <a:off x="3061843" y="4319918"/>
            <a:ext cx="134368" cy="124823"/>
            <a:chOff x="1496544" y="3203904"/>
            <a:chExt cx="178845" cy="166140"/>
          </a:xfrm>
        </p:grpSpPr>
        <p:cxnSp>
          <p:nvCxnSpPr>
            <p:cNvPr id="38" name="Connecteur droit 37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 w="28575">
              <a:solidFill>
                <a:srgbClr val="FF7F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38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 w="28575">
              <a:solidFill>
                <a:srgbClr val="FF7F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Arc 39"/>
          <p:cNvSpPr/>
          <p:nvPr/>
        </p:nvSpPr>
        <p:spPr>
          <a:xfrm rot="2646763">
            <a:off x="3032625" y="4128056"/>
            <a:ext cx="481558" cy="536638"/>
          </a:xfrm>
          <a:prstGeom prst="arc">
            <a:avLst>
              <a:gd name="adj1" fmla="val 14729346"/>
              <a:gd name="adj2" fmla="val 21018718"/>
            </a:avLst>
          </a:prstGeom>
          <a:ln w="12700">
            <a:solidFill>
              <a:srgbClr val="FF7F0E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1" name="Connecteur droit 40"/>
          <p:cNvCxnSpPr/>
          <p:nvPr/>
        </p:nvCxnSpPr>
        <p:spPr>
          <a:xfrm>
            <a:off x="3759433" y="4124372"/>
            <a:ext cx="115131" cy="500881"/>
          </a:xfrm>
          <a:prstGeom prst="line">
            <a:avLst/>
          </a:prstGeom>
          <a:ln w="19050">
            <a:solidFill>
              <a:srgbClr val="47A1DF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 flipH="1">
            <a:off x="3617389" y="4124372"/>
            <a:ext cx="142044" cy="500881"/>
          </a:xfrm>
          <a:prstGeom prst="line">
            <a:avLst/>
          </a:prstGeom>
          <a:ln w="19050">
            <a:solidFill>
              <a:srgbClr val="47A1DF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Ellipse 42"/>
          <p:cNvSpPr/>
          <p:nvPr/>
        </p:nvSpPr>
        <p:spPr>
          <a:xfrm>
            <a:off x="3560363" y="4571424"/>
            <a:ext cx="114008" cy="114008"/>
          </a:xfrm>
          <a:prstGeom prst="ellipse">
            <a:avLst/>
          </a:prstGeom>
          <a:solidFill>
            <a:srgbClr val="47A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Ellipse 43"/>
          <p:cNvSpPr/>
          <p:nvPr/>
        </p:nvSpPr>
        <p:spPr>
          <a:xfrm>
            <a:off x="3816437" y="4571424"/>
            <a:ext cx="114008" cy="114008"/>
          </a:xfrm>
          <a:prstGeom prst="ellipse">
            <a:avLst/>
          </a:prstGeom>
          <a:solidFill>
            <a:srgbClr val="47A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Ellipse 21"/>
          <p:cNvSpPr/>
          <p:nvPr/>
        </p:nvSpPr>
        <p:spPr>
          <a:xfrm>
            <a:off x="3687277" y="4047890"/>
            <a:ext cx="151745" cy="151745"/>
          </a:xfrm>
          <a:prstGeom prst="ellipse">
            <a:avLst/>
          </a:prstGeom>
          <a:solidFill>
            <a:srgbClr val="D627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0637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H="1">
            <a:off x="2123728" y="3619706"/>
            <a:ext cx="288032" cy="50405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>
            <a:off x="2047856" y="4047890"/>
            <a:ext cx="151745" cy="151745"/>
          </a:xfrm>
          <a:prstGeom prst="ellipse">
            <a:avLst/>
          </a:prstGeom>
          <a:solidFill>
            <a:srgbClr val="2CA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Connecteur droit 14"/>
          <p:cNvCxnSpPr/>
          <p:nvPr/>
        </p:nvCxnSpPr>
        <p:spPr>
          <a:xfrm>
            <a:off x="2411760" y="3619706"/>
            <a:ext cx="271078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3492072" y="3619624"/>
            <a:ext cx="271078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flipH="1">
            <a:off x="3204040" y="3619624"/>
            <a:ext cx="288032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3209019" y="4124372"/>
            <a:ext cx="115131" cy="500881"/>
          </a:xfrm>
          <a:prstGeom prst="line">
            <a:avLst/>
          </a:prstGeom>
          <a:ln w="19050">
            <a:solidFill>
              <a:srgbClr val="47A1DF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 flipH="1">
            <a:off x="3066975" y="4124372"/>
            <a:ext cx="142044" cy="500881"/>
          </a:xfrm>
          <a:prstGeom prst="line">
            <a:avLst/>
          </a:prstGeom>
          <a:ln w="19050">
            <a:solidFill>
              <a:srgbClr val="47A1DF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lipse 23"/>
          <p:cNvSpPr/>
          <p:nvPr/>
        </p:nvSpPr>
        <p:spPr>
          <a:xfrm>
            <a:off x="3009949" y="4571424"/>
            <a:ext cx="114008" cy="114008"/>
          </a:xfrm>
          <a:prstGeom prst="ellipse">
            <a:avLst/>
          </a:prstGeom>
          <a:solidFill>
            <a:srgbClr val="47A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Ellipse 24"/>
          <p:cNvSpPr/>
          <p:nvPr/>
        </p:nvSpPr>
        <p:spPr>
          <a:xfrm>
            <a:off x="3266023" y="4571424"/>
            <a:ext cx="114008" cy="114008"/>
          </a:xfrm>
          <a:prstGeom prst="ellipse">
            <a:avLst/>
          </a:prstGeom>
          <a:solidFill>
            <a:srgbClr val="47A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Ellipse 20"/>
          <p:cNvSpPr/>
          <p:nvPr/>
        </p:nvSpPr>
        <p:spPr>
          <a:xfrm>
            <a:off x="3133146" y="4047806"/>
            <a:ext cx="151745" cy="151745"/>
          </a:xfrm>
          <a:prstGeom prst="ellipse">
            <a:avLst/>
          </a:prstGeom>
          <a:solidFill>
            <a:srgbClr val="2CA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" name="Connecteur droit 27"/>
          <p:cNvCxnSpPr/>
          <p:nvPr/>
        </p:nvCxnSpPr>
        <p:spPr>
          <a:xfrm>
            <a:off x="2682838" y="4113740"/>
            <a:ext cx="115131" cy="500881"/>
          </a:xfrm>
          <a:prstGeom prst="line">
            <a:avLst/>
          </a:prstGeom>
          <a:ln w="19050">
            <a:solidFill>
              <a:srgbClr val="47A1DF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 flipH="1">
            <a:off x="2540794" y="4113740"/>
            <a:ext cx="142044" cy="500881"/>
          </a:xfrm>
          <a:prstGeom prst="line">
            <a:avLst/>
          </a:prstGeom>
          <a:ln w="19050">
            <a:solidFill>
              <a:srgbClr val="47A1DF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llipse 29"/>
          <p:cNvSpPr/>
          <p:nvPr/>
        </p:nvSpPr>
        <p:spPr>
          <a:xfrm>
            <a:off x="2483768" y="4560792"/>
            <a:ext cx="114008" cy="114008"/>
          </a:xfrm>
          <a:prstGeom prst="ellipse">
            <a:avLst/>
          </a:prstGeom>
          <a:solidFill>
            <a:srgbClr val="47A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Ellipse 30"/>
          <p:cNvSpPr/>
          <p:nvPr/>
        </p:nvSpPr>
        <p:spPr>
          <a:xfrm>
            <a:off x="2739842" y="4560792"/>
            <a:ext cx="114008" cy="114008"/>
          </a:xfrm>
          <a:prstGeom prst="ellipse">
            <a:avLst/>
          </a:prstGeom>
          <a:solidFill>
            <a:srgbClr val="47A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Ellipse 26"/>
          <p:cNvSpPr/>
          <p:nvPr/>
        </p:nvSpPr>
        <p:spPr>
          <a:xfrm>
            <a:off x="2606966" y="4047890"/>
            <a:ext cx="151745" cy="151745"/>
          </a:xfrm>
          <a:prstGeom prst="ellipse">
            <a:avLst/>
          </a:prstGeom>
          <a:solidFill>
            <a:srgbClr val="D627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2" name="Connecteur droit 31"/>
          <p:cNvCxnSpPr/>
          <p:nvPr/>
        </p:nvCxnSpPr>
        <p:spPr>
          <a:xfrm>
            <a:off x="3759433" y="4124372"/>
            <a:ext cx="115131" cy="500881"/>
          </a:xfrm>
          <a:prstGeom prst="line">
            <a:avLst/>
          </a:prstGeom>
          <a:ln w="19050">
            <a:solidFill>
              <a:srgbClr val="47A1DF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 flipH="1">
            <a:off x="3617389" y="4124372"/>
            <a:ext cx="142044" cy="500881"/>
          </a:xfrm>
          <a:prstGeom prst="line">
            <a:avLst/>
          </a:prstGeom>
          <a:ln w="19050">
            <a:solidFill>
              <a:srgbClr val="47A1DF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llipse 34"/>
          <p:cNvSpPr/>
          <p:nvPr/>
        </p:nvSpPr>
        <p:spPr>
          <a:xfrm>
            <a:off x="3560363" y="4571424"/>
            <a:ext cx="114008" cy="114008"/>
          </a:xfrm>
          <a:prstGeom prst="ellipse">
            <a:avLst/>
          </a:prstGeom>
          <a:solidFill>
            <a:srgbClr val="47A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Ellipse 35"/>
          <p:cNvSpPr/>
          <p:nvPr/>
        </p:nvSpPr>
        <p:spPr>
          <a:xfrm>
            <a:off x="3816437" y="4571424"/>
            <a:ext cx="114008" cy="114008"/>
          </a:xfrm>
          <a:prstGeom prst="ellipse">
            <a:avLst/>
          </a:prstGeom>
          <a:solidFill>
            <a:srgbClr val="47A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Ellipse 21"/>
          <p:cNvSpPr/>
          <p:nvPr/>
        </p:nvSpPr>
        <p:spPr>
          <a:xfrm>
            <a:off x="3687277" y="4047890"/>
            <a:ext cx="151745" cy="151745"/>
          </a:xfrm>
          <a:prstGeom prst="ellipse">
            <a:avLst/>
          </a:prstGeom>
          <a:solidFill>
            <a:srgbClr val="D627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8615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952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H="1">
            <a:off x="2123728" y="3619706"/>
            <a:ext cx="288032" cy="50405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>
            <a:off x="2047856" y="4047890"/>
            <a:ext cx="151745" cy="15174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Connecteur droit 14"/>
          <p:cNvCxnSpPr/>
          <p:nvPr/>
        </p:nvCxnSpPr>
        <p:spPr>
          <a:xfrm>
            <a:off x="2411760" y="3619706"/>
            <a:ext cx="271078" cy="504056"/>
          </a:xfrm>
          <a:prstGeom prst="line">
            <a:avLst/>
          </a:prstGeom>
          <a:ln w="952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952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/>
          <p:cNvSpPr/>
          <p:nvPr/>
        </p:nvSpPr>
        <p:spPr>
          <a:xfrm>
            <a:off x="2606966" y="4047890"/>
            <a:ext cx="151745" cy="15174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Connecteur droit 9"/>
          <p:cNvCxnSpPr/>
          <p:nvPr/>
        </p:nvCxnSpPr>
        <p:spPr>
          <a:xfrm flipH="1">
            <a:off x="3204040" y="3619624"/>
            <a:ext cx="288032" cy="50405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3492072" y="3619624"/>
            <a:ext cx="271078" cy="504056"/>
          </a:xfrm>
          <a:prstGeom prst="line">
            <a:avLst/>
          </a:prstGeom>
          <a:ln w="952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3201876" y="4123680"/>
            <a:ext cx="115131" cy="500881"/>
          </a:xfrm>
          <a:prstGeom prst="line">
            <a:avLst/>
          </a:prstGeom>
          <a:ln w="9525">
            <a:solidFill>
              <a:schemeClr val="tx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 flipH="1">
            <a:off x="3059832" y="4123680"/>
            <a:ext cx="142044" cy="500881"/>
          </a:xfrm>
          <a:prstGeom prst="line">
            <a:avLst/>
          </a:prstGeom>
          <a:ln w="9525">
            <a:solidFill>
              <a:schemeClr val="tx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e 19"/>
          <p:cNvSpPr/>
          <p:nvPr/>
        </p:nvSpPr>
        <p:spPr>
          <a:xfrm>
            <a:off x="2983959" y="4548688"/>
            <a:ext cx="151745" cy="15174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Ellipse 20"/>
          <p:cNvSpPr/>
          <p:nvPr/>
        </p:nvSpPr>
        <p:spPr>
          <a:xfrm>
            <a:off x="3241134" y="4548687"/>
            <a:ext cx="151745" cy="15174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Ellipse 21"/>
          <p:cNvSpPr/>
          <p:nvPr/>
        </p:nvSpPr>
        <p:spPr>
          <a:xfrm>
            <a:off x="3687277" y="4047890"/>
            <a:ext cx="151745" cy="15174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52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H="1">
            <a:off x="2123728" y="3619706"/>
            <a:ext cx="288032" cy="50405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>
            <a:off x="2047856" y="4047890"/>
            <a:ext cx="151745" cy="15174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Connecteur droit 14"/>
          <p:cNvCxnSpPr/>
          <p:nvPr/>
        </p:nvCxnSpPr>
        <p:spPr>
          <a:xfrm>
            <a:off x="2411760" y="3619706"/>
            <a:ext cx="271078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3492072" y="3619624"/>
            <a:ext cx="271078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/>
          <p:cNvSpPr/>
          <p:nvPr/>
        </p:nvSpPr>
        <p:spPr>
          <a:xfrm>
            <a:off x="2606966" y="4047890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Connecteur droit 15"/>
          <p:cNvCxnSpPr/>
          <p:nvPr/>
        </p:nvCxnSpPr>
        <p:spPr>
          <a:xfrm>
            <a:off x="3201876" y="4123680"/>
            <a:ext cx="115131" cy="500881"/>
          </a:xfrm>
          <a:prstGeom prst="line">
            <a:avLst/>
          </a:prstGeom>
          <a:ln w="38100">
            <a:solidFill>
              <a:srgbClr val="1F77B4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 flipH="1">
            <a:off x="3059832" y="4123680"/>
            <a:ext cx="142044" cy="500881"/>
          </a:xfrm>
          <a:prstGeom prst="line">
            <a:avLst/>
          </a:prstGeom>
          <a:ln w="9525">
            <a:solidFill>
              <a:schemeClr val="tx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flipH="1">
            <a:off x="3204040" y="3619624"/>
            <a:ext cx="288032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e 19"/>
          <p:cNvSpPr/>
          <p:nvPr/>
        </p:nvSpPr>
        <p:spPr>
          <a:xfrm>
            <a:off x="2983959" y="4548688"/>
            <a:ext cx="151745" cy="15174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Ellipse 20"/>
          <p:cNvSpPr/>
          <p:nvPr/>
        </p:nvSpPr>
        <p:spPr>
          <a:xfrm>
            <a:off x="3241134" y="4548687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Ellipse 21"/>
          <p:cNvSpPr/>
          <p:nvPr/>
        </p:nvSpPr>
        <p:spPr>
          <a:xfrm>
            <a:off x="3687277" y="4047890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3251962" y="2639070"/>
            <a:ext cx="887990" cy="5595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smtClean="0">
                <a:solidFill>
                  <a:srgbClr val="1F77B4"/>
                </a:solidFill>
              </a:rPr>
              <a:t>Target data</a:t>
            </a:r>
            <a:endParaRPr lang="fr-FR" sz="1400" b="1" dirty="0">
              <a:solidFill>
                <a:srgbClr val="1F77B4"/>
              </a:solidFill>
            </a:endParaRPr>
          </a:p>
        </p:txBody>
      </p:sp>
      <p:sp>
        <p:nvSpPr>
          <p:cNvPr id="19" name="Arc 18"/>
          <p:cNvSpPr/>
          <p:nvPr/>
        </p:nvSpPr>
        <p:spPr>
          <a:xfrm rot="19534192">
            <a:off x="2994914" y="2861355"/>
            <a:ext cx="532036" cy="550223"/>
          </a:xfrm>
          <a:prstGeom prst="arc">
            <a:avLst>
              <a:gd name="adj1" fmla="val 14729346"/>
              <a:gd name="adj2" fmla="val 19849861"/>
            </a:avLst>
          </a:prstGeom>
          <a:ln w="12700">
            <a:solidFill>
              <a:srgbClr val="1F77B4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8964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H="1">
            <a:off x="2123728" y="3619706"/>
            <a:ext cx="288032" cy="50405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>
            <a:off x="2047856" y="4047890"/>
            <a:ext cx="151745" cy="15174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Connecteur droit 14"/>
          <p:cNvCxnSpPr/>
          <p:nvPr/>
        </p:nvCxnSpPr>
        <p:spPr>
          <a:xfrm>
            <a:off x="2411760" y="3619706"/>
            <a:ext cx="271078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3492072" y="3619624"/>
            <a:ext cx="271078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/>
          <p:cNvSpPr/>
          <p:nvPr/>
        </p:nvSpPr>
        <p:spPr>
          <a:xfrm>
            <a:off x="2606966" y="4047890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Connecteur droit 15"/>
          <p:cNvCxnSpPr/>
          <p:nvPr/>
        </p:nvCxnSpPr>
        <p:spPr>
          <a:xfrm>
            <a:off x="3201876" y="4123680"/>
            <a:ext cx="115131" cy="500881"/>
          </a:xfrm>
          <a:prstGeom prst="line">
            <a:avLst/>
          </a:prstGeom>
          <a:ln w="38100">
            <a:solidFill>
              <a:srgbClr val="1F77B4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 flipH="1">
            <a:off x="3059832" y="4123680"/>
            <a:ext cx="142044" cy="500881"/>
          </a:xfrm>
          <a:prstGeom prst="line">
            <a:avLst/>
          </a:prstGeom>
          <a:ln w="9525">
            <a:solidFill>
              <a:schemeClr val="tx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flipH="1">
            <a:off x="3204040" y="3619624"/>
            <a:ext cx="288032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e 19"/>
          <p:cNvSpPr/>
          <p:nvPr/>
        </p:nvSpPr>
        <p:spPr>
          <a:xfrm>
            <a:off x="2983959" y="4548688"/>
            <a:ext cx="151745" cy="15174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Ellipse 20"/>
          <p:cNvSpPr/>
          <p:nvPr/>
        </p:nvSpPr>
        <p:spPr>
          <a:xfrm>
            <a:off x="3241134" y="4548687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Ellipse 21"/>
          <p:cNvSpPr/>
          <p:nvPr/>
        </p:nvSpPr>
        <p:spPr>
          <a:xfrm>
            <a:off x="3687277" y="4047890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8" name="Groupe 17"/>
          <p:cNvGrpSpPr/>
          <p:nvPr/>
        </p:nvGrpSpPr>
        <p:grpSpPr>
          <a:xfrm>
            <a:off x="2200559" y="3809323"/>
            <a:ext cx="134368" cy="124823"/>
            <a:chOff x="1496544" y="3203904"/>
            <a:chExt cx="178845" cy="166140"/>
          </a:xfrm>
        </p:grpSpPr>
        <p:cxnSp>
          <p:nvCxnSpPr>
            <p:cNvPr id="19" name="Connecteur droit 18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 w="28575">
              <a:solidFill>
                <a:srgbClr val="FF7F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 w="28575">
              <a:solidFill>
                <a:srgbClr val="FF7F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Arc 24"/>
          <p:cNvSpPr/>
          <p:nvPr/>
        </p:nvSpPr>
        <p:spPr>
          <a:xfrm rot="1932196">
            <a:off x="2280329" y="3622677"/>
            <a:ext cx="489295" cy="536638"/>
          </a:xfrm>
          <a:prstGeom prst="arc">
            <a:avLst>
              <a:gd name="adj1" fmla="val 14729346"/>
              <a:gd name="adj2" fmla="val 20785059"/>
            </a:avLst>
          </a:prstGeom>
          <a:ln w="12700">
            <a:solidFill>
              <a:srgbClr val="FF7F0E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8" name="Groupe 27"/>
          <p:cNvGrpSpPr/>
          <p:nvPr/>
        </p:nvGrpSpPr>
        <p:grpSpPr>
          <a:xfrm>
            <a:off x="3060804" y="4320462"/>
            <a:ext cx="134368" cy="124823"/>
            <a:chOff x="1496544" y="3203904"/>
            <a:chExt cx="178845" cy="166140"/>
          </a:xfrm>
        </p:grpSpPr>
        <p:cxnSp>
          <p:nvCxnSpPr>
            <p:cNvPr id="29" name="Connecteur droit 28"/>
            <p:cNvCxnSpPr/>
            <p:nvPr/>
          </p:nvCxnSpPr>
          <p:spPr>
            <a:xfrm>
              <a:off x="1496544" y="3203904"/>
              <a:ext cx="178845" cy="166140"/>
            </a:xfrm>
            <a:prstGeom prst="line">
              <a:avLst/>
            </a:prstGeom>
            <a:ln w="28575">
              <a:solidFill>
                <a:srgbClr val="FF7F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/>
            <p:cNvCxnSpPr/>
            <p:nvPr/>
          </p:nvCxnSpPr>
          <p:spPr>
            <a:xfrm flipV="1">
              <a:off x="1496544" y="3209569"/>
              <a:ext cx="178845" cy="160475"/>
            </a:xfrm>
            <a:prstGeom prst="line">
              <a:avLst/>
            </a:prstGeom>
            <a:ln w="28575">
              <a:solidFill>
                <a:srgbClr val="FF7F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Arc 30"/>
          <p:cNvSpPr/>
          <p:nvPr/>
        </p:nvSpPr>
        <p:spPr>
          <a:xfrm rot="2344967">
            <a:off x="3011880" y="4132575"/>
            <a:ext cx="479313" cy="536638"/>
          </a:xfrm>
          <a:prstGeom prst="arc">
            <a:avLst>
              <a:gd name="adj1" fmla="val 14729346"/>
              <a:gd name="adj2" fmla="val 21478577"/>
            </a:avLst>
          </a:prstGeom>
          <a:ln w="12700">
            <a:solidFill>
              <a:srgbClr val="FF7F0E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480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3492072" y="3619624"/>
            <a:ext cx="271078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/>
          <p:cNvSpPr/>
          <p:nvPr/>
        </p:nvSpPr>
        <p:spPr>
          <a:xfrm>
            <a:off x="2333506" y="3543833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Connecteur droit 9"/>
          <p:cNvCxnSpPr/>
          <p:nvPr/>
        </p:nvCxnSpPr>
        <p:spPr>
          <a:xfrm flipH="1">
            <a:off x="3204040" y="3619624"/>
            <a:ext cx="288032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lipse 20"/>
          <p:cNvSpPr/>
          <p:nvPr/>
        </p:nvSpPr>
        <p:spPr>
          <a:xfrm>
            <a:off x="3132176" y="4047890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Ellipse 21"/>
          <p:cNvSpPr/>
          <p:nvPr/>
        </p:nvSpPr>
        <p:spPr>
          <a:xfrm>
            <a:off x="3687277" y="4047890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3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/>
          <p:cNvGrpSpPr/>
          <p:nvPr/>
        </p:nvGrpSpPr>
        <p:grpSpPr>
          <a:xfrm>
            <a:off x="1971812" y="4483934"/>
            <a:ext cx="288032" cy="298319"/>
            <a:chOff x="2411760" y="2204864"/>
            <a:chExt cx="2016224" cy="2088232"/>
          </a:xfrm>
          <a:solidFill>
            <a:schemeClr val="accent5">
              <a:lumMod val="75000"/>
            </a:schemeClr>
          </a:solidFill>
        </p:grpSpPr>
        <p:sp>
          <p:nvSpPr>
            <p:cNvPr id="21" name="Cylindre 20"/>
            <p:cNvSpPr/>
            <p:nvPr/>
          </p:nvSpPr>
          <p:spPr>
            <a:xfrm>
              <a:off x="2411760" y="2204864"/>
              <a:ext cx="2016224" cy="2088232"/>
            </a:xfrm>
            <a:prstGeom prst="can">
              <a:avLst>
                <a:gd name="adj" fmla="val 32559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Cylindre 21"/>
            <p:cNvSpPr/>
            <p:nvPr/>
          </p:nvSpPr>
          <p:spPr>
            <a:xfrm>
              <a:off x="3167450" y="2334243"/>
              <a:ext cx="489605" cy="269985"/>
            </a:xfrm>
            <a:prstGeom prst="can">
              <a:avLst>
                <a:gd name="adj" fmla="val 47474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7" name="Groupe 16"/>
          <p:cNvGrpSpPr/>
          <p:nvPr/>
        </p:nvGrpSpPr>
        <p:grpSpPr>
          <a:xfrm>
            <a:off x="4427984" y="4483934"/>
            <a:ext cx="288032" cy="298319"/>
            <a:chOff x="2411760" y="2204864"/>
            <a:chExt cx="2016224" cy="2088232"/>
          </a:xfrm>
          <a:solidFill>
            <a:schemeClr val="accent5">
              <a:lumMod val="75000"/>
            </a:schemeClr>
          </a:solidFill>
        </p:grpSpPr>
        <p:sp>
          <p:nvSpPr>
            <p:cNvPr id="18" name="Cylindre 17"/>
            <p:cNvSpPr/>
            <p:nvPr/>
          </p:nvSpPr>
          <p:spPr>
            <a:xfrm>
              <a:off x="2411760" y="2204864"/>
              <a:ext cx="2016224" cy="2088232"/>
            </a:xfrm>
            <a:prstGeom prst="can">
              <a:avLst>
                <a:gd name="adj" fmla="val 32559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Cylindre 18"/>
            <p:cNvSpPr/>
            <p:nvPr/>
          </p:nvSpPr>
          <p:spPr>
            <a:xfrm>
              <a:off x="3167450" y="2334243"/>
              <a:ext cx="489605" cy="269985"/>
            </a:xfrm>
            <a:prstGeom prst="can">
              <a:avLst>
                <a:gd name="adj" fmla="val 47474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6" name="Groupe 5"/>
          <p:cNvGrpSpPr/>
          <p:nvPr/>
        </p:nvGrpSpPr>
        <p:grpSpPr>
          <a:xfrm>
            <a:off x="5709108" y="3985883"/>
            <a:ext cx="2016224" cy="2088232"/>
            <a:chOff x="2411760" y="2204864"/>
            <a:chExt cx="2016224" cy="2088232"/>
          </a:xfrm>
          <a:solidFill>
            <a:schemeClr val="accent5">
              <a:lumMod val="75000"/>
            </a:schemeClr>
          </a:solidFill>
        </p:grpSpPr>
        <p:sp>
          <p:nvSpPr>
            <p:cNvPr id="4" name="Cylindre 3"/>
            <p:cNvSpPr/>
            <p:nvPr/>
          </p:nvSpPr>
          <p:spPr>
            <a:xfrm>
              <a:off x="2411760" y="2204864"/>
              <a:ext cx="2016224" cy="2088232"/>
            </a:xfrm>
            <a:prstGeom prst="can">
              <a:avLst>
                <a:gd name="adj" fmla="val 32559"/>
              </a:avLst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Cylindre 4"/>
            <p:cNvSpPr/>
            <p:nvPr/>
          </p:nvSpPr>
          <p:spPr>
            <a:xfrm>
              <a:off x="3167450" y="2334243"/>
              <a:ext cx="489605" cy="269985"/>
            </a:xfrm>
            <a:prstGeom prst="can">
              <a:avLst>
                <a:gd name="adj" fmla="val 47474"/>
              </a:avLst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1" name="Groupe 10"/>
          <p:cNvGrpSpPr/>
          <p:nvPr/>
        </p:nvGrpSpPr>
        <p:grpSpPr>
          <a:xfrm>
            <a:off x="678992" y="5810363"/>
            <a:ext cx="288032" cy="298319"/>
            <a:chOff x="2411760" y="2204864"/>
            <a:chExt cx="2016224" cy="2088232"/>
          </a:xfrm>
          <a:solidFill>
            <a:schemeClr val="accent5">
              <a:lumMod val="75000"/>
            </a:schemeClr>
          </a:solidFill>
        </p:grpSpPr>
        <p:sp>
          <p:nvSpPr>
            <p:cNvPr id="12" name="Cylindre 11"/>
            <p:cNvSpPr/>
            <p:nvPr/>
          </p:nvSpPr>
          <p:spPr>
            <a:xfrm>
              <a:off x="2411760" y="2204864"/>
              <a:ext cx="2016224" cy="2088232"/>
            </a:xfrm>
            <a:prstGeom prst="can">
              <a:avLst>
                <a:gd name="adj" fmla="val 32559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Cylindre 12"/>
            <p:cNvSpPr/>
            <p:nvPr/>
          </p:nvSpPr>
          <p:spPr>
            <a:xfrm>
              <a:off x="3167450" y="2334243"/>
              <a:ext cx="489605" cy="269985"/>
            </a:xfrm>
            <a:prstGeom prst="can">
              <a:avLst>
                <a:gd name="adj" fmla="val 47474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4" name="Groupe 13"/>
          <p:cNvGrpSpPr/>
          <p:nvPr/>
        </p:nvGrpSpPr>
        <p:grpSpPr>
          <a:xfrm>
            <a:off x="3138268" y="5810362"/>
            <a:ext cx="288032" cy="298319"/>
            <a:chOff x="2411760" y="2204864"/>
            <a:chExt cx="2016224" cy="2088232"/>
          </a:xfrm>
          <a:solidFill>
            <a:schemeClr val="accent5">
              <a:lumMod val="75000"/>
            </a:schemeClr>
          </a:solidFill>
        </p:grpSpPr>
        <p:sp>
          <p:nvSpPr>
            <p:cNvPr id="15" name="Cylindre 14"/>
            <p:cNvSpPr/>
            <p:nvPr/>
          </p:nvSpPr>
          <p:spPr>
            <a:xfrm>
              <a:off x="2411760" y="2204864"/>
              <a:ext cx="2016224" cy="2088232"/>
            </a:xfrm>
            <a:prstGeom prst="can">
              <a:avLst>
                <a:gd name="adj" fmla="val 32559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Cylindre 15"/>
            <p:cNvSpPr/>
            <p:nvPr/>
          </p:nvSpPr>
          <p:spPr>
            <a:xfrm>
              <a:off x="3167450" y="2334243"/>
              <a:ext cx="489605" cy="269985"/>
            </a:xfrm>
            <a:prstGeom prst="can">
              <a:avLst>
                <a:gd name="adj" fmla="val 47474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7" name="Cube 6"/>
          <p:cNvSpPr/>
          <p:nvPr/>
        </p:nvSpPr>
        <p:spPr>
          <a:xfrm>
            <a:off x="683568" y="4414918"/>
            <a:ext cx="4037024" cy="1530170"/>
          </a:xfrm>
          <a:prstGeom prst="cube">
            <a:avLst>
              <a:gd name="adj" fmla="val 87579"/>
            </a:avLst>
          </a:prstGeom>
          <a:solidFill>
            <a:schemeClr val="bg1">
              <a:lumMod val="75000"/>
              <a:alpha val="6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4" name="Connecteur droit 23"/>
          <p:cNvCxnSpPr/>
          <p:nvPr/>
        </p:nvCxnSpPr>
        <p:spPr>
          <a:xfrm flipV="1">
            <a:off x="3854054" y="5277626"/>
            <a:ext cx="1503660" cy="527638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llipse 34"/>
          <p:cNvSpPr/>
          <p:nvPr/>
        </p:nvSpPr>
        <p:spPr>
          <a:xfrm>
            <a:off x="2924324" y="5585048"/>
            <a:ext cx="720080" cy="720080"/>
          </a:xfrm>
          <a:prstGeom prst="ellipse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719477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3492072" y="3619624"/>
            <a:ext cx="271078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/>
          <p:cNvSpPr/>
          <p:nvPr/>
        </p:nvSpPr>
        <p:spPr>
          <a:xfrm>
            <a:off x="2333506" y="3543833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Connecteur droit 9"/>
          <p:cNvCxnSpPr/>
          <p:nvPr/>
        </p:nvCxnSpPr>
        <p:spPr>
          <a:xfrm flipH="1">
            <a:off x="3204040" y="3619624"/>
            <a:ext cx="288032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lipse 20"/>
          <p:cNvSpPr/>
          <p:nvPr/>
        </p:nvSpPr>
        <p:spPr>
          <a:xfrm>
            <a:off x="3132176" y="4047890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Ellipse 21"/>
          <p:cNvSpPr/>
          <p:nvPr/>
        </p:nvSpPr>
        <p:spPr>
          <a:xfrm>
            <a:off x="3687277" y="4047890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/>
              <p:cNvSpPr txBox="1"/>
              <p:nvPr/>
            </p:nvSpPr>
            <p:spPr>
              <a:xfrm>
                <a:off x="2808219" y="2859508"/>
                <a:ext cx="70271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solidFill>
                                <a:srgbClr val="1F77B4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200" b="1" i="1">
                              <a:solidFill>
                                <a:srgbClr val="1F77B4"/>
                              </a:solidFill>
                              <a:latin typeface="Cambria Math"/>
                            </a:rPr>
                            <m:t>𝝉</m:t>
                          </m:r>
                        </m:e>
                        <m:sub>
                          <m:r>
                            <a:rPr lang="en-GB" sz="1200" b="1" i="1">
                              <a:solidFill>
                                <a:srgbClr val="1F77B4"/>
                              </a:solidFill>
                              <a:latin typeface="Cambria Math"/>
                            </a:rPr>
                            <m:t>𝒎</m:t>
                          </m:r>
                        </m:sub>
                      </m:sSub>
                    </m:oMath>
                  </m:oMathPara>
                </a14:m>
                <a:endParaRPr lang="fr-FR" sz="1200" b="1" dirty="0">
                  <a:solidFill>
                    <a:srgbClr val="1F77B4"/>
                  </a:solidFill>
                </a:endParaRPr>
              </a:p>
            </p:txBody>
          </p:sp>
        </mc:Choice>
        <mc:Fallback xmlns="">
          <p:sp>
            <p:nvSpPr>
              <p:cNvPr id="14" name="ZoneTexte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8219" y="2859508"/>
                <a:ext cx="702711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/>
              <p:cNvSpPr txBox="1"/>
              <p:nvPr/>
            </p:nvSpPr>
            <p:spPr>
              <a:xfrm>
                <a:off x="3360564" y="3396555"/>
                <a:ext cx="70271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solidFill>
                                <a:srgbClr val="1F77B4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1200" b="1" i="1">
                              <a:solidFill>
                                <a:srgbClr val="1F77B4"/>
                              </a:solidFill>
                              <a:latin typeface="Cambria Math"/>
                            </a:rPr>
                            <m:t>𝝉</m:t>
                          </m:r>
                        </m:e>
                        <m:sub>
                          <m:r>
                            <a:rPr lang="en-GB" sz="1200" b="1" i="1">
                              <a:solidFill>
                                <a:srgbClr val="1F77B4"/>
                              </a:solidFill>
                              <a:latin typeface="Cambria Math"/>
                            </a:rPr>
                            <m:t>𝒎</m:t>
                          </m:r>
                        </m:sub>
                      </m:sSub>
                    </m:oMath>
                  </m:oMathPara>
                </a14:m>
                <a:endParaRPr lang="fr-FR" sz="1200" b="1" dirty="0">
                  <a:solidFill>
                    <a:srgbClr val="1F77B4"/>
                  </a:solidFill>
                </a:endParaRPr>
              </a:p>
            </p:txBody>
          </p:sp>
        </mc:Choice>
        <mc:Fallback xmlns="">
          <p:sp>
            <p:nvSpPr>
              <p:cNvPr id="15" name="ZoneText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0564" y="3396555"/>
                <a:ext cx="702711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963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3492072" y="3619624"/>
            <a:ext cx="271078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/>
          <p:cNvSpPr/>
          <p:nvPr/>
        </p:nvSpPr>
        <p:spPr>
          <a:xfrm>
            <a:off x="2333506" y="3543833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Connecteur droit 9"/>
          <p:cNvCxnSpPr/>
          <p:nvPr/>
        </p:nvCxnSpPr>
        <p:spPr>
          <a:xfrm flipH="1">
            <a:off x="3204040" y="3619624"/>
            <a:ext cx="288032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lipse 20"/>
          <p:cNvSpPr/>
          <p:nvPr/>
        </p:nvSpPr>
        <p:spPr>
          <a:xfrm>
            <a:off x="3132176" y="4047890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Ellipse 21"/>
          <p:cNvSpPr/>
          <p:nvPr/>
        </p:nvSpPr>
        <p:spPr>
          <a:xfrm>
            <a:off x="3687277" y="4047890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/>
              <p:cNvSpPr txBox="1"/>
              <p:nvPr/>
            </p:nvSpPr>
            <p:spPr>
              <a:xfrm>
                <a:off x="3525916" y="3396555"/>
                <a:ext cx="70271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1200" b="1" i="1" smtClean="0">
                            <a:solidFill>
                              <a:srgbClr val="1F77B4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GB" sz="1200" b="1" i="1">
                            <a:solidFill>
                              <a:srgbClr val="1F77B4"/>
                            </a:solidFill>
                            <a:latin typeface="Cambria Math"/>
                          </a:rPr>
                          <m:t>𝝉</m:t>
                        </m:r>
                      </m:e>
                      <m:sub>
                        <m:r>
                          <a:rPr lang="en-GB" sz="1200" b="1" i="1">
                            <a:solidFill>
                              <a:srgbClr val="1F77B4"/>
                            </a:solidFill>
                            <a:latin typeface="Cambria Math"/>
                          </a:rPr>
                          <m:t>𝒎</m:t>
                        </m:r>
                      </m:sub>
                    </m:sSub>
                  </m:oMath>
                </a14:m>
                <a:r>
                  <a:rPr lang="fr-FR" sz="1200" b="1" dirty="0" smtClean="0">
                    <a:solidFill>
                      <a:srgbClr val="1F77B4"/>
                    </a:solidFill>
                  </a:rPr>
                  <a:t>?</a:t>
                </a:r>
                <a:endParaRPr lang="fr-FR" sz="1200" b="1" dirty="0">
                  <a:solidFill>
                    <a:srgbClr val="1F77B4"/>
                  </a:solidFill>
                </a:endParaRPr>
              </a:p>
            </p:txBody>
          </p:sp>
        </mc:Choice>
        <mc:Fallback xmlns="">
          <p:sp>
            <p:nvSpPr>
              <p:cNvPr id="15" name="ZoneText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5916" y="3396555"/>
                <a:ext cx="702711" cy="276999"/>
              </a:xfrm>
              <a:prstGeom prst="rect">
                <a:avLst/>
              </a:prstGeom>
              <a:blipFill rotWithShape="1">
                <a:blip r:embed="rId2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876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3492072" y="3619624"/>
            <a:ext cx="271078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/>
          <p:cNvSpPr/>
          <p:nvPr/>
        </p:nvSpPr>
        <p:spPr>
          <a:xfrm>
            <a:off x="2333506" y="3543833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Connecteur droit 9"/>
          <p:cNvCxnSpPr/>
          <p:nvPr/>
        </p:nvCxnSpPr>
        <p:spPr>
          <a:xfrm flipH="1">
            <a:off x="3204040" y="3619624"/>
            <a:ext cx="288032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lipse 20"/>
          <p:cNvSpPr/>
          <p:nvPr/>
        </p:nvSpPr>
        <p:spPr>
          <a:xfrm>
            <a:off x="3132176" y="4047890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Ellipse 21"/>
          <p:cNvSpPr/>
          <p:nvPr/>
        </p:nvSpPr>
        <p:spPr>
          <a:xfrm>
            <a:off x="3687277" y="4047890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/>
              <p:cNvSpPr txBox="1"/>
              <p:nvPr/>
            </p:nvSpPr>
            <p:spPr>
              <a:xfrm>
                <a:off x="2807443" y="4189297"/>
                <a:ext cx="702711" cy="3162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2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GB" sz="12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2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GB" sz="12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𝒍</m:t>
                              </m:r>
                            </m:sub>
                          </m:sSub>
                        </m:e>
                        <m:sub/>
                        <m:sup>
                          <m:r>
                            <a:rPr lang="en-GB" sz="12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𝑺</m:t>
                          </m:r>
                        </m:sup>
                      </m:sSubSup>
                    </m:oMath>
                  </m:oMathPara>
                </a14:m>
                <a:endParaRPr lang="fr-FR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ZoneTexte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7443" y="4189297"/>
                <a:ext cx="702711" cy="31624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/>
              <p:cNvSpPr txBox="1"/>
              <p:nvPr/>
            </p:nvSpPr>
            <p:spPr>
              <a:xfrm>
                <a:off x="3502044" y="4215457"/>
                <a:ext cx="702711" cy="3153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2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GB" sz="12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2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GB" sz="12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𝒓</m:t>
                              </m:r>
                            </m:sub>
                          </m:sSub>
                        </m:e>
                        <m:sub/>
                        <m:sup>
                          <m:r>
                            <a:rPr lang="en-GB" sz="12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𝑺</m:t>
                          </m:r>
                        </m:sup>
                      </m:sSubSup>
                    </m:oMath>
                  </m:oMathPara>
                </a14:m>
                <a:endParaRPr lang="fr-FR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ZoneTexte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2044" y="4215457"/>
                <a:ext cx="702711" cy="31534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420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3492072" y="3619624"/>
            <a:ext cx="271078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/>
          <p:cNvSpPr/>
          <p:nvPr/>
        </p:nvSpPr>
        <p:spPr>
          <a:xfrm>
            <a:off x="2333506" y="3543833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Connecteur droit 9"/>
          <p:cNvCxnSpPr/>
          <p:nvPr/>
        </p:nvCxnSpPr>
        <p:spPr>
          <a:xfrm flipH="1">
            <a:off x="3204040" y="3619624"/>
            <a:ext cx="288032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lipse 20"/>
          <p:cNvSpPr/>
          <p:nvPr/>
        </p:nvSpPr>
        <p:spPr>
          <a:xfrm>
            <a:off x="3132176" y="4047890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Ellipse 21"/>
          <p:cNvSpPr/>
          <p:nvPr/>
        </p:nvSpPr>
        <p:spPr>
          <a:xfrm>
            <a:off x="3687277" y="4047890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/>
              <p:cNvSpPr txBox="1"/>
              <p:nvPr/>
            </p:nvSpPr>
            <p:spPr>
              <a:xfrm>
                <a:off x="2807443" y="4189297"/>
                <a:ext cx="702711" cy="3162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2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GB" sz="12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2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GB" sz="12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𝒍</m:t>
                              </m:r>
                            </m:sub>
                          </m:sSub>
                        </m:e>
                        <m:sub/>
                        <m:sup>
                          <m:r>
                            <a:rPr lang="en-GB" sz="12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𝑺</m:t>
                          </m:r>
                        </m:sup>
                      </m:sSubSup>
                    </m:oMath>
                  </m:oMathPara>
                </a14:m>
                <a:endParaRPr lang="fr-FR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ZoneTexte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7443" y="4189297"/>
                <a:ext cx="702711" cy="31624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/>
              <p:cNvSpPr txBox="1"/>
              <p:nvPr/>
            </p:nvSpPr>
            <p:spPr>
              <a:xfrm>
                <a:off x="3502044" y="4215457"/>
                <a:ext cx="702711" cy="3153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2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GB" sz="12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2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GB" sz="12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𝒓</m:t>
                              </m:r>
                            </m:sub>
                          </m:sSub>
                        </m:e>
                        <m:sub/>
                        <m:sup>
                          <m:r>
                            <a:rPr lang="en-GB" sz="12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𝑺</m:t>
                          </m:r>
                        </m:sup>
                      </m:sSubSup>
                    </m:oMath>
                  </m:oMathPara>
                </a14:m>
                <a:endParaRPr lang="fr-FR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ZoneTexte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2044" y="4215457"/>
                <a:ext cx="702711" cy="31534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/>
              <p:cNvSpPr txBox="1"/>
              <p:nvPr/>
            </p:nvSpPr>
            <p:spPr>
              <a:xfrm>
                <a:off x="2816191" y="4402247"/>
                <a:ext cx="702711" cy="3297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200" b="1" i="1" smtClean="0">
                              <a:solidFill>
                                <a:srgbClr val="1F77B4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GB" sz="1200" b="1" i="1" smtClean="0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200" b="1" i="1" smtClean="0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GB" sz="1200" b="1" i="1" smtClean="0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𝒗</m:t>
                              </m:r>
                              <m:r>
                                <a:rPr lang="en-GB" sz="1200" b="1" i="1" smtClean="0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GB" sz="1200" b="1" i="1" smtClean="0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𝒍</m:t>
                              </m:r>
                            </m:sub>
                          </m:sSub>
                        </m:e>
                        <m:sub/>
                        <m:sup>
                          <m:r>
                            <a:rPr lang="en-GB" sz="1200" b="1" i="1" smtClean="0">
                              <a:solidFill>
                                <a:srgbClr val="1F77B4"/>
                              </a:solidFill>
                              <a:latin typeface="Cambria Math"/>
                            </a:rPr>
                            <m:t>𝑻</m:t>
                          </m:r>
                        </m:sup>
                      </m:sSubSup>
                      <m:r>
                        <a:rPr lang="en-GB" sz="1200" b="1" i="1" smtClean="0">
                          <a:solidFill>
                            <a:srgbClr val="1F77B4"/>
                          </a:solidFill>
                          <a:latin typeface="Cambria Math"/>
                        </a:rPr>
                        <m:t>,</m:t>
                      </m:r>
                      <m:sSubSup>
                        <m:sSubSupPr>
                          <m:ctrlPr>
                            <a:rPr lang="en-GB" sz="1200" b="1" i="1">
                              <a:solidFill>
                                <a:srgbClr val="1F77B4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GB" sz="1200" b="1" i="1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200" b="1" i="1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GB" sz="1200" b="1" i="1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𝒍</m:t>
                              </m:r>
                            </m:sub>
                          </m:sSub>
                        </m:e>
                        <m:sub/>
                        <m:sup>
                          <m:r>
                            <a:rPr lang="en-GB" sz="1200" b="1" i="1">
                              <a:solidFill>
                                <a:srgbClr val="1F77B4"/>
                              </a:solidFill>
                              <a:latin typeface="Cambria Math"/>
                            </a:rPr>
                            <m:t>𝑻</m:t>
                          </m:r>
                        </m:sup>
                      </m:sSubSup>
                    </m:oMath>
                  </m:oMathPara>
                </a14:m>
                <a:endParaRPr lang="fr-FR" sz="1200" b="1" dirty="0">
                  <a:solidFill>
                    <a:srgbClr val="1F77B4"/>
                  </a:solidFill>
                </a:endParaRPr>
              </a:p>
            </p:txBody>
          </p:sp>
        </mc:Choice>
        <mc:Fallback xmlns="">
          <p:sp>
            <p:nvSpPr>
              <p:cNvPr id="18" name="ZoneTexte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191" y="4402247"/>
                <a:ext cx="702711" cy="329706"/>
              </a:xfrm>
              <a:prstGeom prst="rect">
                <a:avLst/>
              </a:prstGeom>
              <a:blipFill rotWithShape="1">
                <a:blip r:embed="rId4"/>
                <a:stretch>
                  <a:fillRect r="-8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/>
              <p:cNvSpPr txBox="1"/>
              <p:nvPr/>
            </p:nvSpPr>
            <p:spPr>
              <a:xfrm>
                <a:off x="3625648" y="4402247"/>
                <a:ext cx="702711" cy="3297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200" b="1" i="1" smtClean="0">
                              <a:solidFill>
                                <a:srgbClr val="1F77B4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GB" sz="1200" b="1" i="1" smtClean="0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200" b="1" i="1" smtClean="0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GB" sz="1200" b="1" i="1" smtClean="0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𝒗</m:t>
                              </m:r>
                              <m:r>
                                <a:rPr lang="en-GB" sz="1200" b="1" i="1" smtClean="0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GB" sz="1200" b="1" i="1" smtClean="0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𝒓</m:t>
                              </m:r>
                            </m:sub>
                          </m:sSub>
                        </m:e>
                        <m:sub/>
                        <m:sup>
                          <m:r>
                            <a:rPr lang="en-GB" sz="1200" b="1" i="1" smtClean="0">
                              <a:solidFill>
                                <a:srgbClr val="1F77B4"/>
                              </a:solidFill>
                              <a:latin typeface="Cambria Math"/>
                            </a:rPr>
                            <m:t>𝑻</m:t>
                          </m:r>
                        </m:sup>
                      </m:sSubSup>
                      <m:r>
                        <a:rPr lang="en-GB" sz="1200" b="1" i="1" smtClean="0">
                          <a:solidFill>
                            <a:srgbClr val="1F77B4"/>
                          </a:solidFill>
                          <a:latin typeface="Cambria Math"/>
                        </a:rPr>
                        <m:t>,</m:t>
                      </m:r>
                      <m:sSubSup>
                        <m:sSubSupPr>
                          <m:ctrlPr>
                            <a:rPr lang="en-GB" sz="1200" b="1" i="1">
                              <a:solidFill>
                                <a:srgbClr val="1F77B4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GB" sz="1200" b="1" i="1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200" b="1" i="1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GB" sz="1200" b="1" i="1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𝒓</m:t>
                              </m:r>
                            </m:sub>
                          </m:sSub>
                        </m:e>
                        <m:sub/>
                        <m:sup>
                          <m:r>
                            <a:rPr lang="en-GB" sz="1200" b="1" i="1">
                              <a:solidFill>
                                <a:srgbClr val="1F77B4"/>
                              </a:solidFill>
                              <a:latin typeface="Cambria Math"/>
                            </a:rPr>
                            <m:t>𝑻</m:t>
                          </m:r>
                        </m:sup>
                      </m:sSubSup>
                    </m:oMath>
                  </m:oMathPara>
                </a14:m>
                <a:endParaRPr lang="fr-FR" sz="1200" b="1" dirty="0">
                  <a:solidFill>
                    <a:srgbClr val="1F77B4"/>
                  </a:solidFill>
                </a:endParaRPr>
              </a:p>
            </p:txBody>
          </p:sp>
        </mc:Choice>
        <mc:Fallback xmlns="">
          <p:sp>
            <p:nvSpPr>
              <p:cNvPr id="19" name="ZoneTexte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5648" y="4402247"/>
                <a:ext cx="702711" cy="329706"/>
              </a:xfrm>
              <a:prstGeom prst="rect">
                <a:avLst/>
              </a:prstGeom>
              <a:blipFill rotWithShape="1">
                <a:blip r:embed="rId5"/>
                <a:stretch>
                  <a:fillRect r="-69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eur droit avec flèche 19"/>
          <p:cNvCxnSpPr/>
          <p:nvPr/>
        </p:nvCxnSpPr>
        <p:spPr>
          <a:xfrm>
            <a:off x="3212811" y="3146533"/>
            <a:ext cx="199768" cy="190313"/>
          </a:xfrm>
          <a:prstGeom prst="straightConnector1">
            <a:avLst/>
          </a:prstGeom>
          <a:ln w="12700">
            <a:solidFill>
              <a:srgbClr val="1F77B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/>
              <p:cNvSpPr txBox="1"/>
              <p:nvPr/>
            </p:nvSpPr>
            <p:spPr>
              <a:xfrm>
                <a:off x="3259567" y="3276268"/>
                <a:ext cx="702711" cy="3154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200" b="1" i="1" smtClean="0">
                              <a:solidFill>
                                <a:srgbClr val="1F77B4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GB" sz="1200" b="1" i="1" smtClean="0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200" b="1" i="1" smtClean="0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GB" sz="1200" b="1" i="1" smtClean="0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𝒗</m:t>
                              </m:r>
                            </m:sub>
                          </m:sSub>
                        </m:e>
                        <m:sub/>
                        <m:sup>
                          <m:r>
                            <a:rPr lang="en-GB" sz="1200" b="1" i="1" smtClean="0">
                              <a:solidFill>
                                <a:srgbClr val="1F77B4"/>
                              </a:solidFill>
                              <a:latin typeface="Cambria Math"/>
                            </a:rPr>
                            <m:t>𝑻</m:t>
                          </m:r>
                        </m:sup>
                      </m:sSubSup>
                    </m:oMath>
                  </m:oMathPara>
                </a14:m>
                <a:endParaRPr lang="fr-FR" sz="1200" b="1" dirty="0">
                  <a:solidFill>
                    <a:srgbClr val="1F77B4"/>
                  </a:solidFill>
                </a:endParaRPr>
              </a:p>
            </p:txBody>
          </p:sp>
        </mc:Choice>
        <mc:Fallback xmlns="">
          <p:sp>
            <p:nvSpPr>
              <p:cNvPr id="23" name="ZoneTexte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9567" y="3276268"/>
                <a:ext cx="702711" cy="31540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116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3492072" y="3619624"/>
            <a:ext cx="271078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/>
          <p:cNvSpPr/>
          <p:nvPr/>
        </p:nvSpPr>
        <p:spPr>
          <a:xfrm>
            <a:off x="2333506" y="3543833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Connecteur droit 9"/>
          <p:cNvCxnSpPr/>
          <p:nvPr/>
        </p:nvCxnSpPr>
        <p:spPr>
          <a:xfrm flipH="1">
            <a:off x="3204040" y="3619624"/>
            <a:ext cx="288032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lipse 20"/>
          <p:cNvSpPr/>
          <p:nvPr/>
        </p:nvSpPr>
        <p:spPr>
          <a:xfrm>
            <a:off x="3132176" y="4047890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Ellipse 21"/>
          <p:cNvSpPr/>
          <p:nvPr/>
        </p:nvSpPr>
        <p:spPr>
          <a:xfrm>
            <a:off x="3687277" y="4047890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/>
              <p:cNvSpPr txBox="1"/>
              <p:nvPr/>
            </p:nvSpPr>
            <p:spPr>
              <a:xfrm>
                <a:off x="2807443" y="4189297"/>
                <a:ext cx="702711" cy="3162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2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GB" sz="12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2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GB" sz="12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𝒍</m:t>
                              </m:r>
                            </m:sub>
                          </m:sSub>
                        </m:e>
                        <m:sub/>
                        <m:sup>
                          <m:r>
                            <a:rPr lang="en-GB" sz="12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𝑺</m:t>
                          </m:r>
                        </m:sup>
                      </m:sSubSup>
                    </m:oMath>
                  </m:oMathPara>
                </a14:m>
                <a:endParaRPr lang="fr-FR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ZoneTexte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7443" y="4189297"/>
                <a:ext cx="702711" cy="31624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/>
              <p:cNvSpPr txBox="1"/>
              <p:nvPr/>
            </p:nvSpPr>
            <p:spPr>
              <a:xfrm>
                <a:off x="3502044" y="4215457"/>
                <a:ext cx="702711" cy="3153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2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GB" sz="12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2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GB" sz="12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𝒓</m:t>
                              </m:r>
                            </m:sub>
                          </m:sSub>
                        </m:e>
                        <m:sub/>
                        <m:sup>
                          <m:r>
                            <a:rPr lang="en-GB" sz="12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𝑺</m:t>
                          </m:r>
                        </m:sup>
                      </m:sSubSup>
                    </m:oMath>
                  </m:oMathPara>
                </a14:m>
                <a:endParaRPr lang="fr-FR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ZoneTexte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2044" y="4215457"/>
                <a:ext cx="702711" cy="31534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/>
              <p:cNvSpPr txBox="1"/>
              <p:nvPr/>
            </p:nvSpPr>
            <p:spPr>
              <a:xfrm>
                <a:off x="2816191" y="4402247"/>
                <a:ext cx="702711" cy="3297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200" b="1" i="1" smtClean="0">
                              <a:solidFill>
                                <a:srgbClr val="1F77B4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GB" sz="1200" b="1" i="1" smtClean="0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200" b="1" i="1" smtClean="0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GB" sz="1200" b="1" i="1" smtClean="0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𝒗</m:t>
                              </m:r>
                              <m:r>
                                <a:rPr lang="en-GB" sz="1200" b="1" i="1" smtClean="0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GB" sz="1200" b="1" i="1" smtClean="0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𝒍</m:t>
                              </m:r>
                            </m:sub>
                          </m:sSub>
                        </m:e>
                        <m:sub/>
                        <m:sup>
                          <m:r>
                            <a:rPr lang="en-GB" sz="1200" b="1" i="1" smtClean="0">
                              <a:solidFill>
                                <a:srgbClr val="1F77B4"/>
                              </a:solidFill>
                              <a:latin typeface="Cambria Math"/>
                            </a:rPr>
                            <m:t>𝑻</m:t>
                          </m:r>
                        </m:sup>
                      </m:sSubSup>
                      <m:r>
                        <a:rPr lang="en-GB" sz="1200" b="1" i="1" smtClean="0">
                          <a:solidFill>
                            <a:srgbClr val="1F77B4"/>
                          </a:solidFill>
                          <a:latin typeface="Cambria Math"/>
                        </a:rPr>
                        <m:t>,</m:t>
                      </m:r>
                      <m:sSubSup>
                        <m:sSubSupPr>
                          <m:ctrlPr>
                            <a:rPr lang="en-GB" sz="1200" b="1" i="1">
                              <a:solidFill>
                                <a:srgbClr val="1F77B4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GB" sz="1200" b="1" i="1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200" b="1" i="1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GB" sz="1200" b="1" i="1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𝒍</m:t>
                              </m:r>
                            </m:sub>
                          </m:sSub>
                        </m:e>
                        <m:sub/>
                        <m:sup>
                          <m:r>
                            <a:rPr lang="en-GB" sz="1200" b="1" i="1">
                              <a:solidFill>
                                <a:srgbClr val="1F77B4"/>
                              </a:solidFill>
                              <a:latin typeface="Cambria Math"/>
                            </a:rPr>
                            <m:t>𝑻</m:t>
                          </m:r>
                        </m:sup>
                      </m:sSubSup>
                    </m:oMath>
                  </m:oMathPara>
                </a14:m>
                <a:endParaRPr lang="fr-FR" sz="1200" b="1" dirty="0">
                  <a:solidFill>
                    <a:srgbClr val="1F77B4"/>
                  </a:solidFill>
                </a:endParaRPr>
              </a:p>
            </p:txBody>
          </p:sp>
        </mc:Choice>
        <mc:Fallback xmlns="">
          <p:sp>
            <p:nvSpPr>
              <p:cNvPr id="18" name="ZoneTexte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191" y="4402247"/>
                <a:ext cx="702711" cy="329706"/>
              </a:xfrm>
              <a:prstGeom prst="rect">
                <a:avLst/>
              </a:prstGeom>
              <a:blipFill rotWithShape="1">
                <a:blip r:embed="rId4"/>
                <a:stretch>
                  <a:fillRect r="-8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/>
              <p:cNvSpPr txBox="1"/>
              <p:nvPr/>
            </p:nvSpPr>
            <p:spPr>
              <a:xfrm>
                <a:off x="3625648" y="4402247"/>
                <a:ext cx="702711" cy="3297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200" b="1" i="1" smtClean="0">
                              <a:solidFill>
                                <a:srgbClr val="1F77B4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GB" sz="1200" b="1" i="1" smtClean="0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200" b="1" i="1" smtClean="0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GB" sz="1200" b="1" i="1" smtClean="0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𝒗</m:t>
                              </m:r>
                              <m:r>
                                <a:rPr lang="en-GB" sz="1200" b="1" i="1" smtClean="0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GB" sz="1200" b="1" i="1" smtClean="0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𝒓</m:t>
                              </m:r>
                            </m:sub>
                          </m:sSub>
                        </m:e>
                        <m:sub/>
                        <m:sup>
                          <m:r>
                            <a:rPr lang="en-GB" sz="1200" b="1" i="1" smtClean="0">
                              <a:solidFill>
                                <a:srgbClr val="1F77B4"/>
                              </a:solidFill>
                              <a:latin typeface="Cambria Math"/>
                            </a:rPr>
                            <m:t>𝑻</m:t>
                          </m:r>
                        </m:sup>
                      </m:sSubSup>
                      <m:r>
                        <a:rPr lang="en-GB" sz="1200" b="1" i="1" smtClean="0">
                          <a:solidFill>
                            <a:srgbClr val="1F77B4"/>
                          </a:solidFill>
                          <a:latin typeface="Cambria Math"/>
                        </a:rPr>
                        <m:t>,</m:t>
                      </m:r>
                      <m:sSubSup>
                        <m:sSubSupPr>
                          <m:ctrlPr>
                            <a:rPr lang="en-GB" sz="1200" b="1" i="1">
                              <a:solidFill>
                                <a:srgbClr val="1F77B4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GB" sz="1200" b="1" i="1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200" b="1" i="1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GB" sz="1200" b="1" i="1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𝒓</m:t>
                              </m:r>
                            </m:sub>
                          </m:sSub>
                        </m:e>
                        <m:sub/>
                        <m:sup>
                          <m:r>
                            <a:rPr lang="en-GB" sz="1200" b="1" i="1">
                              <a:solidFill>
                                <a:srgbClr val="1F77B4"/>
                              </a:solidFill>
                              <a:latin typeface="Cambria Math"/>
                            </a:rPr>
                            <m:t>𝑻</m:t>
                          </m:r>
                        </m:sup>
                      </m:sSubSup>
                    </m:oMath>
                  </m:oMathPara>
                </a14:m>
                <a:endParaRPr lang="fr-FR" sz="1200" b="1" dirty="0">
                  <a:solidFill>
                    <a:srgbClr val="1F77B4"/>
                  </a:solidFill>
                </a:endParaRPr>
              </a:p>
            </p:txBody>
          </p:sp>
        </mc:Choice>
        <mc:Fallback xmlns="">
          <p:sp>
            <p:nvSpPr>
              <p:cNvPr id="19" name="ZoneTexte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5648" y="4402247"/>
                <a:ext cx="702711" cy="329706"/>
              </a:xfrm>
              <a:prstGeom prst="rect">
                <a:avLst/>
              </a:prstGeom>
              <a:blipFill rotWithShape="1">
                <a:blip r:embed="rId5"/>
                <a:stretch>
                  <a:fillRect r="-69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e 2"/>
          <p:cNvGrpSpPr/>
          <p:nvPr/>
        </p:nvGrpSpPr>
        <p:grpSpPr>
          <a:xfrm>
            <a:off x="2439164" y="4658469"/>
            <a:ext cx="2564884" cy="443280"/>
            <a:chOff x="2439164" y="4658469"/>
            <a:chExt cx="2564884" cy="4432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ZoneTexte 23"/>
                <p:cNvSpPr txBox="1"/>
                <p:nvPr/>
              </p:nvSpPr>
              <p:spPr>
                <a:xfrm>
                  <a:off x="4615217" y="4658469"/>
                  <a:ext cx="38883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2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𝝋</m:t>
                        </m:r>
                      </m:oMath>
                    </m:oMathPara>
                  </a14:m>
                  <a:endParaRPr lang="fr-FR" sz="12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ZoneTexte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5217" y="4658469"/>
                  <a:ext cx="388831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Connecteur droit 24"/>
            <p:cNvCxnSpPr/>
            <p:nvPr/>
          </p:nvCxnSpPr>
          <p:spPr>
            <a:xfrm>
              <a:off x="2712147" y="4759397"/>
              <a:ext cx="0" cy="100777"/>
            </a:xfrm>
            <a:prstGeom prst="line">
              <a:avLst/>
            </a:prstGeom>
            <a:ln w="12700">
              <a:solidFill>
                <a:srgbClr val="1F77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/>
            <p:cNvCxnSpPr/>
            <p:nvPr/>
          </p:nvCxnSpPr>
          <p:spPr>
            <a:xfrm>
              <a:off x="3265378" y="4763092"/>
              <a:ext cx="0" cy="100777"/>
            </a:xfrm>
            <a:prstGeom prst="line">
              <a:avLst/>
            </a:prstGeom>
            <a:ln w="12700">
              <a:solidFill>
                <a:srgbClr val="1F77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/>
            <p:cNvCxnSpPr/>
            <p:nvPr/>
          </p:nvCxnSpPr>
          <p:spPr>
            <a:xfrm>
              <a:off x="4375600" y="4759397"/>
              <a:ext cx="0" cy="100777"/>
            </a:xfrm>
            <a:prstGeom prst="line">
              <a:avLst/>
            </a:prstGeom>
            <a:ln w="12700">
              <a:solidFill>
                <a:srgbClr val="1F77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/>
                <p:cNvSpPr/>
                <p:nvPr/>
              </p:nvSpPr>
              <p:spPr>
                <a:xfrm>
                  <a:off x="3591742" y="4799001"/>
                  <a:ext cx="240680" cy="276999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200" b="1" i="1" smtClean="0">
                            <a:solidFill>
                              <a:srgbClr val="1F77B4"/>
                            </a:solidFill>
                            <a:latin typeface="Cambria Math"/>
                            <a:ea typeface="Cambria Math"/>
                          </a:rPr>
                          <m:t>…</m:t>
                        </m:r>
                      </m:oMath>
                    </m:oMathPara>
                  </a14:m>
                  <a:endParaRPr lang="fr-FR" sz="1200" b="1" dirty="0">
                    <a:solidFill>
                      <a:srgbClr val="1F77B4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Rectangle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1742" y="4799001"/>
                  <a:ext cx="240680" cy="276999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/>
                <p:cNvSpPr/>
                <p:nvPr/>
              </p:nvSpPr>
              <p:spPr>
                <a:xfrm>
                  <a:off x="2439164" y="4814781"/>
                  <a:ext cx="627095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200" b="1" i="1" smtClean="0">
                            <a:solidFill>
                              <a:srgbClr val="1F77B4"/>
                            </a:solidFill>
                            <a:latin typeface="Cambria Math"/>
                            <a:ea typeface="Cambria Math"/>
                          </a:rPr>
                          <m:t>𝝋</m:t>
                        </m:r>
                        <m:r>
                          <a:rPr lang="en-GB" sz="1200" b="1" i="1" smtClean="0">
                            <a:solidFill>
                              <a:srgbClr val="1F77B4"/>
                            </a:solidFill>
                            <a:latin typeface="Cambria Math"/>
                            <a:ea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GB" sz="1200" b="1" i="1">
                                <a:solidFill>
                                  <a:srgbClr val="1F77B4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GB" sz="1200" b="1" i="1">
                                <a:solidFill>
                                  <a:srgbClr val="1F77B4"/>
                                </a:solidFill>
                                <a:latin typeface="Cambria Math"/>
                                <a:ea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GB" sz="1200" b="1" i="1">
                                <a:solidFill>
                                  <a:srgbClr val="1F77B4"/>
                                </a:solidFill>
                                <a:latin typeface="Cambria Math"/>
                                <a:ea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GB" sz="1200" b="1" i="1">
                            <a:solidFill>
                              <a:srgbClr val="1F77B4"/>
                            </a:solidFill>
                            <a:latin typeface="Cambria Math"/>
                            <a:ea typeface="Cambria Math"/>
                          </a:rPr>
                          <m:t>)</m:t>
                        </m:r>
                      </m:oMath>
                    </m:oMathPara>
                  </a14:m>
                  <a:endParaRPr lang="fr-FR" sz="1200" b="1" dirty="0">
                    <a:solidFill>
                      <a:srgbClr val="1F77B4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Rectangle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9164" y="4814781"/>
                  <a:ext cx="627095" cy="276999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/>
                <p:cNvSpPr/>
                <p:nvPr/>
              </p:nvSpPr>
              <p:spPr>
                <a:xfrm>
                  <a:off x="3039156" y="4809612"/>
                  <a:ext cx="627095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200" b="1" i="1" smtClean="0">
                            <a:solidFill>
                              <a:srgbClr val="1F77B4"/>
                            </a:solidFill>
                            <a:latin typeface="Cambria Math"/>
                            <a:ea typeface="Cambria Math"/>
                          </a:rPr>
                          <m:t>𝝋</m:t>
                        </m:r>
                        <m:r>
                          <a:rPr lang="en-GB" sz="1200" b="1" i="1" smtClean="0">
                            <a:solidFill>
                              <a:srgbClr val="1F77B4"/>
                            </a:solidFill>
                            <a:latin typeface="Cambria Math"/>
                            <a:ea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GB" sz="1200" b="1" i="1">
                                <a:solidFill>
                                  <a:srgbClr val="1F77B4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GB" sz="1200" b="1" i="1">
                                <a:solidFill>
                                  <a:srgbClr val="1F77B4"/>
                                </a:solidFill>
                                <a:latin typeface="Cambria Math"/>
                                <a:ea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GB" sz="1200" b="1" i="1" smtClean="0">
                                <a:solidFill>
                                  <a:srgbClr val="1F77B4"/>
                                </a:solidFill>
                                <a:latin typeface="Cambria Math"/>
                                <a:ea typeface="Cambria Math"/>
                              </a:rPr>
                              <m:t>𝟐</m:t>
                            </m:r>
                          </m:sub>
                        </m:sSub>
                        <m:r>
                          <a:rPr lang="en-GB" sz="1200" b="1" i="1">
                            <a:solidFill>
                              <a:srgbClr val="1F77B4"/>
                            </a:solidFill>
                            <a:latin typeface="Cambria Math"/>
                            <a:ea typeface="Cambria Math"/>
                          </a:rPr>
                          <m:t>)</m:t>
                        </m:r>
                      </m:oMath>
                    </m:oMathPara>
                  </a14:m>
                  <a:endParaRPr lang="fr-FR" sz="1200" b="1" dirty="0">
                    <a:solidFill>
                      <a:srgbClr val="1F77B4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Rectangle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9156" y="4809612"/>
                  <a:ext cx="627095" cy="276999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b="-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4165050" y="4824750"/>
                  <a:ext cx="644728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200" b="1" i="1" smtClean="0">
                            <a:solidFill>
                              <a:srgbClr val="1F77B4"/>
                            </a:solidFill>
                            <a:latin typeface="Cambria Math"/>
                            <a:ea typeface="Cambria Math"/>
                          </a:rPr>
                          <m:t>𝝋</m:t>
                        </m:r>
                        <m:r>
                          <a:rPr lang="en-GB" sz="1200" b="1" i="1" smtClean="0">
                            <a:solidFill>
                              <a:srgbClr val="1F77B4"/>
                            </a:solidFill>
                            <a:latin typeface="Cambria Math"/>
                            <a:ea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GB" sz="1200" b="1" i="1">
                                <a:solidFill>
                                  <a:srgbClr val="1F77B4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GB" sz="1200" b="1" i="1">
                                <a:solidFill>
                                  <a:srgbClr val="1F77B4"/>
                                </a:solidFill>
                                <a:latin typeface="Cambria Math"/>
                                <a:ea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GB" sz="1200" b="1" i="1" smtClean="0">
                                <a:solidFill>
                                  <a:srgbClr val="1F77B4"/>
                                </a:solidFill>
                                <a:latin typeface="Cambria Math"/>
                                <a:ea typeface="Cambria Math"/>
                              </a:rPr>
                              <m:t>𝑵</m:t>
                            </m:r>
                          </m:sub>
                        </m:sSub>
                        <m:r>
                          <a:rPr lang="en-GB" sz="1200" b="1" i="1">
                            <a:solidFill>
                              <a:srgbClr val="1F77B4"/>
                            </a:solidFill>
                            <a:latin typeface="Cambria Math"/>
                            <a:ea typeface="Cambria Math"/>
                          </a:rPr>
                          <m:t>)</m:t>
                        </m:r>
                      </m:oMath>
                    </m:oMathPara>
                  </a14:m>
                  <a:endParaRPr lang="fr-FR" sz="1200" b="1" dirty="0">
                    <a:solidFill>
                      <a:srgbClr val="1F77B4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5050" y="4824750"/>
                  <a:ext cx="644728" cy="276999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/>
              <p:cNvSpPr txBox="1"/>
              <p:nvPr/>
            </p:nvSpPr>
            <p:spPr>
              <a:xfrm>
                <a:off x="3295127" y="3276268"/>
                <a:ext cx="1545131" cy="3154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200" b="1" i="1" smtClean="0">
                              <a:solidFill>
                                <a:srgbClr val="1F77B4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GB" sz="1200" b="1" i="1" smtClean="0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200" b="1" i="1" smtClean="0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GB" sz="1200" b="1" i="1" smtClean="0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𝒗</m:t>
                              </m:r>
                            </m:sub>
                          </m:sSub>
                        </m:e>
                        <m:sub/>
                        <m:sup>
                          <m:r>
                            <a:rPr lang="en-GB" sz="1200" b="1" i="1" smtClean="0">
                              <a:solidFill>
                                <a:srgbClr val="1F77B4"/>
                              </a:solidFill>
                              <a:latin typeface="Cambria Math"/>
                            </a:rPr>
                            <m:t>𝑻</m:t>
                          </m:r>
                        </m:sup>
                      </m:sSubSup>
                      <m:r>
                        <a:rPr lang="en-GB" sz="1200" b="1" i="1" smtClean="0">
                          <a:solidFill>
                            <a:srgbClr val="1F77B4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GB" sz="1200" b="1" i="1">
                              <a:solidFill>
                                <a:srgbClr val="1F77B4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200" b="1" i="1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200" b="1" i="1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GB" sz="1200" b="1" i="1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GB" sz="1200" b="1" i="1">
                              <a:solidFill>
                                <a:srgbClr val="1F77B4"/>
                              </a:solidFill>
                              <a:latin typeface="Cambria Math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GB" sz="1200" b="1" i="1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200" b="1" i="1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GB" sz="1200" b="1" i="1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𝑵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1200" b="1" dirty="0">
                  <a:solidFill>
                    <a:srgbClr val="1F77B4"/>
                  </a:solidFill>
                </a:endParaRPr>
              </a:p>
            </p:txBody>
          </p:sp>
        </mc:Choice>
        <mc:Fallback xmlns=""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5127" y="3276268"/>
                <a:ext cx="1545131" cy="315407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Connecteur droit avec flèche 35"/>
          <p:cNvCxnSpPr/>
          <p:nvPr/>
        </p:nvCxnSpPr>
        <p:spPr>
          <a:xfrm>
            <a:off x="3212811" y="3146533"/>
            <a:ext cx="199768" cy="190313"/>
          </a:xfrm>
          <a:prstGeom prst="straightConnector1">
            <a:avLst/>
          </a:prstGeom>
          <a:ln w="12700">
            <a:solidFill>
              <a:srgbClr val="1F77B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/>
          <p:nvPr/>
        </p:nvCxnSpPr>
        <p:spPr>
          <a:xfrm flipV="1">
            <a:off x="2545652" y="4809612"/>
            <a:ext cx="2168374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88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/>
        </p:nvCxnSpPr>
        <p:spPr>
          <a:xfrm flipH="1">
            <a:off x="2411760" y="3115650"/>
            <a:ext cx="542156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2914982" y="3076716"/>
            <a:ext cx="77869" cy="7786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Connecteur droit 12"/>
          <p:cNvCxnSpPr/>
          <p:nvPr/>
        </p:nvCxnSpPr>
        <p:spPr>
          <a:xfrm>
            <a:off x="2953916" y="3115650"/>
            <a:ext cx="537964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3492072" y="3619624"/>
            <a:ext cx="271078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/>
          <p:cNvSpPr/>
          <p:nvPr/>
        </p:nvSpPr>
        <p:spPr>
          <a:xfrm>
            <a:off x="2333506" y="3543833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Connecteur droit 9"/>
          <p:cNvCxnSpPr/>
          <p:nvPr/>
        </p:nvCxnSpPr>
        <p:spPr>
          <a:xfrm flipH="1">
            <a:off x="3204040" y="3619624"/>
            <a:ext cx="288032" cy="504056"/>
          </a:xfrm>
          <a:prstGeom prst="line">
            <a:avLst/>
          </a:prstGeom>
          <a:ln w="38100">
            <a:solidFill>
              <a:srgbClr val="1F77B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lipse 20"/>
          <p:cNvSpPr/>
          <p:nvPr/>
        </p:nvSpPr>
        <p:spPr>
          <a:xfrm>
            <a:off x="3132176" y="4047890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Ellipse 21"/>
          <p:cNvSpPr/>
          <p:nvPr/>
        </p:nvSpPr>
        <p:spPr>
          <a:xfrm>
            <a:off x="3687277" y="4047890"/>
            <a:ext cx="151745" cy="151745"/>
          </a:xfrm>
          <a:prstGeom prst="ellipse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/>
              <p:cNvSpPr txBox="1"/>
              <p:nvPr/>
            </p:nvSpPr>
            <p:spPr>
              <a:xfrm>
                <a:off x="2807443" y="4189297"/>
                <a:ext cx="702711" cy="3162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2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GB" sz="12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2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GB" sz="12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𝒍</m:t>
                              </m:r>
                            </m:sub>
                          </m:sSub>
                        </m:e>
                        <m:sub/>
                        <m:sup>
                          <m:r>
                            <a:rPr lang="en-GB" sz="12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𝑺</m:t>
                          </m:r>
                        </m:sup>
                      </m:sSubSup>
                    </m:oMath>
                  </m:oMathPara>
                </a14:m>
                <a:endParaRPr lang="fr-FR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ZoneTexte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7443" y="4189297"/>
                <a:ext cx="702711" cy="31624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/>
              <p:cNvSpPr txBox="1"/>
              <p:nvPr/>
            </p:nvSpPr>
            <p:spPr>
              <a:xfrm>
                <a:off x="3502044" y="4215457"/>
                <a:ext cx="702711" cy="3153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2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GB" sz="12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2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GB" sz="12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𝒓</m:t>
                              </m:r>
                            </m:sub>
                          </m:sSub>
                        </m:e>
                        <m:sub/>
                        <m:sup>
                          <m:r>
                            <a:rPr lang="en-GB" sz="12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𝑺</m:t>
                          </m:r>
                        </m:sup>
                      </m:sSubSup>
                    </m:oMath>
                  </m:oMathPara>
                </a14:m>
                <a:endParaRPr lang="fr-FR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ZoneTexte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2044" y="4215457"/>
                <a:ext cx="702711" cy="31534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/>
              <p:cNvSpPr txBox="1"/>
              <p:nvPr/>
            </p:nvSpPr>
            <p:spPr>
              <a:xfrm>
                <a:off x="2816191" y="4402247"/>
                <a:ext cx="702711" cy="3297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200" b="1" i="1" smtClean="0">
                              <a:solidFill>
                                <a:srgbClr val="1F77B4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GB" sz="1200" b="1" i="1" smtClean="0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200" b="1" i="1" smtClean="0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GB" sz="1200" b="1" i="1" smtClean="0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𝒗</m:t>
                              </m:r>
                              <m:r>
                                <a:rPr lang="en-GB" sz="1200" b="1" i="1" smtClean="0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GB" sz="1200" b="1" i="1" smtClean="0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𝒍</m:t>
                              </m:r>
                            </m:sub>
                          </m:sSub>
                        </m:e>
                        <m:sub/>
                        <m:sup>
                          <m:r>
                            <a:rPr lang="en-GB" sz="1200" b="1" i="1" smtClean="0">
                              <a:solidFill>
                                <a:srgbClr val="1F77B4"/>
                              </a:solidFill>
                              <a:latin typeface="Cambria Math"/>
                            </a:rPr>
                            <m:t>𝑻</m:t>
                          </m:r>
                        </m:sup>
                      </m:sSubSup>
                      <m:r>
                        <a:rPr lang="en-GB" sz="1200" b="1" i="1" smtClean="0">
                          <a:solidFill>
                            <a:srgbClr val="1F77B4"/>
                          </a:solidFill>
                          <a:latin typeface="Cambria Math"/>
                        </a:rPr>
                        <m:t>,</m:t>
                      </m:r>
                      <m:sSubSup>
                        <m:sSubSupPr>
                          <m:ctrlPr>
                            <a:rPr lang="en-GB" sz="1200" b="1" i="1">
                              <a:solidFill>
                                <a:srgbClr val="1F77B4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GB" sz="1200" b="1" i="1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200" b="1" i="1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GB" sz="1200" b="1" i="1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𝒍</m:t>
                              </m:r>
                            </m:sub>
                          </m:sSub>
                        </m:e>
                        <m:sub/>
                        <m:sup>
                          <m:r>
                            <a:rPr lang="en-GB" sz="1200" b="1" i="1">
                              <a:solidFill>
                                <a:srgbClr val="1F77B4"/>
                              </a:solidFill>
                              <a:latin typeface="Cambria Math"/>
                            </a:rPr>
                            <m:t>𝑻</m:t>
                          </m:r>
                        </m:sup>
                      </m:sSubSup>
                    </m:oMath>
                  </m:oMathPara>
                </a14:m>
                <a:endParaRPr lang="fr-FR" sz="1200" b="1" dirty="0">
                  <a:solidFill>
                    <a:srgbClr val="1F77B4"/>
                  </a:solidFill>
                </a:endParaRPr>
              </a:p>
            </p:txBody>
          </p:sp>
        </mc:Choice>
        <mc:Fallback xmlns="">
          <p:sp>
            <p:nvSpPr>
              <p:cNvPr id="18" name="ZoneTexte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191" y="4402247"/>
                <a:ext cx="702711" cy="329706"/>
              </a:xfrm>
              <a:prstGeom prst="rect">
                <a:avLst/>
              </a:prstGeom>
              <a:blipFill rotWithShape="1">
                <a:blip r:embed="rId4"/>
                <a:stretch>
                  <a:fillRect r="-8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/>
              <p:cNvSpPr txBox="1"/>
              <p:nvPr/>
            </p:nvSpPr>
            <p:spPr>
              <a:xfrm>
                <a:off x="3625648" y="4402247"/>
                <a:ext cx="702711" cy="3297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200" b="1" i="1" smtClean="0">
                              <a:solidFill>
                                <a:srgbClr val="1F77B4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GB" sz="1200" b="1" i="1" smtClean="0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200" b="1" i="1" smtClean="0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GB" sz="1200" b="1" i="1" smtClean="0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𝒗</m:t>
                              </m:r>
                              <m:r>
                                <a:rPr lang="en-GB" sz="1200" b="1" i="1" smtClean="0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GB" sz="1200" b="1" i="1" smtClean="0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𝒓</m:t>
                              </m:r>
                            </m:sub>
                          </m:sSub>
                        </m:e>
                        <m:sub/>
                        <m:sup>
                          <m:r>
                            <a:rPr lang="en-GB" sz="1200" b="1" i="1" smtClean="0">
                              <a:solidFill>
                                <a:srgbClr val="1F77B4"/>
                              </a:solidFill>
                              <a:latin typeface="Cambria Math"/>
                            </a:rPr>
                            <m:t>𝑻</m:t>
                          </m:r>
                        </m:sup>
                      </m:sSubSup>
                      <m:r>
                        <a:rPr lang="en-GB" sz="1200" b="1" i="1" smtClean="0">
                          <a:solidFill>
                            <a:srgbClr val="1F77B4"/>
                          </a:solidFill>
                          <a:latin typeface="Cambria Math"/>
                        </a:rPr>
                        <m:t>,</m:t>
                      </m:r>
                      <m:sSubSup>
                        <m:sSubSupPr>
                          <m:ctrlPr>
                            <a:rPr lang="en-GB" sz="1200" b="1" i="1">
                              <a:solidFill>
                                <a:srgbClr val="1F77B4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GB" sz="1200" b="1" i="1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200" b="1" i="1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GB" sz="1200" b="1" i="1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𝒓</m:t>
                              </m:r>
                            </m:sub>
                          </m:sSub>
                        </m:e>
                        <m:sub/>
                        <m:sup>
                          <m:r>
                            <a:rPr lang="en-GB" sz="1200" b="1" i="1">
                              <a:solidFill>
                                <a:srgbClr val="1F77B4"/>
                              </a:solidFill>
                              <a:latin typeface="Cambria Math"/>
                            </a:rPr>
                            <m:t>𝑻</m:t>
                          </m:r>
                        </m:sup>
                      </m:sSubSup>
                    </m:oMath>
                  </m:oMathPara>
                </a14:m>
                <a:endParaRPr lang="fr-FR" sz="1200" b="1" dirty="0">
                  <a:solidFill>
                    <a:srgbClr val="1F77B4"/>
                  </a:solidFill>
                </a:endParaRPr>
              </a:p>
            </p:txBody>
          </p:sp>
        </mc:Choice>
        <mc:Fallback xmlns="">
          <p:sp>
            <p:nvSpPr>
              <p:cNvPr id="19" name="ZoneTexte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5648" y="4402247"/>
                <a:ext cx="702711" cy="329706"/>
              </a:xfrm>
              <a:prstGeom prst="rect">
                <a:avLst/>
              </a:prstGeom>
              <a:blipFill rotWithShape="1">
                <a:blip r:embed="rId5"/>
                <a:stretch>
                  <a:fillRect r="-69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e 2"/>
          <p:cNvGrpSpPr/>
          <p:nvPr/>
        </p:nvGrpSpPr>
        <p:grpSpPr>
          <a:xfrm>
            <a:off x="2439164" y="4658469"/>
            <a:ext cx="2564884" cy="443280"/>
            <a:chOff x="2439164" y="4658469"/>
            <a:chExt cx="2564884" cy="443280"/>
          </a:xfrm>
        </p:grpSpPr>
        <p:cxnSp>
          <p:nvCxnSpPr>
            <p:cNvPr id="23" name="Connecteur droit avec flèche 22"/>
            <p:cNvCxnSpPr/>
            <p:nvPr/>
          </p:nvCxnSpPr>
          <p:spPr>
            <a:xfrm flipV="1">
              <a:off x="2545652" y="4809612"/>
              <a:ext cx="216837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ZoneTexte 23"/>
                <p:cNvSpPr txBox="1"/>
                <p:nvPr/>
              </p:nvSpPr>
              <p:spPr>
                <a:xfrm>
                  <a:off x="4615217" y="4658469"/>
                  <a:ext cx="38883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2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𝝋</m:t>
                        </m:r>
                      </m:oMath>
                    </m:oMathPara>
                  </a14:m>
                  <a:endParaRPr lang="fr-FR" sz="12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ZoneTexte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5217" y="4658469"/>
                  <a:ext cx="388831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Connecteur droit 24"/>
            <p:cNvCxnSpPr/>
            <p:nvPr/>
          </p:nvCxnSpPr>
          <p:spPr>
            <a:xfrm>
              <a:off x="2712147" y="4759397"/>
              <a:ext cx="0" cy="100777"/>
            </a:xfrm>
            <a:prstGeom prst="line">
              <a:avLst/>
            </a:prstGeom>
            <a:ln w="12700">
              <a:solidFill>
                <a:srgbClr val="1F77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/>
            <p:cNvCxnSpPr/>
            <p:nvPr/>
          </p:nvCxnSpPr>
          <p:spPr>
            <a:xfrm>
              <a:off x="3265378" y="4763092"/>
              <a:ext cx="0" cy="100777"/>
            </a:xfrm>
            <a:prstGeom prst="line">
              <a:avLst/>
            </a:prstGeom>
            <a:ln w="12700">
              <a:solidFill>
                <a:srgbClr val="1F77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/>
            <p:cNvCxnSpPr/>
            <p:nvPr/>
          </p:nvCxnSpPr>
          <p:spPr>
            <a:xfrm>
              <a:off x="4375600" y="4759397"/>
              <a:ext cx="0" cy="100777"/>
            </a:xfrm>
            <a:prstGeom prst="line">
              <a:avLst/>
            </a:prstGeom>
            <a:ln w="12700">
              <a:solidFill>
                <a:srgbClr val="1F77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/>
                <p:cNvSpPr/>
                <p:nvPr/>
              </p:nvSpPr>
              <p:spPr>
                <a:xfrm>
                  <a:off x="3591742" y="4799001"/>
                  <a:ext cx="240680" cy="276999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200" b="1" i="1" smtClean="0">
                            <a:solidFill>
                              <a:srgbClr val="1F77B4"/>
                            </a:solidFill>
                            <a:latin typeface="Cambria Math"/>
                            <a:ea typeface="Cambria Math"/>
                          </a:rPr>
                          <m:t>…</m:t>
                        </m:r>
                      </m:oMath>
                    </m:oMathPara>
                  </a14:m>
                  <a:endParaRPr lang="fr-FR" sz="1200" b="1" dirty="0">
                    <a:solidFill>
                      <a:srgbClr val="1F77B4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Rectangle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1742" y="4799001"/>
                  <a:ext cx="240680" cy="276999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/>
                <p:cNvSpPr/>
                <p:nvPr/>
              </p:nvSpPr>
              <p:spPr>
                <a:xfrm>
                  <a:off x="2439164" y="4814781"/>
                  <a:ext cx="627095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200" b="1" i="1" smtClean="0">
                            <a:solidFill>
                              <a:srgbClr val="1F77B4"/>
                            </a:solidFill>
                            <a:latin typeface="Cambria Math"/>
                            <a:ea typeface="Cambria Math"/>
                          </a:rPr>
                          <m:t>𝝋</m:t>
                        </m:r>
                        <m:r>
                          <a:rPr lang="en-GB" sz="1200" b="1" i="1" smtClean="0">
                            <a:solidFill>
                              <a:srgbClr val="1F77B4"/>
                            </a:solidFill>
                            <a:latin typeface="Cambria Math"/>
                            <a:ea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GB" sz="1200" b="1" i="1">
                                <a:solidFill>
                                  <a:srgbClr val="1F77B4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GB" sz="1200" b="1" i="1">
                                <a:solidFill>
                                  <a:srgbClr val="1F77B4"/>
                                </a:solidFill>
                                <a:latin typeface="Cambria Math"/>
                                <a:ea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GB" sz="1200" b="1" i="1">
                                <a:solidFill>
                                  <a:srgbClr val="1F77B4"/>
                                </a:solidFill>
                                <a:latin typeface="Cambria Math"/>
                                <a:ea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GB" sz="1200" b="1" i="1">
                            <a:solidFill>
                              <a:srgbClr val="1F77B4"/>
                            </a:solidFill>
                            <a:latin typeface="Cambria Math"/>
                            <a:ea typeface="Cambria Math"/>
                          </a:rPr>
                          <m:t>)</m:t>
                        </m:r>
                      </m:oMath>
                    </m:oMathPara>
                  </a14:m>
                  <a:endParaRPr lang="fr-FR" sz="1200" b="1" dirty="0">
                    <a:solidFill>
                      <a:srgbClr val="1F77B4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Rectangle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9164" y="4814781"/>
                  <a:ext cx="627095" cy="276999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/>
                <p:cNvSpPr/>
                <p:nvPr/>
              </p:nvSpPr>
              <p:spPr>
                <a:xfrm>
                  <a:off x="3039156" y="4809612"/>
                  <a:ext cx="627095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200" b="1" i="1" smtClean="0">
                            <a:solidFill>
                              <a:srgbClr val="1F77B4"/>
                            </a:solidFill>
                            <a:latin typeface="Cambria Math"/>
                            <a:ea typeface="Cambria Math"/>
                          </a:rPr>
                          <m:t>𝝋</m:t>
                        </m:r>
                        <m:r>
                          <a:rPr lang="en-GB" sz="1200" b="1" i="1" smtClean="0">
                            <a:solidFill>
                              <a:srgbClr val="1F77B4"/>
                            </a:solidFill>
                            <a:latin typeface="Cambria Math"/>
                            <a:ea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GB" sz="1200" b="1" i="1">
                                <a:solidFill>
                                  <a:srgbClr val="1F77B4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GB" sz="1200" b="1" i="1">
                                <a:solidFill>
                                  <a:srgbClr val="1F77B4"/>
                                </a:solidFill>
                                <a:latin typeface="Cambria Math"/>
                                <a:ea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GB" sz="1200" b="1" i="1" smtClean="0">
                                <a:solidFill>
                                  <a:srgbClr val="1F77B4"/>
                                </a:solidFill>
                                <a:latin typeface="Cambria Math"/>
                                <a:ea typeface="Cambria Math"/>
                              </a:rPr>
                              <m:t>𝟐</m:t>
                            </m:r>
                          </m:sub>
                        </m:sSub>
                        <m:r>
                          <a:rPr lang="en-GB" sz="1200" b="1" i="1">
                            <a:solidFill>
                              <a:srgbClr val="1F77B4"/>
                            </a:solidFill>
                            <a:latin typeface="Cambria Math"/>
                            <a:ea typeface="Cambria Math"/>
                          </a:rPr>
                          <m:t>)</m:t>
                        </m:r>
                      </m:oMath>
                    </m:oMathPara>
                  </a14:m>
                  <a:endParaRPr lang="fr-FR" sz="1200" b="1" dirty="0">
                    <a:solidFill>
                      <a:srgbClr val="1F77B4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Rectangle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9156" y="4809612"/>
                  <a:ext cx="627095" cy="276999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b="-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4165050" y="4824750"/>
                  <a:ext cx="644728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200" b="1" i="1" smtClean="0">
                            <a:solidFill>
                              <a:srgbClr val="1F77B4"/>
                            </a:solidFill>
                            <a:latin typeface="Cambria Math"/>
                            <a:ea typeface="Cambria Math"/>
                          </a:rPr>
                          <m:t>𝝋</m:t>
                        </m:r>
                        <m:r>
                          <a:rPr lang="en-GB" sz="1200" b="1" i="1" smtClean="0">
                            <a:solidFill>
                              <a:srgbClr val="1F77B4"/>
                            </a:solidFill>
                            <a:latin typeface="Cambria Math"/>
                            <a:ea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GB" sz="1200" b="1" i="1">
                                <a:solidFill>
                                  <a:srgbClr val="1F77B4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GB" sz="1200" b="1" i="1">
                                <a:solidFill>
                                  <a:srgbClr val="1F77B4"/>
                                </a:solidFill>
                                <a:latin typeface="Cambria Math"/>
                                <a:ea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GB" sz="1200" b="1" i="1" smtClean="0">
                                <a:solidFill>
                                  <a:srgbClr val="1F77B4"/>
                                </a:solidFill>
                                <a:latin typeface="Cambria Math"/>
                                <a:ea typeface="Cambria Math"/>
                              </a:rPr>
                              <m:t>𝑵</m:t>
                            </m:r>
                          </m:sub>
                        </m:sSub>
                        <m:r>
                          <a:rPr lang="en-GB" sz="1200" b="1" i="1">
                            <a:solidFill>
                              <a:srgbClr val="1F77B4"/>
                            </a:solidFill>
                            <a:latin typeface="Cambria Math"/>
                            <a:ea typeface="Cambria Math"/>
                          </a:rPr>
                          <m:t>)</m:t>
                        </m:r>
                      </m:oMath>
                    </m:oMathPara>
                  </a14:m>
                  <a:endParaRPr lang="fr-FR" sz="1200" b="1" dirty="0">
                    <a:solidFill>
                      <a:srgbClr val="1F77B4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5050" y="4824750"/>
                  <a:ext cx="644728" cy="276999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/>
              <p:cNvSpPr txBox="1"/>
              <p:nvPr/>
            </p:nvSpPr>
            <p:spPr>
              <a:xfrm>
                <a:off x="3295127" y="3276268"/>
                <a:ext cx="1545131" cy="3154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200" b="1" i="1" smtClean="0">
                              <a:solidFill>
                                <a:srgbClr val="1F77B4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GB" sz="1200" b="1" i="1" smtClean="0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200" b="1" i="1" smtClean="0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GB" sz="1200" b="1" i="1" smtClean="0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𝒗</m:t>
                              </m:r>
                            </m:sub>
                          </m:sSub>
                        </m:e>
                        <m:sub/>
                        <m:sup>
                          <m:r>
                            <a:rPr lang="en-GB" sz="1200" b="1" i="1" smtClean="0">
                              <a:solidFill>
                                <a:srgbClr val="1F77B4"/>
                              </a:solidFill>
                              <a:latin typeface="Cambria Math"/>
                            </a:rPr>
                            <m:t>𝑻</m:t>
                          </m:r>
                        </m:sup>
                      </m:sSubSup>
                      <m:r>
                        <a:rPr lang="en-GB" sz="1200" b="1" i="1" smtClean="0">
                          <a:solidFill>
                            <a:srgbClr val="1F77B4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GB" sz="1200" b="1" i="1">
                              <a:solidFill>
                                <a:srgbClr val="1F77B4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200" b="1" i="1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200" b="1" i="1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GB" sz="1200" b="1" i="1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GB" sz="1200" b="1" i="1">
                              <a:solidFill>
                                <a:srgbClr val="1F77B4"/>
                              </a:solidFill>
                              <a:latin typeface="Cambria Math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GB" sz="1200" b="1" i="1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200" b="1" i="1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GB" sz="1200" b="1" i="1">
                                  <a:solidFill>
                                    <a:srgbClr val="1F77B4"/>
                                  </a:solidFill>
                                  <a:latin typeface="Cambria Math"/>
                                </a:rPr>
                                <m:t>𝑵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1200" b="1" dirty="0">
                  <a:solidFill>
                    <a:srgbClr val="1F77B4"/>
                  </a:solidFill>
                </a:endParaRPr>
              </a:p>
            </p:txBody>
          </p:sp>
        </mc:Choice>
        <mc:Fallback xmlns=""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5127" y="3276268"/>
                <a:ext cx="1545131" cy="315407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Connecteur droit avec flèche 35"/>
          <p:cNvCxnSpPr/>
          <p:nvPr/>
        </p:nvCxnSpPr>
        <p:spPr>
          <a:xfrm>
            <a:off x="3212811" y="3146533"/>
            <a:ext cx="199768" cy="190313"/>
          </a:xfrm>
          <a:prstGeom prst="straightConnector1">
            <a:avLst/>
          </a:prstGeom>
          <a:ln w="12700">
            <a:solidFill>
              <a:srgbClr val="1F77B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2863788" y="4831319"/>
                <a:ext cx="304304" cy="276999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𝝉</m:t>
                          </m:r>
                        </m:e>
                        <m:sub>
                          <m:r>
                            <a:rPr lang="en-GB" sz="12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fr-FR" sz="12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3788" y="4831319"/>
                <a:ext cx="304304" cy="27699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Connecteur droit 36"/>
          <p:cNvCxnSpPr/>
          <p:nvPr/>
        </p:nvCxnSpPr>
        <p:spPr>
          <a:xfrm>
            <a:off x="4026911" y="4759397"/>
            <a:ext cx="0" cy="100777"/>
          </a:xfrm>
          <a:prstGeom prst="line">
            <a:avLst/>
          </a:prstGeom>
          <a:ln w="12700">
            <a:solidFill>
              <a:srgbClr val="FF7F0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3850639" y="4825494"/>
                <a:ext cx="304304" cy="276999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𝝉</m:t>
                          </m:r>
                        </m:e>
                        <m:sub>
                          <m:r>
                            <a:rPr lang="en-GB" sz="12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𝑵</m:t>
                          </m:r>
                          <m:r>
                            <a:rPr lang="en-GB" sz="12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GB" sz="12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fr-FR" sz="12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0639" y="4825494"/>
                <a:ext cx="304304" cy="276999"/>
              </a:xfrm>
              <a:prstGeom prst="rect">
                <a:avLst/>
              </a:prstGeom>
              <a:blipFill rotWithShape="1">
                <a:blip r:embed="rId13"/>
                <a:stretch>
                  <a:fillRect r="-44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3590399" y="4858672"/>
                <a:ext cx="240680" cy="276999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  <a:ea typeface="Cambria Math"/>
                        </a:rPr>
                        <m:t>…</m:t>
                      </m:r>
                    </m:oMath>
                  </m:oMathPara>
                </a14:m>
                <a:endParaRPr lang="fr-FR" sz="12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0399" y="4858672"/>
                <a:ext cx="240680" cy="276999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Connecteur droit 39"/>
          <p:cNvCxnSpPr/>
          <p:nvPr/>
        </p:nvCxnSpPr>
        <p:spPr>
          <a:xfrm>
            <a:off x="3008726" y="4759397"/>
            <a:ext cx="0" cy="100777"/>
          </a:xfrm>
          <a:prstGeom prst="line">
            <a:avLst/>
          </a:prstGeom>
          <a:ln w="12700">
            <a:solidFill>
              <a:srgbClr val="FF7F0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666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5465814" y="2924944"/>
            <a:ext cx="1328910" cy="1292858"/>
          </a:xfrm>
          <a:prstGeom prst="rect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/>
          <p:cNvSpPr/>
          <p:nvPr/>
        </p:nvSpPr>
        <p:spPr>
          <a:xfrm>
            <a:off x="2195736" y="4221089"/>
            <a:ext cx="3259412" cy="432047"/>
          </a:xfrm>
          <a:prstGeom prst="rect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>
            <a:off x="2195736" y="4221088"/>
            <a:ext cx="115495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2195736" y="4653136"/>
            <a:ext cx="16909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3595080" y="4219129"/>
            <a:ext cx="186006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4284194" y="4653136"/>
            <a:ext cx="251053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/>
          <p:cNvSpPr txBox="1"/>
          <p:nvPr/>
        </p:nvSpPr>
        <p:spPr>
          <a:xfrm>
            <a:off x="1511060" y="4175502"/>
            <a:ext cx="61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latin typeface="Times" pitchFamily="2" charset="0"/>
              </a:rPr>
              <a:t>Dining</a:t>
            </a:r>
          </a:p>
          <a:p>
            <a:pPr algn="ctr"/>
            <a:r>
              <a:rPr lang="en-GB" sz="1200" dirty="0" smtClean="0">
                <a:latin typeface="Times" pitchFamily="2" charset="0"/>
              </a:rPr>
              <a:t>room</a:t>
            </a:r>
            <a:endParaRPr lang="fr-FR" sz="1200" dirty="0">
              <a:latin typeface="Times" pitchFamily="2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3347808" y="3800073"/>
            <a:ext cx="5761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latin typeface="Times" pitchFamily="2" charset="0"/>
              </a:rPr>
              <a:t>Office</a:t>
            </a:r>
            <a:endParaRPr lang="fr-FR" sz="1200" dirty="0">
              <a:latin typeface="Times" pitchFamily="2" charset="0"/>
            </a:endParaRPr>
          </a:p>
        </p:txBody>
      </p:sp>
      <p:cxnSp>
        <p:nvCxnSpPr>
          <p:cNvPr id="12" name="Connecteur droit 11"/>
          <p:cNvCxnSpPr/>
          <p:nvPr/>
        </p:nvCxnSpPr>
        <p:spPr>
          <a:xfrm flipV="1">
            <a:off x="3350691" y="4066729"/>
            <a:ext cx="207640" cy="15435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5455148" y="4221089"/>
            <a:ext cx="124964" cy="14401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 flipH="1">
            <a:off x="5455148" y="4486146"/>
            <a:ext cx="124964" cy="1669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3886707" y="4648966"/>
            <a:ext cx="0" cy="1190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4283968" y="4648966"/>
            <a:ext cx="0" cy="1190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6794724" y="4649912"/>
            <a:ext cx="0" cy="1190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>
            <a:off x="7191985" y="4649912"/>
            <a:ext cx="0" cy="1190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 rot="16200000">
            <a:off x="7249199" y="4590340"/>
            <a:ext cx="0" cy="1190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 rot="16200000">
            <a:off x="7248793" y="4159618"/>
            <a:ext cx="0" cy="1190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>
            <a:off x="7191985" y="2923458"/>
            <a:ext cx="0" cy="12999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 flipH="1">
            <a:off x="5465814" y="2923458"/>
            <a:ext cx="132891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 flipH="1">
            <a:off x="5459742" y="2924944"/>
            <a:ext cx="6072" cy="12941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>
            <a:off x="6794724" y="2812273"/>
            <a:ext cx="0" cy="1190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e 40"/>
          <p:cNvGrpSpPr/>
          <p:nvPr/>
        </p:nvGrpSpPr>
        <p:grpSpPr>
          <a:xfrm flipH="1">
            <a:off x="2080396" y="4217803"/>
            <a:ext cx="115340" cy="432047"/>
            <a:chOff x="1879028" y="3523983"/>
            <a:chExt cx="124964" cy="432047"/>
          </a:xfrm>
        </p:grpSpPr>
        <p:cxnSp>
          <p:nvCxnSpPr>
            <p:cNvPr id="42" name="Connecteur droit 41"/>
            <p:cNvCxnSpPr/>
            <p:nvPr/>
          </p:nvCxnSpPr>
          <p:spPr>
            <a:xfrm>
              <a:off x="1879028" y="3523983"/>
              <a:ext cx="124964" cy="14401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42"/>
            <p:cNvCxnSpPr/>
            <p:nvPr/>
          </p:nvCxnSpPr>
          <p:spPr>
            <a:xfrm flipH="1">
              <a:off x="1879028" y="3789040"/>
              <a:ext cx="124964" cy="1669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ectangle 43"/>
          <p:cNvSpPr/>
          <p:nvPr/>
        </p:nvSpPr>
        <p:spPr>
          <a:xfrm>
            <a:off x="3238351" y="4252446"/>
            <a:ext cx="979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  <a:latin typeface="Times" pitchFamily="2" charset="0"/>
              </a:rPr>
              <a:t>Corridor</a:t>
            </a:r>
            <a:endParaRPr lang="fr-FR" dirty="0">
              <a:solidFill>
                <a:schemeClr val="bg1"/>
              </a:solidFill>
            </a:endParaRPr>
          </a:p>
        </p:txBody>
      </p:sp>
      <p:cxnSp>
        <p:nvCxnSpPr>
          <p:cNvPr id="49" name="Connecteur droit 48"/>
          <p:cNvCxnSpPr/>
          <p:nvPr/>
        </p:nvCxnSpPr>
        <p:spPr>
          <a:xfrm>
            <a:off x="7191985" y="2812273"/>
            <a:ext cx="0" cy="1190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5627661" y="3200790"/>
            <a:ext cx="10438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Times" pitchFamily="2" charset="0"/>
              </a:rPr>
              <a:t>Common</a:t>
            </a:r>
          </a:p>
          <a:p>
            <a:pPr algn="ctr"/>
            <a:r>
              <a:rPr lang="en-GB" dirty="0" smtClean="0">
                <a:solidFill>
                  <a:schemeClr val="bg1"/>
                </a:solidFill>
                <a:latin typeface="Times" pitchFamily="2" charset="0"/>
              </a:rPr>
              <a:t>room</a:t>
            </a:r>
            <a:endParaRPr lang="fr-FR" dirty="0"/>
          </a:p>
        </p:txBody>
      </p:sp>
      <p:sp>
        <p:nvSpPr>
          <p:cNvPr id="51" name="Rectangle 50"/>
          <p:cNvSpPr/>
          <p:nvPr/>
        </p:nvSpPr>
        <p:spPr>
          <a:xfrm>
            <a:off x="2195736" y="2924944"/>
            <a:ext cx="375394" cy="215043"/>
          </a:xfrm>
          <a:prstGeom prst="rect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ZoneTexte 51"/>
          <p:cNvSpPr txBox="1"/>
          <p:nvPr/>
        </p:nvSpPr>
        <p:spPr>
          <a:xfrm>
            <a:off x="2570422" y="2852936"/>
            <a:ext cx="23823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solidFill>
                  <a:srgbClr val="1F77B4"/>
                </a:solidFill>
                <a:latin typeface="Times" pitchFamily="2" charset="0"/>
              </a:rPr>
              <a:t>Area equipped with sensor</a:t>
            </a:r>
            <a:endParaRPr lang="fr-FR" sz="1600" dirty="0">
              <a:solidFill>
                <a:srgbClr val="1F77B4"/>
              </a:solidFill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547345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rapèze 5"/>
          <p:cNvSpPr/>
          <p:nvPr/>
        </p:nvSpPr>
        <p:spPr>
          <a:xfrm rot="5400000">
            <a:off x="5624485" y="4522393"/>
            <a:ext cx="2160240" cy="716433"/>
          </a:xfrm>
          <a:prstGeom prst="trapezoid">
            <a:avLst>
              <a:gd name="adj" fmla="val 31349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rapèze 6"/>
          <p:cNvSpPr/>
          <p:nvPr/>
        </p:nvSpPr>
        <p:spPr>
          <a:xfrm rot="5400000">
            <a:off x="6442385" y="4510944"/>
            <a:ext cx="2160240" cy="716433"/>
          </a:xfrm>
          <a:prstGeom prst="trapezoid">
            <a:avLst>
              <a:gd name="adj" fmla="val 31349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1">
                <a:lumMod val="95000"/>
                <a:lumOff val="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035719"/>
            <a:ext cx="2133789" cy="895398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Groupe 3"/>
          <p:cNvGrpSpPr/>
          <p:nvPr/>
        </p:nvGrpSpPr>
        <p:grpSpPr>
          <a:xfrm>
            <a:off x="2682478" y="1484784"/>
            <a:ext cx="2465586" cy="1373211"/>
            <a:chOff x="3168285" y="1628672"/>
            <a:chExt cx="2465586" cy="1373211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1473"/>
            <a:stretch/>
          </p:blipFill>
          <p:spPr bwMode="auto">
            <a:xfrm>
              <a:off x="3168285" y="1628672"/>
              <a:ext cx="2249562" cy="610464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 rotWithShape="1">
            <a:blip r:embed="rId4"/>
            <a:srcRect/>
            <a:stretch/>
          </p:blipFill>
          <p:spPr bwMode="auto">
            <a:xfrm>
              <a:off x="3257607" y="2085306"/>
              <a:ext cx="2249562" cy="569763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 rotWithShape="1"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3602" b="2607"/>
            <a:stretch/>
          </p:blipFill>
          <p:spPr bwMode="auto">
            <a:xfrm>
              <a:off x="3384309" y="2492768"/>
              <a:ext cx="2249562" cy="509115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1995488"/>
            <a:ext cx="5867400" cy="286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810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54" y="1133804"/>
            <a:ext cx="1276917" cy="623948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489"/>
          <a:stretch/>
        </p:blipFill>
        <p:spPr bwMode="auto">
          <a:xfrm>
            <a:off x="1490514" y="836712"/>
            <a:ext cx="1260000" cy="412925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98" r="7827" b="-8800"/>
          <a:stretch/>
        </p:blipFill>
        <p:spPr bwMode="auto">
          <a:xfrm>
            <a:off x="1648420" y="1162969"/>
            <a:ext cx="1286481" cy="414000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2" r="7522" b="-21484"/>
          <a:stretch/>
        </p:blipFill>
        <p:spPr bwMode="auto">
          <a:xfrm>
            <a:off x="1793708" y="1467331"/>
            <a:ext cx="1260000" cy="411218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ZoneTexte 1"/>
          <p:cNvSpPr txBox="1"/>
          <p:nvPr/>
        </p:nvSpPr>
        <p:spPr>
          <a:xfrm>
            <a:off x="899592" y="2102659"/>
            <a:ext cx="10214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/>
              <a:t>S</a:t>
            </a:r>
            <a:r>
              <a:rPr lang="en-GB" sz="900" dirty="0" smtClean="0"/>
              <a:t>ignal embedding</a:t>
            </a:r>
            <a:endParaRPr lang="fr-FR" sz="900" dirty="0"/>
          </a:p>
        </p:txBody>
      </p:sp>
      <p:sp>
        <p:nvSpPr>
          <p:cNvPr id="3" name="Rectangle 2"/>
          <p:cNvSpPr/>
          <p:nvPr/>
        </p:nvSpPr>
        <p:spPr>
          <a:xfrm>
            <a:off x="1812758" y="1531454"/>
            <a:ext cx="308883" cy="22545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041132" y="692696"/>
            <a:ext cx="703309" cy="22545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40" name="ZoneTexte 39"/>
          <p:cNvSpPr txBox="1"/>
          <p:nvPr/>
        </p:nvSpPr>
        <p:spPr>
          <a:xfrm>
            <a:off x="2411760" y="2060848"/>
            <a:ext cx="135646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900" dirty="0" smtClean="0"/>
              <a:t>Convolution</a:t>
            </a:r>
          </a:p>
          <a:p>
            <a:pPr algn="ctr"/>
            <a:r>
              <a:rPr lang="en-GB" sz="900" dirty="0" smtClean="0"/>
              <a:t>(32 filters, size 60, </a:t>
            </a:r>
            <a:r>
              <a:rPr lang="en-GB" sz="900" dirty="0" err="1" smtClean="0"/>
              <a:t>str</a:t>
            </a:r>
            <a:r>
              <a:rPr lang="en-GB" sz="900" dirty="0" smtClean="0"/>
              <a:t> 10)</a:t>
            </a:r>
          </a:p>
          <a:p>
            <a:pPr algn="ctr"/>
            <a:r>
              <a:rPr lang="en-GB" sz="900" dirty="0" smtClean="0"/>
              <a:t>+ </a:t>
            </a:r>
            <a:r>
              <a:rPr lang="en-GB" sz="900" dirty="0" err="1" smtClean="0"/>
              <a:t>tanh</a:t>
            </a:r>
            <a:endParaRPr lang="fr-FR" sz="900" dirty="0"/>
          </a:p>
        </p:txBody>
      </p:sp>
      <p:sp>
        <p:nvSpPr>
          <p:cNvPr id="42" name="ZoneTexte 41"/>
          <p:cNvSpPr txBox="1"/>
          <p:nvPr/>
        </p:nvSpPr>
        <p:spPr>
          <a:xfrm>
            <a:off x="1814362" y="1700792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 smtClean="0"/>
              <a:t>60</a:t>
            </a:r>
            <a:endParaRPr lang="fr-FR" sz="1200" dirty="0"/>
          </a:p>
        </p:txBody>
      </p:sp>
      <p:sp>
        <p:nvSpPr>
          <p:cNvPr id="43" name="ZoneTexte 42"/>
          <p:cNvSpPr txBox="1"/>
          <p:nvPr/>
        </p:nvSpPr>
        <p:spPr>
          <a:xfrm>
            <a:off x="3547223" y="91104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…</a:t>
            </a:r>
            <a:endParaRPr lang="fr-FR" dirty="0"/>
          </a:p>
        </p:txBody>
      </p:sp>
      <p:sp>
        <p:nvSpPr>
          <p:cNvPr id="59" name="ZoneTexte 58"/>
          <p:cNvSpPr txBox="1"/>
          <p:nvPr/>
        </p:nvSpPr>
        <p:spPr>
          <a:xfrm>
            <a:off x="3763004" y="2060848"/>
            <a:ext cx="124104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900" dirty="0" smtClean="0"/>
              <a:t>Convolution</a:t>
            </a:r>
          </a:p>
          <a:p>
            <a:pPr algn="ctr"/>
            <a:r>
              <a:rPr lang="en-GB" sz="900" dirty="0" smtClean="0"/>
              <a:t>(16 filters, size 1, </a:t>
            </a:r>
            <a:r>
              <a:rPr lang="en-GB" sz="900" dirty="0" err="1" smtClean="0"/>
              <a:t>str</a:t>
            </a:r>
            <a:r>
              <a:rPr lang="en-GB" sz="900" dirty="0" smtClean="0"/>
              <a:t> 1)</a:t>
            </a:r>
          </a:p>
          <a:p>
            <a:pPr algn="ctr"/>
            <a:r>
              <a:rPr lang="en-GB" sz="900" dirty="0" smtClean="0"/>
              <a:t>+ </a:t>
            </a:r>
            <a:r>
              <a:rPr lang="en-GB" sz="900" dirty="0" err="1" smtClean="0"/>
              <a:t>tanh</a:t>
            </a:r>
            <a:endParaRPr lang="fr-FR" sz="900" dirty="0"/>
          </a:p>
        </p:txBody>
      </p:sp>
      <p:sp>
        <p:nvSpPr>
          <p:cNvPr id="74" name="ZoneTexte 73"/>
          <p:cNvSpPr txBox="1"/>
          <p:nvPr/>
        </p:nvSpPr>
        <p:spPr>
          <a:xfrm>
            <a:off x="4972298" y="2060895"/>
            <a:ext cx="118333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900" dirty="0" smtClean="0"/>
              <a:t>Convolution</a:t>
            </a:r>
          </a:p>
          <a:p>
            <a:pPr algn="ctr"/>
            <a:r>
              <a:rPr lang="en-GB" sz="900" dirty="0" smtClean="0"/>
              <a:t>(8 filters, size 1, </a:t>
            </a:r>
            <a:r>
              <a:rPr lang="en-GB" sz="900" dirty="0" err="1" smtClean="0"/>
              <a:t>str</a:t>
            </a:r>
            <a:r>
              <a:rPr lang="en-GB" sz="900" dirty="0" smtClean="0"/>
              <a:t> 1)</a:t>
            </a:r>
          </a:p>
          <a:p>
            <a:pPr algn="ctr"/>
            <a:r>
              <a:rPr lang="en-GB" sz="900" dirty="0" smtClean="0"/>
              <a:t>+ </a:t>
            </a:r>
            <a:r>
              <a:rPr lang="en-GB" sz="900" dirty="0" err="1" smtClean="0"/>
              <a:t>tanh</a:t>
            </a:r>
            <a:endParaRPr lang="fr-FR" sz="900" dirty="0"/>
          </a:p>
        </p:txBody>
      </p:sp>
      <p:sp>
        <p:nvSpPr>
          <p:cNvPr id="82" name="ZoneTexte 81"/>
          <p:cNvSpPr txBox="1"/>
          <p:nvPr/>
        </p:nvSpPr>
        <p:spPr>
          <a:xfrm>
            <a:off x="6097844" y="2060895"/>
            <a:ext cx="113845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900" dirty="0" smtClean="0"/>
              <a:t>Convolution</a:t>
            </a:r>
          </a:p>
          <a:p>
            <a:pPr algn="ctr"/>
            <a:r>
              <a:rPr lang="en-GB" sz="900" dirty="0" smtClean="0"/>
              <a:t>(1 filter, size 5, </a:t>
            </a:r>
            <a:r>
              <a:rPr lang="en-GB" sz="900" dirty="0" err="1" smtClean="0"/>
              <a:t>str</a:t>
            </a:r>
            <a:r>
              <a:rPr lang="en-GB" sz="900" dirty="0" smtClean="0"/>
              <a:t> 1)</a:t>
            </a:r>
          </a:p>
          <a:p>
            <a:pPr algn="ctr"/>
            <a:r>
              <a:rPr lang="en-GB" sz="900" dirty="0" smtClean="0"/>
              <a:t>+ </a:t>
            </a:r>
            <a:r>
              <a:rPr lang="en-GB" sz="900" dirty="0" err="1" smtClean="0"/>
              <a:t>ReLu</a:t>
            </a:r>
            <a:endParaRPr lang="fr-FR" sz="900" dirty="0"/>
          </a:p>
        </p:txBody>
      </p:sp>
      <p:sp>
        <p:nvSpPr>
          <p:cNvPr id="83" name="Rectangle 82"/>
          <p:cNvSpPr/>
          <p:nvPr/>
        </p:nvSpPr>
        <p:spPr>
          <a:xfrm>
            <a:off x="3083177" y="749449"/>
            <a:ext cx="703309" cy="22545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53" name="ZoneTexte 52"/>
          <p:cNvSpPr txBox="1"/>
          <p:nvPr/>
        </p:nvSpPr>
        <p:spPr>
          <a:xfrm>
            <a:off x="3509639" y="1576392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 smtClean="0"/>
              <a:t>1</a:t>
            </a:r>
            <a:endParaRPr lang="fr-FR" sz="1200" dirty="0"/>
          </a:p>
        </p:txBody>
      </p:sp>
      <p:sp>
        <p:nvSpPr>
          <p:cNvPr id="97" name="Rectangle 96"/>
          <p:cNvSpPr/>
          <p:nvPr/>
        </p:nvSpPr>
        <p:spPr>
          <a:xfrm>
            <a:off x="5348085" y="898024"/>
            <a:ext cx="703309" cy="22545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98" name="ZoneTexte 97"/>
          <p:cNvSpPr txBox="1"/>
          <p:nvPr/>
        </p:nvSpPr>
        <p:spPr>
          <a:xfrm>
            <a:off x="5697973" y="91104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…</a:t>
            </a:r>
            <a:endParaRPr lang="fr-FR" dirty="0"/>
          </a:p>
        </p:txBody>
      </p:sp>
      <p:sp>
        <p:nvSpPr>
          <p:cNvPr id="100" name="ZoneTexte 99"/>
          <p:cNvSpPr txBox="1"/>
          <p:nvPr/>
        </p:nvSpPr>
        <p:spPr>
          <a:xfrm>
            <a:off x="5531195" y="1433667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/>
              <a:t>5</a:t>
            </a:r>
            <a:endParaRPr lang="fr-FR" sz="1200" dirty="0"/>
          </a:p>
        </p:txBody>
      </p:sp>
      <p:sp>
        <p:nvSpPr>
          <p:cNvPr id="102" name="Rectangle 101"/>
          <p:cNvSpPr/>
          <p:nvPr/>
        </p:nvSpPr>
        <p:spPr>
          <a:xfrm>
            <a:off x="5596241" y="1241873"/>
            <a:ext cx="703309" cy="22545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5596241" y="1243122"/>
            <a:ext cx="112282" cy="226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04" name="Rectangle 103"/>
          <p:cNvSpPr/>
          <p:nvPr/>
        </p:nvSpPr>
        <p:spPr>
          <a:xfrm rot="5400000">
            <a:off x="6483788" y="1020666"/>
            <a:ext cx="703309" cy="22545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4196219" y="746584"/>
            <a:ext cx="703309" cy="22545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06" name="ZoneTexte 105"/>
          <p:cNvSpPr txBox="1"/>
          <p:nvPr/>
        </p:nvSpPr>
        <p:spPr>
          <a:xfrm>
            <a:off x="4641898" y="91104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…</a:t>
            </a:r>
            <a:endParaRPr lang="fr-FR" dirty="0"/>
          </a:p>
        </p:txBody>
      </p:sp>
      <p:sp>
        <p:nvSpPr>
          <p:cNvPr id="107" name="Rectangle 106"/>
          <p:cNvSpPr/>
          <p:nvPr/>
        </p:nvSpPr>
        <p:spPr>
          <a:xfrm>
            <a:off x="4244028" y="812338"/>
            <a:ext cx="703309" cy="22545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08" name="ZoneTexte 107"/>
          <p:cNvSpPr txBox="1"/>
          <p:nvPr/>
        </p:nvSpPr>
        <p:spPr>
          <a:xfrm>
            <a:off x="4552571" y="1520957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 smtClean="0"/>
              <a:t>1</a:t>
            </a:r>
            <a:endParaRPr lang="fr-FR" sz="1200" dirty="0"/>
          </a:p>
        </p:txBody>
      </p:sp>
      <p:sp>
        <p:nvSpPr>
          <p:cNvPr id="109" name="Rectangle 108"/>
          <p:cNvSpPr/>
          <p:nvPr/>
        </p:nvSpPr>
        <p:spPr>
          <a:xfrm>
            <a:off x="4558956" y="1244592"/>
            <a:ext cx="703309" cy="22545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4619055" y="1324077"/>
            <a:ext cx="703309" cy="22545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4617617" y="1326482"/>
            <a:ext cx="112282" cy="226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18" name="Rectangle 117"/>
          <p:cNvSpPr/>
          <p:nvPr/>
        </p:nvSpPr>
        <p:spPr>
          <a:xfrm rot="5400000">
            <a:off x="7153291" y="1019400"/>
            <a:ext cx="480369" cy="22545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19" name="ZoneTexte 118"/>
          <p:cNvSpPr txBox="1"/>
          <p:nvPr/>
        </p:nvSpPr>
        <p:spPr>
          <a:xfrm>
            <a:off x="6738590" y="571972"/>
            <a:ext cx="7761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900" dirty="0" smtClean="0"/>
              <a:t>Max-pooling</a:t>
            </a:r>
            <a:endParaRPr lang="fr-FR" sz="900" dirty="0"/>
          </a:p>
        </p:txBody>
      </p:sp>
      <p:sp>
        <p:nvSpPr>
          <p:cNvPr id="120" name="Rectangle 119"/>
          <p:cNvSpPr/>
          <p:nvPr/>
        </p:nvSpPr>
        <p:spPr>
          <a:xfrm rot="5400000">
            <a:off x="7207352" y="1012018"/>
            <a:ext cx="1507604" cy="22545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21" name="Rectangle 120"/>
          <p:cNvSpPr/>
          <p:nvPr/>
        </p:nvSpPr>
        <p:spPr>
          <a:xfrm rot="5400000">
            <a:off x="8236024" y="1012018"/>
            <a:ext cx="528406" cy="22545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22" name="Rectangle 121"/>
          <p:cNvSpPr/>
          <p:nvPr/>
        </p:nvSpPr>
        <p:spPr>
          <a:xfrm rot="5400000">
            <a:off x="8880462" y="1012017"/>
            <a:ext cx="224095" cy="22545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23" name="ZoneTexte 122"/>
          <p:cNvSpPr txBox="1"/>
          <p:nvPr/>
        </p:nvSpPr>
        <p:spPr>
          <a:xfrm>
            <a:off x="7237529" y="1916832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900" dirty="0" smtClean="0"/>
              <a:t>Fully-connected</a:t>
            </a:r>
          </a:p>
          <a:p>
            <a:pPr algn="ctr"/>
            <a:r>
              <a:rPr lang="en-GB" sz="900" dirty="0" smtClean="0"/>
              <a:t>(64 neurons)</a:t>
            </a:r>
            <a:endParaRPr lang="fr-FR" sz="900" dirty="0"/>
          </a:p>
        </p:txBody>
      </p:sp>
      <p:sp>
        <p:nvSpPr>
          <p:cNvPr id="124" name="ZoneTexte 123"/>
          <p:cNvSpPr txBox="1"/>
          <p:nvPr/>
        </p:nvSpPr>
        <p:spPr>
          <a:xfrm>
            <a:off x="8006375" y="1848743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900" dirty="0" smtClean="0"/>
              <a:t>Fully-connected</a:t>
            </a:r>
          </a:p>
          <a:p>
            <a:pPr algn="ctr"/>
            <a:r>
              <a:rPr lang="en-GB" sz="900" dirty="0" smtClean="0"/>
              <a:t>(16 neurons)</a:t>
            </a:r>
            <a:endParaRPr lang="fr-FR" sz="900" dirty="0"/>
          </a:p>
        </p:txBody>
      </p:sp>
      <p:sp>
        <p:nvSpPr>
          <p:cNvPr id="125" name="ZoneTexte 124"/>
          <p:cNvSpPr txBox="1"/>
          <p:nvPr/>
        </p:nvSpPr>
        <p:spPr>
          <a:xfrm>
            <a:off x="8702554" y="1260302"/>
            <a:ext cx="5309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900" b="1" dirty="0" smtClean="0">
                <a:solidFill>
                  <a:schemeClr val="accent2">
                    <a:lumMod val="75000"/>
                  </a:schemeClr>
                </a:solidFill>
              </a:rPr>
              <a:t>Output</a:t>
            </a:r>
          </a:p>
        </p:txBody>
      </p:sp>
      <p:sp>
        <p:nvSpPr>
          <p:cNvPr id="126" name="Rectangle 125"/>
          <p:cNvSpPr/>
          <p:nvPr/>
        </p:nvSpPr>
        <p:spPr>
          <a:xfrm rot="5400000">
            <a:off x="6778723" y="1315243"/>
            <a:ext cx="112282" cy="2268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tx1"/>
                </a:solidFill>
                <a:prstDash val="dash"/>
              </a:ln>
              <a:noFill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3125222" y="806202"/>
            <a:ext cx="703309" cy="22545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3167267" y="862954"/>
            <a:ext cx="703309" cy="22545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3417593" y="1196752"/>
            <a:ext cx="703309" cy="22545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3470890" y="1259584"/>
            <a:ext cx="703309" cy="22545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3524187" y="1322416"/>
            <a:ext cx="703309" cy="22545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3577484" y="1385248"/>
            <a:ext cx="703309" cy="22545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574685" y="1385333"/>
            <a:ext cx="112282" cy="226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cxnSp>
        <p:nvCxnSpPr>
          <p:cNvPr id="48" name="Connecteur droit 47"/>
          <p:cNvCxnSpPr/>
          <p:nvPr/>
        </p:nvCxnSpPr>
        <p:spPr>
          <a:xfrm flipV="1">
            <a:off x="3686175" y="781050"/>
            <a:ext cx="550069" cy="8286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 flipV="1">
            <a:off x="3686967" y="783431"/>
            <a:ext cx="551658" cy="6019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 flipV="1">
            <a:off x="2121641" y="731044"/>
            <a:ext cx="947790" cy="8004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 flipV="1">
            <a:off x="2121641" y="731044"/>
            <a:ext cx="952553" cy="10258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eur droit 150"/>
          <p:cNvCxnSpPr/>
          <p:nvPr/>
        </p:nvCxnSpPr>
        <p:spPr>
          <a:xfrm flipV="1">
            <a:off x="4724400" y="946549"/>
            <a:ext cx="684909" cy="6060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cteur droit 151"/>
          <p:cNvCxnSpPr/>
          <p:nvPr/>
        </p:nvCxnSpPr>
        <p:spPr>
          <a:xfrm flipV="1">
            <a:off x="4729899" y="948932"/>
            <a:ext cx="681791" cy="3775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eur droit 156"/>
          <p:cNvCxnSpPr/>
          <p:nvPr/>
        </p:nvCxnSpPr>
        <p:spPr>
          <a:xfrm flipV="1">
            <a:off x="5704999" y="863600"/>
            <a:ext cx="1089501" cy="6120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eur droit 157"/>
          <p:cNvCxnSpPr/>
          <p:nvPr/>
        </p:nvCxnSpPr>
        <p:spPr>
          <a:xfrm flipV="1">
            <a:off x="5710498" y="857250"/>
            <a:ext cx="1084002" cy="3923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cteur droit 161"/>
          <p:cNvCxnSpPr/>
          <p:nvPr/>
        </p:nvCxnSpPr>
        <p:spPr>
          <a:xfrm flipV="1">
            <a:off x="6948488" y="933450"/>
            <a:ext cx="435768" cy="43815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cteur droit 162"/>
          <p:cNvCxnSpPr/>
          <p:nvPr/>
        </p:nvCxnSpPr>
        <p:spPr>
          <a:xfrm flipV="1">
            <a:off x="6948264" y="933450"/>
            <a:ext cx="435992" cy="55574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Connecteur droit 174"/>
          <p:cNvCxnSpPr/>
          <p:nvPr/>
        </p:nvCxnSpPr>
        <p:spPr>
          <a:xfrm>
            <a:off x="7499350" y="1371600"/>
            <a:ext cx="349250" cy="50165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necteur droit 175"/>
          <p:cNvCxnSpPr/>
          <p:nvPr/>
        </p:nvCxnSpPr>
        <p:spPr>
          <a:xfrm flipV="1">
            <a:off x="7493000" y="373856"/>
            <a:ext cx="357981" cy="52149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necteur droit 184"/>
          <p:cNvCxnSpPr/>
          <p:nvPr/>
        </p:nvCxnSpPr>
        <p:spPr>
          <a:xfrm flipV="1">
            <a:off x="8058150" y="1384300"/>
            <a:ext cx="342900" cy="48895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onnecteur droit 187"/>
          <p:cNvCxnSpPr/>
          <p:nvPr/>
        </p:nvCxnSpPr>
        <p:spPr>
          <a:xfrm>
            <a:off x="8067675" y="376238"/>
            <a:ext cx="328613" cy="48815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necteur droit 192"/>
          <p:cNvCxnSpPr/>
          <p:nvPr/>
        </p:nvCxnSpPr>
        <p:spPr>
          <a:xfrm flipV="1">
            <a:off x="8605838" y="1231106"/>
            <a:ext cx="280987" cy="15478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onnecteur droit 196"/>
          <p:cNvCxnSpPr/>
          <p:nvPr/>
        </p:nvCxnSpPr>
        <p:spPr>
          <a:xfrm>
            <a:off x="8601075" y="862013"/>
            <a:ext cx="283369" cy="15478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ZoneTexte 63"/>
          <p:cNvSpPr txBox="1"/>
          <p:nvPr/>
        </p:nvSpPr>
        <p:spPr>
          <a:xfrm>
            <a:off x="327852" y="891944"/>
            <a:ext cx="7473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900" b="1" dirty="0" smtClean="0">
                <a:solidFill>
                  <a:schemeClr val="accent1">
                    <a:lumMod val="75000"/>
                  </a:schemeClr>
                </a:solidFill>
              </a:rPr>
              <a:t>Input signal</a:t>
            </a:r>
          </a:p>
        </p:txBody>
      </p:sp>
    </p:spTree>
    <p:extLst>
      <p:ext uri="{BB962C8B-B14F-4D97-AF65-F5344CB8AC3E}">
        <p14:creationId xmlns:p14="http://schemas.microsoft.com/office/powerpoint/2010/main" val="369163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54" y="1133804"/>
            <a:ext cx="1276917" cy="623948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489"/>
          <a:stretch/>
        </p:blipFill>
        <p:spPr bwMode="auto">
          <a:xfrm>
            <a:off x="1490514" y="836712"/>
            <a:ext cx="1260000" cy="412925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98" r="7827" b="-8800"/>
          <a:stretch/>
        </p:blipFill>
        <p:spPr bwMode="auto">
          <a:xfrm>
            <a:off x="1648420" y="1162969"/>
            <a:ext cx="1286481" cy="414000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2" r="7522" b="-21484"/>
          <a:stretch/>
        </p:blipFill>
        <p:spPr bwMode="auto">
          <a:xfrm>
            <a:off x="1793708" y="1467331"/>
            <a:ext cx="1260000" cy="411218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ZoneTexte 1"/>
          <p:cNvSpPr txBox="1"/>
          <p:nvPr/>
        </p:nvSpPr>
        <p:spPr>
          <a:xfrm>
            <a:off x="899592" y="2102659"/>
            <a:ext cx="10214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/>
              <a:t>S</a:t>
            </a:r>
            <a:r>
              <a:rPr lang="en-GB" sz="900" dirty="0" smtClean="0"/>
              <a:t>ignal embedding</a:t>
            </a:r>
            <a:endParaRPr lang="fr-FR" sz="900" dirty="0"/>
          </a:p>
        </p:txBody>
      </p:sp>
      <p:sp>
        <p:nvSpPr>
          <p:cNvPr id="3" name="Rectangle 2"/>
          <p:cNvSpPr/>
          <p:nvPr/>
        </p:nvSpPr>
        <p:spPr>
          <a:xfrm>
            <a:off x="1812758" y="1531454"/>
            <a:ext cx="308883" cy="22545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041132" y="692696"/>
            <a:ext cx="703309" cy="22545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40" name="ZoneTexte 39"/>
          <p:cNvSpPr txBox="1"/>
          <p:nvPr/>
        </p:nvSpPr>
        <p:spPr>
          <a:xfrm>
            <a:off x="2411760" y="2060848"/>
            <a:ext cx="135646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900" dirty="0" smtClean="0"/>
              <a:t>Convolution</a:t>
            </a:r>
          </a:p>
          <a:p>
            <a:pPr algn="ctr"/>
            <a:r>
              <a:rPr lang="en-GB" sz="900" dirty="0" smtClean="0"/>
              <a:t>(32 filters, size 60, </a:t>
            </a:r>
            <a:r>
              <a:rPr lang="en-GB" sz="900" dirty="0" err="1" smtClean="0"/>
              <a:t>str</a:t>
            </a:r>
            <a:r>
              <a:rPr lang="en-GB" sz="900" dirty="0" smtClean="0"/>
              <a:t> 10)</a:t>
            </a:r>
          </a:p>
          <a:p>
            <a:pPr algn="ctr"/>
            <a:r>
              <a:rPr lang="en-GB" sz="900" dirty="0" smtClean="0"/>
              <a:t>+ </a:t>
            </a:r>
            <a:r>
              <a:rPr lang="en-GB" sz="900" dirty="0" err="1" smtClean="0"/>
              <a:t>tanh</a:t>
            </a:r>
            <a:endParaRPr lang="fr-FR" sz="900" dirty="0"/>
          </a:p>
        </p:txBody>
      </p:sp>
      <p:sp>
        <p:nvSpPr>
          <p:cNvPr id="42" name="ZoneTexte 41"/>
          <p:cNvSpPr txBox="1"/>
          <p:nvPr/>
        </p:nvSpPr>
        <p:spPr>
          <a:xfrm>
            <a:off x="1814362" y="1700792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 smtClean="0"/>
              <a:t>60</a:t>
            </a:r>
            <a:endParaRPr lang="fr-FR" sz="1200" dirty="0"/>
          </a:p>
        </p:txBody>
      </p:sp>
      <p:sp>
        <p:nvSpPr>
          <p:cNvPr id="43" name="ZoneTexte 42"/>
          <p:cNvSpPr txBox="1"/>
          <p:nvPr/>
        </p:nvSpPr>
        <p:spPr>
          <a:xfrm>
            <a:off x="3547223" y="91104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…</a:t>
            </a:r>
            <a:endParaRPr lang="fr-FR" dirty="0"/>
          </a:p>
        </p:txBody>
      </p:sp>
      <p:sp>
        <p:nvSpPr>
          <p:cNvPr id="59" name="ZoneTexte 58"/>
          <p:cNvSpPr txBox="1"/>
          <p:nvPr/>
        </p:nvSpPr>
        <p:spPr>
          <a:xfrm>
            <a:off x="3731254" y="2060848"/>
            <a:ext cx="124104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900" dirty="0" smtClean="0"/>
              <a:t>Convolution</a:t>
            </a:r>
          </a:p>
          <a:p>
            <a:pPr algn="ctr"/>
            <a:r>
              <a:rPr lang="en-GB" sz="900" dirty="0" smtClean="0"/>
              <a:t>(16 filters, size 1, </a:t>
            </a:r>
            <a:r>
              <a:rPr lang="en-GB" sz="900" dirty="0" err="1" smtClean="0"/>
              <a:t>str</a:t>
            </a:r>
            <a:r>
              <a:rPr lang="en-GB" sz="900" dirty="0" smtClean="0"/>
              <a:t> 1)</a:t>
            </a:r>
          </a:p>
          <a:p>
            <a:pPr algn="ctr"/>
            <a:r>
              <a:rPr lang="en-GB" sz="900" dirty="0" smtClean="0"/>
              <a:t>+ </a:t>
            </a:r>
            <a:r>
              <a:rPr lang="en-GB" sz="900" dirty="0" err="1" smtClean="0"/>
              <a:t>tanh</a:t>
            </a:r>
            <a:endParaRPr lang="fr-FR" sz="900" dirty="0"/>
          </a:p>
        </p:txBody>
      </p:sp>
      <p:sp>
        <p:nvSpPr>
          <p:cNvPr id="74" name="ZoneTexte 73"/>
          <p:cNvSpPr txBox="1"/>
          <p:nvPr/>
        </p:nvSpPr>
        <p:spPr>
          <a:xfrm>
            <a:off x="4883398" y="2060895"/>
            <a:ext cx="118333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900" dirty="0" smtClean="0"/>
              <a:t>Convolution</a:t>
            </a:r>
          </a:p>
          <a:p>
            <a:pPr algn="ctr"/>
            <a:r>
              <a:rPr lang="en-GB" sz="900" dirty="0" smtClean="0"/>
              <a:t>(8 filters, size 1, </a:t>
            </a:r>
            <a:r>
              <a:rPr lang="en-GB" sz="900" dirty="0" err="1" smtClean="0"/>
              <a:t>str</a:t>
            </a:r>
            <a:r>
              <a:rPr lang="en-GB" sz="900" dirty="0" smtClean="0"/>
              <a:t> 1)</a:t>
            </a:r>
          </a:p>
          <a:p>
            <a:pPr algn="ctr"/>
            <a:r>
              <a:rPr lang="en-GB" sz="900" dirty="0" smtClean="0"/>
              <a:t>+ </a:t>
            </a:r>
            <a:r>
              <a:rPr lang="en-GB" sz="900" dirty="0" err="1" smtClean="0"/>
              <a:t>tanh</a:t>
            </a:r>
            <a:endParaRPr lang="fr-FR" sz="900" dirty="0"/>
          </a:p>
        </p:txBody>
      </p:sp>
      <p:sp>
        <p:nvSpPr>
          <p:cNvPr id="82" name="ZoneTexte 81"/>
          <p:cNvSpPr txBox="1"/>
          <p:nvPr/>
        </p:nvSpPr>
        <p:spPr>
          <a:xfrm>
            <a:off x="5972567" y="2060895"/>
            <a:ext cx="118333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900" dirty="0" smtClean="0"/>
              <a:t>Convolution</a:t>
            </a:r>
          </a:p>
          <a:p>
            <a:pPr algn="ctr"/>
            <a:r>
              <a:rPr lang="en-GB" sz="900" dirty="0" smtClean="0"/>
              <a:t>(3 filters, size 1, </a:t>
            </a:r>
            <a:r>
              <a:rPr lang="en-GB" sz="900" dirty="0" err="1" smtClean="0"/>
              <a:t>str</a:t>
            </a:r>
            <a:r>
              <a:rPr lang="en-GB" sz="900" dirty="0" smtClean="0"/>
              <a:t> 1)</a:t>
            </a:r>
          </a:p>
          <a:p>
            <a:pPr algn="ctr"/>
            <a:r>
              <a:rPr lang="en-GB" sz="900" dirty="0" smtClean="0"/>
              <a:t>+ sigmoid</a:t>
            </a:r>
            <a:endParaRPr lang="fr-FR" sz="900" dirty="0"/>
          </a:p>
        </p:txBody>
      </p:sp>
      <p:sp>
        <p:nvSpPr>
          <p:cNvPr id="83" name="Rectangle 82"/>
          <p:cNvSpPr/>
          <p:nvPr/>
        </p:nvSpPr>
        <p:spPr>
          <a:xfrm>
            <a:off x="3083177" y="749449"/>
            <a:ext cx="703309" cy="22545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53" name="ZoneTexte 52"/>
          <p:cNvSpPr txBox="1"/>
          <p:nvPr/>
        </p:nvSpPr>
        <p:spPr>
          <a:xfrm>
            <a:off x="3509639" y="1576392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 smtClean="0"/>
              <a:t>1</a:t>
            </a:r>
            <a:endParaRPr lang="fr-FR" sz="1200" dirty="0"/>
          </a:p>
        </p:txBody>
      </p:sp>
      <p:sp>
        <p:nvSpPr>
          <p:cNvPr id="97" name="Rectangle 96"/>
          <p:cNvSpPr/>
          <p:nvPr/>
        </p:nvSpPr>
        <p:spPr>
          <a:xfrm>
            <a:off x="5348085" y="898024"/>
            <a:ext cx="703309" cy="22545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98" name="ZoneTexte 97"/>
          <p:cNvSpPr txBox="1"/>
          <p:nvPr/>
        </p:nvSpPr>
        <p:spPr>
          <a:xfrm>
            <a:off x="5697973" y="91104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…</a:t>
            </a:r>
            <a:endParaRPr lang="fr-FR" dirty="0"/>
          </a:p>
        </p:txBody>
      </p:sp>
      <p:sp>
        <p:nvSpPr>
          <p:cNvPr id="100" name="ZoneTexte 99"/>
          <p:cNvSpPr txBox="1"/>
          <p:nvPr/>
        </p:nvSpPr>
        <p:spPr>
          <a:xfrm>
            <a:off x="5531195" y="1433667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/>
              <a:t>5</a:t>
            </a:r>
            <a:endParaRPr lang="fr-FR" sz="1200" dirty="0"/>
          </a:p>
        </p:txBody>
      </p:sp>
      <p:sp>
        <p:nvSpPr>
          <p:cNvPr id="102" name="Rectangle 101"/>
          <p:cNvSpPr/>
          <p:nvPr/>
        </p:nvSpPr>
        <p:spPr>
          <a:xfrm>
            <a:off x="5596241" y="1241873"/>
            <a:ext cx="703309" cy="22545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5596241" y="1243122"/>
            <a:ext cx="112282" cy="226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6516216" y="840543"/>
            <a:ext cx="703309" cy="22545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4196219" y="746584"/>
            <a:ext cx="703309" cy="22545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06" name="ZoneTexte 105"/>
          <p:cNvSpPr txBox="1"/>
          <p:nvPr/>
        </p:nvSpPr>
        <p:spPr>
          <a:xfrm>
            <a:off x="4641898" y="91104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…</a:t>
            </a:r>
            <a:endParaRPr lang="fr-FR" dirty="0"/>
          </a:p>
        </p:txBody>
      </p:sp>
      <p:sp>
        <p:nvSpPr>
          <p:cNvPr id="107" name="Rectangle 106"/>
          <p:cNvSpPr/>
          <p:nvPr/>
        </p:nvSpPr>
        <p:spPr>
          <a:xfrm>
            <a:off x="4244028" y="812338"/>
            <a:ext cx="703309" cy="22545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08" name="ZoneTexte 107"/>
          <p:cNvSpPr txBox="1"/>
          <p:nvPr/>
        </p:nvSpPr>
        <p:spPr>
          <a:xfrm>
            <a:off x="4552571" y="1520957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 smtClean="0"/>
              <a:t>1</a:t>
            </a:r>
            <a:endParaRPr lang="fr-FR" sz="1200" dirty="0"/>
          </a:p>
        </p:txBody>
      </p:sp>
      <p:sp>
        <p:nvSpPr>
          <p:cNvPr id="109" name="Rectangle 108"/>
          <p:cNvSpPr/>
          <p:nvPr/>
        </p:nvSpPr>
        <p:spPr>
          <a:xfrm>
            <a:off x="4558956" y="1244592"/>
            <a:ext cx="703309" cy="22545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4619055" y="1324077"/>
            <a:ext cx="703309" cy="22545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4617617" y="1326482"/>
            <a:ext cx="112282" cy="226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3125222" y="806202"/>
            <a:ext cx="703309" cy="22545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3167267" y="862954"/>
            <a:ext cx="703309" cy="22545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3417593" y="1196752"/>
            <a:ext cx="703309" cy="22545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3470890" y="1259584"/>
            <a:ext cx="703309" cy="22545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3524187" y="1322416"/>
            <a:ext cx="703309" cy="22545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3577484" y="1385248"/>
            <a:ext cx="703309" cy="22545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574685" y="1385333"/>
            <a:ext cx="112282" cy="226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cxnSp>
        <p:nvCxnSpPr>
          <p:cNvPr id="48" name="Connecteur droit 47"/>
          <p:cNvCxnSpPr/>
          <p:nvPr/>
        </p:nvCxnSpPr>
        <p:spPr>
          <a:xfrm flipV="1">
            <a:off x="3686175" y="781050"/>
            <a:ext cx="550069" cy="8286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 flipV="1">
            <a:off x="3686967" y="783431"/>
            <a:ext cx="551658" cy="6019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 flipV="1">
            <a:off x="2121641" y="731044"/>
            <a:ext cx="947790" cy="8004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 flipV="1">
            <a:off x="2121641" y="731044"/>
            <a:ext cx="952553" cy="10258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eur droit 150"/>
          <p:cNvCxnSpPr/>
          <p:nvPr/>
        </p:nvCxnSpPr>
        <p:spPr>
          <a:xfrm flipV="1">
            <a:off x="4724400" y="946549"/>
            <a:ext cx="684909" cy="6060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cteur droit 151"/>
          <p:cNvCxnSpPr/>
          <p:nvPr/>
        </p:nvCxnSpPr>
        <p:spPr>
          <a:xfrm flipV="1">
            <a:off x="4729899" y="948932"/>
            <a:ext cx="681791" cy="3775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eur droit 156"/>
          <p:cNvCxnSpPr/>
          <p:nvPr/>
        </p:nvCxnSpPr>
        <p:spPr>
          <a:xfrm flipV="1">
            <a:off x="5704999" y="882650"/>
            <a:ext cx="892651" cy="5930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eur droit 157"/>
          <p:cNvCxnSpPr/>
          <p:nvPr/>
        </p:nvCxnSpPr>
        <p:spPr>
          <a:xfrm flipV="1">
            <a:off x="5710498" y="882650"/>
            <a:ext cx="887152" cy="3669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6668616" y="992943"/>
            <a:ext cx="703309" cy="22545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821016" y="1145343"/>
            <a:ext cx="703309" cy="225458"/>
          </a:xfrm>
          <a:prstGeom prst="rect">
            <a:avLst/>
          </a:prstGeom>
          <a:solidFill>
            <a:schemeClr val="accent2">
              <a:lumMod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66" name="ZoneTexte 65"/>
          <p:cNvSpPr txBox="1"/>
          <p:nvPr/>
        </p:nvSpPr>
        <p:spPr>
          <a:xfrm>
            <a:off x="327852" y="891944"/>
            <a:ext cx="7473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900" b="1" dirty="0" smtClean="0">
                <a:solidFill>
                  <a:schemeClr val="accent1">
                    <a:lumMod val="75000"/>
                  </a:schemeClr>
                </a:solidFill>
              </a:rPr>
              <a:t>Input signal</a:t>
            </a:r>
          </a:p>
        </p:txBody>
      </p:sp>
      <p:sp>
        <p:nvSpPr>
          <p:cNvPr id="67" name="ZoneTexte 66"/>
          <p:cNvSpPr txBox="1"/>
          <p:nvPr/>
        </p:nvSpPr>
        <p:spPr>
          <a:xfrm>
            <a:off x="6555558" y="605880"/>
            <a:ext cx="5309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900" b="1" dirty="0" smtClean="0">
                <a:solidFill>
                  <a:schemeClr val="accent2">
                    <a:lumMod val="75000"/>
                  </a:schemeClr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86823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/>
          <p:cNvGrpSpPr/>
          <p:nvPr/>
        </p:nvGrpSpPr>
        <p:grpSpPr>
          <a:xfrm>
            <a:off x="1971812" y="4483934"/>
            <a:ext cx="288032" cy="298319"/>
            <a:chOff x="2411760" y="2204864"/>
            <a:chExt cx="2016224" cy="2088232"/>
          </a:xfrm>
          <a:solidFill>
            <a:srgbClr val="1F77B4"/>
          </a:solidFill>
        </p:grpSpPr>
        <p:sp>
          <p:nvSpPr>
            <p:cNvPr id="21" name="Cylindre 20"/>
            <p:cNvSpPr/>
            <p:nvPr/>
          </p:nvSpPr>
          <p:spPr>
            <a:xfrm>
              <a:off x="2411760" y="2204864"/>
              <a:ext cx="2016224" cy="2088232"/>
            </a:xfrm>
            <a:prstGeom prst="can">
              <a:avLst>
                <a:gd name="adj" fmla="val 32559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Cylindre 21"/>
            <p:cNvSpPr/>
            <p:nvPr/>
          </p:nvSpPr>
          <p:spPr>
            <a:xfrm>
              <a:off x="3167450" y="2334243"/>
              <a:ext cx="489605" cy="269985"/>
            </a:xfrm>
            <a:prstGeom prst="can">
              <a:avLst>
                <a:gd name="adj" fmla="val 47474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7" name="Groupe 16"/>
          <p:cNvGrpSpPr/>
          <p:nvPr/>
        </p:nvGrpSpPr>
        <p:grpSpPr>
          <a:xfrm>
            <a:off x="4427984" y="4483934"/>
            <a:ext cx="288032" cy="298319"/>
            <a:chOff x="2411760" y="2204864"/>
            <a:chExt cx="2016224" cy="2088232"/>
          </a:xfrm>
          <a:solidFill>
            <a:srgbClr val="1F77B4"/>
          </a:solidFill>
        </p:grpSpPr>
        <p:sp>
          <p:nvSpPr>
            <p:cNvPr id="18" name="Cylindre 17"/>
            <p:cNvSpPr/>
            <p:nvPr/>
          </p:nvSpPr>
          <p:spPr>
            <a:xfrm>
              <a:off x="2411760" y="2204864"/>
              <a:ext cx="2016224" cy="2088232"/>
            </a:xfrm>
            <a:prstGeom prst="can">
              <a:avLst>
                <a:gd name="adj" fmla="val 32559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Cylindre 18"/>
            <p:cNvSpPr/>
            <p:nvPr/>
          </p:nvSpPr>
          <p:spPr>
            <a:xfrm>
              <a:off x="3167450" y="2334243"/>
              <a:ext cx="489605" cy="269985"/>
            </a:xfrm>
            <a:prstGeom prst="can">
              <a:avLst>
                <a:gd name="adj" fmla="val 47474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6" name="Groupe 5"/>
          <p:cNvGrpSpPr/>
          <p:nvPr/>
        </p:nvGrpSpPr>
        <p:grpSpPr>
          <a:xfrm>
            <a:off x="5709108" y="3985883"/>
            <a:ext cx="2016224" cy="2088232"/>
            <a:chOff x="2411760" y="2204864"/>
            <a:chExt cx="2016224" cy="2088232"/>
          </a:xfrm>
          <a:solidFill>
            <a:srgbClr val="1F77B4"/>
          </a:solidFill>
        </p:grpSpPr>
        <p:sp>
          <p:nvSpPr>
            <p:cNvPr id="4" name="Cylindre 3"/>
            <p:cNvSpPr/>
            <p:nvPr/>
          </p:nvSpPr>
          <p:spPr>
            <a:xfrm>
              <a:off x="2411760" y="2204864"/>
              <a:ext cx="2016224" cy="2088232"/>
            </a:xfrm>
            <a:prstGeom prst="can">
              <a:avLst>
                <a:gd name="adj" fmla="val 32559"/>
              </a:avLst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Cylindre 4"/>
            <p:cNvSpPr/>
            <p:nvPr/>
          </p:nvSpPr>
          <p:spPr>
            <a:xfrm>
              <a:off x="3167450" y="2334243"/>
              <a:ext cx="489605" cy="269985"/>
            </a:xfrm>
            <a:prstGeom prst="can">
              <a:avLst>
                <a:gd name="adj" fmla="val 47474"/>
              </a:avLst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1" name="Groupe 10"/>
          <p:cNvGrpSpPr/>
          <p:nvPr/>
        </p:nvGrpSpPr>
        <p:grpSpPr>
          <a:xfrm>
            <a:off x="678992" y="5810363"/>
            <a:ext cx="288032" cy="298319"/>
            <a:chOff x="2411760" y="2204864"/>
            <a:chExt cx="2016224" cy="2088232"/>
          </a:xfrm>
          <a:solidFill>
            <a:srgbClr val="1F77B4"/>
          </a:solidFill>
        </p:grpSpPr>
        <p:sp>
          <p:nvSpPr>
            <p:cNvPr id="12" name="Cylindre 11"/>
            <p:cNvSpPr/>
            <p:nvPr/>
          </p:nvSpPr>
          <p:spPr>
            <a:xfrm>
              <a:off x="2411760" y="2204864"/>
              <a:ext cx="2016224" cy="2088232"/>
            </a:xfrm>
            <a:prstGeom prst="can">
              <a:avLst>
                <a:gd name="adj" fmla="val 32559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Cylindre 12"/>
            <p:cNvSpPr/>
            <p:nvPr/>
          </p:nvSpPr>
          <p:spPr>
            <a:xfrm>
              <a:off x="3167450" y="2334243"/>
              <a:ext cx="489605" cy="269985"/>
            </a:xfrm>
            <a:prstGeom prst="can">
              <a:avLst>
                <a:gd name="adj" fmla="val 47474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4" name="Groupe 13"/>
          <p:cNvGrpSpPr/>
          <p:nvPr/>
        </p:nvGrpSpPr>
        <p:grpSpPr>
          <a:xfrm>
            <a:off x="3138268" y="5810362"/>
            <a:ext cx="288032" cy="298319"/>
            <a:chOff x="2411760" y="2204864"/>
            <a:chExt cx="2016224" cy="2088232"/>
          </a:xfrm>
          <a:solidFill>
            <a:srgbClr val="1F77B4"/>
          </a:solidFill>
        </p:grpSpPr>
        <p:sp>
          <p:nvSpPr>
            <p:cNvPr id="15" name="Cylindre 14"/>
            <p:cNvSpPr/>
            <p:nvPr/>
          </p:nvSpPr>
          <p:spPr>
            <a:xfrm>
              <a:off x="2411760" y="2204864"/>
              <a:ext cx="2016224" cy="2088232"/>
            </a:xfrm>
            <a:prstGeom prst="can">
              <a:avLst>
                <a:gd name="adj" fmla="val 32559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Cylindre 15"/>
            <p:cNvSpPr/>
            <p:nvPr/>
          </p:nvSpPr>
          <p:spPr>
            <a:xfrm>
              <a:off x="3167450" y="2334243"/>
              <a:ext cx="489605" cy="269985"/>
            </a:xfrm>
            <a:prstGeom prst="can">
              <a:avLst>
                <a:gd name="adj" fmla="val 47474"/>
              </a:avLst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7" name="Cube 6"/>
          <p:cNvSpPr/>
          <p:nvPr/>
        </p:nvSpPr>
        <p:spPr>
          <a:xfrm>
            <a:off x="683568" y="4414918"/>
            <a:ext cx="4037024" cy="1530170"/>
          </a:xfrm>
          <a:prstGeom prst="cube">
            <a:avLst>
              <a:gd name="adj" fmla="val 87579"/>
            </a:avLst>
          </a:prstGeom>
          <a:solidFill>
            <a:schemeClr val="bg1">
              <a:lumMod val="75000"/>
              <a:alpha val="6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4" name="Connecteur droit 23"/>
          <p:cNvCxnSpPr/>
          <p:nvPr/>
        </p:nvCxnSpPr>
        <p:spPr>
          <a:xfrm flipV="1">
            <a:off x="3854054" y="5277626"/>
            <a:ext cx="1503660" cy="527638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llipse 34"/>
          <p:cNvSpPr/>
          <p:nvPr/>
        </p:nvSpPr>
        <p:spPr>
          <a:xfrm>
            <a:off x="2924324" y="5585048"/>
            <a:ext cx="720080" cy="720080"/>
          </a:xfrm>
          <a:prstGeom prst="ellipse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395435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e 11"/>
          <p:cNvGrpSpPr/>
          <p:nvPr/>
        </p:nvGrpSpPr>
        <p:grpSpPr>
          <a:xfrm>
            <a:off x="2204120" y="2141240"/>
            <a:ext cx="1791816" cy="1791816"/>
            <a:chOff x="2204120" y="2141240"/>
            <a:chExt cx="1791816" cy="1791816"/>
          </a:xfrm>
        </p:grpSpPr>
        <p:sp>
          <p:nvSpPr>
            <p:cNvPr id="6" name="Rectangle 5"/>
            <p:cNvSpPr/>
            <p:nvPr/>
          </p:nvSpPr>
          <p:spPr>
            <a:xfrm>
              <a:off x="2699792" y="2636912"/>
              <a:ext cx="800472" cy="800472"/>
            </a:xfrm>
            <a:prstGeom prst="rect">
              <a:avLst/>
            </a:prstGeom>
            <a:solidFill>
              <a:srgbClr val="1F77B4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699792" y="2636912"/>
              <a:ext cx="1296144" cy="1296144"/>
            </a:xfrm>
            <a:prstGeom prst="rect">
              <a:avLst/>
            </a:prstGeom>
            <a:noFill/>
            <a:ln>
              <a:solidFill>
                <a:srgbClr val="1F77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" name="Rectangle 3"/>
            <p:cNvSpPr/>
            <p:nvPr/>
          </p:nvSpPr>
          <p:spPr>
            <a:xfrm>
              <a:off x="2204120" y="2141240"/>
              <a:ext cx="1296144" cy="1296144"/>
            </a:xfrm>
            <a:prstGeom prst="rect">
              <a:avLst/>
            </a:prstGeom>
            <a:noFill/>
            <a:ln>
              <a:solidFill>
                <a:srgbClr val="1F77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3" name="Groupe 12"/>
          <p:cNvGrpSpPr/>
          <p:nvPr/>
        </p:nvGrpSpPr>
        <p:grpSpPr>
          <a:xfrm>
            <a:off x="2204120" y="4520902"/>
            <a:ext cx="1791816" cy="1791816"/>
            <a:chOff x="2204120" y="4520902"/>
            <a:chExt cx="1791816" cy="1791816"/>
          </a:xfrm>
        </p:grpSpPr>
        <p:sp>
          <p:nvSpPr>
            <p:cNvPr id="8" name="Rectangle 7"/>
            <p:cNvSpPr/>
            <p:nvPr/>
          </p:nvSpPr>
          <p:spPr>
            <a:xfrm>
              <a:off x="2699792" y="5016574"/>
              <a:ext cx="1296144" cy="1296144"/>
            </a:xfrm>
            <a:prstGeom prst="rect">
              <a:avLst/>
            </a:prstGeom>
            <a:solidFill>
              <a:srgbClr val="1F77B4"/>
            </a:solidFill>
            <a:ln>
              <a:solidFill>
                <a:srgbClr val="1F77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204120" y="4520902"/>
              <a:ext cx="1296144" cy="1296144"/>
            </a:xfrm>
            <a:prstGeom prst="rect">
              <a:avLst/>
            </a:prstGeom>
            <a:solidFill>
              <a:srgbClr val="1F77B4"/>
            </a:solidFill>
            <a:ln>
              <a:solidFill>
                <a:srgbClr val="1F77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11" name="Connecteur droit 10"/>
          <p:cNvCxnSpPr/>
          <p:nvPr/>
        </p:nvCxnSpPr>
        <p:spPr>
          <a:xfrm>
            <a:off x="1493942" y="4221088"/>
            <a:ext cx="324604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307777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/>
          <p:cNvGrpSpPr/>
          <p:nvPr/>
        </p:nvGrpSpPr>
        <p:grpSpPr>
          <a:xfrm>
            <a:off x="1259632" y="1952836"/>
            <a:ext cx="360040" cy="1512168"/>
            <a:chOff x="1453625" y="1952836"/>
            <a:chExt cx="360040" cy="1512168"/>
          </a:xfrm>
        </p:grpSpPr>
        <p:sp>
          <p:nvSpPr>
            <p:cNvPr id="2" name="Ellipse 1"/>
            <p:cNvSpPr/>
            <p:nvPr/>
          </p:nvSpPr>
          <p:spPr>
            <a:xfrm>
              <a:off x="1453625" y="1952836"/>
              <a:ext cx="360040" cy="360040"/>
            </a:xfrm>
            <a:prstGeom prst="ellipse">
              <a:avLst/>
            </a:prstGeom>
            <a:noFill/>
            <a:ln w="12700">
              <a:solidFill>
                <a:srgbClr val="1F77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Ellipse 2"/>
            <p:cNvSpPr/>
            <p:nvPr/>
          </p:nvSpPr>
          <p:spPr>
            <a:xfrm>
              <a:off x="1453625" y="3104964"/>
              <a:ext cx="360040" cy="360040"/>
            </a:xfrm>
            <a:prstGeom prst="ellipse">
              <a:avLst/>
            </a:prstGeom>
            <a:noFill/>
            <a:ln w="12700">
              <a:solidFill>
                <a:srgbClr val="1F77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" name="Ellipse 3"/>
            <p:cNvSpPr/>
            <p:nvPr/>
          </p:nvSpPr>
          <p:spPr>
            <a:xfrm>
              <a:off x="1453625" y="2528900"/>
              <a:ext cx="360040" cy="360040"/>
            </a:xfrm>
            <a:prstGeom prst="ellipse">
              <a:avLst/>
            </a:prstGeom>
            <a:noFill/>
            <a:ln w="12700">
              <a:solidFill>
                <a:srgbClr val="1F77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9" name="Groupe 8"/>
          <p:cNvGrpSpPr/>
          <p:nvPr/>
        </p:nvGrpSpPr>
        <p:grpSpPr>
          <a:xfrm>
            <a:off x="2195736" y="1520788"/>
            <a:ext cx="360040" cy="2376264"/>
            <a:chOff x="2195736" y="1484784"/>
            <a:chExt cx="360040" cy="2376264"/>
          </a:xfrm>
        </p:grpSpPr>
        <p:sp>
          <p:nvSpPr>
            <p:cNvPr id="5" name="Ellipse 4"/>
            <p:cNvSpPr/>
            <p:nvPr/>
          </p:nvSpPr>
          <p:spPr>
            <a:xfrm>
              <a:off x="2195736" y="1484784"/>
              <a:ext cx="360040" cy="360040"/>
            </a:xfrm>
            <a:prstGeom prst="ellipse">
              <a:avLst/>
            </a:prstGeom>
            <a:noFill/>
            <a:ln w="12700">
              <a:solidFill>
                <a:srgbClr val="1F77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" name="Ellipse 5"/>
            <p:cNvSpPr/>
            <p:nvPr/>
          </p:nvSpPr>
          <p:spPr>
            <a:xfrm>
              <a:off x="2195736" y="2828934"/>
              <a:ext cx="360040" cy="360040"/>
            </a:xfrm>
            <a:prstGeom prst="ellipse">
              <a:avLst/>
            </a:prstGeom>
            <a:noFill/>
            <a:ln w="12700">
              <a:solidFill>
                <a:srgbClr val="1F77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" name="Ellipse 6"/>
            <p:cNvSpPr/>
            <p:nvPr/>
          </p:nvSpPr>
          <p:spPr>
            <a:xfrm>
              <a:off x="2195736" y="2156859"/>
              <a:ext cx="360040" cy="360040"/>
            </a:xfrm>
            <a:prstGeom prst="ellipse">
              <a:avLst/>
            </a:prstGeom>
            <a:noFill/>
            <a:ln w="12700">
              <a:solidFill>
                <a:srgbClr val="1F77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" name="Ellipse 7"/>
            <p:cNvSpPr/>
            <p:nvPr/>
          </p:nvSpPr>
          <p:spPr>
            <a:xfrm>
              <a:off x="2195736" y="3501008"/>
              <a:ext cx="360040" cy="360040"/>
            </a:xfrm>
            <a:prstGeom prst="ellipse">
              <a:avLst/>
            </a:prstGeom>
            <a:noFill/>
            <a:ln w="12700">
              <a:solidFill>
                <a:srgbClr val="1F77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12" name="Connecteur droit avec flèche 11"/>
          <p:cNvCxnSpPr>
            <a:stCxn id="2" idx="6"/>
            <a:endCxn id="5" idx="2"/>
          </p:cNvCxnSpPr>
          <p:nvPr/>
        </p:nvCxnSpPr>
        <p:spPr>
          <a:xfrm flipV="1">
            <a:off x="1619672" y="1700808"/>
            <a:ext cx="576064" cy="432048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>
            <a:stCxn id="2" idx="6"/>
            <a:endCxn id="7" idx="2"/>
          </p:cNvCxnSpPr>
          <p:nvPr/>
        </p:nvCxnSpPr>
        <p:spPr>
          <a:xfrm>
            <a:off x="1619672" y="2132856"/>
            <a:ext cx="576064" cy="240027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>
            <a:stCxn id="2" idx="6"/>
            <a:endCxn id="6" idx="2"/>
          </p:cNvCxnSpPr>
          <p:nvPr/>
        </p:nvCxnSpPr>
        <p:spPr>
          <a:xfrm>
            <a:off x="1619672" y="2132856"/>
            <a:ext cx="576064" cy="912102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>
            <a:stCxn id="2" idx="6"/>
            <a:endCxn id="8" idx="2"/>
          </p:cNvCxnSpPr>
          <p:nvPr/>
        </p:nvCxnSpPr>
        <p:spPr>
          <a:xfrm>
            <a:off x="1619672" y="2132856"/>
            <a:ext cx="576064" cy="1584176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>
            <a:stCxn id="4" idx="6"/>
            <a:endCxn id="5" idx="2"/>
          </p:cNvCxnSpPr>
          <p:nvPr/>
        </p:nvCxnSpPr>
        <p:spPr>
          <a:xfrm flipV="1">
            <a:off x="1619672" y="1700808"/>
            <a:ext cx="576064" cy="1008112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>
            <a:stCxn id="4" idx="6"/>
            <a:endCxn id="7" idx="2"/>
          </p:cNvCxnSpPr>
          <p:nvPr/>
        </p:nvCxnSpPr>
        <p:spPr>
          <a:xfrm flipV="1">
            <a:off x="1619672" y="2372883"/>
            <a:ext cx="576064" cy="336037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>
            <a:stCxn id="4" idx="6"/>
            <a:endCxn id="6" idx="2"/>
          </p:cNvCxnSpPr>
          <p:nvPr/>
        </p:nvCxnSpPr>
        <p:spPr>
          <a:xfrm>
            <a:off x="1619672" y="2708920"/>
            <a:ext cx="576064" cy="336038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>
            <a:stCxn id="4" idx="6"/>
            <a:endCxn id="8" idx="2"/>
          </p:cNvCxnSpPr>
          <p:nvPr/>
        </p:nvCxnSpPr>
        <p:spPr>
          <a:xfrm>
            <a:off x="1619672" y="2708920"/>
            <a:ext cx="576064" cy="1008112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>
            <a:stCxn id="3" idx="6"/>
            <a:endCxn id="5" idx="2"/>
          </p:cNvCxnSpPr>
          <p:nvPr/>
        </p:nvCxnSpPr>
        <p:spPr>
          <a:xfrm flipV="1">
            <a:off x="1619672" y="1700808"/>
            <a:ext cx="576064" cy="1584176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/>
          <p:cNvCxnSpPr>
            <a:stCxn id="3" idx="6"/>
            <a:endCxn id="7" idx="2"/>
          </p:cNvCxnSpPr>
          <p:nvPr/>
        </p:nvCxnSpPr>
        <p:spPr>
          <a:xfrm flipV="1">
            <a:off x="1619672" y="2372883"/>
            <a:ext cx="576064" cy="912101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/>
          <p:cNvCxnSpPr>
            <a:stCxn id="3" idx="6"/>
            <a:endCxn id="6" idx="2"/>
          </p:cNvCxnSpPr>
          <p:nvPr/>
        </p:nvCxnSpPr>
        <p:spPr>
          <a:xfrm flipV="1">
            <a:off x="1619672" y="3044958"/>
            <a:ext cx="576064" cy="240026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>
            <a:stCxn id="3" idx="6"/>
            <a:endCxn id="8" idx="2"/>
          </p:cNvCxnSpPr>
          <p:nvPr/>
        </p:nvCxnSpPr>
        <p:spPr>
          <a:xfrm>
            <a:off x="1619672" y="3284984"/>
            <a:ext cx="576064" cy="432048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e 48"/>
          <p:cNvGrpSpPr/>
          <p:nvPr/>
        </p:nvGrpSpPr>
        <p:grpSpPr>
          <a:xfrm>
            <a:off x="3103476" y="1952836"/>
            <a:ext cx="360040" cy="1512168"/>
            <a:chOff x="1453625" y="1952836"/>
            <a:chExt cx="360040" cy="1512168"/>
          </a:xfrm>
        </p:grpSpPr>
        <p:sp>
          <p:nvSpPr>
            <p:cNvPr id="50" name="Ellipse 49"/>
            <p:cNvSpPr/>
            <p:nvPr/>
          </p:nvSpPr>
          <p:spPr>
            <a:xfrm>
              <a:off x="1453625" y="1952836"/>
              <a:ext cx="360040" cy="360040"/>
            </a:xfrm>
            <a:prstGeom prst="ellipse">
              <a:avLst/>
            </a:prstGeom>
            <a:noFill/>
            <a:ln w="12700">
              <a:solidFill>
                <a:srgbClr val="1F77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1" name="Ellipse 50"/>
            <p:cNvSpPr/>
            <p:nvPr/>
          </p:nvSpPr>
          <p:spPr>
            <a:xfrm>
              <a:off x="1453625" y="3104964"/>
              <a:ext cx="360040" cy="360040"/>
            </a:xfrm>
            <a:prstGeom prst="ellipse">
              <a:avLst/>
            </a:prstGeom>
            <a:noFill/>
            <a:ln w="12700">
              <a:solidFill>
                <a:srgbClr val="1F77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2" name="Ellipse 51"/>
            <p:cNvSpPr/>
            <p:nvPr/>
          </p:nvSpPr>
          <p:spPr>
            <a:xfrm>
              <a:off x="1453625" y="2528900"/>
              <a:ext cx="360040" cy="360040"/>
            </a:xfrm>
            <a:prstGeom prst="ellipse">
              <a:avLst/>
            </a:prstGeom>
            <a:noFill/>
            <a:ln w="12700">
              <a:solidFill>
                <a:srgbClr val="1F77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66" name="Connecteur droit avec flèche 65"/>
          <p:cNvCxnSpPr>
            <a:stCxn id="5" idx="6"/>
            <a:endCxn id="50" idx="2"/>
          </p:cNvCxnSpPr>
          <p:nvPr/>
        </p:nvCxnSpPr>
        <p:spPr>
          <a:xfrm>
            <a:off x="2555776" y="1700808"/>
            <a:ext cx="547700" cy="432048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avec flèche 68"/>
          <p:cNvCxnSpPr>
            <a:stCxn id="5" idx="6"/>
            <a:endCxn id="52" idx="2"/>
          </p:cNvCxnSpPr>
          <p:nvPr/>
        </p:nvCxnSpPr>
        <p:spPr>
          <a:xfrm>
            <a:off x="2555776" y="1700808"/>
            <a:ext cx="547700" cy="1008112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avec flèche 71"/>
          <p:cNvCxnSpPr>
            <a:stCxn id="5" idx="6"/>
            <a:endCxn id="51" idx="2"/>
          </p:cNvCxnSpPr>
          <p:nvPr/>
        </p:nvCxnSpPr>
        <p:spPr>
          <a:xfrm>
            <a:off x="2555776" y="1700808"/>
            <a:ext cx="547700" cy="1584176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avec flèche 74"/>
          <p:cNvCxnSpPr>
            <a:stCxn id="7" idx="6"/>
            <a:endCxn id="50" idx="2"/>
          </p:cNvCxnSpPr>
          <p:nvPr/>
        </p:nvCxnSpPr>
        <p:spPr>
          <a:xfrm flipV="1">
            <a:off x="2555776" y="2132856"/>
            <a:ext cx="547700" cy="240027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avec flèche 77"/>
          <p:cNvCxnSpPr>
            <a:stCxn id="6" idx="6"/>
            <a:endCxn id="52" idx="2"/>
          </p:cNvCxnSpPr>
          <p:nvPr/>
        </p:nvCxnSpPr>
        <p:spPr>
          <a:xfrm flipV="1">
            <a:off x="2555776" y="2708920"/>
            <a:ext cx="547700" cy="336038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avec flèche 80"/>
          <p:cNvCxnSpPr>
            <a:stCxn id="8" idx="6"/>
            <a:endCxn id="52" idx="2"/>
          </p:cNvCxnSpPr>
          <p:nvPr/>
        </p:nvCxnSpPr>
        <p:spPr>
          <a:xfrm flipV="1">
            <a:off x="2555776" y="2708920"/>
            <a:ext cx="547700" cy="1008112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avec flèche 83"/>
          <p:cNvCxnSpPr>
            <a:stCxn id="7" idx="6"/>
            <a:endCxn id="51" idx="2"/>
          </p:cNvCxnSpPr>
          <p:nvPr/>
        </p:nvCxnSpPr>
        <p:spPr>
          <a:xfrm>
            <a:off x="2555776" y="2372883"/>
            <a:ext cx="547700" cy="912101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avec flèche 86"/>
          <p:cNvCxnSpPr>
            <a:stCxn id="7" idx="6"/>
            <a:endCxn id="51" idx="2"/>
          </p:cNvCxnSpPr>
          <p:nvPr/>
        </p:nvCxnSpPr>
        <p:spPr>
          <a:xfrm>
            <a:off x="2555776" y="2372883"/>
            <a:ext cx="547700" cy="912101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avec flèche 89"/>
          <p:cNvCxnSpPr>
            <a:stCxn id="6" idx="6"/>
            <a:endCxn id="50" idx="2"/>
          </p:cNvCxnSpPr>
          <p:nvPr/>
        </p:nvCxnSpPr>
        <p:spPr>
          <a:xfrm flipV="1">
            <a:off x="2555776" y="2132856"/>
            <a:ext cx="547700" cy="912102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avec flèche 92"/>
          <p:cNvCxnSpPr>
            <a:stCxn id="6" idx="6"/>
            <a:endCxn id="51" idx="2"/>
          </p:cNvCxnSpPr>
          <p:nvPr/>
        </p:nvCxnSpPr>
        <p:spPr>
          <a:xfrm>
            <a:off x="2555776" y="3044958"/>
            <a:ext cx="547700" cy="240026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avec flèche 95"/>
          <p:cNvCxnSpPr>
            <a:stCxn id="7" idx="6"/>
            <a:endCxn id="52" idx="2"/>
          </p:cNvCxnSpPr>
          <p:nvPr/>
        </p:nvCxnSpPr>
        <p:spPr>
          <a:xfrm>
            <a:off x="2555776" y="2372883"/>
            <a:ext cx="547700" cy="336037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avec flèche 98"/>
          <p:cNvCxnSpPr>
            <a:stCxn id="8" idx="6"/>
            <a:endCxn id="50" idx="2"/>
          </p:cNvCxnSpPr>
          <p:nvPr/>
        </p:nvCxnSpPr>
        <p:spPr>
          <a:xfrm flipV="1">
            <a:off x="2555776" y="2132856"/>
            <a:ext cx="547700" cy="1584176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avec flèche 101"/>
          <p:cNvCxnSpPr>
            <a:stCxn id="8" idx="6"/>
            <a:endCxn id="51" idx="2"/>
          </p:cNvCxnSpPr>
          <p:nvPr/>
        </p:nvCxnSpPr>
        <p:spPr>
          <a:xfrm flipV="1">
            <a:off x="2555776" y="3284984"/>
            <a:ext cx="547700" cy="432048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eur droit avec flèche 104"/>
          <p:cNvCxnSpPr>
            <a:stCxn id="50" idx="6"/>
            <a:endCxn id="108" idx="2"/>
          </p:cNvCxnSpPr>
          <p:nvPr/>
        </p:nvCxnSpPr>
        <p:spPr>
          <a:xfrm>
            <a:off x="3463516" y="2132856"/>
            <a:ext cx="460412" cy="576064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Ellipse 107"/>
          <p:cNvSpPr/>
          <p:nvPr/>
        </p:nvSpPr>
        <p:spPr>
          <a:xfrm>
            <a:off x="3923928" y="2528900"/>
            <a:ext cx="360040" cy="360040"/>
          </a:xfrm>
          <a:prstGeom prst="ellipse">
            <a:avLst/>
          </a:prstGeom>
          <a:noFill/>
          <a:ln w="12700">
            <a:solidFill>
              <a:srgbClr val="1F77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12" name="Connecteur droit avec flèche 111"/>
          <p:cNvCxnSpPr>
            <a:stCxn id="52" idx="6"/>
            <a:endCxn id="108" idx="2"/>
          </p:cNvCxnSpPr>
          <p:nvPr/>
        </p:nvCxnSpPr>
        <p:spPr>
          <a:xfrm>
            <a:off x="3463516" y="2708920"/>
            <a:ext cx="460412" cy="0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eur droit avec flèche 114"/>
          <p:cNvCxnSpPr>
            <a:stCxn id="51" idx="6"/>
            <a:endCxn id="108" idx="2"/>
          </p:cNvCxnSpPr>
          <p:nvPr/>
        </p:nvCxnSpPr>
        <p:spPr>
          <a:xfrm flipV="1">
            <a:off x="3463516" y="2708920"/>
            <a:ext cx="460412" cy="576064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ZoneTexte 120"/>
              <p:cNvSpPr txBox="1"/>
              <p:nvPr/>
            </p:nvSpPr>
            <p:spPr>
              <a:xfrm>
                <a:off x="787572" y="1573051"/>
                <a:ext cx="125015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 smtClean="0"/>
                  <a:t>Input vector </a:t>
                </a:r>
                <a14:m>
                  <m:oMath xmlns:m="http://schemas.openxmlformats.org/officeDocument/2006/math">
                    <m:r>
                      <a:rPr lang="en-GB" sz="1400" b="1" i="0" smtClean="0">
                        <a:latin typeface="Cambria Math"/>
                      </a:rPr>
                      <m:t>𝐱</m:t>
                    </m:r>
                  </m:oMath>
                </a14:m>
                <a:endParaRPr lang="fr-FR" sz="1400" b="1" dirty="0"/>
              </a:p>
            </p:txBody>
          </p:sp>
        </mc:Choice>
        <mc:Fallback xmlns="">
          <p:sp>
            <p:nvSpPr>
              <p:cNvPr id="121" name="ZoneTexte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572" y="1573051"/>
                <a:ext cx="1250150" cy="307777"/>
              </a:xfrm>
              <a:prstGeom prst="rect">
                <a:avLst/>
              </a:prstGeom>
              <a:blipFill rotWithShape="1">
                <a:blip r:embed="rId2"/>
                <a:stretch>
                  <a:fillRect l="-976" t="-1961" b="-1764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2" name="ZoneTexte 121"/>
          <p:cNvSpPr txBox="1"/>
          <p:nvPr/>
        </p:nvSpPr>
        <p:spPr>
          <a:xfrm>
            <a:off x="1763688" y="1177007"/>
            <a:ext cx="1240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Hidden layer 1</a:t>
            </a:r>
            <a:endParaRPr lang="fr-FR" sz="1400" dirty="0"/>
          </a:p>
        </p:txBody>
      </p:sp>
      <p:sp>
        <p:nvSpPr>
          <p:cNvPr id="123" name="ZoneTexte 122"/>
          <p:cNvSpPr txBox="1"/>
          <p:nvPr/>
        </p:nvSpPr>
        <p:spPr>
          <a:xfrm>
            <a:off x="2755788" y="1609055"/>
            <a:ext cx="1240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Hidden layer 2</a:t>
            </a:r>
            <a:endParaRPr lang="fr-F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ZoneTexte 123"/>
              <p:cNvSpPr txBox="1"/>
              <p:nvPr/>
            </p:nvSpPr>
            <p:spPr>
              <a:xfrm>
                <a:off x="3719010" y="2185119"/>
                <a:ext cx="85299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 smtClean="0"/>
                  <a:t>Output </a:t>
                </a:r>
                <a14:m>
                  <m:oMath xmlns:m="http://schemas.openxmlformats.org/officeDocument/2006/math">
                    <m:r>
                      <a:rPr lang="en-GB" sz="1400" b="1" i="1" smtClean="0">
                        <a:latin typeface="Cambria Math"/>
                      </a:rPr>
                      <m:t>𝒚</m:t>
                    </m:r>
                  </m:oMath>
                </a14:m>
                <a:endParaRPr lang="fr-FR" sz="1400" b="1" dirty="0"/>
              </a:p>
            </p:txBody>
          </p:sp>
        </mc:Choice>
        <mc:Fallback xmlns="">
          <p:sp>
            <p:nvSpPr>
              <p:cNvPr id="124" name="ZoneTexte 1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9010" y="2185119"/>
                <a:ext cx="852990" cy="307777"/>
              </a:xfrm>
              <a:prstGeom prst="rect">
                <a:avLst/>
              </a:prstGeom>
              <a:blipFill rotWithShape="1">
                <a:blip r:embed="rId3"/>
                <a:stretch>
                  <a:fillRect l="-1429" t="-1961" b="-1764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4" name="Groupe 113"/>
          <p:cNvGrpSpPr/>
          <p:nvPr/>
        </p:nvGrpSpPr>
        <p:grpSpPr>
          <a:xfrm>
            <a:off x="4919496" y="1953600"/>
            <a:ext cx="360040" cy="1512168"/>
            <a:chOff x="1453625" y="1952836"/>
            <a:chExt cx="360040" cy="1512168"/>
          </a:xfrm>
        </p:grpSpPr>
        <p:sp>
          <p:nvSpPr>
            <p:cNvPr id="116" name="Ellipse 115"/>
            <p:cNvSpPr/>
            <p:nvPr/>
          </p:nvSpPr>
          <p:spPr>
            <a:xfrm>
              <a:off x="1453625" y="1952836"/>
              <a:ext cx="360040" cy="360040"/>
            </a:xfrm>
            <a:prstGeom prst="ellipse">
              <a:avLst/>
            </a:prstGeom>
            <a:noFill/>
            <a:ln w="12700">
              <a:solidFill>
                <a:srgbClr val="1F77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7" name="Ellipse 116"/>
            <p:cNvSpPr/>
            <p:nvPr/>
          </p:nvSpPr>
          <p:spPr>
            <a:xfrm>
              <a:off x="1453625" y="3104964"/>
              <a:ext cx="360040" cy="360040"/>
            </a:xfrm>
            <a:prstGeom prst="ellipse">
              <a:avLst/>
            </a:prstGeom>
            <a:noFill/>
            <a:ln w="12700">
              <a:solidFill>
                <a:srgbClr val="1F77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8" name="Ellipse 117"/>
            <p:cNvSpPr/>
            <p:nvPr/>
          </p:nvSpPr>
          <p:spPr>
            <a:xfrm>
              <a:off x="1453625" y="2528900"/>
              <a:ext cx="360040" cy="360040"/>
            </a:xfrm>
            <a:prstGeom prst="ellipse">
              <a:avLst/>
            </a:prstGeom>
            <a:noFill/>
            <a:ln w="12700">
              <a:solidFill>
                <a:srgbClr val="FF7F0E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19" name="Groupe 118"/>
          <p:cNvGrpSpPr/>
          <p:nvPr/>
        </p:nvGrpSpPr>
        <p:grpSpPr>
          <a:xfrm>
            <a:off x="5855600" y="1521552"/>
            <a:ext cx="360040" cy="2376264"/>
            <a:chOff x="2195736" y="1484784"/>
            <a:chExt cx="360040" cy="2376264"/>
          </a:xfrm>
        </p:grpSpPr>
        <p:sp>
          <p:nvSpPr>
            <p:cNvPr id="120" name="Ellipse 119"/>
            <p:cNvSpPr/>
            <p:nvPr/>
          </p:nvSpPr>
          <p:spPr>
            <a:xfrm>
              <a:off x="2195736" y="1484784"/>
              <a:ext cx="360040" cy="360040"/>
            </a:xfrm>
            <a:prstGeom prst="ellipse">
              <a:avLst/>
            </a:prstGeom>
            <a:noFill/>
            <a:ln w="12700">
              <a:solidFill>
                <a:srgbClr val="1F77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5" name="Ellipse 124"/>
            <p:cNvSpPr/>
            <p:nvPr/>
          </p:nvSpPr>
          <p:spPr>
            <a:xfrm>
              <a:off x="2195736" y="2828934"/>
              <a:ext cx="360040" cy="360040"/>
            </a:xfrm>
            <a:prstGeom prst="ellipse">
              <a:avLst/>
            </a:prstGeom>
            <a:noFill/>
            <a:ln w="12700">
              <a:solidFill>
                <a:srgbClr val="1F77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6" name="Ellipse 125"/>
            <p:cNvSpPr/>
            <p:nvPr/>
          </p:nvSpPr>
          <p:spPr>
            <a:xfrm>
              <a:off x="2195736" y="2156859"/>
              <a:ext cx="360040" cy="360040"/>
            </a:xfrm>
            <a:prstGeom prst="ellipse">
              <a:avLst/>
            </a:prstGeom>
            <a:noFill/>
            <a:ln w="12700">
              <a:solidFill>
                <a:srgbClr val="FF7F0E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7" name="Ellipse 126"/>
            <p:cNvSpPr/>
            <p:nvPr/>
          </p:nvSpPr>
          <p:spPr>
            <a:xfrm>
              <a:off x="2195736" y="3501008"/>
              <a:ext cx="360040" cy="360040"/>
            </a:xfrm>
            <a:prstGeom prst="ellipse">
              <a:avLst/>
            </a:prstGeom>
            <a:noFill/>
            <a:ln w="12700">
              <a:solidFill>
                <a:srgbClr val="FF7F0E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128" name="Connecteur droit avec flèche 127"/>
          <p:cNvCxnSpPr>
            <a:stCxn id="116" idx="6"/>
            <a:endCxn id="120" idx="2"/>
          </p:cNvCxnSpPr>
          <p:nvPr/>
        </p:nvCxnSpPr>
        <p:spPr>
          <a:xfrm flipV="1">
            <a:off x="5279536" y="1701572"/>
            <a:ext cx="576064" cy="432048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eur droit avec flèche 129"/>
          <p:cNvCxnSpPr>
            <a:stCxn id="116" idx="6"/>
            <a:endCxn id="125" idx="2"/>
          </p:cNvCxnSpPr>
          <p:nvPr/>
        </p:nvCxnSpPr>
        <p:spPr>
          <a:xfrm>
            <a:off x="5279536" y="2133620"/>
            <a:ext cx="576064" cy="912102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eur droit avec flèche 135"/>
          <p:cNvCxnSpPr>
            <a:stCxn id="117" idx="6"/>
            <a:endCxn id="120" idx="2"/>
          </p:cNvCxnSpPr>
          <p:nvPr/>
        </p:nvCxnSpPr>
        <p:spPr>
          <a:xfrm flipV="1">
            <a:off x="5279536" y="1701572"/>
            <a:ext cx="576064" cy="1584176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avec flèche 137"/>
          <p:cNvCxnSpPr>
            <a:stCxn id="117" idx="6"/>
            <a:endCxn id="125" idx="2"/>
          </p:cNvCxnSpPr>
          <p:nvPr/>
        </p:nvCxnSpPr>
        <p:spPr>
          <a:xfrm flipV="1">
            <a:off x="5279536" y="3045722"/>
            <a:ext cx="576064" cy="240026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0" name="Groupe 139"/>
          <p:cNvGrpSpPr/>
          <p:nvPr/>
        </p:nvGrpSpPr>
        <p:grpSpPr>
          <a:xfrm>
            <a:off x="6763340" y="1953600"/>
            <a:ext cx="360040" cy="1512168"/>
            <a:chOff x="1453625" y="1952836"/>
            <a:chExt cx="360040" cy="1512168"/>
          </a:xfrm>
        </p:grpSpPr>
        <p:sp>
          <p:nvSpPr>
            <p:cNvPr id="141" name="Ellipse 140"/>
            <p:cNvSpPr/>
            <p:nvPr/>
          </p:nvSpPr>
          <p:spPr>
            <a:xfrm>
              <a:off x="1453625" y="1952836"/>
              <a:ext cx="360040" cy="360040"/>
            </a:xfrm>
            <a:prstGeom prst="ellipse">
              <a:avLst/>
            </a:prstGeom>
            <a:noFill/>
            <a:ln w="12700">
              <a:solidFill>
                <a:srgbClr val="FF7F0E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2" name="Ellipse 141"/>
            <p:cNvSpPr/>
            <p:nvPr/>
          </p:nvSpPr>
          <p:spPr>
            <a:xfrm>
              <a:off x="1453625" y="3104964"/>
              <a:ext cx="360040" cy="360040"/>
            </a:xfrm>
            <a:prstGeom prst="ellipse">
              <a:avLst/>
            </a:prstGeom>
            <a:noFill/>
            <a:ln w="12700">
              <a:solidFill>
                <a:srgbClr val="1F77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3" name="Ellipse 142"/>
            <p:cNvSpPr/>
            <p:nvPr/>
          </p:nvSpPr>
          <p:spPr>
            <a:xfrm>
              <a:off x="1453625" y="2528900"/>
              <a:ext cx="360040" cy="360040"/>
            </a:xfrm>
            <a:prstGeom prst="ellipse">
              <a:avLst/>
            </a:prstGeom>
            <a:noFill/>
            <a:ln w="12700">
              <a:solidFill>
                <a:srgbClr val="1F77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145" name="Connecteur droit avec flèche 144"/>
          <p:cNvCxnSpPr>
            <a:stCxn id="120" idx="6"/>
            <a:endCxn id="143" idx="2"/>
          </p:cNvCxnSpPr>
          <p:nvPr/>
        </p:nvCxnSpPr>
        <p:spPr>
          <a:xfrm>
            <a:off x="6215640" y="1701572"/>
            <a:ext cx="547700" cy="1008112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eur droit avec flèche 145"/>
          <p:cNvCxnSpPr>
            <a:stCxn id="120" idx="6"/>
            <a:endCxn id="142" idx="2"/>
          </p:cNvCxnSpPr>
          <p:nvPr/>
        </p:nvCxnSpPr>
        <p:spPr>
          <a:xfrm>
            <a:off x="6215640" y="1701572"/>
            <a:ext cx="547700" cy="1584176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eur droit avec flèche 147"/>
          <p:cNvCxnSpPr>
            <a:stCxn id="125" idx="6"/>
            <a:endCxn id="143" idx="2"/>
          </p:cNvCxnSpPr>
          <p:nvPr/>
        </p:nvCxnSpPr>
        <p:spPr>
          <a:xfrm flipV="1">
            <a:off x="6215640" y="2709684"/>
            <a:ext cx="547700" cy="336038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cteur droit avec flèche 152"/>
          <p:cNvCxnSpPr>
            <a:stCxn id="125" idx="6"/>
            <a:endCxn id="142" idx="2"/>
          </p:cNvCxnSpPr>
          <p:nvPr/>
        </p:nvCxnSpPr>
        <p:spPr>
          <a:xfrm>
            <a:off x="6215640" y="3045722"/>
            <a:ext cx="547700" cy="240026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Ellipse 157"/>
          <p:cNvSpPr/>
          <p:nvPr/>
        </p:nvSpPr>
        <p:spPr>
          <a:xfrm>
            <a:off x="7583792" y="2529664"/>
            <a:ext cx="360040" cy="360040"/>
          </a:xfrm>
          <a:prstGeom prst="ellipse">
            <a:avLst/>
          </a:prstGeom>
          <a:noFill/>
          <a:ln w="12700">
            <a:solidFill>
              <a:srgbClr val="1F77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59" name="Connecteur droit avec flèche 158"/>
          <p:cNvCxnSpPr>
            <a:stCxn id="143" idx="6"/>
            <a:endCxn id="158" idx="2"/>
          </p:cNvCxnSpPr>
          <p:nvPr/>
        </p:nvCxnSpPr>
        <p:spPr>
          <a:xfrm>
            <a:off x="7123380" y="2709684"/>
            <a:ext cx="460412" cy="0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eur droit avec flèche 159"/>
          <p:cNvCxnSpPr>
            <a:stCxn id="142" idx="6"/>
            <a:endCxn id="158" idx="2"/>
          </p:cNvCxnSpPr>
          <p:nvPr/>
        </p:nvCxnSpPr>
        <p:spPr>
          <a:xfrm flipV="1">
            <a:off x="7123380" y="2709684"/>
            <a:ext cx="460412" cy="576064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794900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arallélogramme 59"/>
          <p:cNvSpPr/>
          <p:nvPr/>
        </p:nvSpPr>
        <p:spPr>
          <a:xfrm rot="16200000" flipH="1">
            <a:off x="570797" y="2603376"/>
            <a:ext cx="1893466" cy="1007282"/>
          </a:xfrm>
          <a:prstGeom prst="parallelogram">
            <a:avLst>
              <a:gd name="adj" fmla="val 86531"/>
            </a:avLst>
          </a:prstGeom>
          <a:solidFill>
            <a:srgbClr val="1F77B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5" name="Groupe 14"/>
          <p:cNvGrpSpPr/>
          <p:nvPr/>
        </p:nvGrpSpPr>
        <p:grpSpPr>
          <a:xfrm>
            <a:off x="2387410" y="1403150"/>
            <a:ext cx="600414" cy="729706"/>
            <a:chOff x="2688164" y="2846409"/>
            <a:chExt cx="600414" cy="729706"/>
          </a:xfrm>
          <a:solidFill>
            <a:srgbClr val="9467BD"/>
          </a:solidFill>
        </p:grpSpPr>
        <p:sp>
          <p:nvSpPr>
            <p:cNvPr id="12" name="Parallélogramme 11"/>
            <p:cNvSpPr/>
            <p:nvPr/>
          </p:nvSpPr>
          <p:spPr>
            <a:xfrm rot="16200000" flipH="1">
              <a:off x="2471117" y="3063456"/>
              <a:ext cx="729705" cy="295612"/>
            </a:xfrm>
            <a:prstGeom prst="parallelogram">
              <a:avLst>
                <a:gd name="adj" fmla="val 86531"/>
              </a:avLst>
            </a:prstGeom>
            <a:solidFill>
              <a:srgbClr val="FF7F0E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Parallélogramme 12"/>
            <p:cNvSpPr/>
            <p:nvPr/>
          </p:nvSpPr>
          <p:spPr>
            <a:xfrm rot="16200000" flipH="1">
              <a:off x="2623518" y="3063457"/>
              <a:ext cx="729705" cy="295612"/>
            </a:xfrm>
            <a:prstGeom prst="parallelogram">
              <a:avLst>
                <a:gd name="adj" fmla="val 86531"/>
              </a:avLst>
            </a:prstGeom>
            <a:solidFill>
              <a:srgbClr val="FFB67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Parallélogramme 13"/>
            <p:cNvSpPr/>
            <p:nvPr/>
          </p:nvSpPr>
          <p:spPr>
            <a:xfrm rot="16200000" flipH="1">
              <a:off x="2775919" y="3063456"/>
              <a:ext cx="729705" cy="295612"/>
            </a:xfrm>
            <a:prstGeom prst="parallelogram">
              <a:avLst>
                <a:gd name="adj" fmla="val 86531"/>
              </a:avLst>
            </a:prstGeom>
            <a:solidFill>
              <a:srgbClr val="FFDAB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6" name="Parallélogramme 15"/>
          <p:cNvSpPr/>
          <p:nvPr/>
        </p:nvSpPr>
        <p:spPr>
          <a:xfrm rot="16200000" flipH="1">
            <a:off x="2559467" y="2751116"/>
            <a:ext cx="1293263" cy="687987"/>
          </a:xfrm>
          <a:prstGeom prst="parallelogram">
            <a:avLst>
              <a:gd name="adj" fmla="val 86531"/>
            </a:avLst>
          </a:prstGeom>
          <a:solidFill>
            <a:srgbClr val="FF7F0E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5" name="Connecteur droit 44"/>
          <p:cNvCxnSpPr/>
          <p:nvPr/>
        </p:nvCxnSpPr>
        <p:spPr>
          <a:xfrm>
            <a:off x="1310286" y="2775970"/>
            <a:ext cx="1618652" cy="212499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arallélogramme 16"/>
          <p:cNvSpPr/>
          <p:nvPr/>
        </p:nvSpPr>
        <p:spPr>
          <a:xfrm rot="16200000" flipH="1">
            <a:off x="2800819" y="2751115"/>
            <a:ext cx="1293263" cy="687987"/>
          </a:xfrm>
          <a:prstGeom prst="parallelogram">
            <a:avLst>
              <a:gd name="adj" fmla="val 86531"/>
            </a:avLst>
          </a:prstGeom>
          <a:solidFill>
            <a:srgbClr val="FFB67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Parallélogramme 17"/>
          <p:cNvSpPr/>
          <p:nvPr/>
        </p:nvSpPr>
        <p:spPr>
          <a:xfrm rot="16200000" flipH="1">
            <a:off x="3048936" y="2751116"/>
            <a:ext cx="1293263" cy="687987"/>
          </a:xfrm>
          <a:prstGeom prst="parallelogram">
            <a:avLst>
              <a:gd name="adj" fmla="val 86531"/>
            </a:avLst>
          </a:prstGeom>
          <a:solidFill>
            <a:srgbClr val="FFDAB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ZoneTexte 35"/>
          <p:cNvSpPr txBox="1"/>
          <p:nvPr/>
        </p:nvSpPr>
        <p:spPr>
          <a:xfrm>
            <a:off x="687969" y="2060848"/>
            <a:ext cx="119135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400" dirty="0" smtClean="0"/>
              <a:t>Input channel</a:t>
            </a:r>
            <a:endParaRPr lang="fr-FR" sz="1400" b="1" dirty="0"/>
          </a:p>
        </p:txBody>
      </p:sp>
      <p:sp>
        <p:nvSpPr>
          <p:cNvPr id="37" name="ZoneTexte 36"/>
          <p:cNvSpPr txBox="1"/>
          <p:nvPr/>
        </p:nvSpPr>
        <p:spPr>
          <a:xfrm>
            <a:off x="2377937" y="1104999"/>
            <a:ext cx="62837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400" dirty="0" smtClean="0"/>
              <a:t>Filters</a:t>
            </a:r>
            <a:endParaRPr lang="fr-FR" sz="1400" b="1" dirty="0"/>
          </a:p>
        </p:txBody>
      </p:sp>
      <p:sp>
        <p:nvSpPr>
          <p:cNvPr id="39" name="Parallélogramme 38"/>
          <p:cNvSpPr/>
          <p:nvPr/>
        </p:nvSpPr>
        <p:spPr>
          <a:xfrm rot="16200000" flipH="1">
            <a:off x="797628" y="2993017"/>
            <a:ext cx="729705" cy="295612"/>
          </a:xfrm>
          <a:prstGeom prst="parallelogram">
            <a:avLst>
              <a:gd name="adj" fmla="val 86531"/>
            </a:avLst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8" name="Connecteur droit 47"/>
          <p:cNvCxnSpPr/>
          <p:nvPr/>
        </p:nvCxnSpPr>
        <p:spPr>
          <a:xfrm>
            <a:off x="1014674" y="3023101"/>
            <a:ext cx="1842826" cy="22518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/>
          <p:nvPr/>
        </p:nvCxnSpPr>
        <p:spPr>
          <a:xfrm flipV="1">
            <a:off x="1310837" y="3100388"/>
            <a:ext cx="1625244" cy="155222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Parallélogramme 50"/>
          <p:cNvSpPr/>
          <p:nvPr/>
        </p:nvSpPr>
        <p:spPr>
          <a:xfrm rot="16200000" flipH="1">
            <a:off x="2811545" y="3034387"/>
            <a:ext cx="174685" cy="70767"/>
          </a:xfrm>
          <a:prstGeom prst="parallelogram">
            <a:avLst>
              <a:gd name="adj" fmla="val 86531"/>
            </a:avLst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5" name="Connecteur droit 54"/>
          <p:cNvCxnSpPr/>
          <p:nvPr/>
        </p:nvCxnSpPr>
        <p:spPr>
          <a:xfrm flipV="1">
            <a:off x="1015225" y="3150394"/>
            <a:ext cx="1842275" cy="360283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ZoneTexte 65"/>
          <p:cNvSpPr txBox="1"/>
          <p:nvPr/>
        </p:nvSpPr>
        <p:spPr>
          <a:xfrm>
            <a:off x="3103456" y="2060847"/>
            <a:ext cx="139653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400" dirty="0" smtClean="0"/>
              <a:t>Output channels</a:t>
            </a:r>
            <a:endParaRPr lang="fr-FR" sz="1400" b="1" dirty="0"/>
          </a:p>
        </p:txBody>
      </p:sp>
      <p:grpSp>
        <p:nvGrpSpPr>
          <p:cNvPr id="8" name="Groupe 7"/>
          <p:cNvGrpSpPr/>
          <p:nvPr/>
        </p:nvGrpSpPr>
        <p:grpSpPr>
          <a:xfrm>
            <a:off x="4499992" y="2735535"/>
            <a:ext cx="1623193" cy="729706"/>
            <a:chOff x="3853161" y="1212134"/>
            <a:chExt cx="1623193" cy="72970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ZoneTexte 6"/>
                <p:cNvSpPr txBox="1"/>
                <p:nvPr/>
              </p:nvSpPr>
              <p:spPr>
                <a:xfrm>
                  <a:off x="3930278" y="1325910"/>
                  <a:ext cx="1340687" cy="61407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400" b="0" i="1" smtClean="0">
                            <a:latin typeface="Cambria Math"/>
                          </a:rPr>
                          <m:t>=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GB" sz="1400" b="0" i="1" smtClean="0">
                                <a:latin typeface="Cambria Math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  <m:r>
                          <a:rPr lang="en-GB" sz="1400" b="0" i="1" smtClean="0">
                            <a:latin typeface="Cambria Math"/>
                          </a:rPr>
                          <m:t>       </m:t>
                        </m:r>
                        <m:r>
                          <a:rPr lang="en-GB" sz="1400" b="0" i="1" smtClean="0">
                            <a:latin typeface="Cambria Math"/>
                            <a:ea typeface="Cambria Math"/>
                          </a:rPr>
                          <m:t>⊙</m:t>
                        </m:r>
                      </m:oMath>
                    </m:oMathPara>
                  </a14:m>
                  <a:endParaRPr lang="fr-FR" sz="1400" dirty="0"/>
                </a:p>
              </p:txBody>
            </p:sp>
          </mc:Choice>
          <mc:Fallback xmlns="">
            <p:sp>
              <p:nvSpPr>
                <p:cNvPr id="7" name="ZoneTexte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0278" y="1325910"/>
                  <a:ext cx="1340687" cy="614079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28182" t="-115842" r="-37727" b="-16633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Parallélogramme 42"/>
            <p:cNvSpPr/>
            <p:nvPr/>
          </p:nvSpPr>
          <p:spPr>
            <a:xfrm rot="16200000" flipH="1">
              <a:off x="3801202" y="1578082"/>
              <a:ext cx="174685" cy="70767"/>
            </a:xfrm>
            <a:prstGeom prst="parallelogram">
              <a:avLst>
                <a:gd name="adj" fmla="val 86531"/>
              </a:avLst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Parallélogramme 41"/>
            <p:cNvSpPr/>
            <p:nvPr/>
          </p:nvSpPr>
          <p:spPr>
            <a:xfrm rot="16200000" flipH="1">
              <a:off x="4419381" y="1429181"/>
              <a:ext cx="729705" cy="295612"/>
            </a:xfrm>
            <a:prstGeom prst="parallelogram">
              <a:avLst>
                <a:gd name="adj" fmla="val 86531"/>
              </a:avLst>
            </a:prstGeom>
            <a:solidFill>
              <a:srgbClr val="FF7F0E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6" name="Parallélogramme 45"/>
            <p:cNvSpPr/>
            <p:nvPr/>
          </p:nvSpPr>
          <p:spPr>
            <a:xfrm rot="16200000" flipH="1">
              <a:off x="4963695" y="1429182"/>
              <a:ext cx="729705" cy="295612"/>
            </a:xfrm>
            <a:prstGeom prst="parallelogram">
              <a:avLst>
                <a:gd name="adj" fmla="val 86531"/>
              </a:avLst>
            </a:prstGeom>
            <a:solidFill>
              <a:schemeClr val="bg1">
                <a:lumMod val="6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52" name="Groupe 51"/>
          <p:cNvGrpSpPr/>
          <p:nvPr/>
        </p:nvGrpSpPr>
        <p:grpSpPr>
          <a:xfrm>
            <a:off x="5018906" y="3267075"/>
            <a:ext cx="1150187" cy="539873"/>
            <a:chOff x="5018906" y="3267075"/>
            <a:chExt cx="1150187" cy="539873"/>
          </a:xfrm>
        </p:grpSpPr>
        <p:sp>
          <p:nvSpPr>
            <p:cNvPr id="10" name="ZoneTexte 9"/>
            <p:cNvSpPr txBox="1"/>
            <p:nvPr/>
          </p:nvSpPr>
          <p:spPr>
            <a:xfrm>
              <a:off x="5018906" y="3499171"/>
              <a:ext cx="1150187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sz="1400" i="1" dirty="0"/>
                <a:t>e</a:t>
              </a:r>
              <a:r>
                <a:rPr lang="en-GB" sz="1400" i="1" dirty="0" smtClean="0"/>
                <a:t>lement-wise</a:t>
              </a:r>
              <a:endParaRPr lang="fr-FR" i="1" dirty="0"/>
            </a:p>
          </p:txBody>
        </p:sp>
        <p:cxnSp>
          <p:nvCxnSpPr>
            <p:cNvPr id="28" name="Connecteur droit 27"/>
            <p:cNvCxnSpPr/>
            <p:nvPr/>
          </p:nvCxnSpPr>
          <p:spPr>
            <a:xfrm flipH="1">
              <a:off x="5580112" y="3267075"/>
              <a:ext cx="99169" cy="27327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0957711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e 71"/>
          <p:cNvGrpSpPr/>
          <p:nvPr/>
        </p:nvGrpSpPr>
        <p:grpSpPr>
          <a:xfrm>
            <a:off x="2915816" y="2741300"/>
            <a:ext cx="298664" cy="729705"/>
            <a:chOff x="2647736" y="1052736"/>
            <a:chExt cx="298664" cy="729705"/>
          </a:xfrm>
          <a:solidFill>
            <a:srgbClr val="1F77B4"/>
          </a:solidFill>
        </p:grpSpPr>
        <p:sp>
          <p:nvSpPr>
            <p:cNvPr id="73" name="Parallélogramme 72"/>
            <p:cNvSpPr/>
            <p:nvPr/>
          </p:nvSpPr>
          <p:spPr>
            <a:xfrm rot="16200000" flipH="1">
              <a:off x="2430689" y="1269783"/>
              <a:ext cx="729705" cy="295612"/>
            </a:xfrm>
            <a:prstGeom prst="parallelogram">
              <a:avLst>
                <a:gd name="adj" fmla="val 86531"/>
              </a:avLst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4" name="Connecteur droit 73"/>
            <p:cNvCxnSpPr/>
            <p:nvPr/>
          </p:nvCxnSpPr>
          <p:spPr>
            <a:xfrm flipV="1">
              <a:off x="2647736" y="1220562"/>
              <a:ext cx="298664" cy="239665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cteur droit 74"/>
            <p:cNvCxnSpPr/>
            <p:nvPr/>
          </p:nvCxnSpPr>
          <p:spPr>
            <a:xfrm flipV="1">
              <a:off x="2650916" y="1376360"/>
              <a:ext cx="292309" cy="23264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cteur droit 75"/>
            <p:cNvCxnSpPr/>
            <p:nvPr/>
          </p:nvCxnSpPr>
          <p:spPr>
            <a:xfrm flipH="1">
              <a:off x="2745580" y="1222232"/>
              <a:ext cx="2966" cy="47185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cteur droit 76"/>
            <p:cNvCxnSpPr/>
            <p:nvPr/>
          </p:nvCxnSpPr>
          <p:spPr>
            <a:xfrm flipH="1">
              <a:off x="2843808" y="1134600"/>
              <a:ext cx="2966" cy="47932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ZoneTexte 35"/>
          <p:cNvSpPr txBox="1"/>
          <p:nvPr/>
        </p:nvSpPr>
        <p:spPr>
          <a:xfrm>
            <a:off x="469412" y="2060848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Input</a:t>
            </a:r>
            <a:endParaRPr lang="fr-FR" sz="1400" b="1" dirty="0"/>
          </a:p>
        </p:txBody>
      </p:sp>
      <p:sp>
        <p:nvSpPr>
          <p:cNvPr id="66" name="ZoneTexte 65"/>
          <p:cNvSpPr txBox="1"/>
          <p:nvPr/>
        </p:nvSpPr>
        <p:spPr>
          <a:xfrm>
            <a:off x="1547664" y="2060848"/>
            <a:ext cx="708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Output</a:t>
            </a:r>
            <a:endParaRPr lang="fr-FR" sz="1400" b="1" dirty="0"/>
          </a:p>
        </p:txBody>
      </p:sp>
      <p:grpSp>
        <p:nvGrpSpPr>
          <p:cNvPr id="44" name="Groupe 43"/>
          <p:cNvGrpSpPr/>
          <p:nvPr/>
        </p:nvGrpSpPr>
        <p:grpSpPr>
          <a:xfrm>
            <a:off x="365897" y="2751120"/>
            <a:ext cx="298664" cy="729705"/>
            <a:chOff x="2647736" y="1052736"/>
            <a:chExt cx="298664" cy="729705"/>
          </a:xfrm>
          <a:solidFill>
            <a:srgbClr val="FF7F0E"/>
          </a:solidFill>
        </p:grpSpPr>
        <p:sp>
          <p:nvSpPr>
            <p:cNvPr id="47" name="Parallélogramme 46"/>
            <p:cNvSpPr/>
            <p:nvPr/>
          </p:nvSpPr>
          <p:spPr>
            <a:xfrm rot="16200000" flipH="1">
              <a:off x="2430689" y="1269783"/>
              <a:ext cx="729705" cy="295612"/>
            </a:xfrm>
            <a:prstGeom prst="parallelogram">
              <a:avLst>
                <a:gd name="adj" fmla="val 86531"/>
              </a:avLst>
            </a:prstGeom>
            <a:solidFill>
              <a:srgbClr val="1F77B4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9" name="Connecteur droit 48"/>
            <p:cNvCxnSpPr/>
            <p:nvPr/>
          </p:nvCxnSpPr>
          <p:spPr>
            <a:xfrm flipV="1">
              <a:off x="2647736" y="1220562"/>
              <a:ext cx="298664" cy="239665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eur droit 52"/>
            <p:cNvCxnSpPr/>
            <p:nvPr/>
          </p:nvCxnSpPr>
          <p:spPr>
            <a:xfrm flipV="1">
              <a:off x="2650916" y="1376360"/>
              <a:ext cx="292309" cy="23264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eur droit 55"/>
            <p:cNvCxnSpPr/>
            <p:nvPr/>
          </p:nvCxnSpPr>
          <p:spPr>
            <a:xfrm flipH="1">
              <a:off x="2745580" y="1222232"/>
              <a:ext cx="2966" cy="47185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56"/>
            <p:cNvCxnSpPr/>
            <p:nvPr/>
          </p:nvCxnSpPr>
          <p:spPr>
            <a:xfrm flipH="1">
              <a:off x="2843808" y="1134585"/>
              <a:ext cx="2966" cy="484113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e 58"/>
          <p:cNvGrpSpPr/>
          <p:nvPr/>
        </p:nvGrpSpPr>
        <p:grpSpPr>
          <a:xfrm>
            <a:off x="464326" y="2666138"/>
            <a:ext cx="298664" cy="729705"/>
            <a:chOff x="2647736" y="1052736"/>
            <a:chExt cx="298664" cy="729705"/>
          </a:xfrm>
          <a:solidFill>
            <a:srgbClr val="2CA02C">
              <a:alpha val="61961"/>
            </a:srgbClr>
          </a:solidFill>
        </p:grpSpPr>
        <p:sp>
          <p:nvSpPr>
            <p:cNvPr id="61" name="Parallélogramme 60"/>
            <p:cNvSpPr/>
            <p:nvPr/>
          </p:nvSpPr>
          <p:spPr>
            <a:xfrm rot="16200000" flipH="1">
              <a:off x="2430689" y="1269783"/>
              <a:ext cx="729705" cy="295612"/>
            </a:xfrm>
            <a:prstGeom prst="parallelogram">
              <a:avLst>
                <a:gd name="adj" fmla="val 86531"/>
              </a:avLst>
            </a:prstGeom>
            <a:solidFill>
              <a:srgbClr val="FF7F0E">
                <a:alpha val="61961"/>
              </a:srgb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2" name="Connecteur droit 61"/>
            <p:cNvCxnSpPr/>
            <p:nvPr/>
          </p:nvCxnSpPr>
          <p:spPr>
            <a:xfrm flipV="1">
              <a:off x="2647736" y="1222943"/>
              <a:ext cx="298664" cy="239665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eur droit 62"/>
            <p:cNvCxnSpPr/>
            <p:nvPr/>
          </p:nvCxnSpPr>
          <p:spPr>
            <a:xfrm flipV="1">
              <a:off x="2650916" y="1378741"/>
              <a:ext cx="292309" cy="23264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eur droit 63"/>
            <p:cNvCxnSpPr/>
            <p:nvPr/>
          </p:nvCxnSpPr>
          <p:spPr>
            <a:xfrm flipH="1">
              <a:off x="2745580" y="1224613"/>
              <a:ext cx="2966" cy="47185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cteur droit 64"/>
            <p:cNvCxnSpPr/>
            <p:nvPr/>
          </p:nvCxnSpPr>
          <p:spPr>
            <a:xfrm flipH="1">
              <a:off x="2843808" y="1134585"/>
              <a:ext cx="2966" cy="484113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ZoneTexte 68"/>
          <p:cNvSpPr txBox="1"/>
          <p:nvPr/>
        </p:nvSpPr>
        <p:spPr>
          <a:xfrm>
            <a:off x="3021519" y="2051028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Input</a:t>
            </a:r>
            <a:endParaRPr lang="fr-FR" sz="1400" b="1" dirty="0"/>
          </a:p>
        </p:txBody>
      </p:sp>
      <p:sp>
        <p:nvSpPr>
          <p:cNvPr id="71" name="ZoneTexte 70"/>
          <p:cNvSpPr txBox="1"/>
          <p:nvPr/>
        </p:nvSpPr>
        <p:spPr>
          <a:xfrm>
            <a:off x="4038995" y="2051027"/>
            <a:ext cx="708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Output</a:t>
            </a:r>
            <a:endParaRPr lang="fr-FR" sz="1400" b="1" dirty="0"/>
          </a:p>
        </p:txBody>
      </p:sp>
      <p:grpSp>
        <p:nvGrpSpPr>
          <p:cNvPr id="79" name="Groupe 78"/>
          <p:cNvGrpSpPr/>
          <p:nvPr/>
        </p:nvGrpSpPr>
        <p:grpSpPr>
          <a:xfrm>
            <a:off x="3113461" y="2569666"/>
            <a:ext cx="298664" cy="729705"/>
            <a:chOff x="2647736" y="1052736"/>
            <a:chExt cx="298664" cy="729705"/>
          </a:xfrm>
          <a:solidFill>
            <a:srgbClr val="FF7F0E">
              <a:alpha val="61961"/>
            </a:srgbClr>
          </a:solidFill>
        </p:grpSpPr>
        <p:sp>
          <p:nvSpPr>
            <p:cNvPr id="80" name="Parallélogramme 79"/>
            <p:cNvSpPr/>
            <p:nvPr/>
          </p:nvSpPr>
          <p:spPr>
            <a:xfrm rot="16200000" flipH="1">
              <a:off x="2430689" y="1269783"/>
              <a:ext cx="729705" cy="295612"/>
            </a:xfrm>
            <a:prstGeom prst="parallelogram">
              <a:avLst>
                <a:gd name="adj" fmla="val 86531"/>
              </a:avLst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1" name="Connecteur droit 80"/>
            <p:cNvCxnSpPr/>
            <p:nvPr/>
          </p:nvCxnSpPr>
          <p:spPr>
            <a:xfrm flipV="1">
              <a:off x="2647736" y="1230086"/>
              <a:ext cx="298664" cy="239665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eur droit 81"/>
            <p:cNvCxnSpPr/>
            <p:nvPr/>
          </p:nvCxnSpPr>
          <p:spPr>
            <a:xfrm flipV="1">
              <a:off x="2650916" y="1385884"/>
              <a:ext cx="292309" cy="23264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cteur droit 82"/>
            <p:cNvCxnSpPr/>
            <p:nvPr/>
          </p:nvCxnSpPr>
          <p:spPr>
            <a:xfrm flipH="1">
              <a:off x="2745580" y="1224613"/>
              <a:ext cx="2966" cy="47185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eur droit 83"/>
            <p:cNvCxnSpPr/>
            <p:nvPr/>
          </p:nvCxnSpPr>
          <p:spPr>
            <a:xfrm flipH="1">
              <a:off x="2843808" y="1134585"/>
              <a:ext cx="2966" cy="484113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Parallélogramme 84"/>
          <p:cNvSpPr/>
          <p:nvPr/>
        </p:nvSpPr>
        <p:spPr>
          <a:xfrm rot="16200000" flipH="1">
            <a:off x="4881265" y="2619274"/>
            <a:ext cx="1661766" cy="885752"/>
          </a:xfrm>
          <a:prstGeom prst="parallelogram">
            <a:avLst>
              <a:gd name="adj" fmla="val 86531"/>
            </a:avLst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ZoneTexte 86"/>
          <p:cNvSpPr txBox="1"/>
          <p:nvPr/>
        </p:nvSpPr>
        <p:spPr>
          <a:xfrm>
            <a:off x="5377188" y="2053228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Input</a:t>
            </a:r>
            <a:endParaRPr lang="fr-FR" sz="1400" b="1" dirty="0"/>
          </a:p>
        </p:txBody>
      </p:sp>
      <p:sp>
        <p:nvSpPr>
          <p:cNvPr id="89" name="ZoneTexte 88"/>
          <p:cNvSpPr txBox="1"/>
          <p:nvPr/>
        </p:nvSpPr>
        <p:spPr>
          <a:xfrm>
            <a:off x="6239416" y="2051026"/>
            <a:ext cx="708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Output</a:t>
            </a:r>
            <a:endParaRPr lang="fr-FR" sz="1400" b="1" dirty="0"/>
          </a:p>
        </p:txBody>
      </p:sp>
      <p:grpSp>
        <p:nvGrpSpPr>
          <p:cNvPr id="90" name="Groupe 89"/>
          <p:cNvGrpSpPr/>
          <p:nvPr/>
        </p:nvGrpSpPr>
        <p:grpSpPr>
          <a:xfrm>
            <a:off x="5269272" y="2743500"/>
            <a:ext cx="298664" cy="729705"/>
            <a:chOff x="2647736" y="1052736"/>
            <a:chExt cx="298664" cy="729705"/>
          </a:xfrm>
          <a:solidFill>
            <a:srgbClr val="1F77B4"/>
          </a:solidFill>
        </p:grpSpPr>
        <p:sp>
          <p:nvSpPr>
            <p:cNvPr id="91" name="Parallélogramme 90"/>
            <p:cNvSpPr/>
            <p:nvPr/>
          </p:nvSpPr>
          <p:spPr>
            <a:xfrm rot="16200000" flipH="1">
              <a:off x="2430689" y="1269783"/>
              <a:ext cx="729705" cy="295612"/>
            </a:xfrm>
            <a:prstGeom prst="parallelogram">
              <a:avLst>
                <a:gd name="adj" fmla="val 86531"/>
              </a:avLst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2" name="Connecteur droit 91"/>
            <p:cNvCxnSpPr/>
            <p:nvPr/>
          </p:nvCxnSpPr>
          <p:spPr>
            <a:xfrm flipV="1">
              <a:off x="2647736" y="1220562"/>
              <a:ext cx="298664" cy="239665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cteur droit 92"/>
            <p:cNvCxnSpPr/>
            <p:nvPr/>
          </p:nvCxnSpPr>
          <p:spPr>
            <a:xfrm flipV="1">
              <a:off x="2650916" y="1376360"/>
              <a:ext cx="292309" cy="23264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cteur droit 93"/>
            <p:cNvCxnSpPr/>
            <p:nvPr/>
          </p:nvCxnSpPr>
          <p:spPr>
            <a:xfrm flipH="1">
              <a:off x="2745580" y="1222232"/>
              <a:ext cx="2966" cy="47185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cteur droit 94"/>
            <p:cNvCxnSpPr/>
            <p:nvPr/>
          </p:nvCxnSpPr>
          <p:spPr>
            <a:xfrm flipH="1">
              <a:off x="2843808" y="1134585"/>
              <a:ext cx="2966" cy="484113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e 96"/>
          <p:cNvGrpSpPr/>
          <p:nvPr/>
        </p:nvGrpSpPr>
        <p:grpSpPr>
          <a:xfrm>
            <a:off x="5564045" y="2488134"/>
            <a:ext cx="298664" cy="729705"/>
            <a:chOff x="2647736" y="1052736"/>
            <a:chExt cx="298664" cy="729705"/>
          </a:xfrm>
          <a:solidFill>
            <a:srgbClr val="FF7F0E"/>
          </a:solidFill>
        </p:grpSpPr>
        <p:sp>
          <p:nvSpPr>
            <p:cNvPr id="98" name="Parallélogramme 97"/>
            <p:cNvSpPr/>
            <p:nvPr/>
          </p:nvSpPr>
          <p:spPr>
            <a:xfrm rot="16200000" flipH="1">
              <a:off x="2430689" y="1269783"/>
              <a:ext cx="729705" cy="295612"/>
            </a:xfrm>
            <a:prstGeom prst="parallelogram">
              <a:avLst>
                <a:gd name="adj" fmla="val 86531"/>
              </a:avLst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9" name="Connecteur droit 98"/>
            <p:cNvCxnSpPr/>
            <p:nvPr/>
          </p:nvCxnSpPr>
          <p:spPr>
            <a:xfrm flipV="1">
              <a:off x="2647736" y="1220562"/>
              <a:ext cx="298664" cy="239665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cteur droit 99"/>
            <p:cNvCxnSpPr/>
            <p:nvPr/>
          </p:nvCxnSpPr>
          <p:spPr>
            <a:xfrm flipV="1">
              <a:off x="2650916" y="1376360"/>
              <a:ext cx="292309" cy="23264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cteur droit 100"/>
            <p:cNvCxnSpPr/>
            <p:nvPr/>
          </p:nvCxnSpPr>
          <p:spPr>
            <a:xfrm flipH="1">
              <a:off x="2745580" y="1224613"/>
              <a:ext cx="2966" cy="47185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cteur droit 101"/>
            <p:cNvCxnSpPr/>
            <p:nvPr/>
          </p:nvCxnSpPr>
          <p:spPr>
            <a:xfrm flipH="1">
              <a:off x="2843808" y="1134585"/>
              <a:ext cx="2966" cy="484113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Parallélogramme 15"/>
          <p:cNvSpPr/>
          <p:nvPr/>
        </p:nvSpPr>
        <p:spPr>
          <a:xfrm rot="16200000" flipH="1">
            <a:off x="1240965" y="2661466"/>
            <a:ext cx="1293263" cy="687987"/>
          </a:xfrm>
          <a:prstGeom prst="parallelogram">
            <a:avLst>
              <a:gd name="adj" fmla="val 86531"/>
            </a:avLst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04" name="Groupe 103"/>
          <p:cNvGrpSpPr/>
          <p:nvPr/>
        </p:nvGrpSpPr>
        <p:grpSpPr>
          <a:xfrm>
            <a:off x="564603" y="2577152"/>
            <a:ext cx="298664" cy="729705"/>
            <a:chOff x="2647736" y="1052736"/>
            <a:chExt cx="298664" cy="729705"/>
          </a:xfrm>
          <a:solidFill>
            <a:srgbClr val="2CA02C">
              <a:alpha val="50196"/>
            </a:srgbClr>
          </a:solidFill>
        </p:grpSpPr>
        <p:sp>
          <p:nvSpPr>
            <p:cNvPr id="105" name="Parallélogramme 104"/>
            <p:cNvSpPr/>
            <p:nvPr/>
          </p:nvSpPr>
          <p:spPr>
            <a:xfrm rot="16200000" flipH="1">
              <a:off x="2430689" y="1269783"/>
              <a:ext cx="729705" cy="295612"/>
            </a:xfrm>
            <a:prstGeom prst="parallelogram">
              <a:avLst>
                <a:gd name="adj" fmla="val 86531"/>
              </a:avLst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06" name="Connecteur droit 105"/>
            <p:cNvCxnSpPr/>
            <p:nvPr/>
          </p:nvCxnSpPr>
          <p:spPr>
            <a:xfrm flipV="1">
              <a:off x="2647736" y="1227705"/>
              <a:ext cx="298664" cy="239665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cteur droit 106"/>
            <p:cNvCxnSpPr/>
            <p:nvPr/>
          </p:nvCxnSpPr>
          <p:spPr>
            <a:xfrm flipV="1">
              <a:off x="2650916" y="1388265"/>
              <a:ext cx="292309" cy="23264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cteur droit 107"/>
            <p:cNvCxnSpPr/>
            <p:nvPr/>
          </p:nvCxnSpPr>
          <p:spPr>
            <a:xfrm flipH="1">
              <a:off x="2745580" y="1224613"/>
              <a:ext cx="2966" cy="47185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cteur droit 108"/>
            <p:cNvCxnSpPr/>
            <p:nvPr/>
          </p:nvCxnSpPr>
          <p:spPr>
            <a:xfrm flipH="1">
              <a:off x="2843808" y="1134585"/>
              <a:ext cx="2966" cy="484113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e 109"/>
          <p:cNvGrpSpPr/>
          <p:nvPr/>
        </p:nvGrpSpPr>
        <p:grpSpPr>
          <a:xfrm>
            <a:off x="3311016" y="2402156"/>
            <a:ext cx="298664" cy="729705"/>
            <a:chOff x="2647736" y="1052736"/>
            <a:chExt cx="298664" cy="729705"/>
          </a:xfrm>
          <a:solidFill>
            <a:srgbClr val="2CA02C">
              <a:alpha val="61961"/>
            </a:srgbClr>
          </a:solidFill>
        </p:grpSpPr>
        <p:sp>
          <p:nvSpPr>
            <p:cNvPr id="111" name="Parallélogramme 110"/>
            <p:cNvSpPr/>
            <p:nvPr/>
          </p:nvSpPr>
          <p:spPr>
            <a:xfrm rot="16200000" flipH="1">
              <a:off x="2430689" y="1269783"/>
              <a:ext cx="729705" cy="295612"/>
            </a:xfrm>
            <a:prstGeom prst="parallelogram">
              <a:avLst>
                <a:gd name="adj" fmla="val 86531"/>
              </a:avLst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2" name="Connecteur droit 111"/>
            <p:cNvCxnSpPr/>
            <p:nvPr/>
          </p:nvCxnSpPr>
          <p:spPr>
            <a:xfrm flipV="1">
              <a:off x="2647736" y="1232467"/>
              <a:ext cx="298664" cy="239665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cteur droit 112"/>
            <p:cNvCxnSpPr/>
            <p:nvPr/>
          </p:nvCxnSpPr>
          <p:spPr>
            <a:xfrm flipV="1">
              <a:off x="2650916" y="1388265"/>
              <a:ext cx="292309" cy="23264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cteur droit 113"/>
            <p:cNvCxnSpPr/>
            <p:nvPr/>
          </p:nvCxnSpPr>
          <p:spPr>
            <a:xfrm flipH="1">
              <a:off x="2745580" y="1224613"/>
              <a:ext cx="2966" cy="47185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/>
            <p:cNvCxnSpPr/>
            <p:nvPr/>
          </p:nvCxnSpPr>
          <p:spPr>
            <a:xfrm flipH="1">
              <a:off x="2843808" y="1134600"/>
              <a:ext cx="2966" cy="47932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Parallélogramme 67"/>
          <p:cNvSpPr/>
          <p:nvPr/>
        </p:nvSpPr>
        <p:spPr>
          <a:xfrm rot="16200000" flipH="1">
            <a:off x="3936613" y="2722476"/>
            <a:ext cx="883316" cy="469905"/>
          </a:xfrm>
          <a:prstGeom prst="parallelogram">
            <a:avLst>
              <a:gd name="adj" fmla="val 86531"/>
            </a:avLst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5" name="Groupe 24"/>
          <p:cNvGrpSpPr/>
          <p:nvPr/>
        </p:nvGrpSpPr>
        <p:grpSpPr>
          <a:xfrm>
            <a:off x="6493330" y="2669512"/>
            <a:ext cx="219214" cy="453281"/>
            <a:chOff x="7355159" y="2848812"/>
            <a:chExt cx="219214" cy="453281"/>
          </a:xfrm>
        </p:grpSpPr>
        <p:sp>
          <p:nvSpPr>
            <p:cNvPr id="86" name="Parallélogramme 85"/>
            <p:cNvSpPr/>
            <p:nvPr/>
          </p:nvSpPr>
          <p:spPr>
            <a:xfrm rot="16200000" flipH="1">
              <a:off x="7238125" y="2965846"/>
              <a:ext cx="453281" cy="219214"/>
            </a:xfrm>
            <a:prstGeom prst="parallelogram">
              <a:avLst>
                <a:gd name="adj" fmla="val 86531"/>
              </a:avLst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8" name="Parallélogramme 87"/>
            <p:cNvSpPr/>
            <p:nvPr/>
          </p:nvSpPr>
          <p:spPr>
            <a:xfrm rot="16200000" flipH="1">
              <a:off x="7306063" y="3029148"/>
              <a:ext cx="174685" cy="70767"/>
            </a:xfrm>
            <a:prstGeom prst="parallelogram">
              <a:avLst>
                <a:gd name="adj" fmla="val 86531"/>
              </a:avLst>
            </a:prstGeom>
            <a:solidFill>
              <a:srgbClr val="1F77B4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6" name="Parallélogramme 95"/>
            <p:cNvSpPr/>
            <p:nvPr/>
          </p:nvSpPr>
          <p:spPr>
            <a:xfrm rot="16200000" flipH="1">
              <a:off x="7377423" y="2966903"/>
              <a:ext cx="174685" cy="70767"/>
            </a:xfrm>
            <a:prstGeom prst="parallelogram">
              <a:avLst>
                <a:gd name="adj" fmla="val 86531"/>
              </a:avLst>
            </a:prstGeom>
            <a:solidFill>
              <a:srgbClr val="FF7F0E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7" name="Parallélogramme 116"/>
            <p:cNvSpPr/>
            <p:nvPr/>
          </p:nvSpPr>
          <p:spPr>
            <a:xfrm rot="16200000" flipH="1">
              <a:off x="7449055" y="2905757"/>
              <a:ext cx="172955" cy="70767"/>
            </a:xfrm>
            <a:prstGeom prst="parallelogram">
              <a:avLst>
                <a:gd name="adj" fmla="val 86531"/>
              </a:avLst>
            </a:prstGeom>
            <a:solidFill>
              <a:srgbClr val="2CA02C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18" name="Groupe 117"/>
          <p:cNvGrpSpPr/>
          <p:nvPr/>
        </p:nvGrpSpPr>
        <p:grpSpPr>
          <a:xfrm>
            <a:off x="5859534" y="2229151"/>
            <a:ext cx="298664" cy="729705"/>
            <a:chOff x="2647736" y="1052736"/>
            <a:chExt cx="298664" cy="729705"/>
          </a:xfrm>
          <a:solidFill>
            <a:srgbClr val="2CA02C"/>
          </a:solidFill>
        </p:grpSpPr>
        <p:sp>
          <p:nvSpPr>
            <p:cNvPr id="119" name="Parallélogramme 118"/>
            <p:cNvSpPr/>
            <p:nvPr/>
          </p:nvSpPr>
          <p:spPr>
            <a:xfrm rot="16200000" flipH="1">
              <a:off x="2430689" y="1269783"/>
              <a:ext cx="729705" cy="295612"/>
            </a:xfrm>
            <a:prstGeom prst="parallelogram">
              <a:avLst>
                <a:gd name="adj" fmla="val 86531"/>
              </a:avLst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20" name="Connecteur droit 119"/>
            <p:cNvCxnSpPr/>
            <p:nvPr/>
          </p:nvCxnSpPr>
          <p:spPr>
            <a:xfrm flipV="1">
              <a:off x="2647736" y="1232467"/>
              <a:ext cx="298664" cy="239665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cteur droit 120"/>
            <p:cNvCxnSpPr/>
            <p:nvPr/>
          </p:nvCxnSpPr>
          <p:spPr>
            <a:xfrm flipV="1">
              <a:off x="2650916" y="1388265"/>
              <a:ext cx="292309" cy="23264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cteur droit 121"/>
            <p:cNvCxnSpPr/>
            <p:nvPr/>
          </p:nvCxnSpPr>
          <p:spPr>
            <a:xfrm flipH="1">
              <a:off x="2745580" y="1224613"/>
              <a:ext cx="2966" cy="47185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cteur droit 122"/>
            <p:cNvCxnSpPr/>
            <p:nvPr/>
          </p:nvCxnSpPr>
          <p:spPr>
            <a:xfrm flipH="1">
              <a:off x="2843808" y="1134585"/>
              <a:ext cx="2966" cy="484113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4" name="Parallélogramme 123"/>
          <p:cNvSpPr/>
          <p:nvPr/>
        </p:nvSpPr>
        <p:spPr>
          <a:xfrm rot="16200000" flipH="1">
            <a:off x="2523846" y="2619273"/>
            <a:ext cx="1661766" cy="885752"/>
          </a:xfrm>
          <a:prstGeom prst="parallelogram">
            <a:avLst>
              <a:gd name="adj" fmla="val 86531"/>
            </a:avLst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5" name="Parallélogramme 124"/>
          <p:cNvSpPr/>
          <p:nvPr/>
        </p:nvSpPr>
        <p:spPr>
          <a:xfrm rot="16200000" flipH="1">
            <a:off x="-23692" y="2626894"/>
            <a:ext cx="1661766" cy="885752"/>
          </a:xfrm>
          <a:prstGeom prst="parallelogram">
            <a:avLst>
              <a:gd name="adj" fmla="val 86531"/>
            </a:avLst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6" name="ZoneTexte 125"/>
          <p:cNvSpPr txBox="1"/>
          <p:nvPr/>
        </p:nvSpPr>
        <p:spPr>
          <a:xfrm>
            <a:off x="971600" y="1628800"/>
            <a:ext cx="7585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/>
              <a:t>Stride 1</a:t>
            </a:r>
            <a:endParaRPr lang="fr-FR" sz="1400" b="1" dirty="0"/>
          </a:p>
        </p:txBody>
      </p:sp>
      <p:sp>
        <p:nvSpPr>
          <p:cNvPr id="127" name="ZoneTexte 126"/>
          <p:cNvSpPr txBox="1"/>
          <p:nvPr/>
        </p:nvSpPr>
        <p:spPr>
          <a:xfrm>
            <a:off x="3496467" y="1628800"/>
            <a:ext cx="7585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/>
              <a:t>Stride 2</a:t>
            </a:r>
            <a:endParaRPr lang="fr-FR" sz="1400" b="1" dirty="0"/>
          </a:p>
        </p:txBody>
      </p:sp>
      <p:sp>
        <p:nvSpPr>
          <p:cNvPr id="128" name="ZoneTexte 127"/>
          <p:cNvSpPr txBox="1"/>
          <p:nvPr/>
        </p:nvSpPr>
        <p:spPr>
          <a:xfrm>
            <a:off x="5780128" y="1628800"/>
            <a:ext cx="7585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/>
              <a:t>Stride 3</a:t>
            </a:r>
            <a:endParaRPr lang="fr-FR" sz="1400" b="1" dirty="0"/>
          </a:p>
        </p:txBody>
      </p:sp>
      <p:sp>
        <p:nvSpPr>
          <p:cNvPr id="132" name="Parallélogramme 131"/>
          <p:cNvSpPr/>
          <p:nvPr/>
        </p:nvSpPr>
        <p:spPr>
          <a:xfrm rot="16200000" flipH="1">
            <a:off x="4091359" y="2911845"/>
            <a:ext cx="174685" cy="70767"/>
          </a:xfrm>
          <a:prstGeom prst="parallelogram">
            <a:avLst>
              <a:gd name="adj" fmla="val 86531"/>
            </a:avLst>
          </a:prstGeom>
          <a:solidFill>
            <a:srgbClr val="1F77B4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3" name="Parallélogramme 132"/>
          <p:cNvSpPr/>
          <p:nvPr/>
        </p:nvSpPr>
        <p:spPr>
          <a:xfrm rot="16200000" flipH="1">
            <a:off x="4162719" y="2849600"/>
            <a:ext cx="174685" cy="70767"/>
          </a:xfrm>
          <a:prstGeom prst="parallelogram">
            <a:avLst>
              <a:gd name="adj" fmla="val 86531"/>
            </a:avLst>
          </a:prstGeom>
          <a:solidFill>
            <a:srgbClr val="FF7F0E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4" name="Parallélogramme 133"/>
          <p:cNvSpPr/>
          <p:nvPr/>
        </p:nvSpPr>
        <p:spPr>
          <a:xfrm rot="16200000" flipH="1">
            <a:off x="4234351" y="2788454"/>
            <a:ext cx="172955" cy="70767"/>
          </a:xfrm>
          <a:prstGeom prst="parallelogram">
            <a:avLst>
              <a:gd name="adj" fmla="val 86531"/>
            </a:avLst>
          </a:prstGeom>
          <a:solidFill>
            <a:srgbClr val="2CA02C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5" name="Parallélogramme 134"/>
          <p:cNvSpPr/>
          <p:nvPr/>
        </p:nvSpPr>
        <p:spPr>
          <a:xfrm rot="16200000" flipH="1">
            <a:off x="1492935" y="2946712"/>
            <a:ext cx="174685" cy="70767"/>
          </a:xfrm>
          <a:prstGeom prst="parallelogram">
            <a:avLst>
              <a:gd name="adj" fmla="val 86531"/>
            </a:avLst>
          </a:prstGeom>
          <a:solidFill>
            <a:srgbClr val="1F77B4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6" name="Parallélogramme 135"/>
          <p:cNvSpPr/>
          <p:nvPr/>
        </p:nvSpPr>
        <p:spPr>
          <a:xfrm rot="16200000" flipH="1">
            <a:off x="1564295" y="2884467"/>
            <a:ext cx="174685" cy="70767"/>
          </a:xfrm>
          <a:prstGeom prst="parallelogram">
            <a:avLst>
              <a:gd name="adj" fmla="val 86531"/>
            </a:avLst>
          </a:prstGeom>
          <a:solidFill>
            <a:srgbClr val="FF7F0E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7" name="Parallélogramme 136"/>
          <p:cNvSpPr/>
          <p:nvPr/>
        </p:nvSpPr>
        <p:spPr>
          <a:xfrm rot="16200000" flipH="1">
            <a:off x="1635927" y="2823321"/>
            <a:ext cx="172955" cy="70767"/>
          </a:xfrm>
          <a:prstGeom prst="parallelogram">
            <a:avLst>
              <a:gd name="adj" fmla="val 86531"/>
            </a:avLst>
          </a:prstGeom>
          <a:solidFill>
            <a:srgbClr val="2CA02C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644070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arallélogramme 15"/>
          <p:cNvSpPr/>
          <p:nvPr/>
        </p:nvSpPr>
        <p:spPr>
          <a:xfrm rot="16200000" flipH="1">
            <a:off x="4772330" y="2521757"/>
            <a:ext cx="2291094" cy="1340693"/>
          </a:xfrm>
          <a:prstGeom prst="parallelogram">
            <a:avLst>
              <a:gd name="adj" fmla="val 86531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9" name="Groupe 8"/>
          <p:cNvGrpSpPr/>
          <p:nvPr/>
        </p:nvGrpSpPr>
        <p:grpSpPr>
          <a:xfrm>
            <a:off x="2485431" y="2509563"/>
            <a:ext cx="849745" cy="2081936"/>
            <a:chOff x="1342604" y="1808503"/>
            <a:chExt cx="849745" cy="2081936"/>
          </a:xfrm>
          <a:solidFill>
            <a:srgbClr val="1F77B4"/>
          </a:solidFill>
        </p:grpSpPr>
        <p:sp>
          <p:nvSpPr>
            <p:cNvPr id="61" name="Parallélogramme 60"/>
            <p:cNvSpPr/>
            <p:nvPr/>
          </p:nvSpPr>
          <p:spPr>
            <a:xfrm rot="16200000" flipH="1">
              <a:off x="726509" y="2427762"/>
              <a:ext cx="2081936" cy="843417"/>
            </a:xfrm>
            <a:prstGeom prst="parallelogram">
              <a:avLst>
                <a:gd name="adj" fmla="val 86531"/>
              </a:avLst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3" name="Connecteur droit 62"/>
            <p:cNvCxnSpPr/>
            <p:nvPr/>
          </p:nvCxnSpPr>
          <p:spPr>
            <a:xfrm flipV="1">
              <a:off x="1345768" y="2735084"/>
              <a:ext cx="845155" cy="738146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eur droit 63"/>
            <p:cNvCxnSpPr/>
            <p:nvPr/>
          </p:nvCxnSpPr>
          <p:spPr>
            <a:xfrm flipH="1">
              <a:off x="1640533" y="2274539"/>
              <a:ext cx="8465" cy="1359706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cteur droit 64"/>
            <p:cNvCxnSpPr/>
            <p:nvPr/>
          </p:nvCxnSpPr>
          <p:spPr>
            <a:xfrm flipH="1">
              <a:off x="1907704" y="2046562"/>
              <a:ext cx="8465" cy="1354014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eur droit 102"/>
            <p:cNvCxnSpPr/>
            <p:nvPr/>
          </p:nvCxnSpPr>
          <p:spPr>
            <a:xfrm flipV="1">
              <a:off x="1342604" y="2304430"/>
              <a:ext cx="849745" cy="74275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e 115"/>
          <p:cNvGrpSpPr/>
          <p:nvPr/>
        </p:nvGrpSpPr>
        <p:grpSpPr>
          <a:xfrm>
            <a:off x="2771800" y="2262334"/>
            <a:ext cx="849745" cy="2081936"/>
            <a:chOff x="1342604" y="1808503"/>
            <a:chExt cx="849745" cy="2081936"/>
          </a:xfrm>
          <a:solidFill>
            <a:srgbClr val="47A1DF"/>
          </a:solidFill>
        </p:grpSpPr>
        <p:sp>
          <p:nvSpPr>
            <p:cNvPr id="129" name="Parallélogramme 128"/>
            <p:cNvSpPr/>
            <p:nvPr/>
          </p:nvSpPr>
          <p:spPr>
            <a:xfrm rot="16200000" flipH="1">
              <a:off x="726509" y="2427762"/>
              <a:ext cx="2081936" cy="843417"/>
            </a:xfrm>
            <a:prstGeom prst="parallelogram">
              <a:avLst>
                <a:gd name="adj" fmla="val 86531"/>
              </a:avLst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30" name="Connecteur droit 129"/>
            <p:cNvCxnSpPr/>
            <p:nvPr/>
          </p:nvCxnSpPr>
          <p:spPr>
            <a:xfrm flipV="1">
              <a:off x="1345768" y="2735084"/>
              <a:ext cx="845155" cy="738146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necteur droit 130"/>
            <p:cNvCxnSpPr/>
            <p:nvPr/>
          </p:nvCxnSpPr>
          <p:spPr>
            <a:xfrm flipH="1">
              <a:off x="1640533" y="2274539"/>
              <a:ext cx="8465" cy="1359706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cteur droit 137"/>
            <p:cNvCxnSpPr/>
            <p:nvPr/>
          </p:nvCxnSpPr>
          <p:spPr>
            <a:xfrm flipH="1">
              <a:off x="1907704" y="2046562"/>
              <a:ext cx="8465" cy="1354014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cteur droit 138"/>
            <p:cNvCxnSpPr/>
            <p:nvPr/>
          </p:nvCxnSpPr>
          <p:spPr>
            <a:xfrm flipV="1">
              <a:off x="1342604" y="2304430"/>
              <a:ext cx="849745" cy="74275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0" name="Groupe 139"/>
          <p:cNvGrpSpPr/>
          <p:nvPr/>
        </p:nvGrpSpPr>
        <p:grpSpPr>
          <a:xfrm>
            <a:off x="3059832" y="2019376"/>
            <a:ext cx="849745" cy="2081936"/>
            <a:chOff x="1342604" y="1808503"/>
            <a:chExt cx="849745" cy="2081936"/>
          </a:xfrm>
          <a:solidFill>
            <a:srgbClr val="88C2EA"/>
          </a:solidFill>
        </p:grpSpPr>
        <p:sp>
          <p:nvSpPr>
            <p:cNvPr id="141" name="Parallélogramme 140"/>
            <p:cNvSpPr/>
            <p:nvPr/>
          </p:nvSpPr>
          <p:spPr>
            <a:xfrm rot="16200000" flipH="1">
              <a:off x="726509" y="2427762"/>
              <a:ext cx="2081936" cy="843417"/>
            </a:xfrm>
            <a:prstGeom prst="parallelogram">
              <a:avLst>
                <a:gd name="adj" fmla="val 86531"/>
              </a:avLst>
            </a:prstGeom>
            <a:grpFill/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42" name="Connecteur droit 141"/>
            <p:cNvCxnSpPr/>
            <p:nvPr/>
          </p:nvCxnSpPr>
          <p:spPr>
            <a:xfrm flipV="1">
              <a:off x="1345768" y="2735084"/>
              <a:ext cx="845155" cy="738146"/>
            </a:xfrm>
            <a:prstGeom prst="line">
              <a:avLst/>
            </a:prstGeom>
            <a:grpFill/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cteur droit 142"/>
            <p:cNvCxnSpPr/>
            <p:nvPr/>
          </p:nvCxnSpPr>
          <p:spPr>
            <a:xfrm flipH="1">
              <a:off x="1640533" y="2274539"/>
              <a:ext cx="8465" cy="1359706"/>
            </a:xfrm>
            <a:prstGeom prst="line">
              <a:avLst/>
            </a:prstGeom>
            <a:grpFill/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cteur droit 143"/>
            <p:cNvCxnSpPr/>
            <p:nvPr/>
          </p:nvCxnSpPr>
          <p:spPr>
            <a:xfrm flipH="1">
              <a:off x="1907704" y="2046562"/>
              <a:ext cx="8465" cy="1354014"/>
            </a:xfrm>
            <a:prstGeom prst="line">
              <a:avLst/>
            </a:prstGeom>
            <a:grpFill/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cteur droit 144"/>
            <p:cNvCxnSpPr/>
            <p:nvPr/>
          </p:nvCxnSpPr>
          <p:spPr>
            <a:xfrm flipV="1">
              <a:off x="1342604" y="2304430"/>
              <a:ext cx="849745" cy="742758"/>
            </a:xfrm>
            <a:prstGeom prst="line">
              <a:avLst/>
            </a:prstGeom>
            <a:grpFill/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8" name="Parallélogramme 147"/>
          <p:cNvSpPr/>
          <p:nvPr/>
        </p:nvSpPr>
        <p:spPr>
          <a:xfrm rot="16200000" flipH="1">
            <a:off x="1604071" y="1922008"/>
            <a:ext cx="4308553" cy="2549810"/>
          </a:xfrm>
          <a:prstGeom prst="parallelogram">
            <a:avLst>
              <a:gd name="adj" fmla="val 86531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Accolade ouvrante 10"/>
          <p:cNvSpPr/>
          <p:nvPr/>
        </p:nvSpPr>
        <p:spPr>
          <a:xfrm rot="3111792">
            <a:off x="2467601" y="2820864"/>
            <a:ext cx="167710" cy="366112"/>
          </a:xfrm>
          <a:prstGeom prst="leftBrace">
            <a:avLst>
              <a:gd name="adj1" fmla="val 42081"/>
              <a:gd name="adj2" fmla="val 50000"/>
            </a:avLst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9" name="Connecteur droit 148"/>
          <p:cNvCxnSpPr/>
          <p:nvPr/>
        </p:nvCxnSpPr>
        <p:spPr>
          <a:xfrm>
            <a:off x="3367088" y="2495550"/>
            <a:ext cx="2028825" cy="59055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cteur droit 149"/>
          <p:cNvCxnSpPr/>
          <p:nvPr/>
        </p:nvCxnSpPr>
        <p:spPr>
          <a:xfrm flipV="1">
            <a:off x="2481263" y="3200400"/>
            <a:ext cx="2752725" cy="57151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Parallélogramme 146"/>
          <p:cNvSpPr/>
          <p:nvPr/>
        </p:nvSpPr>
        <p:spPr>
          <a:xfrm rot="16200000" flipH="1">
            <a:off x="5441424" y="2918903"/>
            <a:ext cx="374454" cy="151696"/>
          </a:xfrm>
          <a:prstGeom prst="parallelogram">
            <a:avLst>
              <a:gd name="adj" fmla="val 86531"/>
            </a:avLst>
          </a:prstGeom>
          <a:solidFill>
            <a:srgbClr val="88C2EA"/>
          </a:solidFill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6" name="Parallélogramme 145"/>
          <p:cNvSpPr/>
          <p:nvPr/>
        </p:nvSpPr>
        <p:spPr>
          <a:xfrm rot="16200000" flipH="1">
            <a:off x="5289024" y="3052427"/>
            <a:ext cx="374454" cy="151696"/>
          </a:xfrm>
          <a:prstGeom prst="parallelogram">
            <a:avLst>
              <a:gd name="adj" fmla="val 86531"/>
            </a:avLst>
          </a:prstGeom>
          <a:solidFill>
            <a:srgbClr val="47A1DF"/>
          </a:solidFill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1" name="Connecteur droit 150"/>
          <p:cNvCxnSpPr/>
          <p:nvPr/>
        </p:nvCxnSpPr>
        <p:spPr>
          <a:xfrm flipV="1">
            <a:off x="3362325" y="3314700"/>
            <a:ext cx="2040731" cy="528639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cteur droit 151"/>
          <p:cNvCxnSpPr/>
          <p:nvPr/>
        </p:nvCxnSpPr>
        <p:spPr>
          <a:xfrm flipV="1">
            <a:off x="2476500" y="3443288"/>
            <a:ext cx="2767013" cy="1152525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Parallélogramme 134"/>
          <p:cNvSpPr/>
          <p:nvPr/>
        </p:nvSpPr>
        <p:spPr>
          <a:xfrm rot="16200000" flipH="1">
            <a:off x="5136151" y="3182447"/>
            <a:ext cx="374454" cy="151696"/>
          </a:xfrm>
          <a:prstGeom prst="parallelogram">
            <a:avLst>
              <a:gd name="adj" fmla="val 86531"/>
            </a:avLst>
          </a:prstGeom>
          <a:solidFill>
            <a:srgbClr val="1F77B4"/>
          </a:solidFill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3" name="ZoneTexte 152"/>
          <p:cNvSpPr txBox="1"/>
          <p:nvPr/>
        </p:nvSpPr>
        <p:spPr>
          <a:xfrm>
            <a:off x="2246079" y="254697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1</a:t>
            </a:r>
            <a:endParaRPr lang="fr-FR" sz="2400" b="1" dirty="0"/>
          </a:p>
        </p:txBody>
      </p:sp>
      <p:sp>
        <p:nvSpPr>
          <p:cNvPr id="154" name="ZoneTexte 153"/>
          <p:cNvSpPr txBox="1"/>
          <p:nvPr/>
        </p:nvSpPr>
        <p:spPr>
          <a:xfrm>
            <a:off x="2951093" y="1737245"/>
            <a:ext cx="849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Input</a:t>
            </a:r>
            <a:endParaRPr lang="fr-FR" sz="2400" b="1" dirty="0"/>
          </a:p>
        </p:txBody>
      </p:sp>
      <p:sp>
        <p:nvSpPr>
          <p:cNvPr id="155" name="ZoneTexte 154"/>
          <p:cNvSpPr txBox="1"/>
          <p:nvPr/>
        </p:nvSpPr>
        <p:spPr>
          <a:xfrm>
            <a:off x="5155835" y="1737244"/>
            <a:ext cx="1079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Output</a:t>
            </a:r>
            <a:endParaRPr lang="fr-FR" sz="2400" b="1" dirty="0"/>
          </a:p>
        </p:txBody>
      </p:sp>
    </p:spTree>
    <p:extLst>
      <p:ext uri="{BB962C8B-B14F-4D97-AF65-F5344CB8AC3E}">
        <p14:creationId xmlns:p14="http://schemas.microsoft.com/office/powerpoint/2010/main" val="236655353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e 8"/>
          <p:cNvGrpSpPr/>
          <p:nvPr/>
        </p:nvGrpSpPr>
        <p:grpSpPr>
          <a:xfrm>
            <a:off x="2485431" y="2519087"/>
            <a:ext cx="849745" cy="2081936"/>
            <a:chOff x="1342604" y="1808503"/>
            <a:chExt cx="849745" cy="2081936"/>
          </a:xfrm>
          <a:solidFill>
            <a:srgbClr val="1F77B4"/>
          </a:solidFill>
        </p:grpSpPr>
        <p:sp>
          <p:nvSpPr>
            <p:cNvPr id="61" name="Parallélogramme 60"/>
            <p:cNvSpPr/>
            <p:nvPr/>
          </p:nvSpPr>
          <p:spPr>
            <a:xfrm rot="16200000" flipH="1">
              <a:off x="726509" y="2427762"/>
              <a:ext cx="2081936" cy="843417"/>
            </a:xfrm>
            <a:prstGeom prst="parallelogram">
              <a:avLst>
                <a:gd name="adj" fmla="val 86531"/>
              </a:avLst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3" name="Connecteur droit 62"/>
            <p:cNvCxnSpPr/>
            <p:nvPr/>
          </p:nvCxnSpPr>
          <p:spPr>
            <a:xfrm flipV="1">
              <a:off x="1345768" y="2735084"/>
              <a:ext cx="845155" cy="738146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eur droit 63"/>
            <p:cNvCxnSpPr/>
            <p:nvPr/>
          </p:nvCxnSpPr>
          <p:spPr>
            <a:xfrm flipH="1">
              <a:off x="1640533" y="2274539"/>
              <a:ext cx="8465" cy="1359706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cteur droit 64"/>
            <p:cNvCxnSpPr/>
            <p:nvPr/>
          </p:nvCxnSpPr>
          <p:spPr>
            <a:xfrm flipH="1">
              <a:off x="1907704" y="2046562"/>
              <a:ext cx="8465" cy="1354014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eur droit 102"/>
            <p:cNvCxnSpPr/>
            <p:nvPr/>
          </p:nvCxnSpPr>
          <p:spPr>
            <a:xfrm flipV="1">
              <a:off x="1342604" y="2304430"/>
              <a:ext cx="849745" cy="74275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e 115"/>
          <p:cNvGrpSpPr/>
          <p:nvPr/>
        </p:nvGrpSpPr>
        <p:grpSpPr>
          <a:xfrm>
            <a:off x="3050531" y="2026842"/>
            <a:ext cx="849745" cy="2081936"/>
            <a:chOff x="1342604" y="1808503"/>
            <a:chExt cx="849745" cy="2081936"/>
          </a:xfrm>
          <a:solidFill>
            <a:srgbClr val="47A1DF"/>
          </a:solidFill>
        </p:grpSpPr>
        <p:sp>
          <p:nvSpPr>
            <p:cNvPr id="129" name="Parallélogramme 128"/>
            <p:cNvSpPr/>
            <p:nvPr/>
          </p:nvSpPr>
          <p:spPr>
            <a:xfrm rot="16200000" flipH="1">
              <a:off x="726509" y="2427762"/>
              <a:ext cx="2081936" cy="843417"/>
            </a:xfrm>
            <a:prstGeom prst="parallelogram">
              <a:avLst>
                <a:gd name="adj" fmla="val 86531"/>
              </a:avLst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30" name="Connecteur droit 129"/>
            <p:cNvCxnSpPr/>
            <p:nvPr/>
          </p:nvCxnSpPr>
          <p:spPr>
            <a:xfrm flipV="1">
              <a:off x="1345768" y="2735084"/>
              <a:ext cx="845155" cy="738146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necteur droit 130"/>
            <p:cNvCxnSpPr/>
            <p:nvPr/>
          </p:nvCxnSpPr>
          <p:spPr>
            <a:xfrm flipH="1">
              <a:off x="1640533" y="2274539"/>
              <a:ext cx="8465" cy="1359706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cteur droit 137"/>
            <p:cNvCxnSpPr/>
            <p:nvPr/>
          </p:nvCxnSpPr>
          <p:spPr>
            <a:xfrm flipH="1">
              <a:off x="1907704" y="2046562"/>
              <a:ext cx="8465" cy="1354014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cteur droit 138"/>
            <p:cNvCxnSpPr/>
            <p:nvPr/>
          </p:nvCxnSpPr>
          <p:spPr>
            <a:xfrm flipV="1">
              <a:off x="1342604" y="2304430"/>
              <a:ext cx="849745" cy="74275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0" name="Groupe 139"/>
          <p:cNvGrpSpPr/>
          <p:nvPr/>
        </p:nvGrpSpPr>
        <p:grpSpPr>
          <a:xfrm>
            <a:off x="3615631" y="1538281"/>
            <a:ext cx="849745" cy="2081936"/>
            <a:chOff x="1342604" y="1808503"/>
            <a:chExt cx="849745" cy="2081936"/>
          </a:xfrm>
          <a:solidFill>
            <a:srgbClr val="88C2EA"/>
          </a:solidFill>
        </p:grpSpPr>
        <p:sp>
          <p:nvSpPr>
            <p:cNvPr id="141" name="Parallélogramme 140"/>
            <p:cNvSpPr/>
            <p:nvPr/>
          </p:nvSpPr>
          <p:spPr>
            <a:xfrm rot="16200000" flipH="1">
              <a:off x="726509" y="2427762"/>
              <a:ext cx="2081936" cy="843417"/>
            </a:xfrm>
            <a:prstGeom prst="parallelogram">
              <a:avLst>
                <a:gd name="adj" fmla="val 86531"/>
              </a:avLst>
            </a:prstGeom>
            <a:grpFill/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42" name="Connecteur droit 141"/>
            <p:cNvCxnSpPr/>
            <p:nvPr/>
          </p:nvCxnSpPr>
          <p:spPr>
            <a:xfrm flipV="1">
              <a:off x="1345768" y="2735084"/>
              <a:ext cx="845155" cy="738146"/>
            </a:xfrm>
            <a:prstGeom prst="line">
              <a:avLst/>
            </a:prstGeom>
            <a:grpFill/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cteur droit 142"/>
            <p:cNvCxnSpPr/>
            <p:nvPr/>
          </p:nvCxnSpPr>
          <p:spPr>
            <a:xfrm flipH="1">
              <a:off x="1640533" y="2274539"/>
              <a:ext cx="8465" cy="1359706"/>
            </a:xfrm>
            <a:prstGeom prst="line">
              <a:avLst/>
            </a:prstGeom>
            <a:grpFill/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cteur droit 143"/>
            <p:cNvCxnSpPr/>
            <p:nvPr/>
          </p:nvCxnSpPr>
          <p:spPr>
            <a:xfrm flipH="1">
              <a:off x="1907704" y="2046562"/>
              <a:ext cx="8465" cy="1354014"/>
            </a:xfrm>
            <a:prstGeom prst="line">
              <a:avLst/>
            </a:prstGeom>
            <a:grpFill/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cteur droit 144"/>
            <p:cNvCxnSpPr/>
            <p:nvPr/>
          </p:nvCxnSpPr>
          <p:spPr>
            <a:xfrm flipV="1">
              <a:off x="1342604" y="2304430"/>
              <a:ext cx="849745" cy="742758"/>
            </a:xfrm>
            <a:prstGeom prst="line">
              <a:avLst/>
            </a:prstGeom>
            <a:grpFill/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6" name="Parallélogramme 145"/>
          <p:cNvSpPr/>
          <p:nvPr/>
        </p:nvSpPr>
        <p:spPr>
          <a:xfrm rot="16200000" flipH="1">
            <a:off x="5297907" y="3052427"/>
            <a:ext cx="374454" cy="151696"/>
          </a:xfrm>
          <a:prstGeom prst="parallelogram">
            <a:avLst>
              <a:gd name="adj" fmla="val 86531"/>
            </a:avLst>
          </a:prstGeom>
          <a:solidFill>
            <a:srgbClr val="47A1DF"/>
          </a:solidFill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7" name="Parallélogramme 146"/>
          <p:cNvSpPr/>
          <p:nvPr/>
        </p:nvSpPr>
        <p:spPr>
          <a:xfrm rot="16200000" flipH="1">
            <a:off x="5450307" y="2918903"/>
            <a:ext cx="374454" cy="151696"/>
          </a:xfrm>
          <a:prstGeom prst="parallelogram">
            <a:avLst>
              <a:gd name="adj" fmla="val 86531"/>
            </a:avLst>
          </a:prstGeom>
          <a:solidFill>
            <a:srgbClr val="88C2EA"/>
          </a:solidFill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8" name="Parallélogramme 147"/>
          <p:cNvSpPr/>
          <p:nvPr/>
        </p:nvSpPr>
        <p:spPr>
          <a:xfrm rot="16200000" flipH="1">
            <a:off x="1604071" y="1922008"/>
            <a:ext cx="4308553" cy="2549810"/>
          </a:xfrm>
          <a:prstGeom prst="parallelogram">
            <a:avLst>
              <a:gd name="adj" fmla="val 86531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Parallélogramme 26"/>
          <p:cNvSpPr/>
          <p:nvPr/>
        </p:nvSpPr>
        <p:spPr>
          <a:xfrm rot="16200000" flipH="1">
            <a:off x="4885511" y="2853768"/>
            <a:ext cx="1564848" cy="832465"/>
          </a:xfrm>
          <a:prstGeom prst="parallelogram">
            <a:avLst>
              <a:gd name="adj" fmla="val 86531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Accolade ouvrante 31"/>
          <p:cNvSpPr/>
          <p:nvPr/>
        </p:nvSpPr>
        <p:spPr>
          <a:xfrm rot="2964757">
            <a:off x="2614169" y="2512483"/>
            <a:ext cx="167710" cy="746706"/>
          </a:xfrm>
          <a:prstGeom prst="leftBrace">
            <a:avLst>
              <a:gd name="adj1" fmla="val 42081"/>
              <a:gd name="adj2" fmla="val 50000"/>
            </a:avLst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ZoneTexte 32"/>
          <p:cNvSpPr txBox="1"/>
          <p:nvPr/>
        </p:nvSpPr>
        <p:spPr>
          <a:xfrm>
            <a:off x="2398106" y="242088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2</a:t>
            </a:r>
            <a:endParaRPr lang="fr-FR" sz="2400" dirty="0"/>
          </a:p>
        </p:txBody>
      </p:sp>
      <p:cxnSp>
        <p:nvCxnSpPr>
          <p:cNvPr id="35" name="Connecteur droit 34"/>
          <p:cNvCxnSpPr/>
          <p:nvPr/>
        </p:nvCxnSpPr>
        <p:spPr>
          <a:xfrm>
            <a:off x="3367088" y="2495550"/>
            <a:ext cx="2028825" cy="59055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 flipV="1">
            <a:off x="2481263" y="3200400"/>
            <a:ext cx="2752725" cy="57151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 flipV="1">
            <a:off x="3362325" y="3314700"/>
            <a:ext cx="2040731" cy="528639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/>
          <p:nvPr/>
        </p:nvCxnSpPr>
        <p:spPr>
          <a:xfrm flipV="1">
            <a:off x="2476500" y="3443288"/>
            <a:ext cx="2767013" cy="1152525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Parallélogramme 134"/>
          <p:cNvSpPr/>
          <p:nvPr/>
        </p:nvSpPr>
        <p:spPr>
          <a:xfrm rot="16200000" flipH="1">
            <a:off x="5145034" y="3182447"/>
            <a:ext cx="374454" cy="151696"/>
          </a:xfrm>
          <a:prstGeom prst="parallelogram">
            <a:avLst>
              <a:gd name="adj" fmla="val 86531"/>
            </a:avLst>
          </a:prstGeom>
          <a:solidFill>
            <a:srgbClr val="1F77B4"/>
          </a:solidFill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ZoneTexte 44"/>
          <p:cNvSpPr txBox="1"/>
          <p:nvPr/>
        </p:nvSpPr>
        <p:spPr>
          <a:xfrm>
            <a:off x="2951093" y="1737245"/>
            <a:ext cx="849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Input</a:t>
            </a:r>
            <a:endParaRPr lang="fr-FR" sz="2400" b="1" dirty="0"/>
          </a:p>
        </p:txBody>
      </p:sp>
      <p:sp>
        <p:nvSpPr>
          <p:cNvPr id="46" name="ZoneTexte 45"/>
          <p:cNvSpPr txBox="1"/>
          <p:nvPr/>
        </p:nvSpPr>
        <p:spPr>
          <a:xfrm>
            <a:off x="5155835" y="1737244"/>
            <a:ext cx="1079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Output</a:t>
            </a:r>
            <a:endParaRPr lang="fr-FR" sz="2400" b="1" dirty="0"/>
          </a:p>
        </p:txBody>
      </p:sp>
    </p:spTree>
    <p:extLst>
      <p:ext uri="{BB962C8B-B14F-4D97-AF65-F5344CB8AC3E}">
        <p14:creationId xmlns:p14="http://schemas.microsoft.com/office/powerpoint/2010/main" val="56776600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arallélogramme 15"/>
          <p:cNvSpPr/>
          <p:nvPr/>
        </p:nvSpPr>
        <p:spPr>
          <a:xfrm rot="16200000" flipH="1">
            <a:off x="4986977" y="3082869"/>
            <a:ext cx="1017332" cy="456969"/>
          </a:xfrm>
          <a:prstGeom prst="parallelogram">
            <a:avLst>
              <a:gd name="adj" fmla="val 86531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5" name="Parallélogramme 124"/>
          <p:cNvSpPr/>
          <p:nvPr/>
        </p:nvSpPr>
        <p:spPr>
          <a:xfrm rot="16200000" flipH="1">
            <a:off x="1604071" y="1922008"/>
            <a:ext cx="4308553" cy="2549810"/>
          </a:xfrm>
          <a:prstGeom prst="parallelogram">
            <a:avLst>
              <a:gd name="adj" fmla="val 86531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9" name="Groupe 8"/>
          <p:cNvGrpSpPr/>
          <p:nvPr/>
        </p:nvGrpSpPr>
        <p:grpSpPr>
          <a:xfrm>
            <a:off x="2485431" y="2510141"/>
            <a:ext cx="849745" cy="2081936"/>
            <a:chOff x="1342604" y="1808503"/>
            <a:chExt cx="849745" cy="2081936"/>
          </a:xfrm>
          <a:solidFill>
            <a:srgbClr val="1F77B4"/>
          </a:solidFill>
        </p:grpSpPr>
        <p:sp>
          <p:nvSpPr>
            <p:cNvPr id="61" name="Parallélogramme 60"/>
            <p:cNvSpPr/>
            <p:nvPr/>
          </p:nvSpPr>
          <p:spPr>
            <a:xfrm rot="16200000" flipH="1">
              <a:off x="726509" y="2427762"/>
              <a:ext cx="2081936" cy="843417"/>
            </a:xfrm>
            <a:prstGeom prst="parallelogram">
              <a:avLst>
                <a:gd name="adj" fmla="val 86531"/>
              </a:avLst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3" name="Connecteur droit 62"/>
            <p:cNvCxnSpPr/>
            <p:nvPr/>
          </p:nvCxnSpPr>
          <p:spPr>
            <a:xfrm flipV="1">
              <a:off x="1345768" y="2735084"/>
              <a:ext cx="845155" cy="738146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eur droit 63"/>
            <p:cNvCxnSpPr/>
            <p:nvPr/>
          </p:nvCxnSpPr>
          <p:spPr>
            <a:xfrm flipH="1">
              <a:off x="1640533" y="2274539"/>
              <a:ext cx="8465" cy="1359706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cteur droit 64"/>
            <p:cNvCxnSpPr/>
            <p:nvPr/>
          </p:nvCxnSpPr>
          <p:spPr>
            <a:xfrm flipH="1">
              <a:off x="1907704" y="2046562"/>
              <a:ext cx="8465" cy="1354014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eur droit 102"/>
            <p:cNvCxnSpPr/>
            <p:nvPr/>
          </p:nvCxnSpPr>
          <p:spPr>
            <a:xfrm flipV="1">
              <a:off x="1342604" y="2304430"/>
              <a:ext cx="849745" cy="74275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e 115"/>
          <p:cNvGrpSpPr/>
          <p:nvPr/>
        </p:nvGrpSpPr>
        <p:grpSpPr>
          <a:xfrm>
            <a:off x="3333763" y="1775197"/>
            <a:ext cx="849745" cy="2081936"/>
            <a:chOff x="1342604" y="1815420"/>
            <a:chExt cx="849745" cy="2081936"/>
          </a:xfrm>
          <a:solidFill>
            <a:srgbClr val="47A1DF"/>
          </a:solidFill>
        </p:grpSpPr>
        <p:sp>
          <p:nvSpPr>
            <p:cNvPr id="129" name="Parallélogramme 128"/>
            <p:cNvSpPr/>
            <p:nvPr/>
          </p:nvSpPr>
          <p:spPr>
            <a:xfrm rot="16200000" flipH="1">
              <a:off x="726509" y="2434679"/>
              <a:ext cx="2081936" cy="843417"/>
            </a:xfrm>
            <a:prstGeom prst="parallelogram">
              <a:avLst>
                <a:gd name="adj" fmla="val 86531"/>
              </a:avLst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30" name="Connecteur droit 129"/>
            <p:cNvCxnSpPr/>
            <p:nvPr/>
          </p:nvCxnSpPr>
          <p:spPr>
            <a:xfrm flipV="1">
              <a:off x="1345768" y="2735084"/>
              <a:ext cx="845155" cy="738146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necteur droit 130"/>
            <p:cNvCxnSpPr/>
            <p:nvPr/>
          </p:nvCxnSpPr>
          <p:spPr>
            <a:xfrm flipH="1">
              <a:off x="1640533" y="2274539"/>
              <a:ext cx="8465" cy="1359706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cteur droit 137"/>
            <p:cNvCxnSpPr/>
            <p:nvPr/>
          </p:nvCxnSpPr>
          <p:spPr>
            <a:xfrm flipH="1">
              <a:off x="1907704" y="2046562"/>
              <a:ext cx="8465" cy="1354014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cteur droit 138"/>
            <p:cNvCxnSpPr/>
            <p:nvPr/>
          </p:nvCxnSpPr>
          <p:spPr>
            <a:xfrm flipV="1">
              <a:off x="1342604" y="2304430"/>
              <a:ext cx="849745" cy="74275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0" name="Groupe 139"/>
          <p:cNvGrpSpPr/>
          <p:nvPr/>
        </p:nvGrpSpPr>
        <p:grpSpPr>
          <a:xfrm>
            <a:off x="4183508" y="1040831"/>
            <a:ext cx="849745" cy="2081936"/>
            <a:chOff x="1342604" y="1808503"/>
            <a:chExt cx="849745" cy="2081936"/>
          </a:xfrm>
          <a:solidFill>
            <a:srgbClr val="88C2EA"/>
          </a:solidFill>
        </p:grpSpPr>
        <p:sp>
          <p:nvSpPr>
            <p:cNvPr id="141" name="Parallélogramme 140"/>
            <p:cNvSpPr/>
            <p:nvPr/>
          </p:nvSpPr>
          <p:spPr>
            <a:xfrm rot="16200000" flipH="1">
              <a:off x="726509" y="2427762"/>
              <a:ext cx="2081936" cy="843417"/>
            </a:xfrm>
            <a:prstGeom prst="parallelogram">
              <a:avLst>
                <a:gd name="adj" fmla="val 86531"/>
              </a:avLst>
            </a:prstGeom>
            <a:grpFill/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42" name="Connecteur droit 141"/>
            <p:cNvCxnSpPr/>
            <p:nvPr/>
          </p:nvCxnSpPr>
          <p:spPr>
            <a:xfrm flipV="1">
              <a:off x="1345768" y="2735084"/>
              <a:ext cx="845155" cy="738146"/>
            </a:xfrm>
            <a:prstGeom prst="line">
              <a:avLst/>
            </a:prstGeom>
            <a:grpFill/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cteur droit 142"/>
            <p:cNvCxnSpPr/>
            <p:nvPr/>
          </p:nvCxnSpPr>
          <p:spPr>
            <a:xfrm flipH="1">
              <a:off x="1640533" y="2274539"/>
              <a:ext cx="8465" cy="1359706"/>
            </a:xfrm>
            <a:prstGeom prst="line">
              <a:avLst/>
            </a:prstGeom>
            <a:grpFill/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cteur droit 143"/>
            <p:cNvCxnSpPr/>
            <p:nvPr/>
          </p:nvCxnSpPr>
          <p:spPr>
            <a:xfrm flipH="1">
              <a:off x="1907704" y="2046562"/>
              <a:ext cx="8465" cy="1354014"/>
            </a:xfrm>
            <a:prstGeom prst="line">
              <a:avLst/>
            </a:prstGeom>
            <a:grpFill/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cteur droit 144"/>
            <p:cNvCxnSpPr/>
            <p:nvPr/>
          </p:nvCxnSpPr>
          <p:spPr>
            <a:xfrm flipV="1">
              <a:off x="1342604" y="2304430"/>
              <a:ext cx="849745" cy="742758"/>
            </a:xfrm>
            <a:prstGeom prst="line">
              <a:avLst/>
            </a:prstGeom>
            <a:grpFill/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6" name="Parallélogramme 145"/>
          <p:cNvSpPr/>
          <p:nvPr/>
        </p:nvSpPr>
        <p:spPr>
          <a:xfrm rot="16200000" flipH="1">
            <a:off x="5308653" y="3052427"/>
            <a:ext cx="374454" cy="151696"/>
          </a:xfrm>
          <a:prstGeom prst="parallelogram">
            <a:avLst>
              <a:gd name="adj" fmla="val 86531"/>
            </a:avLst>
          </a:prstGeom>
          <a:solidFill>
            <a:srgbClr val="47A1DF"/>
          </a:solidFill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7" name="Parallélogramme 146"/>
          <p:cNvSpPr/>
          <p:nvPr/>
        </p:nvSpPr>
        <p:spPr>
          <a:xfrm rot="16200000" flipH="1">
            <a:off x="5461053" y="2918903"/>
            <a:ext cx="374454" cy="151696"/>
          </a:xfrm>
          <a:prstGeom prst="parallelogram">
            <a:avLst>
              <a:gd name="adj" fmla="val 86531"/>
            </a:avLst>
          </a:prstGeom>
          <a:solidFill>
            <a:srgbClr val="88C2EA"/>
          </a:solidFill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Accolade ouvrante 30"/>
          <p:cNvSpPr/>
          <p:nvPr/>
        </p:nvSpPr>
        <p:spPr>
          <a:xfrm rot="2964757">
            <a:off x="2731483" y="2218853"/>
            <a:ext cx="167710" cy="1108825"/>
          </a:xfrm>
          <a:prstGeom prst="leftBrace">
            <a:avLst>
              <a:gd name="adj1" fmla="val 42081"/>
              <a:gd name="adj2" fmla="val 50000"/>
            </a:avLst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/>
          <p:cNvSpPr txBox="1"/>
          <p:nvPr/>
        </p:nvSpPr>
        <p:spPr>
          <a:xfrm>
            <a:off x="2503650" y="231926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3</a:t>
            </a:r>
            <a:endParaRPr lang="fr-FR" sz="2400" dirty="0"/>
          </a:p>
        </p:txBody>
      </p:sp>
      <p:cxnSp>
        <p:nvCxnSpPr>
          <p:cNvPr id="33" name="Connecteur droit 32"/>
          <p:cNvCxnSpPr/>
          <p:nvPr/>
        </p:nvCxnSpPr>
        <p:spPr>
          <a:xfrm>
            <a:off x="3367088" y="2495550"/>
            <a:ext cx="2028825" cy="59055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 flipV="1">
            <a:off x="2481263" y="3200400"/>
            <a:ext cx="2752725" cy="57151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flipV="1">
            <a:off x="3362325" y="3314700"/>
            <a:ext cx="2040731" cy="528639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 flipV="1">
            <a:off x="2476500" y="3443288"/>
            <a:ext cx="2767013" cy="1152525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Parallélogramme 134"/>
          <p:cNvSpPr/>
          <p:nvPr/>
        </p:nvSpPr>
        <p:spPr>
          <a:xfrm rot="16200000" flipH="1">
            <a:off x="5155780" y="3182447"/>
            <a:ext cx="374454" cy="151696"/>
          </a:xfrm>
          <a:prstGeom prst="parallelogram">
            <a:avLst>
              <a:gd name="adj" fmla="val 86531"/>
            </a:avLst>
          </a:prstGeom>
          <a:solidFill>
            <a:srgbClr val="1F77B4"/>
          </a:solidFill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ZoneTexte 41"/>
          <p:cNvSpPr txBox="1"/>
          <p:nvPr/>
        </p:nvSpPr>
        <p:spPr>
          <a:xfrm>
            <a:off x="2951093" y="1737245"/>
            <a:ext cx="849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Input</a:t>
            </a:r>
            <a:endParaRPr lang="fr-FR" sz="2400" b="1" dirty="0"/>
          </a:p>
        </p:txBody>
      </p:sp>
      <p:sp>
        <p:nvSpPr>
          <p:cNvPr id="44" name="ZoneTexte 43"/>
          <p:cNvSpPr txBox="1"/>
          <p:nvPr/>
        </p:nvSpPr>
        <p:spPr>
          <a:xfrm>
            <a:off x="5155835" y="1737244"/>
            <a:ext cx="1079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Output</a:t>
            </a:r>
            <a:endParaRPr lang="fr-FR" sz="2400" b="1" dirty="0"/>
          </a:p>
        </p:txBody>
      </p:sp>
    </p:spTree>
    <p:extLst>
      <p:ext uri="{BB962C8B-B14F-4D97-AF65-F5344CB8AC3E}">
        <p14:creationId xmlns:p14="http://schemas.microsoft.com/office/powerpoint/2010/main" val="42013650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arallélogramme 8"/>
          <p:cNvSpPr/>
          <p:nvPr/>
        </p:nvSpPr>
        <p:spPr>
          <a:xfrm rot="16200000" flipH="1">
            <a:off x="570797" y="2603376"/>
            <a:ext cx="1893466" cy="1007282"/>
          </a:xfrm>
          <a:prstGeom prst="parallelogram">
            <a:avLst>
              <a:gd name="adj" fmla="val 86531"/>
            </a:avLst>
          </a:prstGeom>
          <a:solidFill>
            <a:srgbClr val="1F77B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Parallélogramme 15"/>
          <p:cNvSpPr/>
          <p:nvPr/>
        </p:nvSpPr>
        <p:spPr>
          <a:xfrm rot="16200000" flipH="1">
            <a:off x="2559467" y="2751116"/>
            <a:ext cx="1293263" cy="687987"/>
          </a:xfrm>
          <a:prstGeom prst="parallelogram">
            <a:avLst>
              <a:gd name="adj" fmla="val 86531"/>
            </a:avLst>
          </a:prstGeom>
          <a:solidFill>
            <a:srgbClr val="FF7F0E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45" name="Connecteur droit 44"/>
          <p:cNvCxnSpPr/>
          <p:nvPr/>
        </p:nvCxnSpPr>
        <p:spPr>
          <a:xfrm>
            <a:off x="1310286" y="2775970"/>
            <a:ext cx="1618652" cy="212499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687969" y="2060848"/>
            <a:ext cx="119135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400" dirty="0" smtClean="0"/>
              <a:t>Input channel</a:t>
            </a:r>
            <a:endParaRPr lang="fr-FR" sz="1400" b="1" dirty="0"/>
          </a:p>
        </p:txBody>
      </p:sp>
      <p:sp>
        <p:nvSpPr>
          <p:cNvPr id="39" name="Parallélogramme 38"/>
          <p:cNvSpPr/>
          <p:nvPr/>
        </p:nvSpPr>
        <p:spPr>
          <a:xfrm rot="16200000" flipH="1">
            <a:off x="797628" y="2993017"/>
            <a:ext cx="729705" cy="295612"/>
          </a:xfrm>
          <a:prstGeom prst="parallelogram">
            <a:avLst>
              <a:gd name="adj" fmla="val 86531"/>
            </a:avLst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8" name="Connecteur droit 47"/>
          <p:cNvCxnSpPr/>
          <p:nvPr/>
        </p:nvCxnSpPr>
        <p:spPr>
          <a:xfrm>
            <a:off x="1014674" y="3023101"/>
            <a:ext cx="1842826" cy="22518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/>
          <p:nvPr/>
        </p:nvCxnSpPr>
        <p:spPr>
          <a:xfrm flipV="1">
            <a:off x="1310837" y="3100388"/>
            <a:ext cx="1625244" cy="155222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Parallélogramme 50"/>
          <p:cNvSpPr/>
          <p:nvPr/>
        </p:nvSpPr>
        <p:spPr>
          <a:xfrm rot="16200000" flipH="1">
            <a:off x="2811545" y="3034387"/>
            <a:ext cx="174685" cy="70767"/>
          </a:xfrm>
          <a:prstGeom prst="parallelogram">
            <a:avLst>
              <a:gd name="adj" fmla="val 86531"/>
            </a:avLst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5" name="Connecteur droit 54"/>
          <p:cNvCxnSpPr/>
          <p:nvPr/>
        </p:nvCxnSpPr>
        <p:spPr>
          <a:xfrm flipV="1">
            <a:off x="1015225" y="3150394"/>
            <a:ext cx="1842275" cy="360283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e 7"/>
          <p:cNvGrpSpPr/>
          <p:nvPr/>
        </p:nvGrpSpPr>
        <p:grpSpPr>
          <a:xfrm>
            <a:off x="4045937" y="2708920"/>
            <a:ext cx="1589101" cy="792726"/>
            <a:chOff x="3903162" y="1437138"/>
            <a:chExt cx="1589101" cy="7927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ZoneTexte 6"/>
                <p:cNvSpPr txBox="1"/>
                <p:nvPr/>
              </p:nvSpPr>
              <p:spPr>
                <a:xfrm>
                  <a:off x="3916255" y="1443943"/>
                  <a:ext cx="1576008" cy="7859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400" b="0" i="1" smtClean="0">
                            <a:latin typeface="Cambria Math"/>
                          </a:rPr>
                          <m:t>=</m:t>
                        </m:r>
                        <m:r>
                          <a:rPr lang="en-GB" sz="1400" b="0" i="1" smtClean="0">
                            <a:latin typeface="Cambria Math"/>
                          </a:rPr>
                          <m:t>𝑚𝑎𝑥</m:t>
                        </m:r>
                        <m:d>
                          <m:dPr>
                            <m:ctrlPr>
                              <a:rPr lang="en-GB" sz="1400" b="0" i="1" smtClean="0">
                                <a:latin typeface="Cambria Math"/>
                              </a:rPr>
                            </m:ctrlPr>
                          </m:dPr>
                          <m:e>
                            <m:nary>
                              <m:naryPr>
                                <m:limLoc m:val="undOvr"/>
                                <m:subHide m:val="on"/>
                                <m:supHide m:val="on"/>
                                <m:ctrlPr>
                                  <a:rPr lang="en-GB" sz="1400" b="0" i="1" smtClean="0">
                                    <a:latin typeface="Cambria Math"/>
                                  </a:rPr>
                                </m:ctrlPr>
                              </m:naryPr>
                              <m:sub/>
                              <m:sup/>
                              <m:e/>
                            </m:nary>
                            <m:r>
                              <a:rPr lang="en-GB" sz="1400" b="0" i="1" smtClean="0">
                                <a:latin typeface="Cambria Math"/>
                              </a:rPr>
                              <m:t>     </m:t>
                            </m:r>
                          </m:e>
                        </m:d>
                      </m:oMath>
                    </m:oMathPara>
                  </a14:m>
                  <a:endParaRPr lang="fr-FR" sz="1400" dirty="0"/>
                </a:p>
              </p:txBody>
            </p:sp>
          </mc:Choice>
          <mc:Fallback xmlns="">
            <p:sp>
              <p:nvSpPr>
                <p:cNvPr id="7" name="ZoneTexte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6255" y="1443943"/>
                  <a:ext cx="1576008" cy="785921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Parallélogramme 42"/>
            <p:cNvSpPr/>
            <p:nvPr/>
          </p:nvSpPr>
          <p:spPr>
            <a:xfrm rot="16200000" flipH="1">
              <a:off x="3851203" y="1807201"/>
              <a:ext cx="174685" cy="70767"/>
            </a:xfrm>
            <a:prstGeom prst="parallelogram">
              <a:avLst>
                <a:gd name="adj" fmla="val 86531"/>
              </a:avLst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Parallélogramme 41"/>
            <p:cNvSpPr/>
            <p:nvPr/>
          </p:nvSpPr>
          <p:spPr>
            <a:xfrm rot="16200000" flipH="1">
              <a:off x="4629697" y="1654185"/>
              <a:ext cx="729705" cy="295612"/>
            </a:xfrm>
            <a:prstGeom prst="parallelogram">
              <a:avLst>
                <a:gd name="adj" fmla="val 86531"/>
              </a:avLst>
            </a:prstGeom>
            <a:solidFill>
              <a:schemeClr val="bg1">
                <a:lumMod val="6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5" name="ZoneTexte 24"/>
          <p:cNvSpPr txBox="1"/>
          <p:nvPr/>
        </p:nvSpPr>
        <p:spPr>
          <a:xfrm>
            <a:off x="2885956" y="2060847"/>
            <a:ext cx="132600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400" dirty="0" smtClean="0"/>
              <a:t>Output channel</a:t>
            </a:r>
            <a:endParaRPr lang="fr-FR" sz="1400" b="1" dirty="0"/>
          </a:p>
        </p:txBody>
      </p:sp>
    </p:spTree>
    <p:extLst>
      <p:ext uri="{BB962C8B-B14F-4D97-AF65-F5344CB8AC3E}">
        <p14:creationId xmlns:p14="http://schemas.microsoft.com/office/powerpoint/2010/main" val="4247488592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avec flèche 4"/>
          <p:cNvCxnSpPr/>
          <p:nvPr/>
        </p:nvCxnSpPr>
        <p:spPr>
          <a:xfrm flipV="1">
            <a:off x="2915816" y="2420888"/>
            <a:ext cx="504056" cy="1098416"/>
          </a:xfrm>
          <a:prstGeom prst="straightConnector1">
            <a:avLst/>
          </a:prstGeom>
          <a:ln w="12700">
            <a:solidFill>
              <a:srgbClr val="FF7F0E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/>
              <p:cNvSpPr txBox="1"/>
              <p:nvPr/>
            </p:nvSpPr>
            <p:spPr>
              <a:xfrm>
                <a:off x="2230819" y="3568529"/>
                <a:ext cx="644920" cy="380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GB">
                              <a:latin typeface="Cambria Math"/>
                            </a:rPr>
                            <m:t>Θ</m:t>
                          </m:r>
                        </m:e>
                        <m:sup>
                          <m:r>
                            <a:rPr lang="en-GB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𝑞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6" name="ZoneText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0819" y="3568529"/>
                <a:ext cx="644920" cy="38081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/>
              <p:cNvSpPr txBox="1"/>
              <p:nvPr/>
            </p:nvSpPr>
            <p:spPr>
              <a:xfrm>
                <a:off x="5354166" y="2021776"/>
                <a:ext cx="864532" cy="380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GB">
                              <a:latin typeface="Cambria Math"/>
                            </a:rPr>
                            <m:t>Θ</m:t>
                          </m:r>
                        </m:e>
                        <m:sup>
                          <m:r>
                            <a:rPr lang="en-GB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𝑞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+1)</m:t>
                          </m:r>
                        </m:sup>
                      </m:sSup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" name="ZoneTexte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4166" y="2021776"/>
                <a:ext cx="864532" cy="3808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/>
              <p:cNvSpPr txBox="1"/>
              <p:nvPr/>
            </p:nvSpPr>
            <p:spPr>
              <a:xfrm>
                <a:off x="3421745" y="3460529"/>
                <a:ext cx="1354794" cy="3879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GB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GB">
                            <a:latin typeface="Cambria Math"/>
                          </a:rPr>
                          <m:t>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/>
                          </a:rPr>
                          <m:t>Θ</m:t>
                        </m:r>
                      </m:sub>
                    </m:sSub>
                    <m:r>
                      <a:rPr lang="en-GB" b="0" i="1" smtClean="0">
                        <a:latin typeface="Cambria Math"/>
                      </a:rPr>
                      <m:t>𝐽</m:t>
                    </m:r>
                    <m:r>
                      <a:rPr lang="en-GB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GB" i="1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GB">
                            <a:latin typeface="Cambria Math"/>
                          </a:rPr>
                          <m:t>Θ</m:t>
                        </m:r>
                      </m:e>
                      <m:sup>
                        <m:d>
                          <m:dPr>
                            <m:ctrlPr>
                              <a:rPr lang="en-GB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/>
                              </a:rPr>
                              <m:t>𝑞</m:t>
                            </m:r>
                          </m:e>
                        </m:d>
                      </m:sup>
                    </m:sSup>
                    <m:r>
                      <a:rPr lang="en-GB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fr-FR" dirty="0" smtClean="0"/>
                  <a:t> </a:t>
                </a:r>
                <a:endParaRPr lang="fr-FR" dirty="0"/>
              </a:p>
            </p:txBody>
          </p:sp>
        </mc:Choice>
        <mc:Fallback xmlns="">
          <p:sp>
            <p:nvSpPr>
              <p:cNvPr id="9" name="ZoneText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1745" y="3460529"/>
                <a:ext cx="1354794" cy="387927"/>
              </a:xfrm>
              <a:prstGeom prst="rect">
                <a:avLst/>
              </a:prstGeom>
              <a:blipFill rotWithShape="1">
                <a:blip r:embed="rId4"/>
                <a:stretch>
                  <a:fillRect b="-1269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necteur droit avec flèche 11"/>
          <p:cNvCxnSpPr/>
          <p:nvPr/>
        </p:nvCxnSpPr>
        <p:spPr>
          <a:xfrm flipV="1">
            <a:off x="2915816" y="3284984"/>
            <a:ext cx="1944216" cy="234320"/>
          </a:xfrm>
          <a:prstGeom prst="straightConnector1">
            <a:avLst/>
          </a:prstGeom>
          <a:ln w="12700">
            <a:solidFill>
              <a:srgbClr val="1F77B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lipse 16"/>
          <p:cNvSpPr/>
          <p:nvPr/>
        </p:nvSpPr>
        <p:spPr>
          <a:xfrm>
            <a:off x="2869999" y="3460529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" name="Connecteur droit avec flèche 17"/>
          <p:cNvCxnSpPr/>
          <p:nvPr/>
        </p:nvCxnSpPr>
        <p:spPr>
          <a:xfrm flipV="1">
            <a:off x="3411775" y="2212181"/>
            <a:ext cx="1905556" cy="221292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 flipV="1">
            <a:off x="4832474" y="2209800"/>
            <a:ext cx="489620" cy="1075184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/>
          <p:nvPr/>
        </p:nvCxnSpPr>
        <p:spPr>
          <a:xfrm flipV="1">
            <a:off x="2926556" y="2201497"/>
            <a:ext cx="2409974" cy="130846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/>
              <p:cNvSpPr txBox="1"/>
              <p:nvPr/>
            </p:nvSpPr>
            <p:spPr>
              <a:xfrm>
                <a:off x="2501092" y="2665326"/>
                <a:ext cx="774764" cy="380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𝛽</m:t>
                      </m:r>
                      <m:sSup>
                        <m:sSup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GB" b="1" i="0" smtClean="0">
                              <a:latin typeface="Cambria Math"/>
                            </a:rPr>
                            <m:t>𝐯</m:t>
                          </m:r>
                        </m:e>
                        <m:sup>
                          <m:r>
                            <a:rPr lang="en-GB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𝑞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8" name="ZoneTexte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1092" y="2665326"/>
                <a:ext cx="774764" cy="380810"/>
              </a:xfrm>
              <a:prstGeom prst="rect">
                <a:avLst/>
              </a:prstGeom>
              <a:blipFill rotWithShape="1">
                <a:blip r:embed="rId5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Connecteur droit avec flèche 29"/>
          <p:cNvCxnSpPr/>
          <p:nvPr/>
        </p:nvCxnSpPr>
        <p:spPr>
          <a:xfrm flipV="1">
            <a:off x="2935015" y="4789835"/>
            <a:ext cx="504056" cy="1098416"/>
          </a:xfrm>
          <a:prstGeom prst="straightConnector1">
            <a:avLst/>
          </a:prstGeom>
          <a:ln w="12700">
            <a:solidFill>
              <a:srgbClr val="FF7F0E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/>
              <p:cNvSpPr txBox="1"/>
              <p:nvPr/>
            </p:nvSpPr>
            <p:spPr>
              <a:xfrm>
                <a:off x="2250018" y="5937476"/>
                <a:ext cx="644920" cy="380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GB">
                              <a:latin typeface="Cambria Math"/>
                            </a:rPr>
                            <m:t>Θ</m:t>
                          </m:r>
                        </m:e>
                        <m:sup>
                          <m:r>
                            <a:rPr lang="en-GB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𝑞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1" name="ZoneTexte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0018" y="5937476"/>
                <a:ext cx="644920" cy="38081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/>
              <p:cNvSpPr txBox="1"/>
              <p:nvPr/>
            </p:nvSpPr>
            <p:spPr>
              <a:xfrm>
                <a:off x="5225008" y="5047465"/>
                <a:ext cx="864532" cy="380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GB">
                              <a:latin typeface="Cambria Math"/>
                            </a:rPr>
                            <m:t>Θ</m:t>
                          </m:r>
                        </m:e>
                        <m:sup>
                          <m:r>
                            <a:rPr lang="en-GB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𝑞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+1)</m:t>
                          </m:r>
                        </m:sup>
                      </m:sSup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2" name="ZoneTexte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008" y="5047465"/>
                <a:ext cx="864532" cy="38081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/>
              <p:cNvSpPr txBox="1"/>
              <p:nvPr/>
            </p:nvSpPr>
            <p:spPr>
              <a:xfrm>
                <a:off x="3505057" y="4481233"/>
                <a:ext cx="2167709" cy="3879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GB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GB">
                            <a:latin typeface="Cambria Math"/>
                          </a:rPr>
                          <m:t>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/>
                          </a:rPr>
                          <m:t>Θ</m:t>
                        </m:r>
                      </m:sub>
                    </m:sSub>
                    <m:r>
                      <a:rPr lang="en-GB" b="0" i="1" smtClean="0">
                        <a:latin typeface="Cambria Math"/>
                      </a:rPr>
                      <m:t>𝐽</m:t>
                    </m:r>
                    <m:r>
                      <a:rPr lang="en-GB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GB" i="1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GB">
                            <a:latin typeface="Cambria Math"/>
                          </a:rPr>
                          <m:t>Θ</m:t>
                        </m:r>
                      </m:e>
                      <m:sup>
                        <m:d>
                          <m:dPr>
                            <m:ctrlPr>
                              <a:rPr lang="en-GB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/>
                              </a:rPr>
                              <m:t>𝑞</m:t>
                            </m:r>
                          </m:e>
                        </m:d>
                      </m:sup>
                    </m:sSup>
                    <m:r>
                      <a:rPr lang="en-GB" b="0" i="1" smtClean="0">
                        <a:latin typeface="Cambria Math"/>
                      </a:rPr>
                      <m:t>+</m:t>
                    </m:r>
                    <m:r>
                      <a:rPr lang="en-GB" b="0" i="1" smtClean="0">
                        <a:latin typeface="Cambria Math"/>
                      </a:rPr>
                      <m:t>𝛽</m:t>
                    </m:r>
                    <m:sSup>
                      <m:sSupPr>
                        <m:ctrlPr>
                          <a:rPr lang="en-GB" i="1">
                            <a:latin typeface="Cambria Math"/>
                          </a:rPr>
                        </m:ctrlPr>
                      </m:sSupPr>
                      <m:e>
                        <m:r>
                          <a:rPr lang="en-GB" b="1">
                            <a:latin typeface="Cambria Math"/>
                          </a:rPr>
                          <m:t>𝐯</m:t>
                        </m:r>
                      </m:e>
                      <m:sup>
                        <m:r>
                          <a:rPr lang="en-GB" i="1">
                            <a:latin typeface="Cambria Math"/>
                          </a:rPr>
                          <m:t>(</m:t>
                        </m:r>
                        <m:r>
                          <a:rPr lang="en-GB" i="1">
                            <a:latin typeface="Cambria Math"/>
                          </a:rPr>
                          <m:t>𝑞</m:t>
                        </m:r>
                        <m:r>
                          <a:rPr lang="en-GB" i="1">
                            <a:latin typeface="Cambria Math"/>
                          </a:rPr>
                          <m:t>)</m:t>
                        </m:r>
                      </m:sup>
                    </m:sSup>
                    <m:r>
                      <a:rPr lang="en-GB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fr-FR" dirty="0" smtClean="0"/>
                  <a:t> </a:t>
                </a:r>
                <a:endParaRPr lang="fr-FR" dirty="0"/>
              </a:p>
            </p:txBody>
          </p:sp>
        </mc:Choice>
        <mc:Fallback xmlns=""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057" y="4481233"/>
                <a:ext cx="2167709" cy="387927"/>
              </a:xfrm>
              <a:prstGeom prst="rect">
                <a:avLst/>
              </a:prstGeom>
              <a:blipFill rotWithShape="1">
                <a:blip r:embed="rId8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necteur droit avec flèche 33"/>
          <p:cNvCxnSpPr/>
          <p:nvPr/>
        </p:nvCxnSpPr>
        <p:spPr>
          <a:xfrm>
            <a:off x="3436144" y="4800600"/>
            <a:ext cx="1783928" cy="428600"/>
          </a:xfrm>
          <a:prstGeom prst="straightConnector1">
            <a:avLst/>
          </a:prstGeom>
          <a:ln w="12700">
            <a:solidFill>
              <a:srgbClr val="1F77B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llipse 34"/>
          <p:cNvSpPr/>
          <p:nvPr/>
        </p:nvSpPr>
        <p:spPr>
          <a:xfrm>
            <a:off x="2889198" y="5829476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8" name="Connecteur droit avec flèche 37"/>
          <p:cNvCxnSpPr/>
          <p:nvPr/>
        </p:nvCxnSpPr>
        <p:spPr>
          <a:xfrm flipV="1">
            <a:off x="2945755" y="5224678"/>
            <a:ext cx="2274317" cy="65423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ZoneTexte 38"/>
              <p:cNvSpPr txBox="1"/>
              <p:nvPr/>
            </p:nvSpPr>
            <p:spPr>
              <a:xfrm>
                <a:off x="2541350" y="5034273"/>
                <a:ext cx="774764" cy="380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𝛽</m:t>
                      </m:r>
                      <m:sSup>
                        <m:sSup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GB" b="1" i="0" smtClean="0">
                              <a:latin typeface="Cambria Math"/>
                            </a:rPr>
                            <m:t>𝐯</m:t>
                          </m:r>
                        </m:e>
                        <m:sup>
                          <m:r>
                            <a:rPr lang="en-GB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𝑞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9" name="ZoneTexte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1350" y="5034273"/>
                <a:ext cx="774764" cy="380810"/>
              </a:xfrm>
              <a:prstGeom prst="rect">
                <a:avLst/>
              </a:prstGeom>
              <a:blipFill rotWithShape="1">
                <a:blip r:embed="rId9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324758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7864</TotalTime>
  <Words>1169</Words>
  <Application>Microsoft Office PowerPoint</Application>
  <PresentationFormat>Affichage à l'écran (4:3)</PresentationFormat>
  <Paragraphs>397</Paragraphs>
  <Slides>98</Slides>
  <Notes>4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98</vt:i4>
      </vt:variant>
    </vt:vector>
  </HeadingPairs>
  <TitlesOfParts>
    <vt:vector size="99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ludo</dc:creator>
  <cp:lastModifiedBy>ludo</cp:lastModifiedBy>
  <cp:revision>257</cp:revision>
  <dcterms:created xsi:type="dcterms:W3CDTF">2019-09-16T15:35:37Z</dcterms:created>
  <dcterms:modified xsi:type="dcterms:W3CDTF">2020-07-13T13:35:21Z</dcterms:modified>
</cp:coreProperties>
</file>