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274" r:id="rId33"/>
    <p:sldId id="296" r:id="rId34"/>
    <p:sldId id="292" r:id="rId35"/>
    <p:sldId id="297" r:id="rId36"/>
    <p:sldId id="293" r:id="rId37"/>
    <p:sldId id="295" r:id="rId38"/>
    <p:sldId id="294" r:id="rId39"/>
    <p:sldId id="289" r:id="rId40"/>
    <p:sldId id="267" r:id="rId41"/>
    <p:sldId id="268" r:id="rId42"/>
    <p:sldId id="269" r:id="rId43"/>
    <p:sldId id="307" r:id="rId44"/>
    <p:sldId id="290" r:id="rId45"/>
    <p:sldId id="300" r:id="rId46"/>
    <p:sldId id="302" r:id="rId47"/>
    <p:sldId id="304" r:id="rId48"/>
    <p:sldId id="306" r:id="rId49"/>
    <p:sldId id="305" r:id="rId50"/>
    <p:sldId id="301" r:id="rId51"/>
    <p:sldId id="303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DAB9"/>
    <a:srgbClr val="FFB673"/>
    <a:srgbClr val="FF7F0E"/>
    <a:srgbClr val="88C2EA"/>
    <a:srgbClr val="47A1DF"/>
    <a:srgbClr val="2CA02C"/>
    <a:srgbClr val="000000"/>
    <a:srgbClr val="9467BD"/>
    <a:srgbClr val="4F81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0" autoAdjust="0"/>
    <p:restoredTop sz="94725" autoAdjust="0"/>
  </p:normalViewPr>
  <p:slideViewPr>
    <p:cSldViewPr>
      <p:cViewPr>
        <p:scale>
          <a:sx n="100" d="100"/>
          <a:sy n="100" d="100"/>
        </p:scale>
        <p:origin x="-208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7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692</Words>
  <Application>Microsoft Office PowerPoint</Application>
  <PresentationFormat>Affichage à l'écran (4:3)</PresentationFormat>
  <Paragraphs>317</Paragraphs>
  <Slides>51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208</cp:revision>
  <dcterms:created xsi:type="dcterms:W3CDTF">2019-09-16T15:35:37Z</dcterms:created>
  <dcterms:modified xsi:type="dcterms:W3CDTF">2020-07-01T22:49:07Z</dcterms:modified>
</cp:coreProperties>
</file>