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5"/>
  </p:notesMasterIdLst>
  <p:sldIdLst>
    <p:sldId id="299" r:id="rId2"/>
    <p:sldId id="257" r:id="rId3"/>
    <p:sldId id="308" r:id="rId4"/>
    <p:sldId id="309" r:id="rId5"/>
    <p:sldId id="310" r:id="rId6"/>
    <p:sldId id="258" r:id="rId7"/>
    <p:sldId id="281" r:id="rId8"/>
    <p:sldId id="259" r:id="rId9"/>
    <p:sldId id="282" r:id="rId10"/>
    <p:sldId id="260" r:id="rId11"/>
    <p:sldId id="283" r:id="rId12"/>
    <p:sldId id="261" r:id="rId13"/>
    <p:sldId id="276" r:id="rId14"/>
    <p:sldId id="284" r:id="rId15"/>
    <p:sldId id="277" r:id="rId16"/>
    <p:sldId id="275" r:id="rId17"/>
    <p:sldId id="262" r:id="rId18"/>
    <p:sldId id="285" r:id="rId19"/>
    <p:sldId id="263" r:id="rId20"/>
    <p:sldId id="286" r:id="rId21"/>
    <p:sldId id="264" r:id="rId22"/>
    <p:sldId id="278" r:id="rId23"/>
    <p:sldId id="287" r:id="rId24"/>
    <p:sldId id="270" r:id="rId25"/>
    <p:sldId id="279" r:id="rId26"/>
    <p:sldId id="288" r:id="rId27"/>
    <p:sldId id="271" r:id="rId28"/>
    <p:sldId id="265" r:id="rId29"/>
    <p:sldId id="272" r:id="rId30"/>
    <p:sldId id="273" r:id="rId31"/>
    <p:sldId id="280" r:id="rId32"/>
    <p:sldId id="274" r:id="rId33"/>
    <p:sldId id="311" r:id="rId34"/>
    <p:sldId id="296" r:id="rId35"/>
    <p:sldId id="292" r:id="rId36"/>
    <p:sldId id="297" r:id="rId37"/>
    <p:sldId id="293" r:id="rId38"/>
    <p:sldId id="295" r:id="rId39"/>
    <p:sldId id="323" r:id="rId40"/>
    <p:sldId id="324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13" r:id="rId51"/>
    <p:sldId id="316" r:id="rId52"/>
    <p:sldId id="312" r:id="rId53"/>
    <p:sldId id="314" r:id="rId54"/>
    <p:sldId id="315" r:id="rId55"/>
    <p:sldId id="317" r:id="rId56"/>
    <p:sldId id="318" r:id="rId57"/>
    <p:sldId id="319" r:id="rId58"/>
    <p:sldId id="320" r:id="rId59"/>
    <p:sldId id="322" r:id="rId60"/>
    <p:sldId id="352" r:id="rId61"/>
    <p:sldId id="353" r:id="rId62"/>
    <p:sldId id="354" r:id="rId63"/>
    <p:sldId id="355" r:id="rId64"/>
    <p:sldId id="356" r:id="rId65"/>
    <p:sldId id="336" r:id="rId66"/>
    <p:sldId id="335" r:id="rId67"/>
    <p:sldId id="338" r:id="rId68"/>
    <p:sldId id="339" r:id="rId69"/>
    <p:sldId id="340" r:id="rId70"/>
    <p:sldId id="341" r:id="rId71"/>
    <p:sldId id="357" r:id="rId72"/>
    <p:sldId id="358" r:id="rId73"/>
    <p:sldId id="359" r:id="rId74"/>
    <p:sldId id="360" r:id="rId75"/>
    <p:sldId id="367" r:id="rId76"/>
    <p:sldId id="362" r:id="rId77"/>
    <p:sldId id="363" r:id="rId78"/>
    <p:sldId id="366" r:id="rId79"/>
    <p:sldId id="364" r:id="rId80"/>
    <p:sldId id="368" r:id="rId81"/>
    <p:sldId id="289" r:id="rId82"/>
    <p:sldId id="267" r:id="rId83"/>
    <p:sldId id="268" r:id="rId84"/>
    <p:sldId id="269" r:id="rId85"/>
    <p:sldId id="307" r:id="rId86"/>
    <p:sldId id="290" r:id="rId87"/>
    <p:sldId id="300" r:id="rId88"/>
    <p:sldId id="302" r:id="rId89"/>
    <p:sldId id="304" r:id="rId90"/>
    <p:sldId id="306" r:id="rId91"/>
    <p:sldId id="305" r:id="rId92"/>
    <p:sldId id="301" r:id="rId93"/>
    <p:sldId id="303" r:id="rId9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1F77B4"/>
    <a:srgbClr val="47A1DF"/>
    <a:srgbClr val="EE76E5"/>
    <a:srgbClr val="2CA02C"/>
    <a:srgbClr val="D62728"/>
    <a:srgbClr val="88C2EA"/>
    <a:srgbClr val="FFDAB9"/>
    <a:srgbClr val="FFB673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0" autoAdjust="0"/>
    <p:restoredTop sz="94725" autoAdjust="0"/>
  </p:normalViewPr>
  <p:slideViewPr>
    <p:cSldViewPr>
      <p:cViewPr>
        <p:scale>
          <a:sx n="125" d="100"/>
          <a:sy n="125" d="100"/>
        </p:scale>
        <p:origin x="-1368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3CFC-0AF3-4427-883D-C192F8BBC7C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59D55-B9F9-425E-A1A4-E6F8FC0FCD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50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1" y="2130430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0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03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5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8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7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5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8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41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0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15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5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5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90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4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4" y="1600201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30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12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élogramme 39"/>
          <p:cNvSpPr/>
          <p:nvPr/>
        </p:nvSpPr>
        <p:spPr>
          <a:xfrm>
            <a:off x="966301" y="1655785"/>
            <a:ext cx="1877507" cy="710527"/>
          </a:xfrm>
          <a:prstGeom prst="parallelogram">
            <a:avLst>
              <a:gd name="adj" fmla="val 54925"/>
            </a:avLst>
          </a:prstGeom>
          <a:solidFill>
            <a:srgbClr val="379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27372" y="1182827"/>
            <a:ext cx="629725" cy="8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necteur droit avec flèche 93"/>
          <p:cNvCxnSpPr/>
          <p:nvPr/>
        </p:nvCxnSpPr>
        <p:spPr>
          <a:xfrm>
            <a:off x="2915816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61" y="1299263"/>
            <a:ext cx="1354444" cy="95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5508104" y="1745488"/>
            <a:ext cx="604599" cy="387368"/>
            <a:chOff x="5004048" y="1580315"/>
            <a:chExt cx="1071083" cy="623861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5887729" y="1580315"/>
              <a:ext cx="84395" cy="32049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5004048" y="1802722"/>
              <a:ext cx="1071083" cy="40145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5132053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252192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372331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5759516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859629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959742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necteur droit avec flèche 46"/>
          <p:cNvCxnSpPr/>
          <p:nvPr/>
        </p:nvCxnSpPr>
        <p:spPr>
          <a:xfrm>
            <a:off x="4932040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5863088" y="1488212"/>
            <a:ext cx="423093" cy="444753"/>
            <a:chOff x="6220614" y="1244913"/>
            <a:chExt cx="465402" cy="489229"/>
          </a:xfrm>
        </p:grpSpPr>
        <p:sp>
          <p:nvSpPr>
            <p:cNvPr id="15" name="Arc 14"/>
            <p:cNvSpPr/>
            <p:nvPr/>
          </p:nvSpPr>
          <p:spPr>
            <a:xfrm rot="20293185">
              <a:off x="6244157" y="1421534"/>
              <a:ext cx="317876" cy="312608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Arc 49"/>
            <p:cNvSpPr/>
            <p:nvPr/>
          </p:nvSpPr>
          <p:spPr>
            <a:xfrm rot="20166012">
              <a:off x="6220614" y="1244913"/>
              <a:ext cx="465402" cy="457690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20298995">
              <a:off x="6236535" y="1331658"/>
              <a:ext cx="384630" cy="378256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282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chemeClr val="accent5">
              <a:lumMod val="75000"/>
            </a:schemeClr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9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rgbClr val="1F77B4"/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7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4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77072"/>
            <a:ext cx="862584" cy="246374"/>
          </a:xfrm>
          <a:prstGeom prst="can">
            <a:avLst>
              <a:gd name="adj" fmla="val 50000"/>
            </a:avLst>
          </a:prstGeom>
          <a:solidFill>
            <a:srgbClr val="1F77B4"/>
          </a:solidFill>
          <a:ln w="635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3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1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58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96122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1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3017392"/>
            <a:ext cx="455375" cy="577300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743099">
                <a:moveTo>
                  <a:pt x="0" y="877346"/>
                </a:moveTo>
                <a:cubicBezTo>
                  <a:pt x="352425" y="874171"/>
                  <a:pt x="351367" y="-128071"/>
                  <a:pt x="508000" y="13746"/>
                </a:cubicBezTo>
                <a:cubicBezTo>
                  <a:pt x="664633" y="155563"/>
                  <a:pt x="783167" y="1582196"/>
                  <a:pt x="939800" y="1728246"/>
                </a:cubicBezTo>
                <a:cubicBezTo>
                  <a:pt x="1096433" y="1874296"/>
                  <a:pt x="1117600" y="895337"/>
                  <a:pt x="1447800" y="890046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37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2840936"/>
            <a:ext cx="455375" cy="899031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  <a:gd name="connsiteX0" fmla="*/ 0 w 1447800"/>
              <a:gd name="connsiteY0" fmla="*/ 871667 h 1523878"/>
              <a:gd name="connsiteX1" fmla="*/ 508000 w 1447800"/>
              <a:gd name="connsiteY1" fmla="*/ 8067 h 1523878"/>
              <a:gd name="connsiteX2" fmla="*/ 882793 w 1447800"/>
              <a:gd name="connsiteY2" fmla="*/ 1505274 h 1523878"/>
              <a:gd name="connsiteX3" fmla="*/ 1447800 w 1447800"/>
              <a:gd name="connsiteY3" fmla="*/ 884367 h 152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523878">
                <a:moveTo>
                  <a:pt x="0" y="871667"/>
                </a:moveTo>
                <a:cubicBezTo>
                  <a:pt x="352425" y="868492"/>
                  <a:pt x="360868" y="-97534"/>
                  <a:pt x="508000" y="8067"/>
                </a:cubicBezTo>
                <a:cubicBezTo>
                  <a:pt x="655132" y="113668"/>
                  <a:pt x="726160" y="1359224"/>
                  <a:pt x="882793" y="1505274"/>
                </a:cubicBezTo>
                <a:cubicBezTo>
                  <a:pt x="1039426" y="1651324"/>
                  <a:pt x="1117600" y="889658"/>
                  <a:pt x="1447800" y="884367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4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31859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1F77B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rgbClr val="1F77B4"/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rgbClr val="1F77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0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3">
                    <a:lumMod val="7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6180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4AA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3106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6CB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9627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399728" y="2924555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87824" y="2924108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99695" y="320513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93828" y="26332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  <p:cxnSp>
        <p:nvCxnSpPr>
          <p:cNvPr id="12" name="Connecteur droit 11"/>
          <p:cNvCxnSpPr>
            <a:stCxn id="8" idx="3"/>
            <a:endCxn id="7" idx="1"/>
          </p:cNvCxnSpPr>
          <p:nvPr/>
        </p:nvCxnSpPr>
        <p:spPr>
          <a:xfrm flipV="1">
            <a:off x="899442" y="3093386"/>
            <a:ext cx="141785" cy="4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5" idx="3"/>
            <a:endCxn id="9" idx="1"/>
          </p:cNvCxnSpPr>
          <p:nvPr/>
        </p:nvCxnSpPr>
        <p:spPr>
          <a:xfrm>
            <a:off x="2843608" y="3093386"/>
            <a:ext cx="14421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4" idx="3"/>
            <a:endCxn id="11" idx="1"/>
          </p:cNvCxnSpPr>
          <p:nvPr/>
        </p:nvCxnSpPr>
        <p:spPr>
          <a:xfrm flipV="1">
            <a:off x="2843608" y="2787098"/>
            <a:ext cx="150220" cy="1538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0" idx="1"/>
            <a:endCxn id="6" idx="3"/>
          </p:cNvCxnSpPr>
          <p:nvPr/>
        </p:nvCxnSpPr>
        <p:spPr>
          <a:xfrm flipH="1" flipV="1">
            <a:off x="2843608" y="3245786"/>
            <a:ext cx="156087" cy="11324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8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15816" y="2921727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1306724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57365" y="292172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1F77B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377024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438208" y="291622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07360" y="291920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9CD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07360" y="307297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809282" y="276543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99694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élogramme 27"/>
          <p:cNvSpPr/>
          <p:nvPr/>
        </p:nvSpPr>
        <p:spPr>
          <a:xfrm>
            <a:off x="2339752" y="2492896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arallélogramme 38"/>
          <p:cNvSpPr/>
          <p:nvPr/>
        </p:nvSpPr>
        <p:spPr>
          <a:xfrm>
            <a:off x="3114425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/>
          <p:cNvSpPr txBox="1"/>
          <p:nvPr/>
        </p:nvSpPr>
        <p:spPr>
          <a:xfrm>
            <a:off x="3960359" y="1694806"/>
            <a:ext cx="135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47474" y="1702743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necteur en arc 53"/>
          <p:cNvCxnSpPr>
            <a:stCxn id="63" idx="1"/>
            <a:endCxn id="48" idx="2"/>
          </p:cNvCxnSpPr>
          <p:nvPr/>
        </p:nvCxnSpPr>
        <p:spPr>
          <a:xfrm rot="16200000" flipV="1">
            <a:off x="4210714" y="1587270"/>
            <a:ext cx="502121" cy="130913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allélogramme 57"/>
          <p:cNvSpPr/>
          <p:nvPr/>
        </p:nvSpPr>
        <p:spPr>
          <a:xfrm>
            <a:off x="2987824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Parallélogramme 58"/>
          <p:cNvSpPr/>
          <p:nvPr/>
        </p:nvSpPr>
        <p:spPr>
          <a:xfrm>
            <a:off x="3762497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Parallélogramme 59"/>
          <p:cNvSpPr/>
          <p:nvPr/>
        </p:nvSpPr>
        <p:spPr>
          <a:xfrm>
            <a:off x="3635896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Parallélogramme 60"/>
          <p:cNvSpPr/>
          <p:nvPr/>
        </p:nvSpPr>
        <p:spPr>
          <a:xfrm>
            <a:off x="4410569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Parallélogramme 61"/>
          <p:cNvSpPr/>
          <p:nvPr/>
        </p:nvSpPr>
        <p:spPr>
          <a:xfrm>
            <a:off x="4283968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Parallélogramme 62"/>
          <p:cNvSpPr/>
          <p:nvPr/>
        </p:nvSpPr>
        <p:spPr>
          <a:xfrm>
            <a:off x="505864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cteur droit 48"/>
          <p:cNvCxnSpPr/>
          <p:nvPr/>
        </p:nvCxnSpPr>
        <p:spPr>
          <a:xfrm>
            <a:off x="2511064" y="2495940"/>
            <a:ext cx="2637000" cy="8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arallélogramme 63"/>
          <p:cNvSpPr/>
          <p:nvPr/>
        </p:nvSpPr>
        <p:spPr>
          <a:xfrm>
            <a:off x="1691680" y="2492037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Parallélogramme 64"/>
          <p:cNvSpPr/>
          <p:nvPr/>
        </p:nvSpPr>
        <p:spPr>
          <a:xfrm>
            <a:off x="2466353" y="249117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>
            <a:off x="2379790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2811838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1947742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2379790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400629" y="2708920"/>
                <a:ext cx="800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629" y="2708920"/>
                <a:ext cx="80015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1547664" y="3507501"/>
                <a:ext cx="791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507501"/>
                <a:ext cx="79182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53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1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169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647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H="1">
            <a:off x="2267744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H="1" flipV="1">
            <a:off x="2811838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2327801" y="2420888"/>
            <a:ext cx="968074" cy="577678"/>
            <a:chOff x="2327801" y="2420888"/>
            <a:chExt cx="968074" cy="577678"/>
          </a:xfrm>
        </p:grpSpPr>
        <p:sp>
          <p:nvSpPr>
            <p:cNvPr id="13" name="Ellipse 12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Connecteur droit 14"/>
            <p:cNvCxnSpPr>
              <a:stCxn id="13" idx="0"/>
              <a:endCxn id="13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2863827" y="3661390"/>
            <a:ext cx="968074" cy="577678"/>
            <a:chOff x="2327801" y="2420888"/>
            <a:chExt cx="968074" cy="577678"/>
          </a:xfrm>
        </p:grpSpPr>
        <p:sp>
          <p:nvSpPr>
            <p:cNvPr id="24" name="Ellipse 23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Connecteur droit 24"/>
            <p:cNvCxnSpPr>
              <a:stCxn id="24" idx="0"/>
              <a:endCxn id="24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1783707" y="3661390"/>
            <a:ext cx="968074" cy="577678"/>
            <a:chOff x="2327801" y="2420888"/>
            <a:chExt cx="968074" cy="577678"/>
          </a:xfrm>
        </p:grpSpPr>
        <p:sp>
          <p:nvSpPr>
            <p:cNvPr id="27" name="Ellipse 26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Connecteur droit 27"/>
            <p:cNvCxnSpPr>
              <a:stCxn id="27" idx="0"/>
              <a:endCxn id="27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ZoneTexte 30"/>
          <p:cNvSpPr txBox="1"/>
          <p:nvPr/>
        </p:nvSpPr>
        <p:spPr>
          <a:xfrm>
            <a:off x="2642561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fr-FR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142822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fr-F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4768005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 flipV="1">
            <a:off x="5312099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4828062" y="2420888"/>
            <a:ext cx="968074" cy="577678"/>
            <a:chOff x="2327801" y="2420888"/>
            <a:chExt cx="968074" cy="577678"/>
          </a:xfrm>
        </p:grpSpPr>
        <p:sp>
          <p:nvSpPr>
            <p:cNvPr id="36" name="Ellipse 35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Connecteur droit 36"/>
            <p:cNvCxnSpPr>
              <a:stCxn id="36" idx="0"/>
              <a:endCxn id="36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5364088" y="3661390"/>
            <a:ext cx="968074" cy="577678"/>
            <a:chOff x="2327801" y="2420888"/>
            <a:chExt cx="968074" cy="577678"/>
          </a:xfrm>
        </p:grpSpPr>
        <p:sp>
          <p:nvSpPr>
            <p:cNvPr id="39" name="Ellipse 38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Connecteur droit 39"/>
            <p:cNvCxnSpPr>
              <a:stCxn id="39" idx="0"/>
              <a:endCxn id="39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>
            <a:off x="4283968" y="3661390"/>
            <a:ext cx="968074" cy="577678"/>
            <a:chOff x="2327801" y="2420888"/>
            <a:chExt cx="968074" cy="577678"/>
          </a:xfrm>
        </p:grpSpPr>
        <p:sp>
          <p:nvSpPr>
            <p:cNvPr id="42" name="Ellipse 41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Connecteur droit 42"/>
            <p:cNvCxnSpPr>
              <a:stCxn id="42" idx="0"/>
              <a:endCxn id="42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ZoneTexte 44"/>
          <p:cNvSpPr txBox="1"/>
          <p:nvPr/>
        </p:nvSpPr>
        <p:spPr>
          <a:xfrm>
            <a:off x="5508929" y="3796339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383925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20     40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963784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cs typeface="Arial" pitchFamily="34" charset="0"/>
              </a:rPr>
              <a:t>1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3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873600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30     10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414583" y="2555838"/>
            <a:ext cx="782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ea typeface="Cambria Math" pitchFamily="18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ea typeface="Cambria Math" pitchFamily="18" charset="0"/>
                <a:cs typeface="Arial" pitchFamily="34" charset="0"/>
              </a:rPr>
              <a:t>0     40</a:t>
            </a:r>
            <a:endParaRPr lang="fr-FR" sz="1400" dirty="0">
              <a:latin typeface="Times" pitchFamily="2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928019" y="25558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40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78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276288" y="3501008"/>
            <a:ext cx="1640494" cy="641880"/>
            <a:chOff x="2932770" y="4174140"/>
            <a:chExt cx="4680520" cy="1513520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3906974" y="4174140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3364818" y="4678196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3076786" y="4678196"/>
              <a:ext cx="288032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3364818" y="4174140"/>
              <a:ext cx="542156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4175956" y="4678196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4444938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2932770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3076786" y="5183604"/>
              <a:ext cx="135539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4035182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79198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4588954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732970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6245138" y="4174140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H="1">
              <a:off x="5957106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6787294" y="4174140"/>
              <a:ext cx="537964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6245138" y="4678196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7325258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>
              <a:off x="7056276" y="4678196"/>
              <a:ext cx="268982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6366144" y="5182252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6510160" y="5182252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7059518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H="1">
              <a:off x="6915502" y="5183604"/>
              <a:ext cx="144016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5221585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5365602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5509616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214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14223" y="2614492"/>
            <a:ext cx="435644" cy="730086"/>
          </a:xfrm>
          <a:prstGeom prst="arc">
            <a:avLst>
              <a:gd name="adj1" fmla="val 16652560"/>
              <a:gd name="adj2" fmla="val 19272113"/>
            </a:avLst>
          </a:prstGeom>
          <a:ln w="127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2853333" y="4221088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1F77B4"/>
                </a:solidFill>
              </a:rPr>
              <a:t>1. Expansion</a:t>
            </a:r>
            <a:endParaRPr lang="fr-FR" sz="1600" i="1" dirty="0">
              <a:solidFill>
                <a:srgbClr val="1F77B4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45341" y="3697982"/>
            <a:ext cx="1216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FF7F0E"/>
                </a:solidFill>
              </a:rPr>
              <a:t>2. Reduction</a:t>
            </a:r>
            <a:endParaRPr lang="fr-FR" sz="1600" i="1" dirty="0">
              <a:solidFill>
                <a:srgbClr val="FF7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62189" y="2941832"/>
            <a:ext cx="1838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FF7F0E"/>
                </a:solidFill>
              </a:rPr>
              <a:t>2</a:t>
            </a:r>
            <a:r>
              <a:rPr lang="en-GB" sz="1600" i="1" dirty="0" smtClean="0">
                <a:solidFill>
                  <a:srgbClr val="FF7F0E"/>
                </a:solidFill>
              </a:rPr>
              <a:t>. Threshold update</a:t>
            </a:r>
            <a:endParaRPr lang="fr-FR" sz="1600" i="1" dirty="0">
              <a:solidFill>
                <a:srgbClr val="FF7F0E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047914" y="3689474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1F77B4"/>
                </a:solidFill>
              </a:rPr>
              <a:t>1</a:t>
            </a:r>
            <a:r>
              <a:rPr lang="en-GB" sz="1600" i="1" dirty="0" smtClean="0">
                <a:solidFill>
                  <a:srgbClr val="1F77B4"/>
                </a:solidFill>
              </a:rPr>
              <a:t>. Pruning</a:t>
            </a:r>
            <a:endParaRPr lang="fr-FR" sz="1600" i="1" dirty="0">
              <a:solidFill>
                <a:srgbClr val="1F7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7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3546473" y="3787891"/>
            <a:ext cx="178845" cy="166140"/>
            <a:chOff x="1496544" y="3203904"/>
            <a:chExt cx="178845" cy="166140"/>
          </a:xfrm>
        </p:grpSpPr>
        <p:cxnSp>
          <p:nvCxnSpPr>
            <p:cNvPr id="39" name="Connecteur droit 3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6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eur droit 80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79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llipse 82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cteur droit 83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roupe 87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89" name="Connecteur droit 8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92" name="Connecteur droit 9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e 93"/>
          <p:cNvGrpSpPr/>
          <p:nvPr/>
        </p:nvGrpSpPr>
        <p:grpSpPr>
          <a:xfrm>
            <a:off x="3556617" y="3788664"/>
            <a:ext cx="178845" cy="166140"/>
            <a:chOff x="1496544" y="3203904"/>
            <a:chExt cx="178845" cy="166140"/>
          </a:xfrm>
        </p:grpSpPr>
        <p:cxnSp>
          <p:nvCxnSpPr>
            <p:cNvPr id="95" name="Connecteur droit 94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Ellipse 63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65" name="Arc 64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8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5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62298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27937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39583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05181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2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62298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27937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39583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05181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e 54"/>
          <p:cNvGrpSpPr/>
          <p:nvPr/>
        </p:nvGrpSpPr>
        <p:grpSpPr>
          <a:xfrm>
            <a:off x="2193841" y="3803082"/>
            <a:ext cx="147805" cy="137305"/>
            <a:chOff x="1496544" y="3203904"/>
            <a:chExt cx="178845" cy="166140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e 57"/>
          <p:cNvGrpSpPr/>
          <p:nvPr/>
        </p:nvGrpSpPr>
        <p:grpSpPr>
          <a:xfrm>
            <a:off x="3069165" y="4314840"/>
            <a:ext cx="147805" cy="137305"/>
            <a:chOff x="1496544" y="3203904"/>
            <a:chExt cx="178845" cy="166140"/>
          </a:xfrm>
        </p:grpSpPr>
        <p:cxnSp>
          <p:nvCxnSpPr>
            <p:cNvPr id="59" name="Connecteur droit 5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e 60"/>
          <p:cNvGrpSpPr/>
          <p:nvPr/>
        </p:nvGrpSpPr>
        <p:grpSpPr>
          <a:xfrm>
            <a:off x="3572137" y="3803082"/>
            <a:ext cx="147805" cy="137305"/>
            <a:chOff x="1496544" y="3203904"/>
            <a:chExt cx="178845" cy="166140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8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414141" y="3622881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272097" y="3622881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193601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459240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8269" y="354488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089450" y="4126882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231494" y="4126882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006233" y="4573934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271831" y="4573934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152457" y="404847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" name="Groupe 60"/>
          <p:cNvGrpSpPr/>
          <p:nvPr/>
        </p:nvGrpSpPr>
        <p:grpSpPr>
          <a:xfrm>
            <a:off x="3572137" y="3803082"/>
            <a:ext cx="147805" cy="137305"/>
            <a:chOff x="1496544" y="3203904"/>
            <a:chExt cx="178845" cy="166140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2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414141" y="3622881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272097" y="3622881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193601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459240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8269" y="354488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346625" y="362205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488669" y="362205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263408" y="406910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529006" y="406910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409632" y="354364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3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9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3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411760" y="3619706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269716" y="3619706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212690" y="4066758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468764" y="4066758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7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2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6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04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18" name="Arc 17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3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e 31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 rot="1932196">
            <a:off x="229048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llipse 47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201876" y="4123678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059832" y="4123678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002806" y="4570730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258880" y="4570730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126003" y="4047112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411760" y="3619624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269716" y="3619624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212690" y="4066676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468764" y="4066676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5888" y="3553774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9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9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3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2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e 31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 rot="1932196">
            <a:off x="229048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3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6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64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209019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066975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009949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26602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133146" y="4047806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5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9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24"/>
          <p:cNvSpPr/>
          <p:nvPr/>
        </p:nvSpPr>
        <p:spPr>
          <a:xfrm rot="1932196">
            <a:off x="2280329" y="3622677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3060804" y="4320462"/>
            <a:ext cx="134368" cy="124823"/>
            <a:chOff x="1496544" y="3203904"/>
            <a:chExt cx="178845" cy="166140"/>
          </a:xfrm>
        </p:grpSpPr>
        <p:cxnSp>
          <p:nvCxnSpPr>
            <p:cNvPr id="29" name="Connecteur droit 2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Arc 30"/>
          <p:cNvSpPr/>
          <p:nvPr/>
        </p:nvSpPr>
        <p:spPr>
          <a:xfrm rot="2344967">
            <a:off x="3011880" y="4132575"/>
            <a:ext cx="479313" cy="536638"/>
          </a:xfrm>
          <a:prstGeom prst="arc">
            <a:avLst>
              <a:gd name="adj1" fmla="val 14729346"/>
              <a:gd name="adj2" fmla="val 21478577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80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2808219" y="2859508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19" y="2859508"/>
                <a:ext cx="70271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3360564" y="3396555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564" y="3396555"/>
                <a:ext cx="70271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6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3525916" y="3396555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solidFill>
                              <a:srgbClr val="1F77B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fr-FR" sz="1200" b="1" dirty="0" smtClean="0">
                    <a:solidFill>
                      <a:srgbClr val="1F77B4"/>
                    </a:solidFill>
                  </a:rPr>
                  <a:t>?</a:t>
                </a:r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6" y="3396555"/>
                <a:ext cx="702711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7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2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3259567" y="3276268"/>
                <a:ext cx="70271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567" y="3276268"/>
                <a:ext cx="702711" cy="3154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1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2439164" y="4658469"/>
            <a:ext cx="2564884" cy="443280"/>
            <a:chOff x="2439164" y="4658469"/>
            <a:chExt cx="2564884" cy="4432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</m:oMath>
                    </m:oMathPara>
                  </a14:m>
                  <a:endParaRPr lang="fr-FR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24"/>
            <p:cNvCxnSpPr/>
            <p:nvPr/>
          </p:nvCxnSpPr>
          <p:spPr>
            <a:xfrm>
              <a:off x="2712147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265378" y="4763092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75600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/>
                <p:cNvSpPr/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…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/>
                <p:cNvSpPr/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2545652" y="4809612"/>
            <a:ext cx="21683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947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2439164" y="4658469"/>
            <a:ext cx="2564884" cy="443280"/>
            <a:chOff x="2439164" y="4658469"/>
            <a:chExt cx="2564884" cy="443280"/>
          </a:xfrm>
        </p:grpSpPr>
        <p:cxnSp>
          <p:nvCxnSpPr>
            <p:cNvPr id="23" name="Connecteur droit avec flèche 22"/>
            <p:cNvCxnSpPr/>
            <p:nvPr/>
          </p:nvCxnSpPr>
          <p:spPr>
            <a:xfrm flipV="1">
              <a:off x="2545652" y="4809612"/>
              <a:ext cx="21683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</m:oMath>
                    </m:oMathPara>
                  </a14:m>
                  <a:endParaRPr lang="fr-FR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24"/>
            <p:cNvCxnSpPr/>
            <p:nvPr/>
          </p:nvCxnSpPr>
          <p:spPr>
            <a:xfrm>
              <a:off x="2712147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265378" y="4763092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75600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/>
                <p:cNvSpPr/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…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/>
                <p:cNvSpPr/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2863788" y="4831319"/>
                <a:ext cx="304304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88" y="4831319"/>
                <a:ext cx="30430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>
            <a:off x="4026911" y="4759397"/>
            <a:ext cx="0" cy="100777"/>
          </a:xfrm>
          <a:prstGeom prst="line">
            <a:avLst/>
          </a:prstGeom>
          <a:ln w="12700">
            <a:solidFill>
              <a:srgbClr val="FF7F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3850639" y="4825494"/>
                <a:ext cx="304304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639" y="4825494"/>
                <a:ext cx="304304" cy="276999"/>
              </a:xfrm>
              <a:prstGeom prst="rect">
                <a:avLst/>
              </a:prstGeom>
              <a:blipFill rotWithShape="1">
                <a:blip r:embed="rId13"/>
                <a:stretch>
                  <a:fillRect r="-4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3590399" y="4858672"/>
                <a:ext cx="240680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</m:oMath>
                  </m:oMathPara>
                </a14:m>
                <a:endParaRPr lang="fr-FR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99" y="4858672"/>
                <a:ext cx="24068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>
            <a:off x="3008726" y="4759397"/>
            <a:ext cx="0" cy="100777"/>
          </a:xfrm>
          <a:prstGeom prst="line">
            <a:avLst/>
          </a:prstGeom>
          <a:ln w="12700">
            <a:solidFill>
              <a:srgbClr val="FF7F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465814" y="2924944"/>
            <a:ext cx="1328910" cy="1292858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195736" y="4221089"/>
            <a:ext cx="3259412" cy="432047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195736" y="4221088"/>
            <a:ext cx="11549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195736" y="4653136"/>
            <a:ext cx="169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595080" y="4219129"/>
            <a:ext cx="18600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284194" y="4653136"/>
            <a:ext cx="2510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511060" y="4175502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Dining</a:t>
            </a:r>
          </a:p>
          <a:p>
            <a:pPr algn="ctr"/>
            <a:r>
              <a:rPr lang="en-GB" sz="1200" dirty="0" smtClean="0">
                <a:latin typeface="Times" pitchFamily="2" charset="0"/>
              </a:rPr>
              <a:t>room</a:t>
            </a:r>
            <a:endParaRPr lang="fr-FR" sz="1200" dirty="0">
              <a:latin typeface="Times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47808" y="380007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Office</a:t>
            </a:r>
            <a:endParaRPr lang="fr-FR" sz="1200" dirty="0">
              <a:latin typeface="Times" pitchFamily="2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3350691" y="4066729"/>
            <a:ext cx="207640" cy="154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455148" y="4221089"/>
            <a:ext cx="124964" cy="144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5455148" y="4486146"/>
            <a:ext cx="124964" cy="166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86707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283968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794724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191985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16200000">
            <a:off x="7249199" y="4590340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16200000">
            <a:off x="7248793" y="4159618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7191985" y="2923458"/>
            <a:ext cx="0" cy="1299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5465814" y="2923458"/>
            <a:ext cx="13289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5459742" y="2924944"/>
            <a:ext cx="6072" cy="1294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6794724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 flipH="1">
            <a:off x="2080396" y="4217803"/>
            <a:ext cx="115340" cy="432047"/>
            <a:chOff x="1879028" y="3523983"/>
            <a:chExt cx="124964" cy="432047"/>
          </a:xfrm>
        </p:grpSpPr>
        <p:cxnSp>
          <p:nvCxnSpPr>
            <p:cNvPr id="42" name="Connecteur droit 41"/>
            <p:cNvCxnSpPr/>
            <p:nvPr/>
          </p:nvCxnSpPr>
          <p:spPr>
            <a:xfrm>
              <a:off x="1879028" y="3523983"/>
              <a:ext cx="124964" cy="144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1879028" y="3789040"/>
              <a:ext cx="124964" cy="166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3238351" y="425244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Corridor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7191985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27661" y="3200790"/>
            <a:ext cx="104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Common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room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2195736" y="2924944"/>
            <a:ext cx="375394" cy="215043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570422" y="2852936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1F77B4"/>
                </a:solidFill>
                <a:latin typeface="Times" pitchFamily="2" charset="0"/>
              </a:rPr>
              <a:t>Area equipped with sensor</a:t>
            </a:r>
            <a:endParaRPr lang="fr-FR" sz="1600" dirty="0">
              <a:solidFill>
                <a:srgbClr val="1F77B4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734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èze 5"/>
          <p:cNvSpPr/>
          <p:nvPr/>
        </p:nvSpPr>
        <p:spPr>
          <a:xfrm rot="5400000">
            <a:off x="5624485" y="4522393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apèze 6"/>
          <p:cNvSpPr/>
          <p:nvPr/>
        </p:nvSpPr>
        <p:spPr>
          <a:xfrm rot="5400000">
            <a:off x="6442385" y="4510944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5719"/>
            <a:ext cx="2133789" cy="8953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2682478" y="1484784"/>
            <a:ext cx="2465586" cy="1373211"/>
            <a:chOff x="3168285" y="1628672"/>
            <a:chExt cx="2465586" cy="1373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473"/>
            <a:stretch/>
          </p:blipFill>
          <p:spPr bwMode="auto">
            <a:xfrm>
              <a:off x="3168285" y="1628672"/>
              <a:ext cx="2249562" cy="61046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/>
          </p:blipFill>
          <p:spPr bwMode="auto">
            <a:xfrm>
              <a:off x="3257607" y="2085306"/>
              <a:ext cx="2249562" cy="56976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602" b="2607"/>
            <a:stretch/>
          </p:blipFill>
          <p:spPr bwMode="auto">
            <a:xfrm>
              <a:off x="3384309" y="2492768"/>
              <a:ext cx="2249562" cy="50911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95488"/>
            <a:ext cx="5867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1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6300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9722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6097844" y="2060895"/>
            <a:ext cx="11384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 filter, size 5,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ReLu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6483788" y="102066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8" name="Rectangle 117"/>
          <p:cNvSpPr/>
          <p:nvPr/>
        </p:nvSpPr>
        <p:spPr>
          <a:xfrm rot="5400000">
            <a:off x="7153291" y="1019400"/>
            <a:ext cx="48036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6738590" y="571972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Max-pooling</a:t>
            </a:r>
            <a:endParaRPr lang="fr-FR" sz="900" dirty="0"/>
          </a:p>
        </p:txBody>
      </p:sp>
      <p:sp>
        <p:nvSpPr>
          <p:cNvPr id="120" name="Rectangle 119"/>
          <p:cNvSpPr/>
          <p:nvPr/>
        </p:nvSpPr>
        <p:spPr>
          <a:xfrm rot="5400000">
            <a:off x="7207352" y="1012018"/>
            <a:ext cx="1507604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1" name="Rectangle 120"/>
          <p:cNvSpPr/>
          <p:nvPr/>
        </p:nvSpPr>
        <p:spPr>
          <a:xfrm rot="5400000">
            <a:off x="8236024" y="1012018"/>
            <a:ext cx="528406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2" name="Rectangle 121"/>
          <p:cNvSpPr/>
          <p:nvPr/>
        </p:nvSpPr>
        <p:spPr>
          <a:xfrm rot="5400000">
            <a:off x="8880462" y="1012017"/>
            <a:ext cx="224095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7237529" y="191683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(64 neurons)</a:t>
            </a:r>
            <a:endParaRPr lang="fr-FR" sz="900" dirty="0"/>
          </a:p>
        </p:txBody>
      </p:sp>
      <p:sp>
        <p:nvSpPr>
          <p:cNvPr id="124" name="ZoneTexte 123"/>
          <p:cNvSpPr txBox="1"/>
          <p:nvPr/>
        </p:nvSpPr>
        <p:spPr>
          <a:xfrm>
            <a:off x="8006375" y="184874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(16 neurons)</a:t>
            </a:r>
            <a:endParaRPr lang="fr-FR" sz="900" dirty="0"/>
          </a:p>
        </p:txBody>
      </p:sp>
      <p:sp>
        <p:nvSpPr>
          <p:cNvPr id="125" name="ZoneTexte 124"/>
          <p:cNvSpPr txBox="1"/>
          <p:nvPr/>
        </p:nvSpPr>
        <p:spPr>
          <a:xfrm>
            <a:off x="8702554" y="126030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126" name="Rectangle 125"/>
          <p:cNvSpPr/>
          <p:nvPr/>
        </p:nvSpPr>
        <p:spPr>
          <a:xfrm rot="5400000">
            <a:off x="6778723" y="131524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63600"/>
            <a:ext cx="1089501" cy="612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57250"/>
            <a:ext cx="1084002" cy="392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V="1">
            <a:off x="6948488" y="933450"/>
            <a:ext cx="435768" cy="438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V="1">
            <a:off x="6948264" y="933450"/>
            <a:ext cx="435992" cy="5557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>
            <a:off x="7499350" y="1371600"/>
            <a:ext cx="349250" cy="501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V="1">
            <a:off x="7493000" y="373856"/>
            <a:ext cx="357981" cy="521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flipV="1">
            <a:off x="8058150" y="1384300"/>
            <a:ext cx="342900" cy="4889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8067675" y="376238"/>
            <a:ext cx="328613" cy="4881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flipV="1">
            <a:off x="8605838" y="1231106"/>
            <a:ext cx="280987" cy="1547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8601075" y="862013"/>
            <a:ext cx="283369" cy="1547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</p:spTree>
    <p:extLst>
      <p:ext uri="{BB962C8B-B14F-4D97-AF65-F5344CB8AC3E}">
        <p14:creationId xmlns:p14="http://schemas.microsoft.com/office/powerpoint/2010/main" val="36916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3125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8833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5972567" y="2060895"/>
            <a:ext cx="11833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sigmoid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16216" y="840543"/>
            <a:ext cx="703309" cy="225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82650"/>
            <a:ext cx="892651" cy="59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82650"/>
            <a:ext cx="887152" cy="366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68616" y="992943"/>
            <a:ext cx="703309" cy="2254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21016" y="1145343"/>
            <a:ext cx="703309" cy="225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555558" y="605880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682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2204120" y="2141240"/>
            <a:ext cx="1791816" cy="1791816"/>
            <a:chOff x="2204120" y="2141240"/>
            <a:chExt cx="1791816" cy="1791816"/>
          </a:xfrm>
        </p:grpSpPr>
        <p:sp>
          <p:nvSpPr>
            <p:cNvPr id="6" name="Rectangle 5"/>
            <p:cNvSpPr/>
            <p:nvPr/>
          </p:nvSpPr>
          <p:spPr>
            <a:xfrm>
              <a:off x="2699792" y="2636912"/>
              <a:ext cx="800472" cy="800472"/>
            </a:xfrm>
            <a:prstGeom prst="rect">
              <a:avLst/>
            </a:prstGeom>
            <a:solidFill>
              <a:srgbClr val="1F77B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99792" y="2636912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04120" y="2141240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2204120" y="4520902"/>
            <a:ext cx="1791816" cy="1791816"/>
            <a:chOff x="2204120" y="4520902"/>
            <a:chExt cx="1791816" cy="1791816"/>
          </a:xfrm>
        </p:grpSpPr>
        <p:sp>
          <p:nvSpPr>
            <p:cNvPr id="8" name="Rectangle 7"/>
            <p:cNvSpPr/>
            <p:nvPr/>
          </p:nvSpPr>
          <p:spPr>
            <a:xfrm>
              <a:off x="2699792" y="5016574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4120" y="4520902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10"/>
          <p:cNvCxnSpPr/>
          <p:nvPr/>
        </p:nvCxnSpPr>
        <p:spPr>
          <a:xfrm>
            <a:off x="1493942" y="4221088"/>
            <a:ext cx="32460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777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259632" y="1952836"/>
            <a:ext cx="360040" cy="1512168"/>
            <a:chOff x="1453625" y="1952836"/>
            <a:chExt cx="360040" cy="1512168"/>
          </a:xfrm>
        </p:grpSpPr>
        <p:sp>
          <p:nvSpPr>
            <p:cNvPr id="2" name="Ellipse 1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Ellipse 2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Ellipse 3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195736" y="1520788"/>
            <a:ext cx="360040" cy="2376264"/>
            <a:chOff x="2195736" y="1484784"/>
            <a:chExt cx="360040" cy="2376264"/>
          </a:xfrm>
        </p:grpSpPr>
        <p:sp>
          <p:nvSpPr>
            <p:cNvPr id="5" name="Ellipse 4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" name="Connecteur droit avec flèche 11"/>
          <p:cNvCxnSpPr>
            <a:stCxn id="2" idx="6"/>
            <a:endCxn id="5" idx="2"/>
          </p:cNvCxnSpPr>
          <p:nvPr/>
        </p:nvCxnSpPr>
        <p:spPr>
          <a:xfrm flipV="1">
            <a:off x="1619672" y="1700808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2" idx="6"/>
            <a:endCxn id="7" idx="2"/>
          </p:cNvCxnSpPr>
          <p:nvPr/>
        </p:nvCxnSpPr>
        <p:spPr>
          <a:xfrm>
            <a:off x="1619672" y="2132856"/>
            <a:ext cx="576064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2" idx="6"/>
            <a:endCxn id="6" idx="2"/>
          </p:cNvCxnSpPr>
          <p:nvPr/>
        </p:nvCxnSpPr>
        <p:spPr>
          <a:xfrm>
            <a:off x="1619672" y="2132856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2" idx="6"/>
            <a:endCxn id="8" idx="2"/>
          </p:cNvCxnSpPr>
          <p:nvPr/>
        </p:nvCxnSpPr>
        <p:spPr>
          <a:xfrm>
            <a:off x="1619672" y="2132856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" idx="6"/>
            <a:endCxn id="5" idx="2"/>
          </p:cNvCxnSpPr>
          <p:nvPr/>
        </p:nvCxnSpPr>
        <p:spPr>
          <a:xfrm flipV="1">
            <a:off x="1619672" y="1700808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" idx="6"/>
            <a:endCxn id="7" idx="2"/>
          </p:cNvCxnSpPr>
          <p:nvPr/>
        </p:nvCxnSpPr>
        <p:spPr>
          <a:xfrm flipV="1">
            <a:off x="1619672" y="2372883"/>
            <a:ext cx="576064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6"/>
            <a:endCxn id="6" idx="2"/>
          </p:cNvCxnSpPr>
          <p:nvPr/>
        </p:nvCxnSpPr>
        <p:spPr>
          <a:xfrm>
            <a:off x="1619672" y="2708920"/>
            <a:ext cx="576064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6"/>
            <a:endCxn id="8" idx="2"/>
          </p:cNvCxnSpPr>
          <p:nvPr/>
        </p:nvCxnSpPr>
        <p:spPr>
          <a:xfrm>
            <a:off x="1619672" y="2708920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" idx="6"/>
            <a:endCxn id="5" idx="2"/>
          </p:cNvCxnSpPr>
          <p:nvPr/>
        </p:nvCxnSpPr>
        <p:spPr>
          <a:xfrm flipV="1">
            <a:off x="1619672" y="1700808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3" idx="6"/>
            <a:endCxn id="7" idx="2"/>
          </p:cNvCxnSpPr>
          <p:nvPr/>
        </p:nvCxnSpPr>
        <p:spPr>
          <a:xfrm flipV="1">
            <a:off x="1619672" y="2372883"/>
            <a:ext cx="576064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" idx="6"/>
            <a:endCxn id="6" idx="2"/>
          </p:cNvCxnSpPr>
          <p:nvPr/>
        </p:nvCxnSpPr>
        <p:spPr>
          <a:xfrm flipV="1">
            <a:off x="1619672" y="3044958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" idx="6"/>
            <a:endCxn id="8" idx="2"/>
          </p:cNvCxnSpPr>
          <p:nvPr/>
        </p:nvCxnSpPr>
        <p:spPr>
          <a:xfrm>
            <a:off x="1619672" y="3284984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>
            <a:off x="3103476" y="1952836"/>
            <a:ext cx="360040" cy="1512168"/>
            <a:chOff x="1453625" y="1952836"/>
            <a:chExt cx="360040" cy="1512168"/>
          </a:xfrm>
        </p:grpSpPr>
        <p:sp>
          <p:nvSpPr>
            <p:cNvPr id="50" name="Ellipse 49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6" name="Connecteur droit avec flèche 65"/>
          <p:cNvCxnSpPr>
            <a:stCxn id="5" idx="6"/>
            <a:endCxn id="50" idx="2"/>
          </p:cNvCxnSpPr>
          <p:nvPr/>
        </p:nvCxnSpPr>
        <p:spPr>
          <a:xfrm>
            <a:off x="2555776" y="1700808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5" idx="6"/>
            <a:endCxn id="52" idx="2"/>
          </p:cNvCxnSpPr>
          <p:nvPr/>
        </p:nvCxnSpPr>
        <p:spPr>
          <a:xfrm>
            <a:off x="2555776" y="1700808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5" idx="6"/>
            <a:endCxn id="51" idx="2"/>
          </p:cNvCxnSpPr>
          <p:nvPr/>
        </p:nvCxnSpPr>
        <p:spPr>
          <a:xfrm>
            <a:off x="2555776" y="1700808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7" idx="6"/>
            <a:endCxn id="50" idx="2"/>
          </p:cNvCxnSpPr>
          <p:nvPr/>
        </p:nvCxnSpPr>
        <p:spPr>
          <a:xfrm flipV="1">
            <a:off x="2555776" y="2132856"/>
            <a:ext cx="547700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" idx="6"/>
            <a:endCxn id="52" idx="2"/>
          </p:cNvCxnSpPr>
          <p:nvPr/>
        </p:nvCxnSpPr>
        <p:spPr>
          <a:xfrm flipV="1">
            <a:off x="2555776" y="2708920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8" idx="6"/>
            <a:endCxn id="52" idx="2"/>
          </p:cNvCxnSpPr>
          <p:nvPr/>
        </p:nvCxnSpPr>
        <p:spPr>
          <a:xfrm flipV="1">
            <a:off x="2555776" y="2708920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6" idx="6"/>
            <a:endCxn id="50" idx="2"/>
          </p:cNvCxnSpPr>
          <p:nvPr/>
        </p:nvCxnSpPr>
        <p:spPr>
          <a:xfrm flipV="1">
            <a:off x="2555776" y="2132856"/>
            <a:ext cx="547700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6" idx="6"/>
            <a:endCxn id="51" idx="2"/>
          </p:cNvCxnSpPr>
          <p:nvPr/>
        </p:nvCxnSpPr>
        <p:spPr>
          <a:xfrm>
            <a:off x="2555776" y="3044958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7" idx="6"/>
            <a:endCxn id="52" idx="2"/>
          </p:cNvCxnSpPr>
          <p:nvPr/>
        </p:nvCxnSpPr>
        <p:spPr>
          <a:xfrm>
            <a:off x="2555776" y="2372883"/>
            <a:ext cx="547700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8" idx="6"/>
            <a:endCxn id="50" idx="2"/>
          </p:cNvCxnSpPr>
          <p:nvPr/>
        </p:nvCxnSpPr>
        <p:spPr>
          <a:xfrm flipV="1">
            <a:off x="2555776" y="2132856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8" idx="6"/>
            <a:endCxn id="51" idx="2"/>
          </p:cNvCxnSpPr>
          <p:nvPr/>
        </p:nvCxnSpPr>
        <p:spPr>
          <a:xfrm flipV="1">
            <a:off x="2555776" y="3284984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50" idx="6"/>
            <a:endCxn id="108" idx="2"/>
          </p:cNvCxnSpPr>
          <p:nvPr/>
        </p:nvCxnSpPr>
        <p:spPr>
          <a:xfrm>
            <a:off x="3463516" y="2132856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/>
          <p:cNvSpPr/>
          <p:nvPr/>
        </p:nvSpPr>
        <p:spPr>
          <a:xfrm>
            <a:off x="3923928" y="2528900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2" name="Connecteur droit avec flèche 111"/>
          <p:cNvCxnSpPr>
            <a:stCxn id="52" idx="6"/>
            <a:endCxn id="108" idx="2"/>
          </p:cNvCxnSpPr>
          <p:nvPr/>
        </p:nvCxnSpPr>
        <p:spPr>
          <a:xfrm>
            <a:off x="3463516" y="2708920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51" idx="6"/>
            <a:endCxn id="108" idx="2"/>
          </p:cNvCxnSpPr>
          <p:nvPr/>
        </p:nvCxnSpPr>
        <p:spPr>
          <a:xfrm flipV="1">
            <a:off x="3463516" y="2708920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Input vector </a:t>
                </a:r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/>
                      </a:rPr>
                      <m:t>𝐱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976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ZoneTexte 121"/>
          <p:cNvSpPr txBox="1"/>
          <p:nvPr/>
        </p:nvSpPr>
        <p:spPr>
          <a:xfrm>
            <a:off x="1763688" y="1177007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1</a:t>
            </a:r>
            <a:endParaRPr lang="fr-FR" sz="14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2755788" y="1609055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2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/>
              <p:cNvSpPr txBox="1"/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Output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/>
                      </a:rPr>
                      <m:t>𝒚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4" name="ZoneText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29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e 113"/>
          <p:cNvGrpSpPr/>
          <p:nvPr/>
        </p:nvGrpSpPr>
        <p:grpSpPr>
          <a:xfrm>
            <a:off x="4919496" y="1953600"/>
            <a:ext cx="360040" cy="1512168"/>
            <a:chOff x="1453625" y="1952836"/>
            <a:chExt cx="360040" cy="1512168"/>
          </a:xfrm>
        </p:grpSpPr>
        <p:sp>
          <p:nvSpPr>
            <p:cNvPr id="116" name="Ellipse 115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5855600" y="1521552"/>
            <a:ext cx="360040" cy="2376264"/>
            <a:chOff x="2195736" y="1484784"/>
            <a:chExt cx="360040" cy="2376264"/>
          </a:xfrm>
        </p:grpSpPr>
        <p:sp>
          <p:nvSpPr>
            <p:cNvPr id="120" name="Ellipse 119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8" name="Connecteur droit avec flèche 127"/>
          <p:cNvCxnSpPr>
            <a:stCxn id="116" idx="6"/>
            <a:endCxn id="120" idx="2"/>
          </p:cNvCxnSpPr>
          <p:nvPr/>
        </p:nvCxnSpPr>
        <p:spPr>
          <a:xfrm flipV="1">
            <a:off x="5279536" y="1701572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16" idx="6"/>
            <a:endCxn id="125" idx="2"/>
          </p:cNvCxnSpPr>
          <p:nvPr/>
        </p:nvCxnSpPr>
        <p:spPr>
          <a:xfrm>
            <a:off x="5279536" y="2133620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stCxn id="117" idx="6"/>
            <a:endCxn id="120" idx="2"/>
          </p:cNvCxnSpPr>
          <p:nvPr/>
        </p:nvCxnSpPr>
        <p:spPr>
          <a:xfrm flipV="1">
            <a:off x="5279536" y="1701572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>
            <a:stCxn id="117" idx="6"/>
            <a:endCxn id="125" idx="2"/>
          </p:cNvCxnSpPr>
          <p:nvPr/>
        </p:nvCxnSpPr>
        <p:spPr>
          <a:xfrm flipV="1">
            <a:off x="5279536" y="3045722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e 139"/>
          <p:cNvGrpSpPr/>
          <p:nvPr/>
        </p:nvGrpSpPr>
        <p:grpSpPr>
          <a:xfrm>
            <a:off x="6763340" y="1953600"/>
            <a:ext cx="360040" cy="1512168"/>
            <a:chOff x="1453625" y="1952836"/>
            <a:chExt cx="360040" cy="1512168"/>
          </a:xfrm>
        </p:grpSpPr>
        <p:sp>
          <p:nvSpPr>
            <p:cNvPr id="141" name="Ellipse 140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45" name="Connecteur droit avec flèche 144"/>
          <p:cNvCxnSpPr>
            <a:stCxn id="120" idx="6"/>
            <a:endCxn id="143" idx="2"/>
          </p:cNvCxnSpPr>
          <p:nvPr/>
        </p:nvCxnSpPr>
        <p:spPr>
          <a:xfrm>
            <a:off x="6215640" y="1701572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20" idx="6"/>
            <a:endCxn id="142" idx="2"/>
          </p:cNvCxnSpPr>
          <p:nvPr/>
        </p:nvCxnSpPr>
        <p:spPr>
          <a:xfrm>
            <a:off x="6215640" y="1701572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25" idx="6"/>
            <a:endCxn id="143" idx="2"/>
          </p:cNvCxnSpPr>
          <p:nvPr/>
        </p:nvCxnSpPr>
        <p:spPr>
          <a:xfrm flipV="1">
            <a:off x="6215640" y="2709684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stCxn id="125" idx="6"/>
            <a:endCxn id="142" idx="2"/>
          </p:cNvCxnSpPr>
          <p:nvPr/>
        </p:nvCxnSpPr>
        <p:spPr>
          <a:xfrm>
            <a:off x="6215640" y="3045722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/>
          <p:cNvSpPr/>
          <p:nvPr/>
        </p:nvSpPr>
        <p:spPr>
          <a:xfrm>
            <a:off x="7583792" y="2529664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9" name="Connecteur droit avec flèche 158"/>
          <p:cNvCxnSpPr>
            <a:stCxn id="143" idx="6"/>
            <a:endCxn id="158" idx="2"/>
          </p:cNvCxnSpPr>
          <p:nvPr/>
        </p:nvCxnSpPr>
        <p:spPr>
          <a:xfrm>
            <a:off x="7123380" y="2709684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>
            <a:stCxn id="142" idx="6"/>
            <a:endCxn id="158" idx="2"/>
          </p:cNvCxnSpPr>
          <p:nvPr/>
        </p:nvCxnSpPr>
        <p:spPr>
          <a:xfrm flipV="1">
            <a:off x="7123380" y="2709684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490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allélogramme 59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2387410" y="1403150"/>
            <a:ext cx="600414" cy="729706"/>
            <a:chOff x="2688164" y="2846409"/>
            <a:chExt cx="600414" cy="729706"/>
          </a:xfrm>
          <a:solidFill>
            <a:srgbClr val="9467BD"/>
          </a:solidFill>
        </p:grpSpPr>
        <p:sp>
          <p:nvSpPr>
            <p:cNvPr id="12" name="Parallélogramme 11"/>
            <p:cNvSpPr/>
            <p:nvPr/>
          </p:nvSpPr>
          <p:spPr>
            <a:xfrm rot="16200000" flipH="1">
              <a:off x="2471117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Parallélogramme 12"/>
            <p:cNvSpPr/>
            <p:nvPr/>
          </p:nvSpPr>
          <p:spPr>
            <a:xfrm rot="16200000" flipH="1">
              <a:off x="2623518" y="3063457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B67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Parallélogramme 13"/>
            <p:cNvSpPr/>
            <p:nvPr/>
          </p:nvSpPr>
          <p:spPr>
            <a:xfrm rot="16200000" flipH="1">
              <a:off x="2775919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DAB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élogramme 16"/>
          <p:cNvSpPr/>
          <p:nvPr/>
        </p:nvSpPr>
        <p:spPr>
          <a:xfrm rot="16200000" flipH="1">
            <a:off x="2800819" y="2751115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B67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allélogramme 17"/>
          <p:cNvSpPr/>
          <p:nvPr/>
        </p:nvSpPr>
        <p:spPr>
          <a:xfrm rot="16200000" flipH="1">
            <a:off x="3048936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DA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2377937" y="1104999"/>
            <a:ext cx="62837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Filters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103456" y="2060847"/>
            <a:ext cx="139653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channels</a:t>
            </a:r>
            <a:endParaRPr lang="fr-FR" sz="1400" b="1" dirty="0"/>
          </a:p>
        </p:txBody>
      </p:sp>
      <p:grpSp>
        <p:nvGrpSpPr>
          <p:cNvPr id="8" name="Groupe 7"/>
          <p:cNvGrpSpPr/>
          <p:nvPr/>
        </p:nvGrpSpPr>
        <p:grpSpPr>
          <a:xfrm>
            <a:off x="4499992" y="2735535"/>
            <a:ext cx="1623193" cy="729706"/>
            <a:chOff x="3853161" y="1212134"/>
            <a:chExt cx="1623193" cy="7297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  <m:r>
                          <a:rPr lang="en-GB" sz="1400" b="0" i="1" smtClean="0">
                            <a:latin typeface="Cambria Math"/>
                          </a:rPr>
                          <m:t>       </m:t>
                        </m:r>
                        <m:r>
                          <a:rPr lang="en-GB" sz="1400" b="0" i="1" smtClean="0">
                            <a:latin typeface="Cambria Math"/>
                            <a:ea typeface="Cambria Math"/>
                          </a:rPr>
                          <m:t>⊙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8182" t="-115842" r="-37727" b="-16633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01202" y="1578082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419381" y="1429181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Parallélogramme 45"/>
            <p:cNvSpPr/>
            <p:nvPr/>
          </p:nvSpPr>
          <p:spPr>
            <a:xfrm rot="16200000" flipH="1">
              <a:off x="4963695" y="1429182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5018906" y="3267075"/>
            <a:ext cx="1150187" cy="539873"/>
            <a:chOff x="5018906" y="3267075"/>
            <a:chExt cx="1150187" cy="539873"/>
          </a:xfrm>
        </p:grpSpPr>
        <p:sp>
          <p:nvSpPr>
            <p:cNvPr id="10" name="ZoneTexte 9"/>
            <p:cNvSpPr txBox="1"/>
            <p:nvPr/>
          </p:nvSpPr>
          <p:spPr>
            <a:xfrm>
              <a:off x="5018906" y="3499171"/>
              <a:ext cx="11501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e</a:t>
              </a:r>
              <a:r>
                <a:rPr lang="en-GB" sz="1400" i="1" dirty="0" smtClean="0"/>
                <a:t>lement-wise</a:t>
              </a:r>
              <a:endParaRPr lang="fr-FR" i="1" dirty="0"/>
            </a:p>
          </p:txBody>
        </p:sp>
        <p:cxnSp>
          <p:nvCxnSpPr>
            <p:cNvPr id="28" name="Connecteur droit 27"/>
            <p:cNvCxnSpPr/>
            <p:nvPr/>
          </p:nvCxnSpPr>
          <p:spPr>
            <a:xfrm flipH="1">
              <a:off x="5580112" y="3267075"/>
              <a:ext cx="99169" cy="2732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5771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e 71"/>
          <p:cNvGrpSpPr/>
          <p:nvPr/>
        </p:nvGrpSpPr>
        <p:grpSpPr>
          <a:xfrm>
            <a:off x="2915816" y="27413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73" name="Parallélogramme 72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" name="Connecteur droit 73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469412" y="206084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1547664" y="20608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44" name="Groupe 43"/>
          <p:cNvGrpSpPr/>
          <p:nvPr/>
        </p:nvGrpSpPr>
        <p:grpSpPr>
          <a:xfrm>
            <a:off x="365897" y="2751120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47" name="Parallélogramme 46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e 58"/>
          <p:cNvGrpSpPr/>
          <p:nvPr/>
        </p:nvGrpSpPr>
        <p:grpSpPr>
          <a:xfrm>
            <a:off x="464326" y="2666138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>
                <a:alpha val="61961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/>
            <p:cNvCxnSpPr/>
            <p:nvPr/>
          </p:nvCxnSpPr>
          <p:spPr>
            <a:xfrm flipV="1">
              <a:off x="2647736" y="1222943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2650916" y="1378741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ZoneTexte 68"/>
          <p:cNvSpPr txBox="1"/>
          <p:nvPr/>
        </p:nvSpPr>
        <p:spPr>
          <a:xfrm>
            <a:off x="3021519" y="20510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4038995" y="2051027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79" name="Groupe 78"/>
          <p:cNvGrpSpPr/>
          <p:nvPr/>
        </p:nvGrpSpPr>
        <p:grpSpPr>
          <a:xfrm>
            <a:off x="3113461" y="2569666"/>
            <a:ext cx="298664" cy="729705"/>
            <a:chOff x="2647736" y="1052736"/>
            <a:chExt cx="298664" cy="729705"/>
          </a:xfrm>
          <a:solidFill>
            <a:srgbClr val="FF7F0E">
              <a:alpha val="61961"/>
            </a:srgbClr>
          </a:solidFill>
        </p:grpSpPr>
        <p:sp>
          <p:nvSpPr>
            <p:cNvPr id="80" name="Parallélogramme 79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flipV="1">
              <a:off x="2647736" y="1230086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2650916" y="1385884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Parallélogramme 84"/>
          <p:cNvSpPr/>
          <p:nvPr/>
        </p:nvSpPr>
        <p:spPr>
          <a:xfrm rot="16200000" flipH="1">
            <a:off x="4881265" y="261927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5377188" y="20532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6239416" y="2051026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90" name="Groupe 89"/>
          <p:cNvGrpSpPr/>
          <p:nvPr/>
        </p:nvGrpSpPr>
        <p:grpSpPr>
          <a:xfrm>
            <a:off x="5269272" y="27435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91" name="Parallélogramme 9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e 96"/>
          <p:cNvGrpSpPr/>
          <p:nvPr/>
        </p:nvGrpSpPr>
        <p:grpSpPr>
          <a:xfrm>
            <a:off x="5564045" y="2488134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98" name="Parallélogramme 97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" name="Connecteur droit 9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élogramme 15"/>
          <p:cNvSpPr/>
          <p:nvPr/>
        </p:nvSpPr>
        <p:spPr>
          <a:xfrm rot="16200000" flipH="1">
            <a:off x="1240965" y="2661466"/>
            <a:ext cx="1293263" cy="687987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/>
          <p:cNvGrpSpPr/>
          <p:nvPr/>
        </p:nvGrpSpPr>
        <p:grpSpPr>
          <a:xfrm>
            <a:off x="564603" y="2577152"/>
            <a:ext cx="298664" cy="729705"/>
            <a:chOff x="2647736" y="1052736"/>
            <a:chExt cx="298664" cy="729705"/>
          </a:xfrm>
          <a:solidFill>
            <a:srgbClr val="2CA02C">
              <a:alpha val="50196"/>
            </a:srgbClr>
          </a:solidFill>
        </p:grpSpPr>
        <p:sp>
          <p:nvSpPr>
            <p:cNvPr id="105" name="Parallélogramme 104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/>
            <p:nvPr/>
          </p:nvCxnSpPr>
          <p:spPr>
            <a:xfrm flipV="1">
              <a:off x="2647736" y="1227705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e 109"/>
          <p:cNvGrpSpPr/>
          <p:nvPr/>
        </p:nvGrpSpPr>
        <p:grpSpPr>
          <a:xfrm>
            <a:off x="3311016" y="2402156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111" name="Parallélogramme 11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2" name="Connecteur droit 111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Parallélogramme 67"/>
          <p:cNvSpPr/>
          <p:nvPr/>
        </p:nvSpPr>
        <p:spPr>
          <a:xfrm rot="16200000" flipH="1">
            <a:off x="3936613" y="2722476"/>
            <a:ext cx="883316" cy="46990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6493330" y="2669512"/>
            <a:ext cx="219214" cy="453281"/>
            <a:chOff x="7355159" y="2848812"/>
            <a:chExt cx="219214" cy="453281"/>
          </a:xfrm>
        </p:grpSpPr>
        <p:sp>
          <p:nvSpPr>
            <p:cNvPr id="86" name="Parallélogramme 85"/>
            <p:cNvSpPr/>
            <p:nvPr/>
          </p:nvSpPr>
          <p:spPr>
            <a:xfrm rot="16200000" flipH="1">
              <a:off x="7238125" y="2965846"/>
              <a:ext cx="453281" cy="219214"/>
            </a:xfrm>
            <a:prstGeom prst="parallelogram">
              <a:avLst>
                <a:gd name="adj" fmla="val 86531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Parallélogramme 87"/>
            <p:cNvSpPr/>
            <p:nvPr/>
          </p:nvSpPr>
          <p:spPr>
            <a:xfrm rot="16200000" flipH="1">
              <a:off x="7306063" y="3029148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Parallélogramme 95"/>
            <p:cNvSpPr/>
            <p:nvPr/>
          </p:nvSpPr>
          <p:spPr>
            <a:xfrm rot="16200000" flipH="1">
              <a:off x="7377423" y="2966903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Parallélogramme 116"/>
            <p:cNvSpPr/>
            <p:nvPr/>
          </p:nvSpPr>
          <p:spPr>
            <a:xfrm rot="16200000" flipH="1">
              <a:off x="7449055" y="2905757"/>
              <a:ext cx="172955" cy="70767"/>
            </a:xfrm>
            <a:prstGeom prst="parallelogram">
              <a:avLst>
                <a:gd name="adj" fmla="val 86531"/>
              </a:avLst>
            </a:prstGeom>
            <a:solidFill>
              <a:srgbClr val="2CA02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5859534" y="2229151"/>
            <a:ext cx="298664" cy="729705"/>
            <a:chOff x="2647736" y="1052736"/>
            <a:chExt cx="298664" cy="729705"/>
          </a:xfrm>
          <a:solidFill>
            <a:srgbClr val="2CA02C"/>
          </a:solidFill>
        </p:grpSpPr>
        <p:sp>
          <p:nvSpPr>
            <p:cNvPr id="119" name="Parallélogramme 118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Parallélogramme 123"/>
          <p:cNvSpPr/>
          <p:nvPr/>
        </p:nvSpPr>
        <p:spPr>
          <a:xfrm rot="16200000" flipH="1">
            <a:off x="2523846" y="2619273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-23692" y="262689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/>
          <p:cNvSpPr txBox="1"/>
          <p:nvPr/>
        </p:nvSpPr>
        <p:spPr>
          <a:xfrm>
            <a:off x="971600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1</a:t>
            </a:r>
            <a:endParaRPr lang="fr-FR" sz="1400" b="1" dirty="0"/>
          </a:p>
        </p:txBody>
      </p:sp>
      <p:sp>
        <p:nvSpPr>
          <p:cNvPr id="127" name="ZoneTexte 126"/>
          <p:cNvSpPr txBox="1"/>
          <p:nvPr/>
        </p:nvSpPr>
        <p:spPr>
          <a:xfrm>
            <a:off x="3496467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2</a:t>
            </a:r>
            <a:endParaRPr lang="fr-FR" sz="1400" b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5780128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3</a:t>
            </a:r>
            <a:endParaRPr lang="fr-FR" sz="1400" b="1" dirty="0"/>
          </a:p>
        </p:txBody>
      </p:sp>
      <p:sp>
        <p:nvSpPr>
          <p:cNvPr id="132" name="Parallélogramme 131"/>
          <p:cNvSpPr/>
          <p:nvPr/>
        </p:nvSpPr>
        <p:spPr>
          <a:xfrm rot="16200000" flipH="1">
            <a:off x="4091359" y="2911845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Parallélogramme 132"/>
          <p:cNvSpPr/>
          <p:nvPr/>
        </p:nvSpPr>
        <p:spPr>
          <a:xfrm rot="16200000" flipH="1">
            <a:off x="4162719" y="2849600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Parallélogramme 133"/>
          <p:cNvSpPr/>
          <p:nvPr/>
        </p:nvSpPr>
        <p:spPr>
          <a:xfrm rot="16200000" flipH="1">
            <a:off x="4234351" y="2788454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Parallélogramme 134"/>
          <p:cNvSpPr/>
          <p:nvPr/>
        </p:nvSpPr>
        <p:spPr>
          <a:xfrm rot="16200000" flipH="1">
            <a:off x="1492935" y="2946712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Parallélogramme 135"/>
          <p:cNvSpPr/>
          <p:nvPr/>
        </p:nvSpPr>
        <p:spPr>
          <a:xfrm rot="16200000" flipH="1">
            <a:off x="1564295" y="2884467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Parallélogramme 136"/>
          <p:cNvSpPr/>
          <p:nvPr/>
        </p:nvSpPr>
        <p:spPr>
          <a:xfrm rot="16200000" flipH="1">
            <a:off x="1635927" y="2823321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4407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772330" y="2521757"/>
            <a:ext cx="2291094" cy="1340693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09563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2771800" y="2262334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059832" y="2019376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/>
          <p:cNvSpPr/>
          <p:nvPr/>
        </p:nvSpPr>
        <p:spPr>
          <a:xfrm rot="3111792">
            <a:off x="2467601" y="2820864"/>
            <a:ext cx="167710" cy="366112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Parallélogramme 146"/>
          <p:cNvSpPr/>
          <p:nvPr/>
        </p:nvSpPr>
        <p:spPr>
          <a:xfrm rot="16200000" flipH="1">
            <a:off x="5441424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Parallélogramme 145"/>
          <p:cNvSpPr/>
          <p:nvPr/>
        </p:nvSpPr>
        <p:spPr>
          <a:xfrm rot="16200000" flipH="1">
            <a:off x="5289024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" name="Connecteur droit 150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36151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ZoneTexte 152"/>
          <p:cNvSpPr txBox="1"/>
          <p:nvPr/>
        </p:nvSpPr>
        <p:spPr>
          <a:xfrm>
            <a:off x="2246079" y="2546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fr-FR" sz="2400" b="1" dirty="0"/>
          </a:p>
        </p:txBody>
      </p:sp>
      <p:sp>
        <p:nvSpPr>
          <p:cNvPr id="154" name="ZoneTexte 153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155" name="ZoneTexte 154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36655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543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2485431" y="2519087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050531" y="2026842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615631" y="153828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297907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50307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Parallélogramme 26"/>
          <p:cNvSpPr/>
          <p:nvPr/>
        </p:nvSpPr>
        <p:spPr>
          <a:xfrm rot="16200000" flipH="1">
            <a:off x="4885511" y="2853768"/>
            <a:ext cx="1564848" cy="83246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ccolade ouvrante 31"/>
          <p:cNvSpPr/>
          <p:nvPr/>
        </p:nvSpPr>
        <p:spPr>
          <a:xfrm rot="2964757">
            <a:off x="2614169" y="2512483"/>
            <a:ext cx="167710" cy="746706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398106" y="24208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  <a:endParaRPr lang="fr-FR" sz="2400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45034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5677660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986977" y="3082869"/>
            <a:ext cx="1017332" cy="456969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10141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333763" y="1775197"/>
            <a:ext cx="849745" cy="2081936"/>
            <a:chOff x="1342604" y="1815420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34679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4183508" y="104083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308653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61053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ouvrante 30"/>
          <p:cNvSpPr/>
          <p:nvPr/>
        </p:nvSpPr>
        <p:spPr>
          <a:xfrm rot="2964757">
            <a:off x="2731483" y="2218853"/>
            <a:ext cx="167710" cy="1108825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03650" y="23192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fr-FR" sz="2400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55780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201365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élogramme 8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4045937" y="2708920"/>
            <a:ext cx="1589101" cy="792726"/>
            <a:chOff x="3903162" y="1437138"/>
            <a:chExt cx="1589101" cy="792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𝑚𝑎𝑥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GB" sz="1400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  <m:r>
                              <a:rPr lang="en-GB" sz="1400" b="0" i="1" smtClean="0">
                                <a:latin typeface="Cambria Math"/>
                              </a:rPr>
                              <m:t>     </m:t>
                            </m:r>
                          </m:e>
                        </m:d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51203" y="1807201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629697" y="1654185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2885956" y="2060847"/>
            <a:ext cx="13260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42474885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2915816" y="2420888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blipFill rotWithShape="1"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 flipV="1">
            <a:off x="2915816" y="3284984"/>
            <a:ext cx="1944216" cy="23432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2869999" y="346052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3411775" y="2212181"/>
            <a:ext cx="1905556" cy="22129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4832474" y="2209800"/>
            <a:ext cx="489620" cy="107518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926556" y="2201497"/>
            <a:ext cx="2409974" cy="13084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/>
          <p:cNvCxnSpPr/>
          <p:nvPr/>
        </p:nvCxnSpPr>
        <p:spPr>
          <a:xfrm flipV="1">
            <a:off x="2935015" y="4789835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𝛽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(</m:t>
                        </m:r>
                        <m:r>
                          <a:rPr lang="en-GB" i="1">
                            <a:latin typeface="Cambria Math"/>
                          </a:rPr>
                          <m:t>𝑞</m:t>
                        </m:r>
                        <m:r>
                          <a:rPr lang="en-GB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blipFill rotWithShape="1"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3436144" y="4800600"/>
            <a:ext cx="1783928" cy="42860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889198" y="582947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945755" y="5224678"/>
            <a:ext cx="2274317" cy="6542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blipFill rotWithShape="1"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2475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7808</TotalTime>
  <Words>1149</Words>
  <Application>Microsoft Office PowerPoint</Application>
  <PresentationFormat>Affichage à l'écran (4:3)</PresentationFormat>
  <Paragraphs>381</Paragraphs>
  <Slides>93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93</vt:i4>
      </vt:variant>
    </vt:vector>
  </HeadingPairs>
  <TitlesOfParts>
    <vt:vector size="9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</dc:creator>
  <cp:lastModifiedBy>ludo</cp:lastModifiedBy>
  <cp:revision>243</cp:revision>
  <dcterms:created xsi:type="dcterms:W3CDTF">2019-09-16T15:35:37Z</dcterms:created>
  <dcterms:modified xsi:type="dcterms:W3CDTF">2020-07-06T22:10:46Z</dcterms:modified>
</cp:coreProperties>
</file>