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99" r:id="rId2"/>
    <p:sldId id="257" r:id="rId3"/>
    <p:sldId id="308" r:id="rId4"/>
    <p:sldId id="309" r:id="rId5"/>
    <p:sldId id="310" r:id="rId6"/>
    <p:sldId id="258" r:id="rId7"/>
    <p:sldId id="281" r:id="rId8"/>
    <p:sldId id="259" r:id="rId9"/>
    <p:sldId id="282" r:id="rId10"/>
    <p:sldId id="260" r:id="rId11"/>
    <p:sldId id="283" r:id="rId12"/>
    <p:sldId id="261" r:id="rId13"/>
    <p:sldId id="276" r:id="rId14"/>
    <p:sldId id="284" r:id="rId15"/>
    <p:sldId id="277" r:id="rId16"/>
    <p:sldId id="275" r:id="rId17"/>
    <p:sldId id="262" r:id="rId18"/>
    <p:sldId id="285" r:id="rId19"/>
    <p:sldId id="263" r:id="rId20"/>
    <p:sldId id="286" r:id="rId21"/>
    <p:sldId id="264" r:id="rId22"/>
    <p:sldId id="278" r:id="rId23"/>
    <p:sldId id="287" r:id="rId24"/>
    <p:sldId id="270" r:id="rId25"/>
    <p:sldId id="279" r:id="rId26"/>
    <p:sldId id="288" r:id="rId27"/>
    <p:sldId id="271" r:id="rId28"/>
    <p:sldId id="265" r:id="rId29"/>
    <p:sldId id="272" r:id="rId30"/>
    <p:sldId id="273" r:id="rId31"/>
    <p:sldId id="280" r:id="rId32"/>
    <p:sldId id="274" r:id="rId33"/>
    <p:sldId id="296" r:id="rId34"/>
    <p:sldId id="292" r:id="rId35"/>
    <p:sldId id="297" r:id="rId36"/>
    <p:sldId id="293" r:id="rId37"/>
    <p:sldId id="295" r:id="rId38"/>
    <p:sldId id="294" r:id="rId39"/>
    <p:sldId id="289" r:id="rId40"/>
    <p:sldId id="267" r:id="rId41"/>
    <p:sldId id="268" r:id="rId42"/>
    <p:sldId id="269" r:id="rId43"/>
    <p:sldId id="307" r:id="rId44"/>
    <p:sldId id="290" r:id="rId45"/>
    <p:sldId id="300" r:id="rId46"/>
    <p:sldId id="302" r:id="rId47"/>
    <p:sldId id="304" r:id="rId48"/>
    <p:sldId id="306" r:id="rId49"/>
    <p:sldId id="305" r:id="rId50"/>
    <p:sldId id="301" r:id="rId51"/>
    <p:sldId id="303" r:id="rId5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4"/>
    <a:srgbClr val="FFDAB9"/>
    <a:srgbClr val="FFB673"/>
    <a:srgbClr val="FF7F0E"/>
    <a:srgbClr val="88C2EA"/>
    <a:srgbClr val="47A1DF"/>
    <a:srgbClr val="2CA02C"/>
    <a:srgbClr val="000000"/>
    <a:srgbClr val="9467BD"/>
    <a:srgbClr val="4F81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0" autoAdjust="0"/>
    <p:restoredTop sz="94725" autoAdjust="0"/>
  </p:normalViewPr>
  <p:slideViewPr>
    <p:cSldViewPr>
      <p:cViewPr varScale="1">
        <p:scale>
          <a:sx n="106" d="100"/>
          <a:sy n="106" d="100"/>
        </p:scale>
        <p:origin x="-19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13CFC-0AF3-4427-883D-C192F8BBC7C8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59D55-B9F9-425E-A1A4-E6F8FC0FCD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50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1" y="2130430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0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03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5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8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6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7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5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82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41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0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15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5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5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90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2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4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4" y="1600201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4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CD03-1215-4153-9329-4D10C6A76237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4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30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élogramme 39"/>
          <p:cNvSpPr/>
          <p:nvPr/>
        </p:nvSpPr>
        <p:spPr>
          <a:xfrm>
            <a:off x="966301" y="1655785"/>
            <a:ext cx="1877507" cy="710527"/>
          </a:xfrm>
          <a:prstGeom prst="parallelogram">
            <a:avLst>
              <a:gd name="adj" fmla="val 54925"/>
            </a:avLst>
          </a:prstGeom>
          <a:solidFill>
            <a:srgbClr val="379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27372" y="1182827"/>
            <a:ext cx="629725" cy="86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necteur droit avec flèche 93"/>
          <p:cNvCxnSpPr/>
          <p:nvPr/>
        </p:nvCxnSpPr>
        <p:spPr>
          <a:xfrm>
            <a:off x="2915816" y="2002459"/>
            <a:ext cx="36004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61" y="1299263"/>
            <a:ext cx="1354444" cy="95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e 13"/>
          <p:cNvGrpSpPr/>
          <p:nvPr/>
        </p:nvGrpSpPr>
        <p:grpSpPr>
          <a:xfrm>
            <a:off x="5508104" y="1745488"/>
            <a:ext cx="604599" cy="387368"/>
            <a:chOff x="5004048" y="1580315"/>
            <a:chExt cx="1071083" cy="623861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5887729" y="1580315"/>
              <a:ext cx="84395" cy="32049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5004048" y="1802722"/>
              <a:ext cx="1071083" cy="40145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5132053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252192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5372331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5759516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859629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959742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Connecteur droit avec flèche 46"/>
          <p:cNvCxnSpPr/>
          <p:nvPr/>
        </p:nvCxnSpPr>
        <p:spPr>
          <a:xfrm>
            <a:off x="4932040" y="2002459"/>
            <a:ext cx="36004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5863088" y="1488212"/>
            <a:ext cx="423093" cy="444753"/>
            <a:chOff x="6220614" y="1244913"/>
            <a:chExt cx="465402" cy="489229"/>
          </a:xfrm>
        </p:grpSpPr>
        <p:sp>
          <p:nvSpPr>
            <p:cNvPr id="15" name="Arc 14"/>
            <p:cNvSpPr/>
            <p:nvPr/>
          </p:nvSpPr>
          <p:spPr>
            <a:xfrm rot="20293185">
              <a:off x="6244157" y="1421534"/>
              <a:ext cx="317876" cy="312608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Arc 49"/>
            <p:cNvSpPr/>
            <p:nvPr/>
          </p:nvSpPr>
          <p:spPr>
            <a:xfrm rot="20166012">
              <a:off x="6220614" y="1244913"/>
              <a:ext cx="465402" cy="457690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20298995">
              <a:off x="6236535" y="1331658"/>
              <a:ext cx="384630" cy="378256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282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97460" y="4365104"/>
            <a:ext cx="720080" cy="1502077"/>
            <a:chOff x="797460" y="4365104"/>
            <a:chExt cx="720080" cy="1502077"/>
          </a:xfrm>
        </p:grpSpPr>
        <p:grpSp>
          <p:nvGrpSpPr>
            <p:cNvPr id="15" name="Groupe 14"/>
            <p:cNvGrpSpPr/>
            <p:nvPr/>
          </p:nvGrpSpPr>
          <p:grpSpPr>
            <a:xfrm>
              <a:off x="797460" y="4365104"/>
              <a:ext cx="720080" cy="1502077"/>
              <a:chOff x="797460" y="4365104"/>
              <a:chExt cx="720080" cy="1502077"/>
            </a:xfrm>
          </p:grpSpPr>
          <p:cxnSp>
            <p:nvCxnSpPr>
              <p:cNvPr id="6" name="Connecteur droit 5"/>
              <p:cNvCxnSpPr>
                <a:stCxn id="4" idx="2"/>
                <a:endCxn id="4" idx="0"/>
              </p:cNvCxnSpPr>
              <p:nvPr/>
            </p:nvCxnSpPr>
            <p:spPr>
              <a:xfrm flipV="1">
                <a:off x="1157500" y="4365104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H="1">
                <a:off x="797460" y="4961351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97460" y="4365104"/>
                <a:ext cx="720080" cy="1502077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" name="Forme libre 2"/>
            <p:cNvSpPr/>
            <p:nvPr/>
          </p:nvSpPr>
          <p:spPr>
            <a:xfrm>
              <a:off x="892699" y="4484906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835101" y="4361924"/>
            <a:ext cx="720675" cy="1505257"/>
            <a:chOff x="1691680" y="4361924"/>
            <a:chExt cx="720675" cy="1505257"/>
          </a:xfrm>
          <a:solidFill>
            <a:schemeClr val="accent5">
              <a:lumMod val="75000"/>
            </a:schemeClr>
          </a:solidFill>
        </p:grpSpPr>
        <p:grpSp>
          <p:nvGrpSpPr>
            <p:cNvPr id="71" name="Groupe 70"/>
            <p:cNvGrpSpPr/>
            <p:nvPr/>
          </p:nvGrpSpPr>
          <p:grpSpPr>
            <a:xfrm>
              <a:off x="1692275" y="4361924"/>
              <a:ext cx="720080" cy="1505257"/>
              <a:chOff x="797460" y="4365104"/>
              <a:chExt cx="720080" cy="1505257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797460" y="4365104"/>
                <a:ext cx="720080" cy="150525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72"/>
              <p:cNvCxnSpPr>
                <a:stCxn id="72" idx="2"/>
                <a:endCxn id="72" idx="0"/>
              </p:cNvCxnSpPr>
              <p:nvPr/>
            </p:nvCxnSpPr>
            <p:spPr>
              <a:xfrm flipV="1">
                <a:off x="1157500" y="4365104"/>
                <a:ext cx="0" cy="1505257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necteur droit 22"/>
            <p:cNvCxnSpPr/>
            <p:nvPr/>
          </p:nvCxnSpPr>
          <p:spPr>
            <a:xfrm flipH="1">
              <a:off x="1691680" y="4961351"/>
              <a:ext cx="720080" cy="0"/>
            </a:xfrm>
            <a:prstGeom prst="line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3172995" y="4359544"/>
            <a:ext cx="722461" cy="1504457"/>
            <a:chOff x="3172995" y="4359544"/>
            <a:chExt cx="722461" cy="1504457"/>
          </a:xfrm>
        </p:grpSpPr>
        <p:grpSp>
          <p:nvGrpSpPr>
            <p:cNvPr id="100" name="Groupe 99"/>
            <p:cNvGrpSpPr/>
            <p:nvPr/>
          </p:nvGrpSpPr>
          <p:grpSpPr>
            <a:xfrm>
              <a:off x="3244903" y="4359544"/>
              <a:ext cx="576064" cy="1502077"/>
              <a:chOff x="6156176" y="4582239"/>
              <a:chExt cx="576064" cy="1502077"/>
            </a:xfrm>
          </p:grpSpPr>
          <p:cxnSp>
            <p:nvCxnSpPr>
              <p:cNvPr id="69" name="Connecteur droit 68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/>
            <p:cNvGrpSpPr/>
            <p:nvPr/>
          </p:nvGrpSpPr>
          <p:grpSpPr>
            <a:xfrm>
              <a:off x="3175376" y="4499755"/>
              <a:ext cx="720080" cy="1224136"/>
              <a:chOff x="6079506" y="4715307"/>
              <a:chExt cx="720080" cy="1224136"/>
            </a:xfrm>
          </p:grpSpPr>
          <p:cxnSp>
            <p:nvCxnSpPr>
              <p:cNvPr id="74" name="Connecteur droit 73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3172995" y="4361924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 101"/>
            <p:cNvSpPr/>
            <p:nvPr/>
          </p:nvSpPr>
          <p:spPr>
            <a:xfrm>
              <a:off x="3263951" y="4494297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209579" y="4356901"/>
            <a:ext cx="722461" cy="1507100"/>
            <a:chOff x="4065563" y="4356901"/>
            <a:chExt cx="722461" cy="1507100"/>
          </a:xfrm>
        </p:grpSpPr>
        <p:grpSp>
          <p:nvGrpSpPr>
            <p:cNvPr id="114" name="Groupe 113"/>
            <p:cNvGrpSpPr/>
            <p:nvPr/>
          </p:nvGrpSpPr>
          <p:grpSpPr>
            <a:xfrm>
              <a:off x="4137471" y="4497284"/>
              <a:ext cx="576064" cy="1366717"/>
              <a:chOff x="6293049" y="4636309"/>
              <a:chExt cx="576064" cy="136671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367538" y="4636309"/>
                <a:ext cx="432048" cy="14218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293049" y="4778496"/>
                <a:ext cx="576064" cy="1543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293049" y="4932882"/>
                <a:ext cx="576064" cy="15087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293049" y="5083757"/>
                <a:ext cx="504056" cy="15844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67538" y="5243012"/>
                <a:ext cx="429567" cy="1492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5057" y="5395411"/>
                <a:ext cx="432048" cy="16198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364933" y="5553601"/>
                <a:ext cx="432048" cy="1550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37064" y="5695949"/>
                <a:ext cx="362521" cy="15956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509074" y="5855510"/>
                <a:ext cx="144015" cy="14751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6" name="Groupe 125"/>
            <p:cNvGrpSpPr/>
            <p:nvPr/>
          </p:nvGrpSpPr>
          <p:grpSpPr>
            <a:xfrm>
              <a:off x="4137471" y="4356901"/>
              <a:ext cx="576064" cy="1502077"/>
              <a:chOff x="6156176" y="4582239"/>
              <a:chExt cx="576064" cy="1502077"/>
            </a:xfrm>
          </p:grpSpPr>
          <p:cxnSp>
            <p:nvCxnSpPr>
              <p:cNvPr id="127" name="Connecteur droit 126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e 135"/>
            <p:cNvGrpSpPr/>
            <p:nvPr/>
          </p:nvGrpSpPr>
          <p:grpSpPr>
            <a:xfrm>
              <a:off x="4067944" y="4492350"/>
              <a:ext cx="720080" cy="1224136"/>
              <a:chOff x="6079506" y="4715307"/>
              <a:chExt cx="720080" cy="1224136"/>
            </a:xfrm>
          </p:grpSpPr>
          <p:cxnSp>
            <p:nvCxnSpPr>
              <p:cNvPr id="137" name="Connecteur droit 136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4065563" y="4359281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5" name="Connecteur droit 94"/>
          <p:cNvCxnSpPr/>
          <p:nvPr/>
        </p:nvCxnSpPr>
        <p:spPr>
          <a:xfrm>
            <a:off x="1580741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3976886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9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97460" y="4365104"/>
            <a:ext cx="720080" cy="1502077"/>
            <a:chOff x="797460" y="4365104"/>
            <a:chExt cx="720080" cy="1502077"/>
          </a:xfrm>
        </p:grpSpPr>
        <p:grpSp>
          <p:nvGrpSpPr>
            <p:cNvPr id="15" name="Groupe 14"/>
            <p:cNvGrpSpPr/>
            <p:nvPr/>
          </p:nvGrpSpPr>
          <p:grpSpPr>
            <a:xfrm>
              <a:off x="797460" y="4365104"/>
              <a:ext cx="720080" cy="1502077"/>
              <a:chOff x="797460" y="4365104"/>
              <a:chExt cx="720080" cy="1502077"/>
            </a:xfrm>
          </p:grpSpPr>
          <p:cxnSp>
            <p:nvCxnSpPr>
              <p:cNvPr id="6" name="Connecteur droit 5"/>
              <p:cNvCxnSpPr>
                <a:stCxn id="4" idx="2"/>
                <a:endCxn id="4" idx="0"/>
              </p:cNvCxnSpPr>
              <p:nvPr/>
            </p:nvCxnSpPr>
            <p:spPr>
              <a:xfrm flipV="1">
                <a:off x="1157500" y="4365104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H="1">
                <a:off x="797460" y="4961351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97460" y="4365104"/>
                <a:ext cx="720080" cy="1502077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" name="Forme libre 2"/>
            <p:cNvSpPr/>
            <p:nvPr/>
          </p:nvSpPr>
          <p:spPr>
            <a:xfrm>
              <a:off x="892699" y="4484906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rgbClr val="8BC4E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835101" y="4361924"/>
            <a:ext cx="720675" cy="1505257"/>
            <a:chOff x="1691680" y="4361924"/>
            <a:chExt cx="720675" cy="1505257"/>
          </a:xfrm>
          <a:solidFill>
            <a:srgbClr val="1F77B4"/>
          </a:solidFill>
        </p:grpSpPr>
        <p:grpSp>
          <p:nvGrpSpPr>
            <p:cNvPr id="71" name="Groupe 70"/>
            <p:cNvGrpSpPr/>
            <p:nvPr/>
          </p:nvGrpSpPr>
          <p:grpSpPr>
            <a:xfrm>
              <a:off x="1692275" y="4361924"/>
              <a:ext cx="720080" cy="1505257"/>
              <a:chOff x="797460" y="4365104"/>
              <a:chExt cx="720080" cy="1505257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797460" y="4365104"/>
                <a:ext cx="720080" cy="150525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72"/>
              <p:cNvCxnSpPr>
                <a:stCxn id="72" idx="2"/>
                <a:endCxn id="72" idx="0"/>
              </p:cNvCxnSpPr>
              <p:nvPr/>
            </p:nvCxnSpPr>
            <p:spPr>
              <a:xfrm flipV="1">
                <a:off x="1157500" y="4365104"/>
                <a:ext cx="0" cy="1505257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necteur droit 22"/>
            <p:cNvCxnSpPr/>
            <p:nvPr/>
          </p:nvCxnSpPr>
          <p:spPr>
            <a:xfrm flipH="1">
              <a:off x="1691680" y="4961351"/>
              <a:ext cx="720080" cy="0"/>
            </a:xfrm>
            <a:prstGeom prst="line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3172995" y="4359544"/>
            <a:ext cx="722461" cy="1504457"/>
            <a:chOff x="3172995" y="4359544"/>
            <a:chExt cx="722461" cy="1504457"/>
          </a:xfrm>
        </p:grpSpPr>
        <p:grpSp>
          <p:nvGrpSpPr>
            <p:cNvPr id="100" name="Groupe 99"/>
            <p:cNvGrpSpPr/>
            <p:nvPr/>
          </p:nvGrpSpPr>
          <p:grpSpPr>
            <a:xfrm>
              <a:off x="3244903" y="4359544"/>
              <a:ext cx="576064" cy="1502077"/>
              <a:chOff x="6156176" y="4582239"/>
              <a:chExt cx="576064" cy="1502077"/>
            </a:xfrm>
          </p:grpSpPr>
          <p:cxnSp>
            <p:nvCxnSpPr>
              <p:cNvPr id="69" name="Connecteur droit 68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/>
            <p:cNvGrpSpPr/>
            <p:nvPr/>
          </p:nvGrpSpPr>
          <p:grpSpPr>
            <a:xfrm>
              <a:off x="3175376" y="4499755"/>
              <a:ext cx="720080" cy="1224136"/>
              <a:chOff x="6079506" y="4715307"/>
              <a:chExt cx="720080" cy="1224136"/>
            </a:xfrm>
          </p:grpSpPr>
          <p:cxnSp>
            <p:nvCxnSpPr>
              <p:cNvPr id="74" name="Connecteur droit 73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3172995" y="4361924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 101"/>
            <p:cNvSpPr/>
            <p:nvPr/>
          </p:nvSpPr>
          <p:spPr>
            <a:xfrm>
              <a:off x="3263951" y="4494297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rgbClr val="8BC4E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209579" y="4356901"/>
            <a:ext cx="722461" cy="1507100"/>
            <a:chOff x="4065563" y="4356901"/>
            <a:chExt cx="722461" cy="1507100"/>
          </a:xfrm>
        </p:grpSpPr>
        <p:grpSp>
          <p:nvGrpSpPr>
            <p:cNvPr id="114" name="Groupe 113"/>
            <p:cNvGrpSpPr/>
            <p:nvPr/>
          </p:nvGrpSpPr>
          <p:grpSpPr>
            <a:xfrm>
              <a:off x="4137471" y="4497284"/>
              <a:ext cx="576064" cy="1366717"/>
              <a:chOff x="6293049" y="4636309"/>
              <a:chExt cx="576064" cy="136671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367538" y="4636309"/>
                <a:ext cx="432048" cy="142187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293049" y="4778496"/>
                <a:ext cx="576064" cy="154385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293049" y="4932882"/>
                <a:ext cx="576064" cy="150875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293049" y="5083757"/>
                <a:ext cx="504056" cy="158444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67538" y="5243012"/>
                <a:ext cx="429567" cy="149200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5057" y="5395411"/>
                <a:ext cx="432048" cy="161981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364933" y="5553601"/>
                <a:ext cx="432048" cy="155094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37064" y="5695949"/>
                <a:ext cx="362521" cy="159561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509074" y="5855510"/>
                <a:ext cx="144015" cy="147516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6" name="Groupe 125"/>
            <p:cNvGrpSpPr/>
            <p:nvPr/>
          </p:nvGrpSpPr>
          <p:grpSpPr>
            <a:xfrm>
              <a:off x="4137471" y="4356901"/>
              <a:ext cx="576064" cy="1502077"/>
              <a:chOff x="6156176" y="4582239"/>
              <a:chExt cx="576064" cy="1502077"/>
            </a:xfrm>
          </p:grpSpPr>
          <p:cxnSp>
            <p:nvCxnSpPr>
              <p:cNvPr id="127" name="Connecteur droit 126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e 135"/>
            <p:cNvGrpSpPr/>
            <p:nvPr/>
          </p:nvGrpSpPr>
          <p:grpSpPr>
            <a:xfrm>
              <a:off x="4067944" y="4492350"/>
              <a:ext cx="720080" cy="1224136"/>
              <a:chOff x="6079506" y="4715307"/>
              <a:chExt cx="720080" cy="1224136"/>
            </a:xfrm>
          </p:grpSpPr>
          <p:cxnSp>
            <p:nvCxnSpPr>
              <p:cNvPr id="137" name="Connecteur droit 136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4065563" y="4359281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5" name="Connecteur droit 94"/>
          <p:cNvCxnSpPr/>
          <p:nvPr/>
        </p:nvCxnSpPr>
        <p:spPr>
          <a:xfrm>
            <a:off x="1580741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3976886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97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3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4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077072"/>
            <a:ext cx="862584" cy="246374"/>
          </a:xfrm>
          <a:prstGeom prst="can">
            <a:avLst>
              <a:gd name="adj" fmla="val 50000"/>
            </a:avLst>
          </a:prstGeom>
          <a:solidFill>
            <a:srgbClr val="1F77B4"/>
          </a:solidFill>
          <a:ln w="635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3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51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accent5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58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096122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41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0" y="2276872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 flipV="1">
            <a:off x="1259012" y="3356513"/>
            <a:ext cx="315417" cy="57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187624" y="3651891"/>
            <a:ext cx="503884" cy="281165"/>
            <a:chOff x="709845" y="3743514"/>
            <a:chExt cx="503884" cy="281165"/>
          </a:xfrm>
        </p:grpSpPr>
        <p:grpSp>
          <p:nvGrpSpPr>
            <p:cNvPr id="8" name="Groupe 7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957106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572048" y="3321171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72047" y="3595934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572048" y="3414029"/>
            <a:ext cx="2618473" cy="1819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39" y="2613964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818975" y="3413550"/>
            <a:ext cx="2618473" cy="181905"/>
          </a:xfrm>
          <a:custGeom>
            <a:avLst/>
            <a:gdLst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63031 w 2618473"/>
              <a:gd name="connsiteY1" fmla="*/ 29737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12352 h 194257"/>
              <a:gd name="connsiteX1" fmla="*/ 2618473 w 2618473"/>
              <a:gd name="connsiteY1" fmla="*/ 12352 h 194257"/>
              <a:gd name="connsiteX2" fmla="*/ 2618473 w 2618473"/>
              <a:gd name="connsiteY2" fmla="*/ 194257 h 194257"/>
              <a:gd name="connsiteX3" fmla="*/ 0 w 2618473"/>
              <a:gd name="connsiteY3" fmla="*/ 194257 h 194257"/>
              <a:gd name="connsiteX4" fmla="*/ 0 w 2618473"/>
              <a:gd name="connsiteY4" fmla="*/ 12352 h 194257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473" h="181905">
                <a:moveTo>
                  <a:pt x="0" y="0"/>
                </a:moveTo>
                <a:cubicBezTo>
                  <a:pt x="317350" y="5401"/>
                  <a:pt x="2196349" y="3020"/>
                  <a:pt x="2618473" y="0"/>
                </a:cubicBezTo>
                <a:lnTo>
                  <a:pt x="2618473" y="181905"/>
                </a:lnTo>
                <a:lnTo>
                  <a:pt x="0" y="1819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7411265" y="3356513"/>
            <a:ext cx="33300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18977" y="3320689"/>
            <a:ext cx="2618473" cy="151419"/>
          </a:xfrm>
          <a:custGeom>
            <a:avLst/>
            <a:gdLst>
              <a:gd name="connsiteX0" fmla="*/ 0 w 2618473"/>
              <a:gd name="connsiteY0" fmla="*/ 0 h 93346"/>
              <a:gd name="connsiteX1" fmla="*/ 2618473 w 2618473"/>
              <a:gd name="connsiteY1" fmla="*/ 0 h 93346"/>
              <a:gd name="connsiteX2" fmla="*/ 2618473 w 2618473"/>
              <a:gd name="connsiteY2" fmla="*/ 93346 h 93346"/>
              <a:gd name="connsiteX3" fmla="*/ 0 w 2618473"/>
              <a:gd name="connsiteY3" fmla="*/ 93346 h 93346"/>
              <a:gd name="connsiteX4" fmla="*/ 0 w 2618473"/>
              <a:gd name="connsiteY4" fmla="*/ 0 h 93346"/>
              <a:gd name="connsiteX0" fmla="*/ 0 w 2618473"/>
              <a:gd name="connsiteY0" fmla="*/ 0 h 136883"/>
              <a:gd name="connsiteX1" fmla="*/ 2618473 w 2618473"/>
              <a:gd name="connsiteY1" fmla="*/ 0 h 136883"/>
              <a:gd name="connsiteX2" fmla="*/ 2618473 w 2618473"/>
              <a:gd name="connsiteY2" fmla="*/ 93346 h 136883"/>
              <a:gd name="connsiteX3" fmla="*/ 1251124 w 2618473"/>
              <a:gd name="connsiteY3" fmla="*/ 136883 h 136883"/>
              <a:gd name="connsiteX4" fmla="*/ 0 w 2618473"/>
              <a:gd name="connsiteY4" fmla="*/ 93346 h 136883"/>
              <a:gd name="connsiteX5" fmla="*/ 0 w 2618473"/>
              <a:gd name="connsiteY5" fmla="*/ 0 h 136883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51419"/>
              <a:gd name="connsiteX1" fmla="*/ 1258268 w 2618473"/>
              <a:gd name="connsiteY1" fmla="*/ 39255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48780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60686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8473" h="151419">
                <a:moveTo>
                  <a:pt x="0" y="3"/>
                </a:moveTo>
                <a:cubicBezTo>
                  <a:pt x="413073" y="-407"/>
                  <a:pt x="845195" y="61096"/>
                  <a:pt x="1258268" y="60686"/>
                </a:cubicBezTo>
                <a:cubicBezTo>
                  <a:pt x="1692619" y="59508"/>
                  <a:pt x="2165071" y="3562"/>
                  <a:pt x="2618473" y="3"/>
                </a:cubicBezTo>
                <a:lnTo>
                  <a:pt x="2618473" y="93349"/>
                </a:lnTo>
                <a:cubicBezTo>
                  <a:pt x="2169834" y="93574"/>
                  <a:pt x="1716432" y="150949"/>
                  <a:pt x="1267793" y="151174"/>
                </a:cubicBezTo>
                <a:cubicBezTo>
                  <a:pt x="845195" y="155712"/>
                  <a:pt x="405929" y="95955"/>
                  <a:pt x="0" y="93349"/>
                </a:cubicBezTo>
                <a:lnTo>
                  <a:pt x="0" y="3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7329208" y="3651891"/>
            <a:ext cx="503884" cy="281165"/>
            <a:chOff x="709845" y="3743514"/>
            <a:chExt cx="503884" cy="281165"/>
          </a:xfrm>
        </p:grpSpPr>
        <p:grpSp>
          <p:nvGrpSpPr>
            <p:cNvPr id="41" name="Groupe 40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43" name="Connecteur droit 42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755373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818976" y="3595455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79257" y="31442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33144" y="36421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278283" y="2906438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 37"/>
          <p:cNvSpPr/>
          <p:nvPr/>
        </p:nvSpPr>
        <p:spPr>
          <a:xfrm>
            <a:off x="7884368" y="3017392"/>
            <a:ext cx="455375" cy="577300"/>
          </a:xfrm>
          <a:custGeom>
            <a:avLst/>
            <a:gdLst>
              <a:gd name="connsiteX0" fmla="*/ 0 w 3302000"/>
              <a:gd name="connsiteY0" fmla="*/ 0 h 1809541"/>
              <a:gd name="connsiteX1" fmla="*/ 2311400 w 3302000"/>
              <a:gd name="connsiteY1" fmla="*/ 1104900 h 1809541"/>
              <a:gd name="connsiteX2" fmla="*/ 2476500 w 3302000"/>
              <a:gd name="connsiteY2" fmla="*/ 1790700 h 1809541"/>
              <a:gd name="connsiteX3" fmla="*/ 3302000 w 3302000"/>
              <a:gd name="connsiteY3" fmla="*/ 1549400 h 1809541"/>
              <a:gd name="connsiteX0" fmla="*/ 0 w 3302000"/>
              <a:gd name="connsiteY0" fmla="*/ 0 h 1860031"/>
              <a:gd name="connsiteX1" fmla="*/ 1981200 w 3302000"/>
              <a:gd name="connsiteY1" fmla="*/ 342900 h 1860031"/>
              <a:gd name="connsiteX2" fmla="*/ 2476500 w 3302000"/>
              <a:gd name="connsiteY2" fmla="*/ 1790700 h 1860031"/>
              <a:gd name="connsiteX3" fmla="*/ 3302000 w 3302000"/>
              <a:gd name="connsiteY3" fmla="*/ 1549400 h 1860031"/>
              <a:gd name="connsiteX0" fmla="*/ 0 w 2476500"/>
              <a:gd name="connsiteY0" fmla="*/ 918456 h 1521187"/>
              <a:gd name="connsiteX1" fmla="*/ 1155700 w 2476500"/>
              <a:gd name="connsiteY1" fmla="*/ 4056 h 1521187"/>
              <a:gd name="connsiteX2" fmla="*/ 1651000 w 2476500"/>
              <a:gd name="connsiteY2" fmla="*/ 1451856 h 1521187"/>
              <a:gd name="connsiteX3" fmla="*/ 2476500 w 2476500"/>
              <a:gd name="connsiteY3" fmla="*/ 1210556 h 1521187"/>
              <a:gd name="connsiteX0" fmla="*/ 0 w 2476500"/>
              <a:gd name="connsiteY0" fmla="*/ 920060 h 1522791"/>
              <a:gd name="connsiteX1" fmla="*/ 1155700 w 2476500"/>
              <a:gd name="connsiteY1" fmla="*/ 5660 h 1522791"/>
              <a:gd name="connsiteX2" fmla="*/ 1651000 w 2476500"/>
              <a:gd name="connsiteY2" fmla="*/ 1453460 h 1522791"/>
              <a:gd name="connsiteX3" fmla="*/ 2476500 w 2476500"/>
              <a:gd name="connsiteY3" fmla="*/ 1212160 h 1522791"/>
              <a:gd name="connsiteX0" fmla="*/ 0 w 2476500"/>
              <a:gd name="connsiteY0" fmla="*/ 914579 h 1270534"/>
              <a:gd name="connsiteX1" fmla="*/ 1155700 w 2476500"/>
              <a:gd name="connsiteY1" fmla="*/ 179 h 1270534"/>
              <a:gd name="connsiteX2" fmla="*/ 1600200 w 2476500"/>
              <a:gd name="connsiteY2" fmla="*/ 1003479 h 1270534"/>
              <a:gd name="connsiteX3" fmla="*/ 2476500 w 2476500"/>
              <a:gd name="connsiteY3" fmla="*/ 1206679 h 1270534"/>
              <a:gd name="connsiteX0" fmla="*/ 0 w 2197100"/>
              <a:gd name="connsiteY0" fmla="*/ 914579 h 1042457"/>
              <a:gd name="connsiteX1" fmla="*/ 1155700 w 2197100"/>
              <a:gd name="connsiteY1" fmla="*/ 179 h 1042457"/>
              <a:gd name="connsiteX2" fmla="*/ 1600200 w 2197100"/>
              <a:gd name="connsiteY2" fmla="*/ 1003479 h 1042457"/>
              <a:gd name="connsiteX3" fmla="*/ 2197100 w 2197100"/>
              <a:gd name="connsiteY3" fmla="*/ 762179 h 1042457"/>
              <a:gd name="connsiteX0" fmla="*/ 0 w 2006600"/>
              <a:gd name="connsiteY0" fmla="*/ 876675 h 1042653"/>
              <a:gd name="connsiteX1" fmla="*/ 965200 w 2006600"/>
              <a:gd name="connsiteY1" fmla="*/ 375 h 1042653"/>
              <a:gd name="connsiteX2" fmla="*/ 1409700 w 2006600"/>
              <a:gd name="connsiteY2" fmla="*/ 1003675 h 1042653"/>
              <a:gd name="connsiteX3" fmla="*/ 2006600 w 2006600"/>
              <a:gd name="connsiteY3" fmla="*/ 762375 h 1042653"/>
              <a:gd name="connsiteX0" fmla="*/ 0 w 2006600"/>
              <a:gd name="connsiteY0" fmla="*/ 890409 h 1765688"/>
              <a:gd name="connsiteX1" fmla="*/ 965200 w 2006600"/>
              <a:gd name="connsiteY1" fmla="*/ 14109 h 1765688"/>
              <a:gd name="connsiteX2" fmla="*/ 1270000 w 2006600"/>
              <a:gd name="connsiteY2" fmla="*/ 1754009 h 1765688"/>
              <a:gd name="connsiteX3" fmla="*/ 2006600 w 2006600"/>
              <a:gd name="connsiteY3" fmla="*/ 776109 h 1765688"/>
              <a:gd name="connsiteX0" fmla="*/ 0 w 2006600"/>
              <a:gd name="connsiteY0" fmla="*/ 889678 h 1739849"/>
              <a:gd name="connsiteX1" fmla="*/ 965200 w 2006600"/>
              <a:gd name="connsiteY1" fmla="*/ 13378 h 1739849"/>
              <a:gd name="connsiteX2" fmla="*/ 1397000 w 2006600"/>
              <a:gd name="connsiteY2" fmla="*/ 1727878 h 1739849"/>
              <a:gd name="connsiteX3" fmla="*/ 2006600 w 2006600"/>
              <a:gd name="connsiteY3" fmla="*/ 775378 h 1739849"/>
              <a:gd name="connsiteX0" fmla="*/ 0 w 1879600"/>
              <a:gd name="connsiteY0" fmla="*/ 889678 h 1738399"/>
              <a:gd name="connsiteX1" fmla="*/ 965200 w 1879600"/>
              <a:gd name="connsiteY1" fmla="*/ 13378 h 1738399"/>
              <a:gd name="connsiteX2" fmla="*/ 1397000 w 1879600"/>
              <a:gd name="connsiteY2" fmla="*/ 1727878 h 1738399"/>
              <a:gd name="connsiteX3" fmla="*/ 1879600 w 1879600"/>
              <a:gd name="connsiteY3" fmla="*/ 737278 h 1738399"/>
              <a:gd name="connsiteX0" fmla="*/ 0 w 1879600"/>
              <a:gd name="connsiteY0" fmla="*/ 889678 h 1737586"/>
              <a:gd name="connsiteX1" fmla="*/ 965200 w 1879600"/>
              <a:gd name="connsiteY1" fmla="*/ 13378 h 1737586"/>
              <a:gd name="connsiteX2" fmla="*/ 1397000 w 1879600"/>
              <a:gd name="connsiteY2" fmla="*/ 1727878 h 1737586"/>
              <a:gd name="connsiteX3" fmla="*/ 1879600 w 1879600"/>
              <a:gd name="connsiteY3" fmla="*/ 737278 h 1737586"/>
              <a:gd name="connsiteX0" fmla="*/ 0 w 1879600"/>
              <a:gd name="connsiteY0" fmla="*/ 890651 h 1738559"/>
              <a:gd name="connsiteX1" fmla="*/ 965200 w 1879600"/>
              <a:gd name="connsiteY1" fmla="*/ 14351 h 1738559"/>
              <a:gd name="connsiteX2" fmla="*/ 1397000 w 1879600"/>
              <a:gd name="connsiteY2" fmla="*/ 1728851 h 1738559"/>
              <a:gd name="connsiteX3" fmla="*/ 1879600 w 1879600"/>
              <a:gd name="connsiteY3" fmla="*/ 738251 h 1738559"/>
              <a:gd name="connsiteX0" fmla="*/ 0 w 1816100"/>
              <a:gd name="connsiteY0" fmla="*/ 890651 h 1738559"/>
              <a:gd name="connsiteX1" fmla="*/ 901700 w 1816100"/>
              <a:gd name="connsiteY1" fmla="*/ 14351 h 1738559"/>
              <a:gd name="connsiteX2" fmla="*/ 1333500 w 1816100"/>
              <a:gd name="connsiteY2" fmla="*/ 1728851 h 1738559"/>
              <a:gd name="connsiteX3" fmla="*/ 1816100 w 1816100"/>
              <a:gd name="connsiteY3" fmla="*/ 738251 h 1738559"/>
              <a:gd name="connsiteX0" fmla="*/ 0 w 1816100"/>
              <a:gd name="connsiteY0" fmla="*/ 889097 h 1737005"/>
              <a:gd name="connsiteX1" fmla="*/ 901700 w 1816100"/>
              <a:gd name="connsiteY1" fmla="*/ 12797 h 1737005"/>
              <a:gd name="connsiteX2" fmla="*/ 1333500 w 1816100"/>
              <a:gd name="connsiteY2" fmla="*/ 1727297 h 1737005"/>
              <a:gd name="connsiteX3" fmla="*/ 1816100 w 1816100"/>
              <a:gd name="connsiteY3" fmla="*/ 736697 h 1737005"/>
              <a:gd name="connsiteX0" fmla="*/ 0 w 1676400"/>
              <a:gd name="connsiteY0" fmla="*/ 889097 h 1737005"/>
              <a:gd name="connsiteX1" fmla="*/ 762000 w 1676400"/>
              <a:gd name="connsiteY1" fmla="*/ 12797 h 1737005"/>
              <a:gd name="connsiteX2" fmla="*/ 1193800 w 1676400"/>
              <a:gd name="connsiteY2" fmla="*/ 1727297 h 1737005"/>
              <a:gd name="connsiteX3" fmla="*/ 1676400 w 1676400"/>
              <a:gd name="connsiteY3" fmla="*/ 736697 h 1737005"/>
              <a:gd name="connsiteX0" fmla="*/ 0 w 1676400"/>
              <a:gd name="connsiteY0" fmla="*/ 889527 h 1737435"/>
              <a:gd name="connsiteX1" fmla="*/ 762000 w 1676400"/>
              <a:gd name="connsiteY1" fmla="*/ 13227 h 1737435"/>
              <a:gd name="connsiteX2" fmla="*/ 1193800 w 1676400"/>
              <a:gd name="connsiteY2" fmla="*/ 1727727 h 1737435"/>
              <a:gd name="connsiteX3" fmla="*/ 1676400 w 1676400"/>
              <a:gd name="connsiteY3" fmla="*/ 737127 h 1737435"/>
              <a:gd name="connsiteX0" fmla="*/ 0 w 1676400"/>
              <a:gd name="connsiteY0" fmla="*/ 889987 h 1737895"/>
              <a:gd name="connsiteX1" fmla="*/ 762000 w 1676400"/>
              <a:gd name="connsiteY1" fmla="*/ 13687 h 1737895"/>
              <a:gd name="connsiteX2" fmla="*/ 1193800 w 1676400"/>
              <a:gd name="connsiteY2" fmla="*/ 1728187 h 1737895"/>
              <a:gd name="connsiteX3" fmla="*/ 1676400 w 1676400"/>
              <a:gd name="connsiteY3" fmla="*/ 737587 h 1737895"/>
              <a:gd name="connsiteX0" fmla="*/ 0 w 1549400"/>
              <a:gd name="connsiteY0" fmla="*/ 889987 h 1737895"/>
              <a:gd name="connsiteX1" fmla="*/ 635000 w 1549400"/>
              <a:gd name="connsiteY1" fmla="*/ 13687 h 1737895"/>
              <a:gd name="connsiteX2" fmla="*/ 1066800 w 1549400"/>
              <a:gd name="connsiteY2" fmla="*/ 1728187 h 1737895"/>
              <a:gd name="connsiteX3" fmla="*/ 1549400 w 1549400"/>
              <a:gd name="connsiteY3" fmla="*/ 737587 h 1737895"/>
              <a:gd name="connsiteX0" fmla="*/ 0 w 1549400"/>
              <a:gd name="connsiteY0" fmla="*/ 876375 h 1724283"/>
              <a:gd name="connsiteX1" fmla="*/ 635000 w 1549400"/>
              <a:gd name="connsiteY1" fmla="*/ 75 h 1724283"/>
              <a:gd name="connsiteX2" fmla="*/ 1066800 w 1549400"/>
              <a:gd name="connsiteY2" fmla="*/ 1714575 h 1724283"/>
              <a:gd name="connsiteX3" fmla="*/ 1549400 w 1549400"/>
              <a:gd name="connsiteY3" fmla="*/ 723975 h 1724283"/>
              <a:gd name="connsiteX0" fmla="*/ 0 w 1549400"/>
              <a:gd name="connsiteY0" fmla="*/ 876369 h 1714723"/>
              <a:gd name="connsiteX1" fmla="*/ 635000 w 1549400"/>
              <a:gd name="connsiteY1" fmla="*/ 69 h 1714723"/>
              <a:gd name="connsiteX2" fmla="*/ 1066800 w 1549400"/>
              <a:gd name="connsiteY2" fmla="*/ 1714569 h 1714723"/>
              <a:gd name="connsiteX3" fmla="*/ 1549400 w 1549400"/>
              <a:gd name="connsiteY3" fmla="*/ 723969 h 1714723"/>
              <a:gd name="connsiteX0" fmla="*/ 0 w 1600200"/>
              <a:gd name="connsiteY0" fmla="*/ 876375 h 1727040"/>
              <a:gd name="connsiteX1" fmla="*/ 635000 w 1600200"/>
              <a:gd name="connsiteY1" fmla="*/ 75 h 1727040"/>
              <a:gd name="connsiteX2" fmla="*/ 1066800 w 1600200"/>
              <a:gd name="connsiteY2" fmla="*/ 1714575 h 1727040"/>
              <a:gd name="connsiteX3" fmla="*/ 1600200 w 1600200"/>
              <a:gd name="connsiteY3" fmla="*/ 800175 h 1727040"/>
              <a:gd name="connsiteX0" fmla="*/ 0 w 1600200"/>
              <a:gd name="connsiteY0" fmla="*/ 876375 h 1726357"/>
              <a:gd name="connsiteX1" fmla="*/ 635000 w 1600200"/>
              <a:gd name="connsiteY1" fmla="*/ 75 h 1726357"/>
              <a:gd name="connsiteX2" fmla="*/ 1066800 w 1600200"/>
              <a:gd name="connsiteY2" fmla="*/ 1714575 h 1726357"/>
              <a:gd name="connsiteX3" fmla="*/ 1600200 w 1600200"/>
              <a:gd name="connsiteY3" fmla="*/ 800175 h 1726357"/>
              <a:gd name="connsiteX0" fmla="*/ 0 w 1473200"/>
              <a:gd name="connsiteY0" fmla="*/ 926560 h 1738442"/>
              <a:gd name="connsiteX1" fmla="*/ 508000 w 1473200"/>
              <a:gd name="connsiteY1" fmla="*/ 12160 h 1738442"/>
              <a:gd name="connsiteX2" fmla="*/ 939800 w 1473200"/>
              <a:gd name="connsiteY2" fmla="*/ 1726660 h 1738442"/>
              <a:gd name="connsiteX3" fmla="*/ 1473200 w 1473200"/>
              <a:gd name="connsiteY3" fmla="*/ 812260 h 1738442"/>
              <a:gd name="connsiteX0" fmla="*/ 0 w 1473200"/>
              <a:gd name="connsiteY0" fmla="*/ 926425 h 1738307"/>
              <a:gd name="connsiteX1" fmla="*/ 508000 w 1473200"/>
              <a:gd name="connsiteY1" fmla="*/ 12025 h 1738307"/>
              <a:gd name="connsiteX2" fmla="*/ 939800 w 1473200"/>
              <a:gd name="connsiteY2" fmla="*/ 1726525 h 1738307"/>
              <a:gd name="connsiteX3" fmla="*/ 1473200 w 1473200"/>
              <a:gd name="connsiteY3" fmla="*/ 812125 h 1738307"/>
              <a:gd name="connsiteX0" fmla="*/ 0 w 1473200"/>
              <a:gd name="connsiteY0" fmla="*/ 877662 h 1740344"/>
              <a:gd name="connsiteX1" fmla="*/ 508000 w 1473200"/>
              <a:gd name="connsiteY1" fmla="*/ 14062 h 1740344"/>
              <a:gd name="connsiteX2" fmla="*/ 939800 w 1473200"/>
              <a:gd name="connsiteY2" fmla="*/ 1728562 h 1740344"/>
              <a:gd name="connsiteX3" fmla="*/ 1473200 w 1473200"/>
              <a:gd name="connsiteY3" fmla="*/ 814162 h 1740344"/>
              <a:gd name="connsiteX0" fmla="*/ 0 w 1473200"/>
              <a:gd name="connsiteY0" fmla="*/ 877346 h 1740028"/>
              <a:gd name="connsiteX1" fmla="*/ 508000 w 1473200"/>
              <a:gd name="connsiteY1" fmla="*/ 13746 h 1740028"/>
              <a:gd name="connsiteX2" fmla="*/ 939800 w 1473200"/>
              <a:gd name="connsiteY2" fmla="*/ 1728246 h 1740028"/>
              <a:gd name="connsiteX3" fmla="*/ 1473200 w 1473200"/>
              <a:gd name="connsiteY3" fmla="*/ 813846 h 1740028"/>
              <a:gd name="connsiteX0" fmla="*/ 0 w 1447800"/>
              <a:gd name="connsiteY0" fmla="*/ 877346 h 1743099"/>
              <a:gd name="connsiteX1" fmla="*/ 508000 w 1447800"/>
              <a:gd name="connsiteY1" fmla="*/ 13746 h 1743099"/>
              <a:gd name="connsiteX2" fmla="*/ 939800 w 1447800"/>
              <a:gd name="connsiteY2" fmla="*/ 1728246 h 1743099"/>
              <a:gd name="connsiteX3" fmla="*/ 1447800 w 1447800"/>
              <a:gd name="connsiteY3" fmla="*/ 890046 h 174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743099">
                <a:moveTo>
                  <a:pt x="0" y="877346"/>
                </a:moveTo>
                <a:cubicBezTo>
                  <a:pt x="352425" y="874171"/>
                  <a:pt x="351367" y="-128071"/>
                  <a:pt x="508000" y="13746"/>
                </a:cubicBezTo>
                <a:cubicBezTo>
                  <a:pt x="664633" y="155563"/>
                  <a:pt x="783167" y="1582196"/>
                  <a:pt x="939800" y="1728246"/>
                </a:cubicBezTo>
                <a:cubicBezTo>
                  <a:pt x="1096433" y="1874296"/>
                  <a:pt x="1117600" y="895337"/>
                  <a:pt x="1447800" y="890046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37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0" y="2276872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 flipV="1">
            <a:off x="1259012" y="3356513"/>
            <a:ext cx="315417" cy="57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187624" y="3651891"/>
            <a:ext cx="503884" cy="281165"/>
            <a:chOff x="709845" y="3743514"/>
            <a:chExt cx="503884" cy="281165"/>
          </a:xfrm>
        </p:grpSpPr>
        <p:grpSp>
          <p:nvGrpSpPr>
            <p:cNvPr id="8" name="Groupe 7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957106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572048" y="3321171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72047" y="3595934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572048" y="3414029"/>
            <a:ext cx="2618473" cy="181905"/>
          </a:xfrm>
          <a:prstGeom prst="rect">
            <a:avLst/>
          </a:prstGeom>
          <a:solidFill>
            <a:srgbClr val="8BC4EB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39" y="2613964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818975" y="3413550"/>
            <a:ext cx="2618473" cy="181905"/>
          </a:xfrm>
          <a:custGeom>
            <a:avLst/>
            <a:gdLst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63031 w 2618473"/>
              <a:gd name="connsiteY1" fmla="*/ 29737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12352 h 194257"/>
              <a:gd name="connsiteX1" fmla="*/ 2618473 w 2618473"/>
              <a:gd name="connsiteY1" fmla="*/ 12352 h 194257"/>
              <a:gd name="connsiteX2" fmla="*/ 2618473 w 2618473"/>
              <a:gd name="connsiteY2" fmla="*/ 194257 h 194257"/>
              <a:gd name="connsiteX3" fmla="*/ 0 w 2618473"/>
              <a:gd name="connsiteY3" fmla="*/ 194257 h 194257"/>
              <a:gd name="connsiteX4" fmla="*/ 0 w 2618473"/>
              <a:gd name="connsiteY4" fmla="*/ 12352 h 194257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473" h="181905">
                <a:moveTo>
                  <a:pt x="0" y="0"/>
                </a:moveTo>
                <a:cubicBezTo>
                  <a:pt x="317350" y="5401"/>
                  <a:pt x="2196349" y="3020"/>
                  <a:pt x="2618473" y="0"/>
                </a:cubicBezTo>
                <a:lnTo>
                  <a:pt x="2618473" y="181905"/>
                </a:lnTo>
                <a:lnTo>
                  <a:pt x="0" y="181905"/>
                </a:lnTo>
                <a:lnTo>
                  <a:pt x="0" y="0"/>
                </a:lnTo>
                <a:close/>
              </a:path>
            </a:pathLst>
          </a:custGeom>
          <a:solidFill>
            <a:srgbClr val="8BC4EB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7411265" y="3356513"/>
            <a:ext cx="33300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18977" y="3320689"/>
            <a:ext cx="2618473" cy="151419"/>
          </a:xfrm>
          <a:custGeom>
            <a:avLst/>
            <a:gdLst>
              <a:gd name="connsiteX0" fmla="*/ 0 w 2618473"/>
              <a:gd name="connsiteY0" fmla="*/ 0 h 93346"/>
              <a:gd name="connsiteX1" fmla="*/ 2618473 w 2618473"/>
              <a:gd name="connsiteY1" fmla="*/ 0 h 93346"/>
              <a:gd name="connsiteX2" fmla="*/ 2618473 w 2618473"/>
              <a:gd name="connsiteY2" fmla="*/ 93346 h 93346"/>
              <a:gd name="connsiteX3" fmla="*/ 0 w 2618473"/>
              <a:gd name="connsiteY3" fmla="*/ 93346 h 93346"/>
              <a:gd name="connsiteX4" fmla="*/ 0 w 2618473"/>
              <a:gd name="connsiteY4" fmla="*/ 0 h 93346"/>
              <a:gd name="connsiteX0" fmla="*/ 0 w 2618473"/>
              <a:gd name="connsiteY0" fmla="*/ 0 h 136883"/>
              <a:gd name="connsiteX1" fmla="*/ 2618473 w 2618473"/>
              <a:gd name="connsiteY1" fmla="*/ 0 h 136883"/>
              <a:gd name="connsiteX2" fmla="*/ 2618473 w 2618473"/>
              <a:gd name="connsiteY2" fmla="*/ 93346 h 136883"/>
              <a:gd name="connsiteX3" fmla="*/ 1251124 w 2618473"/>
              <a:gd name="connsiteY3" fmla="*/ 136883 h 136883"/>
              <a:gd name="connsiteX4" fmla="*/ 0 w 2618473"/>
              <a:gd name="connsiteY4" fmla="*/ 93346 h 136883"/>
              <a:gd name="connsiteX5" fmla="*/ 0 w 2618473"/>
              <a:gd name="connsiteY5" fmla="*/ 0 h 136883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51419"/>
              <a:gd name="connsiteX1" fmla="*/ 1258268 w 2618473"/>
              <a:gd name="connsiteY1" fmla="*/ 39255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48780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60686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8473" h="151419">
                <a:moveTo>
                  <a:pt x="0" y="3"/>
                </a:moveTo>
                <a:cubicBezTo>
                  <a:pt x="413073" y="-407"/>
                  <a:pt x="845195" y="61096"/>
                  <a:pt x="1258268" y="60686"/>
                </a:cubicBezTo>
                <a:cubicBezTo>
                  <a:pt x="1692619" y="59508"/>
                  <a:pt x="2165071" y="3562"/>
                  <a:pt x="2618473" y="3"/>
                </a:cubicBezTo>
                <a:lnTo>
                  <a:pt x="2618473" y="93349"/>
                </a:lnTo>
                <a:cubicBezTo>
                  <a:pt x="2169834" y="93574"/>
                  <a:pt x="1716432" y="150949"/>
                  <a:pt x="1267793" y="151174"/>
                </a:cubicBezTo>
                <a:cubicBezTo>
                  <a:pt x="845195" y="155712"/>
                  <a:pt x="405929" y="95955"/>
                  <a:pt x="0" y="93349"/>
                </a:cubicBezTo>
                <a:lnTo>
                  <a:pt x="0" y="3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7329208" y="3651891"/>
            <a:ext cx="503884" cy="281165"/>
            <a:chOff x="709845" y="3743514"/>
            <a:chExt cx="503884" cy="281165"/>
          </a:xfrm>
        </p:grpSpPr>
        <p:grpSp>
          <p:nvGrpSpPr>
            <p:cNvPr id="41" name="Groupe 40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43" name="Connecteur droit 42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755373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818976" y="3595455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79257" y="31442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33144" y="36421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278283" y="2906438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 37"/>
          <p:cNvSpPr/>
          <p:nvPr/>
        </p:nvSpPr>
        <p:spPr>
          <a:xfrm>
            <a:off x="7884368" y="3017392"/>
            <a:ext cx="455375" cy="577300"/>
          </a:xfrm>
          <a:custGeom>
            <a:avLst/>
            <a:gdLst>
              <a:gd name="connsiteX0" fmla="*/ 0 w 3302000"/>
              <a:gd name="connsiteY0" fmla="*/ 0 h 1809541"/>
              <a:gd name="connsiteX1" fmla="*/ 2311400 w 3302000"/>
              <a:gd name="connsiteY1" fmla="*/ 1104900 h 1809541"/>
              <a:gd name="connsiteX2" fmla="*/ 2476500 w 3302000"/>
              <a:gd name="connsiteY2" fmla="*/ 1790700 h 1809541"/>
              <a:gd name="connsiteX3" fmla="*/ 3302000 w 3302000"/>
              <a:gd name="connsiteY3" fmla="*/ 1549400 h 1809541"/>
              <a:gd name="connsiteX0" fmla="*/ 0 w 3302000"/>
              <a:gd name="connsiteY0" fmla="*/ 0 h 1860031"/>
              <a:gd name="connsiteX1" fmla="*/ 1981200 w 3302000"/>
              <a:gd name="connsiteY1" fmla="*/ 342900 h 1860031"/>
              <a:gd name="connsiteX2" fmla="*/ 2476500 w 3302000"/>
              <a:gd name="connsiteY2" fmla="*/ 1790700 h 1860031"/>
              <a:gd name="connsiteX3" fmla="*/ 3302000 w 3302000"/>
              <a:gd name="connsiteY3" fmla="*/ 1549400 h 1860031"/>
              <a:gd name="connsiteX0" fmla="*/ 0 w 2476500"/>
              <a:gd name="connsiteY0" fmla="*/ 918456 h 1521187"/>
              <a:gd name="connsiteX1" fmla="*/ 1155700 w 2476500"/>
              <a:gd name="connsiteY1" fmla="*/ 4056 h 1521187"/>
              <a:gd name="connsiteX2" fmla="*/ 1651000 w 2476500"/>
              <a:gd name="connsiteY2" fmla="*/ 1451856 h 1521187"/>
              <a:gd name="connsiteX3" fmla="*/ 2476500 w 2476500"/>
              <a:gd name="connsiteY3" fmla="*/ 1210556 h 1521187"/>
              <a:gd name="connsiteX0" fmla="*/ 0 w 2476500"/>
              <a:gd name="connsiteY0" fmla="*/ 920060 h 1522791"/>
              <a:gd name="connsiteX1" fmla="*/ 1155700 w 2476500"/>
              <a:gd name="connsiteY1" fmla="*/ 5660 h 1522791"/>
              <a:gd name="connsiteX2" fmla="*/ 1651000 w 2476500"/>
              <a:gd name="connsiteY2" fmla="*/ 1453460 h 1522791"/>
              <a:gd name="connsiteX3" fmla="*/ 2476500 w 2476500"/>
              <a:gd name="connsiteY3" fmla="*/ 1212160 h 1522791"/>
              <a:gd name="connsiteX0" fmla="*/ 0 w 2476500"/>
              <a:gd name="connsiteY0" fmla="*/ 914579 h 1270534"/>
              <a:gd name="connsiteX1" fmla="*/ 1155700 w 2476500"/>
              <a:gd name="connsiteY1" fmla="*/ 179 h 1270534"/>
              <a:gd name="connsiteX2" fmla="*/ 1600200 w 2476500"/>
              <a:gd name="connsiteY2" fmla="*/ 1003479 h 1270534"/>
              <a:gd name="connsiteX3" fmla="*/ 2476500 w 2476500"/>
              <a:gd name="connsiteY3" fmla="*/ 1206679 h 1270534"/>
              <a:gd name="connsiteX0" fmla="*/ 0 w 2197100"/>
              <a:gd name="connsiteY0" fmla="*/ 914579 h 1042457"/>
              <a:gd name="connsiteX1" fmla="*/ 1155700 w 2197100"/>
              <a:gd name="connsiteY1" fmla="*/ 179 h 1042457"/>
              <a:gd name="connsiteX2" fmla="*/ 1600200 w 2197100"/>
              <a:gd name="connsiteY2" fmla="*/ 1003479 h 1042457"/>
              <a:gd name="connsiteX3" fmla="*/ 2197100 w 2197100"/>
              <a:gd name="connsiteY3" fmla="*/ 762179 h 1042457"/>
              <a:gd name="connsiteX0" fmla="*/ 0 w 2006600"/>
              <a:gd name="connsiteY0" fmla="*/ 876675 h 1042653"/>
              <a:gd name="connsiteX1" fmla="*/ 965200 w 2006600"/>
              <a:gd name="connsiteY1" fmla="*/ 375 h 1042653"/>
              <a:gd name="connsiteX2" fmla="*/ 1409700 w 2006600"/>
              <a:gd name="connsiteY2" fmla="*/ 1003675 h 1042653"/>
              <a:gd name="connsiteX3" fmla="*/ 2006600 w 2006600"/>
              <a:gd name="connsiteY3" fmla="*/ 762375 h 1042653"/>
              <a:gd name="connsiteX0" fmla="*/ 0 w 2006600"/>
              <a:gd name="connsiteY0" fmla="*/ 890409 h 1765688"/>
              <a:gd name="connsiteX1" fmla="*/ 965200 w 2006600"/>
              <a:gd name="connsiteY1" fmla="*/ 14109 h 1765688"/>
              <a:gd name="connsiteX2" fmla="*/ 1270000 w 2006600"/>
              <a:gd name="connsiteY2" fmla="*/ 1754009 h 1765688"/>
              <a:gd name="connsiteX3" fmla="*/ 2006600 w 2006600"/>
              <a:gd name="connsiteY3" fmla="*/ 776109 h 1765688"/>
              <a:gd name="connsiteX0" fmla="*/ 0 w 2006600"/>
              <a:gd name="connsiteY0" fmla="*/ 889678 h 1739849"/>
              <a:gd name="connsiteX1" fmla="*/ 965200 w 2006600"/>
              <a:gd name="connsiteY1" fmla="*/ 13378 h 1739849"/>
              <a:gd name="connsiteX2" fmla="*/ 1397000 w 2006600"/>
              <a:gd name="connsiteY2" fmla="*/ 1727878 h 1739849"/>
              <a:gd name="connsiteX3" fmla="*/ 2006600 w 2006600"/>
              <a:gd name="connsiteY3" fmla="*/ 775378 h 1739849"/>
              <a:gd name="connsiteX0" fmla="*/ 0 w 1879600"/>
              <a:gd name="connsiteY0" fmla="*/ 889678 h 1738399"/>
              <a:gd name="connsiteX1" fmla="*/ 965200 w 1879600"/>
              <a:gd name="connsiteY1" fmla="*/ 13378 h 1738399"/>
              <a:gd name="connsiteX2" fmla="*/ 1397000 w 1879600"/>
              <a:gd name="connsiteY2" fmla="*/ 1727878 h 1738399"/>
              <a:gd name="connsiteX3" fmla="*/ 1879600 w 1879600"/>
              <a:gd name="connsiteY3" fmla="*/ 737278 h 1738399"/>
              <a:gd name="connsiteX0" fmla="*/ 0 w 1879600"/>
              <a:gd name="connsiteY0" fmla="*/ 889678 h 1737586"/>
              <a:gd name="connsiteX1" fmla="*/ 965200 w 1879600"/>
              <a:gd name="connsiteY1" fmla="*/ 13378 h 1737586"/>
              <a:gd name="connsiteX2" fmla="*/ 1397000 w 1879600"/>
              <a:gd name="connsiteY2" fmla="*/ 1727878 h 1737586"/>
              <a:gd name="connsiteX3" fmla="*/ 1879600 w 1879600"/>
              <a:gd name="connsiteY3" fmla="*/ 737278 h 1737586"/>
              <a:gd name="connsiteX0" fmla="*/ 0 w 1879600"/>
              <a:gd name="connsiteY0" fmla="*/ 890651 h 1738559"/>
              <a:gd name="connsiteX1" fmla="*/ 965200 w 1879600"/>
              <a:gd name="connsiteY1" fmla="*/ 14351 h 1738559"/>
              <a:gd name="connsiteX2" fmla="*/ 1397000 w 1879600"/>
              <a:gd name="connsiteY2" fmla="*/ 1728851 h 1738559"/>
              <a:gd name="connsiteX3" fmla="*/ 1879600 w 1879600"/>
              <a:gd name="connsiteY3" fmla="*/ 738251 h 1738559"/>
              <a:gd name="connsiteX0" fmla="*/ 0 w 1816100"/>
              <a:gd name="connsiteY0" fmla="*/ 890651 h 1738559"/>
              <a:gd name="connsiteX1" fmla="*/ 901700 w 1816100"/>
              <a:gd name="connsiteY1" fmla="*/ 14351 h 1738559"/>
              <a:gd name="connsiteX2" fmla="*/ 1333500 w 1816100"/>
              <a:gd name="connsiteY2" fmla="*/ 1728851 h 1738559"/>
              <a:gd name="connsiteX3" fmla="*/ 1816100 w 1816100"/>
              <a:gd name="connsiteY3" fmla="*/ 738251 h 1738559"/>
              <a:gd name="connsiteX0" fmla="*/ 0 w 1816100"/>
              <a:gd name="connsiteY0" fmla="*/ 889097 h 1737005"/>
              <a:gd name="connsiteX1" fmla="*/ 901700 w 1816100"/>
              <a:gd name="connsiteY1" fmla="*/ 12797 h 1737005"/>
              <a:gd name="connsiteX2" fmla="*/ 1333500 w 1816100"/>
              <a:gd name="connsiteY2" fmla="*/ 1727297 h 1737005"/>
              <a:gd name="connsiteX3" fmla="*/ 1816100 w 1816100"/>
              <a:gd name="connsiteY3" fmla="*/ 736697 h 1737005"/>
              <a:gd name="connsiteX0" fmla="*/ 0 w 1676400"/>
              <a:gd name="connsiteY0" fmla="*/ 889097 h 1737005"/>
              <a:gd name="connsiteX1" fmla="*/ 762000 w 1676400"/>
              <a:gd name="connsiteY1" fmla="*/ 12797 h 1737005"/>
              <a:gd name="connsiteX2" fmla="*/ 1193800 w 1676400"/>
              <a:gd name="connsiteY2" fmla="*/ 1727297 h 1737005"/>
              <a:gd name="connsiteX3" fmla="*/ 1676400 w 1676400"/>
              <a:gd name="connsiteY3" fmla="*/ 736697 h 1737005"/>
              <a:gd name="connsiteX0" fmla="*/ 0 w 1676400"/>
              <a:gd name="connsiteY0" fmla="*/ 889527 h 1737435"/>
              <a:gd name="connsiteX1" fmla="*/ 762000 w 1676400"/>
              <a:gd name="connsiteY1" fmla="*/ 13227 h 1737435"/>
              <a:gd name="connsiteX2" fmla="*/ 1193800 w 1676400"/>
              <a:gd name="connsiteY2" fmla="*/ 1727727 h 1737435"/>
              <a:gd name="connsiteX3" fmla="*/ 1676400 w 1676400"/>
              <a:gd name="connsiteY3" fmla="*/ 737127 h 1737435"/>
              <a:gd name="connsiteX0" fmla="*/ 0 w 1676400"/>
              <a:gd name="connsiteY0" fmla="*/ 889987 h 1737895"/>
              <a:gd name="connsiteX1" fmla="*/ 762000 w 1676400"/>
              <a:gd name="connsiteY1" fmla="*/ 13687 h 1737895"/>
              <a:gd name="connsiteX2" fmla="*/ 1193800 w 1676400"/>
              <a:gd name="connsiteY2" fmla="*/ 1728187 h 1737895"/>
              <a:gd name="connsiteX3" fmla="*/ 1676400 w 1676400"/>
              <a:gd name="connsiteY3" fmla="*/ 737587 h 1737895"/>
              <a:gd name="connsiteX0" fmla="*/ 0 w 1549400"/>
              <a:gd name="connsiteY0" fmla="*/ 889987 h 1737895"/>
              <a:gd name="connsiteX1" fmla="*/ 635000 w 1549400"/>
              <a:gd name="connsiteY1" fmla="*/ 13687 h 1737895"/>
              <a:gd name="connsiteX2" fmla="*/ 1066800 w 1549400"/>
              <a:gd name="connsiteY2" fmla="*/ 1728187 h 1737895"/>
              <a:gd name="connsiteX3" fmla="*/ 1549400 w 1549400"/>
              <a:gd name="connsiteY3" fmla="*/ 737587 h 1737895"/>
              <a:gd name="connsiteX0" fmla="*/ 0 w 1549400"/>
              <a:gd name="connsiteY0" fmla="*/ 876375 h 1724283"/>
              <a:gd name="connsiteX1" fmla="*/ 635000 w 1549400"/>
              <a:gd name="connsiteY1" fmla="*/ 75 h 1724283"/>
              <a:gd name="connsiteX2" fmla="*/ 1066800 w 1549400"/>
              <a:gd name="connsiteY2" fmla="*/ 1714575 h 1724283"/>
              <a:gd name="connsiteX3" fmla="*/ 1549400 w 1549400"/>
              <a:gd name="connsiteY3" fmla="*/ 723975 h 1724283"/>
              <a:gd name="connsiteX0" fmla="*/ 0 w 1549400"/>
              <a:gd name="connsiteY0" fmla="*/ 876369 h 1714723"/>
              <a:gd name="connsiteX1" fmla="*/ 635000 w 1549400"/>
              <a:gd name="connsiteY1" fmla="*/ 69 h 1714723"/>
              <a:gd name="connsiteX2" fmla="*/ 1066800 w 1549400"/>
              <a:gd name="connsiteY2" fmla="*/ 1714569 h 1714723"/>
              <a:gd name="connsiteX3" fmla="*/ 1549400 w 1549400"/>
              <a:gd name="connsiteY3" fmla="*/ 723969 h 1714723"/>
              <a:gd name="connsiteX0" fmla="*/ 0 w 1600200"/>
              <a:gd name="connsiteY0" fmla="*/ 876375 h 1727040"/>
              <a:gd name="connsiteX1" fmla="*/ 635000 w 1600200"/>
              <a:gd name="connsiteY1" fmla="*/ 75 h 1727040"/>
              <a:gd name="connsiteX2" fmla="*/ 1066800 w 1600200"/>
              <a:gd name="connsiteY2" fmla="*/ 1714575 h 1727040"/>
              <a:gd name="connsiteX3" fmla="*/ 1600200 w 1600200"/>
              <a:gd name="connsiteY3" fmla="*/ 800175 h 1727040"/>
              <a:gd name="connsiteX0" fmla="*/ 0 w 1600200"/>
              <a:gd name="connsiteY0" fmla="*/ 876375 h 1726357"/>
              <a:gd name="connsiteX1" fmla="*/ 635000 w 1600200"/>
              <a:gd name="connsiteY1" fmla="*/ 75 h 1726357"/>
              <a:gd name="connsiteX2" fmla="*/ 1066800 w 1600200"/>
              <a:gd name="connsiteY2" fmla="*/ 1714575 h 1726357"/>
              <a:gd name="connsiteX3" fmla="*/ 1600200 w 1600200"/>
              <a:gd name="connsiteY3" fmla="*/ 800175 h 1726357"/>
              <a:gd name="connsiteX0" fmla="*/ 0 w 1473200"/>
              <a:gd name="connsiteY0" fmla="*/ 926560 h 1738442"/>
              <a:gd name="connsiteX1" fmla="*/ 508000 w 1473200"/>
              <a:gd name="connsiteY1" fmla="*/ 12160 h 1738442"/>
              <a:gd name="connsiteX2" fmla="*/ 939800 w 1473200"/>
              <a:gd name="connsiteY2" fmla="*/ 1726660 h 1738442"/>
              <a:gd name="connsiteX3" fmla="*/ 1473200 w 1473200"/>
              <a:gd name="connsiteY3" fmla="*/ 812260 h 1738442"/>
              <a:gd name="connsiteX0" fmla="*/ 0 w 1473200"/>
              <a:gd name="connsiteY0" fmla="*/ 926425 h 1738307"/>
              <a:gd name="connsiteX1" fmla="*/ 508000 w 1473200"/>
              <a:gd name="connsiteY1" fmla="*/ 12025 h 1738307"/>
              <a:gd name="connsiteX2" fmla="*/ 939800 w 1473200"/>
              <a:gd name="connsiteY2" fmla="*/ 1726525 h 1738307"/>
              <a:gd name="connsiteX3" fmla="*/ 1473200 w 1473200"/>
              <a:gd name="connsiteY3" fmla="*/ 812125 h 1738307"/>
              <a:gd name="connsiteX0" fmla="*/ 0 w 1473200"/>
              <a:gd name="connsiteY0" fmla="*/ 877662 h 1740344"/>
              <a:gd name="connsiteX1" fmla="*/ 508000 w 1473200"/>
              <a:gd name="connsiteY1" fmla="*/ 14062 h 1740344"/>
              <a:gd name="connsiteX2" fmla="*/ 939800 w 1473200"/>
              <a:gd name="connsiteY2" fmla="*/ 1728562 h 1740344"/>
              <a:gd name="connsiteX3" fmla="*/ 1473200 w 1473200"/>
              <a:gd name="connsiteY3" fmla="*/ 814162 h 1740344"/>
              <a:gd name="connsiteX0" fmla="*/ 0 w 1473200"/>
              <a:gd name="connsiteY0" fmla="*/ 877346 h 1740028"/>
              <a:gd name="connsiteX1" fmla="*/ 508000 w 1473200"/>
              <a:gd name="connsiteY1" fmla="*/ 13746 h 1740028"/>
              <a:gd name="connsiteX2" fmla="*/ 939800 w 1473200"/>
              <a:gd name="connsiteY2" fmla="*/ 1728246 h 1740028"/>
              <a:gd name="connsiteX3" fmla="*/ 1473200 w 1473200"/>
              <a:gd name="connsiteY3" fmla="*/ 813846 h 1740028"/>
              <a:gd name="connsiteX0" fmla="*/ 0 w 1447800"/>
              <a:gd name="connsiteY0" fmla="*/ 877346 h 1743099"/>
              <a:gd name="connsiteX1" fmla="*/ 508000 w 1447800"/>
              <a:gd name="connsiteY1" fmla="*/ 13746 h 1743099"/>
              <a:gd name="connsiteX2" fmla="*/ 939800 w 1447800"/>
              <a:gd name="connsiteY2" fmla="*/ 1728246 h 1743099"/>
              <a:gd name="connsiteX3" fmla="*/ 1447800 w 1447800"/>
              <a:gd name="connsiteY3" fmla="*/ 890046 h 174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743099">
                <a:moveTo>
                  <a:pt x="0" y="877346"/>
                </a:moveTo>
                <a:cubicBezTo>
                  <a:pt x="352425" y="874171"/>
                  <a:pt x="351367" y="-128071"/>
                  <a:pt x="508000" y="13746"/>
                </a:cubicBezTo>
                <a:cubicBezTo>
                  <a:pt x="664633" y="155563"/>
                  <a:pt x="783167" y="1582196"/>
                  <a:pt x="939800" y="1728246"/>
                </a:cubicBezTo>
                <a:cubicBezTo>
                  <a:pt x="1096433" y="1874296"/>
                  <a:pt x="1117600" y="895337"/>
                  <a:pt x="1447800" y="890046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48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eur droit 41"/>
          <p:cNvCxnSpPr>
            <a:stCxn id="11" idx="3"/>
            <a:endCxn id="10" idx="1"/>
          </p:cNvCxnSpPr>
          <p:nvPr/>
        </p:nvCxnSpPr>
        <p:spPr>
          <a:xfrm flipV="1">
            <a:off x="1347459" y="3040223"/>
            <a:ext cx="224585" cy="2887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3"/>
            <a:endCxn id="8" idx="1"/>
          </p:cNvCxnSpPr>
          <p:nvPr/>
        </p:nvCxnSpPr>
        <p:spPr>
          <a:xfrm flipV="1">
            <a:off x="1347459" y="3280088"/>
            <a:ext cx="224587" cy="488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3"/>
            <a:endCxn id="7" idx="1"/>
          </p:cNvCxnSpPr>
          <p:nvPr/>
        </p:nvCxnSpPr>
        <p:spPr>
          <a:xfrm>
            <a:off x="1347459" y="3328955"/>
            <a:ext cx="224586" cy="4308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2048" y="3371040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72047" y="361090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72048" y="3429000"/>
            <a:ext cx="2618473" cy="181905"/>
          </a:xfrm>
          <a:prstGeom prst="rect">
            <a:avLst/>
          </a:prstGeom>
          <a:solidFill>
            <a:srgbClr val="31859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72048" y="313117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572044" y="2949270"/>
            <a:ext cx="2618475" cy="901500"/>
            <a:chOff x="1572044" y="2949270"/>
            <a:chExt cx="2618475" cy="901500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572045" y="366886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2046" y="318913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2044" y="2949270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07504" y="3144289"/>
            <a:ext cx="12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PET 75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64197" y="29754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Al 9 </a:t>
            </a:r>
            <a:r>
              <a:rPr lang="el-GR" dirty="0" smtClean="0">
                <a:latin typeface="Times" pitchFamily="2" charset="0"/>
              </a:rPr>
              <a:t>μ</a:t>
            </a:r>
            <a:r>
              <a:rPr lang="en-GB" dirty="0" smtClean="0">
                <a:latin typeface="Times" pitchFamily="2" charset="0"/>
              </a:rPr>
              <a:t>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564197" y="3335286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PP 65 </a:t>
            </a:r>
            <a:r>
              <a:rPr lang="el-GR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5" name="Ellipse 14"/>
          <p:cNvSpPr/>
          <p:nvPr/>
        </p:nvSpPr>
        <p:spPr>
          <a:xfrm>
            <a:off x="1917770" y="34693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109567" y="3442888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756213" y="344482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577819" y="346207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288309" y="345479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512577" y="34495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02284" y="352534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207777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724297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08341" y="34361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98174" y="346193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565935" y="3444159"/>
            <a:ext cx="164463" cy="767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333246" y="344146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759465" y="34542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988461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831473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21710" y="3522061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641222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445159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262097" y="351995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035753" y="35294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4026058" y="353168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11760" y="3536695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1816212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030707" y="353193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644606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>
            <a:stCxn id="9" idx="3"/>
            <a:endCxn id="12" idx="1"/>
          </p:cNvCxnSpPr>
          <p:nvPr/>
        </p:nvCxnSpPr>
        <p:spPr>
          <a:xfrm>
            <a:off x="4190521" y="3160155"/>
            <a:ext cx="3736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" idx="3"/>
            <a:endCxn id="12" idx="1"/>
          </p:cNvCxnSpPr>
          <p:nvPr/>
        </p:nvCxnSpPr>
        <p:spPr>
          <a:xfrm flipV="1">
            <a:off x="4190521" y="3160155"/>
            <a:ext cx="373676" cy="23986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" idx="3"/>
            <a:endCxn id="12" idx="1"/>
          </p:cNvCxnSpPr>
          <p:nvPr/>
        </p:nvCxnSpPr>
        <p:spPr>
          <a:xfrm flipV="1">
            <a:off x="4190520" y="3160155"/>
            <a:ext cx="373677" cy="4797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" idx="3"/>
            <a:endCxn id="13" idx="1"/>
          </p:cNvCxnSpPr>
          <p:nvPr/>
        </p:nvCxnSpPr>
        <p:spPr>
          <a:xfrm flipV="1">
            <a:off x="4190521" y="3519952"/>
            <a:ext cx="373676" cy="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212381" y="4771682"/>
            <a:ext cx="3079288" cy="1432928"/>
            <a:chOff x="3212380" y="5092416"/>
            <a:chExt cx="3079288" cy="1432928"/>
          </a:xfrm>
        </p:grpSpPr>
        <p:sp>
          <p:nvSpPr>
            <p:cNvPr id="19" name="Arrondir un rectangle avec un coin du même côté 18"/>
            <p:cNvSpPr/>
            <p:nvPr/>
          </p:nvSpPr>
          <p:spPr>
            <a:xfrm>
              <a:off x="3212380" y="5092416"/>
              <a:ext cx="3079288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Decision rule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2380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Threshold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1668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Machine learning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1668" y="5679216"/>
              <a:ext cx="1440000" cy="846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kNN</a:t>
              </a:r>
              <a:endParaRPr lang="en-GB" sz="1200" dirty="0" smtClean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SVM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HMM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Decision Tree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4492312" y="4477108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eur droit 41"/>
          <p:cNvCxnSpPr>
            <a:stCxn id="11" idx="3"/>
            <a:endCxn id="10" idx="1"/>
          </p:cNvCxnSpPr>
          <p:nvPr/>
        </p:nvCxnSpPr>
        <p:spPr>
          <a:xfrm flipV="1">
            <a:off x="1347459" y="3040223"/>
            <a:ext cx="224585" cy="2887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3"/>
            <a:endCxn id="8" idx="1"/>
          </p:cNvCxnSpPr>
          <p:nvPr/>
        </p:nvCxnSpPr>
        <p:spPr>
          <a:xfrm flipV="1">
            <a:off x="1347459" y="3280088"/>
            <a:ext cx="224587" cy="488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3"/>
            <a:endCxn id="7" idx="1"/>
          </p:cNvCxnSpPr>
          <p:nvPr/>
        </p:nvCxnSpPr>
        <p:spPr>
          <a:xfrm>
            <a:off x="1347459" y="3328955"/>
            <a:ext cx="224586" cy="4308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2048" y="3371040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72047" y="361090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72048" y="3429000"/>
            <a:ext cx="2618473" cy="181905"/>
          </a:xfrm>
          <a:prstGeom prst="rect">
            <a:avLst/>
          </a:prstGeom>
          <a:solidFill>
            <a:srgbClr val="1F77B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72048" y="313117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572044" y="2949270"/>
            <a:ext cx="2618475" cy="901500"/>
            <a:chOff x="1572044" y="2949270"/>
            <a:chExt cx="2618475" cy="901500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572045" y="366886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2046" y="318913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2044" y="2949270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07504" y="3144289"/>
            <a:ext cx="12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PET 75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64197" y="29754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Al 9 </a:t>
            </a:r>
            <a:r>
              <a:rPr lang="el-GR" dirty="0" smtClean="0">
                <a:latin typeface="Times" pitchFamily="2" charset="0"/>
              </a:rPr>
              <a:t>μ</a:t>
            </a:r>
            <a:r>
              <a:rPr lang="en-GB" dirty="0" smtClean="0">
                <a:latin typeface="Times" pitchFamily="2" charset="0"/>
              </a:rPr>
              <a:t>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564197" y="3335286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1F77B4"/>
                </a:solidFill>
                <a:latin typeface="Times" pitchFamily="2" charset="0"/>
              </a:rPr>
              <a:t>PP 65 </a:t>
            </a:r>
            <a:r>
              <a:rPr lang="el-GR" dirty="0" smtClean="0">
                <a:solidFill>
                  <a:srgbClr val="1F77B4"/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rgbClr val="1F77B4"/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5" name="Ellipse 14"/>
          <p:cNvSpPr/>
          <p:nvPr/>
        </p:nvSpPr>
        <p:spPr>
          <a:xfrm>
            <a:off x="1917770" y="34693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109567" y="3442888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756213" y="344482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577819" y="346207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288309" y="345479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512577" y="34495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02284" y="352534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207777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724297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08341" y="34361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98174" y="346193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565935" y="3444159"/>
            <a:ext cx="164463" cy="767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333246" y="344146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759465" y="34542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988461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831473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21710" y="3522061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641222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445159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262097" y="351995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035753" y="35294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4026058" y="353168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11760" y="3536695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1816212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030707" y="353193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644606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>
            <a:stCxn id="9" idx="3"/>
            <a:endCxn id="12" idx="1"/>
          </p:cNvCxnSpPr>
          <p:nvPr/>
        </p:nvCxnSpPr>
        <p:spPr>
          <a:xfrm>
            <a:off x="4190521" y="3160155"/>
            <a:ext cx="3736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" idx="3"/>
            <a:endCxn id="12" idx="1"/>
          </p:cNvCxnSpPr>
          <p:nvPr/>
        </p:nvCxnSpPr>
        <p:spPr>
          <a:xfrm flipV="1">
            <a:off x="4190521" y="3160155"/>
            <a:ext cx="373676" cy="23986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" idx="3"/>
            <a:endCxn id="12" idx="1"/>
          </p:cNvCxnSpPr>
          <p:nvPr/>
        </p:nvCxnSpPr>
        <p:spPr>
          <a:xfrm flipV="1">
            <a:off x="4190520" y="3160155"/>
            <a:ext cx="373677" cy="4797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" idx="3"/>
            <a:endCxn id="13" idx="1"/>
          </p:cNvCxnSpPr>
          <p:nvPr/>
        </p:nvCxnSpPr>
        <p:spPr>
          <a:xfrm flipV="1">
            <a:off x="4190521" y="3519952"/>
            <a:ext cx="373676" cy="1"/>
          </a:xfrm>
          <a:prstGeom prst="line">
            <a:avLst/>
          </a:prstGeom>
          <a:ln w="19050">
            <a:solidFill>
              <a:srgbClr val="1F77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0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3">
                    <a:lumMod val="7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6180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rgbClr val="4AA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95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95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33106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rgbClr val="6CB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B7D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B7D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39627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399728" y="2924555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87824" y="2924108"/>
            <a:ext cx="55667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99695" y="320513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93828" y="26332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  <p:cxnSp>
        <p:nvCxnSpPr>
          <p:cNvPr id="12" name="Connecteur droit 11"/>
          <p:cNvCxnSpPr>
            <a:stCxn id="8" idx="3"/>
            <a:endCxn id="7" idx="1"/>
          </p:cNvCxnSpPr>
          <p:nvPr/>
        </p:nvCxnSpPr>
        <p:spPr>
          <a:xfrm flipV="1">
            <a:off x="899442" y="3093386"/>
            <a:ext cx="141785" cy="44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5" idx="3"/>
            <a:endCxn id="9" idx="1"/>
          </p:cNvCxnSpPr>
          <p:nvPr/>
        </p:nvCxnSpPr>
        <p:spPr>
          <a:xfrm>
            <a:off x="2843608" y="3093386"/>
            <a:ext cx="144216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4" idx="3"/>
            <a:endCxn id="11" idx="1"/>
          </p:cNvCxnSpPr>
          <p:nvPr/>
        </p:nvCxnSpPr>
        <p:spPr>
          <a:xfrm flipV="1">
            <a:off x="2843608" y="2787098"/>
            <a:ext cx="150220" cy="1538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0" idx="1"/>
            <a:endCxn id="6" idx="3"/>
          </p:cNvCxnSpPr>
          <p:nvPr/>
        </p:nvCxnSpPr>
        <p:spPr>
          <a:xfrm flipH="1" flipV="1">
            <a:off x="2843608" y="3245786"/>
            <a:ext cx="156087" cy="11324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8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502570" y="2915029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15816" y="2921727"/>
            <a:ext cx="55667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27687" y="314798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21820" y="26840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1306724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502570" y="2915029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57365" y="292172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1F77B4"/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27687" y="314798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21820" y="26840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3377024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438208" y="2916222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07360" y="291920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9CD4"/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07360" y="307297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809282" y="276543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3996949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rallélogramme 27"/>
          <p:cNvSpPr/>
          <p:nvPr/>
        </p:nvSpPr>
        <p:spPr>
          <a:xfrm>
            <a:off x="2339752" y="2492896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arallélogramme 38"/>
          <p:cNvSpPr/>
          <p:nvPr/>
        </p:nvSpPr>
        <p:spPr>
          <a:xfrm>
            <a:off x="3114425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/>
          <p:cNvSpPr txBox="1"/>
          <p:nvPr/>
        </p:nvSpPr>
        <p:spPr>
          <a:xfrm>
            <a:off x="3960359" y="1694806"/>
            <a:ext cx="135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47474" y="1702743"/>
            <a:ext cx="319467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necteur en arc 53"/>
          <p:cNvCxnSpPr>
            <a:stCxn id="63" idx="1"/>
            <a:endCxn id="48" idx="2"/>
          </p:cNvCxnSpPr>
          <p:nvPr/>
        </p:nvCxnSpPr>
        <p:spPr>
          <a:xfrm rot="16200000" flipV="1">
            <a:off x="4210714" y="1587270"/>
            <a:ext cx="502121" cy="130913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arallélogramme 57"/>
          <p:cNvSpPr/>
          <p:nvPr/>
        </p:nvSpPr>
        <p:spPr>
          <a:xfrm>
            <a:off x="2987824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Parallélogramme 58"/>
          <p:cNvSpPr/>
          <p:nvPr/>
        </p:nvSpPr>
        <p:spPr>
          <a:xfrm>
            <a:off x="3762497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Parallélogramme 59"/>
          <p:cNvSpPr/>
          <p:nvPr/>
        </p:nvSpPr>
        <p:spPr>
          <a:xfrm>
            <a:off x="3635896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Parallélogramme 60"/>
          <p:cNvSpPr/>
          <p:nvPr/>
        </p:nvSpPr>
        <p:spPr>
          <a:xfrm>
            <a:off x="4410569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Parallélogramme 61"/>
          <p:cNvSpPr/>
          <p:nvPr/>
        </p:nvSpPr>
        <p:spPr>
          <a:xfrm>
            <a:off x="4283968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Parallélogramme 62"/>
          <p:cNvSpPr/>
          <p:nvPr/>
        </p:nvSpPr>
        <p:spPr>
          <a:xfrm>
            <a:off x="505864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cteur droit 48"/>
          <p:cNvCxnSpPr/>
          <p:nvPr/>
        </p:nvCxnSpPr>
        <p:spPr>
          <a:xfrm>
            <a:off x="2511064" y="2495940"/>
            <a:ext cx="2637000" cy="8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arallélogramme 63"/>
          <p:cNvSpPr/>
          <p:nvPr/>
        </p:nvSpPr>
        <p:spPr>
          <a:xfrm>
            <a:off x="1691680" y="2492037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Parallélogramme 64"/>
          <p:cNvSpPr/>
          <p:nvPr/>
        </p:nvSpPr>
        <p:spPr>
          <a:xfrm>
            <a:off x="2466353" y="249117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>
            <a:off x="2379790" y="299678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 flipV="1">
            <a:off x="2811838" y="299678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1947742" y="366139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2379790" y="366139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400629" y="2708920"/>
                <a:ext cx="800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400" i="1" smtClean="0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629" y="2708920"/>
                <a:ext cx="80015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1547664" y="3507501"/>
                <a:ext cx="791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400" i="1" smtClean="0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507501"/>
                <a:ext cx="791820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727433" y="4282170"/>
                <a:ext cx="449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33" y="4282170"/>
                <a:ext cx="44941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636868" y="4282790"/>
                <a:ext cx="4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868" y="4282790"/>
                <a:ext cx="45416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3043516" y="3620348"/>
                <a:ext cx="4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16" y="3620348"/>
                <a:ext cx="45416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53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1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138764" y="3717033"/>
            <a:ext cx="0" cy="122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169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138764" y="3717033"/>
            <a:ext cx="0" cy="122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647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H="1">
            <a:off x="2267744" y="2996780"/>
            <a:ext cx="544094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H="1" flipV="1">
            <a:off x="2811838" y="2996780"/>
            <a:ext cx="536026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2327801" y="2420888"/>
            <a:ext cx="968074" cy="577678"/>
            <a:chOff x="2327801" y="2420888"/>
            <a:chExt cx="968074" cy="577678"/>
          </a:xfrm>
        </p:grpSpPr>
        <p:sp>
          <p:nvSpPr>
            <p:cNvPr id="13" name="Ellipse 12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Connecteur droit 14"/>
            <p:cNvCxnSpPr>
              <a:stCxn id="13" idx="0"/>
              <a:endCxn id="13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>
            <a:off x="2863827" y="3661390"/>
            <a:ext cx="968074" cy="577678"/>
            <a:chOff x="2327801" y="2420888"/>
            <a:chExt cx="968074" cy="577678"/>
          </a:xfrm>
        </p:grpSpPr>
        <p:sp>
          <p:nvSpPr>
            <p:cNvPr id="24" name="Ellipse 23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Connecteur droit 24"/>
            <p:cNvCxnSpPr>
              <a:stCxn id="24" idx="0"/>
              <a:endCxn id="24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>
            <a:off x="1783707" y="3661390"/>
            <a:ext cx="968074" cy="577678"/>
            <a:chOff x="2327801" y="2420888"/>
            <a:chExt cx="968074" cy="577678"/>
          </a:xfrm>
        </p:grpSpPr>
        <p:sp>
          <p:nvSpPr>
            <p:cNvPr id="27" name="Ellipse 26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Connecteur droit 27"/>
            <p:cNvCxnSpPr>
              <a:stCxn id="27" idx="0"/>
              <a:endCxn id="27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ZoneTexte 30"/>
          <p:cNvSpPr txBox="1"/>
          <p:nvPr/>
        </p:nvSpPr>
        <p:spPr>
          <a:xfrm>
            <a:off x="2642561" y="1988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fr-FR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142822" y="1988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fr-F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4768005" y="2996780"/>
            <a:ext cx="544094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 flipV="1">
            <a:off x="5312099" y="2996780"/>
            <a:ext cx="536026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4828062" y="2420888"/>
            <a:ext cx="968074" cy="577678"/>
            <a:chOff x="2327801" y="2420888"/>
            <a:chExt cx="968074" cy="577678"/>
          </a:xfrm>
        </p:grpSpPr>
        <p:sp>
          <p:nvSpPr>
            <p:cNvPr id="36" name="Ellipse 35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Connecteur droit 36"/>
            <p:cNvCxnSpPr>
              <a:stCxn id="36" idx="0"/>
              <a:endCxn id="36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5364088" y="3661390"/>
            <a:ext cx="968074" cy="577678"/>
            <a:chOff x="2327801" y="2420888"/>
            <a:chExt cx="968074" cy="577678"/>
          </a:xfrm>
        </p:grpSpPr>
        <p:sp>
          <p:nvSpPr>
            <p:cNvPr id="39" name="Ellipse 38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Connecteur droit 39"/>
            <p:cNvCxnSpPr>
              <a:stCxn id="39" idx="0"/>
              <a:endCxn id="39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>
            <a:off x="4283968" y="3661390"/>
            <a:ext cx="968074" cy="577678"/>
            <a:chOff x="2327801" y="2420888"/>
            <a:chExt cx="968074" cy="577678"/>
          </a:xfrm>
        </p:grpSpPr>
        <p:sp>
          <p:nvSpPr>
            <p:cNvPr id="42" name="Ellipse 41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Connecteur droit 42"/>
            <p:cNvCxnSpPr>
              <a:stCxn id="42" idx="0"/>
              <a:endCxn id="42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ZoneTexte 44"/>
          <p:cNvSpPr txBox="1"/>
          <p:nvPr/>
        </p:nvSpPr>
        <p:spPr>
          <a:xfrm>
            <a:off x="5508929" y="3796339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20     0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383925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20     40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2963784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Times" pitchFamily="2" charset="0"/>
                <a:cs typeface="Arial" pitchFamily="34" charset="0"/>
              </a:rPr>
              <a:t>1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     </a:t>
            </a:r>
            <a:r>
              <a:rPr lang="en-GB" sz="1400" dirty="0">
                <a:latin typeface="Times" pitchFamily="2" charset="0"/>
                <a:cs typeface="Arial" pitchFamily="34" charset="0"/>
              </a:rPr>
              <a:t>3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873600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30     10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414583" y="2555838"/>
            <a:ext cx="782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Times" pitchFamily="2" charset="0"/>
                <a:ea typeface="Cambria Math" pitchFamily="18" charset="0"/>
                <a:cs typeface="Arial" pitchFamily="34" charset="0"/>
              </a:rPr>
              <a:t>4</a:t>
            </a:r>
            <a:r>
              <a:rPr lang="en-GB" sz="1400" dirty="0" smtClean="0">
                <a:latin typeface="Times" pitchFamily="2" charset="0"/>
                <a:ea typeface="Cambria Math" pitchFamily="18" charset="0"/>
                <a:cs typeface="Arial" pitchFamily="34" charset="0"/>
              </a:rPr>
              <a:t>0     40</a:t>
            </a:r>
            <a:endParaRPr lang="fr-FR" sz="1400" dirty="0">
              <a:latin typeface="Times" pitchFamily="2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928019" y="255583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40     </a:t>
            </a:r>
            <a:r>
              <a:rPr lang="en-GB" sz="1400" dirty="0">
                <a:latin typeface="Times" pitchFamily="2" charset="0"/>
                <a:cs typeface="Arial" pitchFamily="34" charset="0"/>
              </a:rPr>
              <a:t>4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78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14223" y="2614492"/>
            <a:ext cx="435644" cy="730086"/>
          </a:xfrm>
          <a:prstGeom prst="arc">
            <a:avLst>
              <a:gd name="adj1" fmla="val 16652560"/>
              <a:gd name="adj2" fmla="val 19272113"/>
            </a:avLst>
          </a:prstGeom>
          <a:ln w="127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2853333" y="4221088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>
                <a:solidFill>
                  <a:srgbClr val="1F77B4"/>
                </a:solidFill>
              </a:rPr>
              <a:t>1. Expansion</a:t>
            </a:r>
            <a:endParaRPr lang="fr-FR" sz="1600" i="1" dirty="0">
              <a:solidFill>
                <a:srgbClr val="1F77B4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945341" y="3697982"/>
            <a:ext cx="1216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>
                <a:solidFill>
                  <a:srgbClr val="FF7F0E"/>
                </a:solidFill>
              </a:rPr>
              <a:t>2. Reduction</a:t>
            </a:r>
            <a:endParaRPr lang="fr-FR" sz="1600" i="1" dirty="0">
              <a:solidFill>
                <a:srgbClr val="FF7F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962189" y="2941832"/>
            <a:ext cx="1838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FF7F0E"/>
                </a:solidFill>
              </a:rPr>
              <a:t>2</a:t>
            </a:r>
            <a:r>
              <a:rPr lang="en-GB" sz="1600" i="1" dirty="0" smtClean="0">
                <a:solidFill>
                  <a:srgbClr val="FF7F0E"/>
                </a:solidFill>
              </a:rPr>
              <a:t>. Threshold update</a:t>
            </a:r>
            <a:endParaRPr lang="fr-FR" sz="1600" i="1" dirty="0">
              <a:solidFill>
                <a:srgbClr val="FF7F0E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047914" y="3689474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1F77B4"/>
                </a:solidFill>
              </a:rPr>
              <a:t>1</a:t>
            </a:r>
            <a:r>
              <a:rPr lang="en-GB" sz="1600" i="1" dirty="0" smtClean="0">
                <a:solidFill>
                  <a:srgbClr val="1F77B4"/>
                </a:solidFill>
              </a:rPr>
              <a:t>. Pruning</a:t>
            </a:r>
            <a:endParaRPr lang="fr-FR" sz="1600" i="1" dirty="0">
              <a:solidFill>
                <a:srgbClr val="1F77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1907704" y="3299115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299115"/>
                <a:ext cx="70271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7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83768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39842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65774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21848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e 29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3546473" y="3787891"/>
            <a:ext cx="178845" cy="166140"/>
            <a:chOff x="1496544" y="3203904"/>
            <a:chExt cx="178845" cy="166140"/>
          </a:xfrm>
        </p:grpSpPr>
        <p:cxnSp>
          <p:nvCxnSpPr>
            <p:cNvPr id="39" name="Connecteur droit 3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06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e 29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3630706" y="3507194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06" y="3507194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3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eur droit 80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Ellipse 1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79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2483768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Ellipse 82"/>
          <p:cNvSpPr/>
          <p:nvPr/>
        </p:nvSpPr>
        <p:spPr>
          <a:xfrm>
            <a:off x="2739842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Connecteur droit 83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e 85"/>
          <p:cNvSpPr/>
          <p:nvPr/>
        </p:nvSpPr>
        <p:spPr>
          <a:xfrm>
            <a:off x="3165774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/>
          <p:cNvSpPr/>
          <p:nvPr/>
        </p:nvSpPr>
        <p:spPr>
          <a:xfrm>
            <a:off x="3421848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8" name="Groupe 87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89" name="Connecteur droit 8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92" name="Connecteur droit 9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e 93"/>
          <p:cNvGrpSpPr/>
          <p:nvPr/>
        </p:nvGrpSpPr>
        <p:grpSpPr>
          <a:xfrm>
            <a:off x="3556617" y="3788664"/>
            <a:ext cx="178845" cy="166140"/>
            <a:chOff x="1496544" y="3203904"/>
            <a:chExt cx="178845" cy="166140"/>
          </a:xfrm>
        </p:grpSpPr>
        <p:cxnSp>
          <p:nvCxnSpPr>
            <p:cNvPr id="95" name="Connecteur droit 94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47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465814" y="2924944"/>
            <a:ext cx="1328910" cy="1292858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195736" y="4221089"/>
            <a:ext cx="3259412" cy="432047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195736" y="4221088"/>
            <a:ext cx="11549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195736" y="4653136"/>
            <a:ext cx="169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595080" y="4219129"/>
            <a:ext cx="18600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284194" y="4653136"/>
            <a:ext cx="2510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511060" y="4175502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" pitchFamily="2" charset="0"/>
              </a:rPr>
              <a:t>Dining</a:t>
            </a:r>
          </a:p>
          <a:p>
            <a:pPr algn="ctr"/>
            <a:r>
              <a:rPr lang="en-GB" sz="1200" dirty="0" smtClean="0">
                <a:latin typeface="Times" pitchFamily="2" charset="0"/>
              </a:rPr>
              <a:t>room</a:t>
            </a:r>
            <a:endParaRPr lang="fr-FR" sz="1200" dirty="0">
              <a:latin typeface="Times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47808" y="3800073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" pitchFamily="2" charset="0"/>
              </a:rPr>
              <a:t>Office</a:t>
            </a:r>
            <a:endParaRPr lang="fr-FR" sz="1200" dirty="0">
              <a:latin typeface="Times" pitchFamily="2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3350691" y="4066729"/>
            <a:ext cx="207640" cy="154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455148" y="4221089"/>
            <a:ext cx="124964" cy="144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5455148" y="4486146"/>
            <a:ext cx="124964" cy="166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886707" y="4648966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283968" y="4648966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794724" y="4649912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191985" y="4649912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16200000">
            <a:off x="7249199" y="4590340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16200000">
            <a:off x="7248793" y="4159618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7191985" y="2923458"/>
            <a:ext cx="0" cy="1299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5465814" y="2923458"/>
            <a:ext cx="13289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5459742" y="2924944"/>
            <a:ext cx="6072" cy="1294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6794724" y="2812273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/>
          <p:cNvGrpSpPr/>
          <p:nvPr/>
        </p:nvGrpSpPr>
        <p:grpSpPr>
          <a:xfrm flipH="1">
            <a:off x="2080396" y="4217803"/>
            <a:ext cx="115340" cy="432047"/>
            <a:chOff x="1879028" y="3523983"/>
            <a:chExt cx="124964" cy="432047"/>
          </a:xfrm>
        </p:grpSpPr>
        <p:cxnSp>
          <p:nvCxnSpPr>
            <p:cNvPr id="42" name="Connecteur droit 41"/>
            <p:cNvCxnSpPr/>
            <p:nvPr/>
          </p:nvCxnSpPr>
          <p:spPr>
            <a:xfrm>
              <a:off x="1879028" y="3523983"/>
              <a:ext cx="124964" cy="1440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>
              <a:off x="1879028" y="3789040"/>
              <a:ext cx="124964" cy="166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3238351" y="425244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Corridor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7191985" y="2812273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627661" y="3200790"/>
            <a:ext cx="1043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Common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room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2195736" y="2924944"/>
            <a:ext cx="375394" cy="215043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2570422" y="2852936"/>
            <a:ext cx="238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1F77B4"/>
                </a:solidFill>
                <a:latin typeface="Times" pitchFamily="2" charset="0"/>
              </a:rPr>
              <a:t>Area equipped with sensor</a:t>
            </a:r>
            <a:endParaRPr lang="fr-FR" sz="1600" dirty="0">
              <a:solidFill>
                <a:srgbClr val="1F77B4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7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èze 5"/>
          <p:cNvSpPr/>
          <p:nvPr/>
        </p:nvSpPr>
        <p:spPr>
          <a:xfrm rot="5400000">
            <a:off x="5624485" y="4522393"/>
            <a:ext cx="2160240" cy="716433"/>
          </a:xfrm>
          <a:prstGeom prst="trapezoid">
            <a:avLst>
              <a:gd name="adj" fmla="val 313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apèze 6"/>
          <p:cNvSpPr/>
          <p:nvPr/>
        </p:nvSpPr>
        <p:spPr>
          <a:xfrm rot="5400000">
            <a:off x="6442385" y="4510944"/>
            <a:ext cx="2160240" cy="716433"/>
          </a:xfrm>
          <a:prstGeom prst="trapezoid">
            <a:avLst>
              <a:gd name="adj" fmla="val 313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5719"/>
            <a:ext cx="2133789" cy="89539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2682478" y="1484784"/>
            <a:ext cx="2465586" cy="1373211"/>
            <a:chOff x="3168285" y="1628672"/>
            <a:chExt cx="2465586" cy="13732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1473"/>
            <a:stretch/>
          </p:blipFill>
          <p:spPr bwMode="auto">
            <a:xfrm>
              <a:off x="3168285" y="1628672"/>
              <a:ext cx="2249562" cy="61046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/>
          </p:blipFill>
          <p:spPr bwMode="auto">
            <a:xfrm>
              <a:off x="3257607" y="2085306"/>
              <a:ext cx="2249562" cy="56976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602" b="2607"/>
            <a:stretch/>
          </p:blipFill>
          <p:spPr bwMode="auto">
            <a:xfrm>
              <a:off x="3384309" y="2492768"/>
              <a:ext cx="2249562" cy="50911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95488"/>
            <a:ext cx="58674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1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" y="1133804"/>
            <a:ext cx="1276917" cy="6239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9"/>
          <a:stretch/>
        </p:blipFill>
        <p:spPr bwMode="auto">
          <a:xfrm>
            <a:off x="1490514" y="836712"/>
            <a:ext cx="1260000" cy="412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8" r="7827" b="-8800"/>
          <a:stretch/>
        </p:blipFill>
        <p:spPr bwMode="auto">
          <a:xfrm>
            <a:off x="1648420" y="1162969"/>
            <a:ext cx="1286481" cy="41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r="7522" b="-21484"/>
          <a:stretch/>
        </p:blipFill>
        <p:spPr bwMode="auto">
          <a:xfrm>
            <a:off x="1793708" y="1467331"/>
            <a:ext cx="1260000" cy="41121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99592" y="2102659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S</a:t>
            </a:r>
            <a:r>
              <a:rPr lang="en-GB" sz="900" dirty="0" smtClean="0"/>
              <a:t>ignal embedding</a:t>
            </a:r>
            <a:endParaRPr lang="fr-FR" sz="900" dirty="0"/>
          </a:p>
        </p:txBody>
      </p:sp>
      <p:sp>
        <p:nvSpPr>
          <p:cNvPr id="3" name="Rectangle 2"/>
          <p:cNvSpPr/>
          <p:nvPr/>
        </p:nvSpPr>
        <p:spPr>
          <a:xfrm>
            <a:off x="1812758" y="1531454"/>
            <a:ext cx="308883" cy="2254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1132" y="69269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11760" y="2060848"/>
            <a:ext cx="13564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(32 filters, size 60, </a:t>
            </a:r>
            <a:r>
              <a:rPr lang="en-GB" sz="900" dirty="0" err="1" smtClean="0"/>
              <a:t>str</a:t>
            </a:r>
            <a:r>
              <a:rPr lang="en-GB" sz="900" dirty="0" smtClean="0"/>
              <a:t> 10)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814362" y="170079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60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354722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3763004" y="2060848"/>
            <a:ext cx="12410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(16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972298" y="2060895"/>
            <a:ext cx="11833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(8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82" name="ZoneTexte 81"/>
          <p:cNvSpPr txBox="1"/>
          <p:nvPr/>
        </p:nvSpPr>
        <p:spPr>
          <a:xfrm>
            <a:off x="6097844" y="2060895"/>
            <a:ext cx="11384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 filter, size 5,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ReLu</a:t>
            </a:r>
            <a:endParaRPr lang="fr-FR" sz="900" dirty="0"/>
          </a:p>
        </p:txBody>
      </p:sp>
      <p:sp>
        <p:nvSpPr>
          <p:cNvPr id="83" name="Rectangle 82"/>
          <p:cNvSpPr/>
          <p:nvPr/>
        </p:nvSpPr>
        <p:spPr>
          <a:xfrm>
            <a:off x="3083177" y="749449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509639" y="157639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97" name="Rectangle 96"/>
          <p:cNvSpPr/>
          <p:nvPr/>
        </p:nvSpPr>
        <p:spPr>
          <a:xfrm>
            <a:off x="5348085" y="89802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69797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0" name="ZoneTexte 99"/>
          <p:cNvSpPr txBox="1"/>
          <p:nvPr/>
        </p:nvSpPr>
        <p:spPr>
          <a:xfrm>
            <a:off x="5531195" y="143366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5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596241" y="1241873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96241" y="124312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4" name="Rectangle 103"/>
          <p:cNvSpPr/>
          <p:nvPr/>
        </p:nvSpPr>
        <p:spPr>
          <a:xfrm rot="5400000">
            <a:off x="6483788" y="102066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96219" y="74658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641898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7" name="Rectangle 106"/>
          <p:cNvSpPr/>
          <p:nvPr/>
        </p:nvSpPr>
        <p:spPr>
          <a:xfrm>
            <a:off x="4244028" y="81233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552571" y="152095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558956" y="124459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19055" y="1324077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17617" y="132648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8" name="Rectangle 117"/>
          <p:cNvSpPr/>
          <p:nvPr/>
        </p:nvSpPr>
        <p:spPr>
          <a:xfrm rot="5400000">
            <a:off x="7153291" y="1019400"/>
            <a:ext cx="48036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6738590" y="571972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Max-pooling</a:t>
            </a:r>
            <a:endParaRPr lang="fr-FR" sz="900" dirty="0"/>
          </a:p>
        </p:txBody>
      </p:sp>
      <p:sp>
        <p:nvSpPr>
          <p:cNvPr id="120" name="Rectangle 119"/>
          <p:cNvSpPr/>
          <p:nvPr/>
        </p:nvSpPr>
        <p:spPr>
          <a:xfrm rot="5400000">
            <a:off x="7207352" y="1012018"/>
            <a:ext cx="1507604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1" name="Rectangle 120"/>
          <p:cNvSpPr/>
          <p:nvPr/>
        </p:nvSpPr>
        <p:spPr>
          <a:xfrm rot="5400000">
            <a:off x="8236024" y="1012018"/>
            <a:ext cx="528406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2" name="Rectangle 121"/>
          <p:cNvSpPr/>
          <p:nvPr/>
        </p:nvSpPr>
        <p:spPr>
          <a:xfrm rot="5400000">
            <a:off x="8880462" y="1012017"/>
            <a:ext cx="224095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7237529" y="191683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Fully-connected</a:t>
            </a:r>
          </a:p>
          <a:p>
            <a:pPr algn="ctr"/>
            <a:r>
              <a:rPr lang="en-GB" sz="900" dirty="0" smtClean="0"/>
              <a:t>(64 neurons)</a:t>
            </a:r>
            <a:endParaRPr lang="fr-FR" sz="900" dirty="0"/>
          </a:p>
        </p:txBody>
      </p:sp>
      <p:sp>
        <p:nvSpPr>
          <p:cNvPr id="124" name="ZoneTexte 123"/>
          <p:cNvSpPr txBox="1"/>
          <p:nvPr/>
        </p:nvSpPr>
        <p:spPr>
          <a:xfrm>
            <a:off x="8006375" y="184874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Fully-connected</a:t>
            </a:r>
          </a:p>
          <a:p>
            <a:pPr algn="ctr"/>
            <a:r>
              <a:rPr lang="en-GB" sz="900" dirty="0" smtClean="0"/>
              <a:t>(16 neurons)</a:t>
            </a:r>
            <a:endParaRPr lang="fr-FR" sz="900" dirty="0"/>
          </a:p>
        </p:txBody>
      </p:sp>
      <p:sp>
        <p:nvSpPr>
          <p:cNvPr id="125" name="ZoneTexte 124"/>
          <p:cNvSpPr txBox="1"/>
          <p:nvPr/>
        </p:nvSpPr>
        <p:spPr>
          <a:xfrm>
            <a:off x="8702554" y="1260302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126" name="Rectangle 125"/>
          <p:cNvSpPr/>
          <p:nvPr/>
        </p:nvSpPr>
        <p:spPr>
          <a:xfrm rot="5400000">
            <a:off x="6778723" y="131524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25222" y="80620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67267" y="86295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17593" y="119675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70890" y="125958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24187" y="132241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77484" y="138524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4685" y="138533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3686175" y="781050"/>
            <a:ext cx="550069" cy="82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686967" y="783431"/>
            <a:ext cx="551658" cy="60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121641" y="731044"/>
            <a:ext cx="947790" cy="80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121641" y="731044"/>
            <a:ext cx="952553" cy="10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4724400" y="946549"/>
            <a:ext cx="684909" cy="60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4729899" y="948932"/>
            <a:ext cx="681791" cy="377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5704999" y="863600"/>
            <a:ext cx="1089501" cy="612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V="1">
            <a:off x="5710498" y="857250"/>
            <a:ext cx="1084002" cy="392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V="1">
            <a:off x="6948488" y="933450"/>
            <a:ext cx="435768" cy="4381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flipV="1">
            <a:off x="6948264" y="933450"/>
            <a:ext cx="435992" cy="5557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>
            <a:off x="7499350" y="1371600"/>
            <a:ext cx="349250" cy="5016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flipV="1">
            <a:off x="7493000" y="373856"/>
            <a:ext cx="357981" cy="521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flipV="1">
            <a:off x="8058150" y="1384300"/>
            <a:ext cx="342900" cy="4889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8067675" y="376238"/>
            <a:ext cx="328613" cy="4881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 flipV="1">
            <a:off x="8605838" y="1231106"/>
            <a:ext cx="280987" cy="1547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8601075" y="862013"/>
            <a:ext cx="283369" cy="1547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327852" y="891944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1">
                    <a:lumMod val="75000"/>
                  </a:schemeClr>
                </a:solidFill>
              </a:rPr>
              <a:t>Input signal</a:t>
            </a:r>
          </a:p>
        </p:txBody>
      </p:sp>
    </p:spTree>
    <p:extLst>
      <p:ext uri="{BB962C8B-B14F-4D97-AF65-F5344CB8AC3E}">
        <p14:creationId xmlns:p14="http://schemas.microsoft.com/office/powerpoint/2010/main" val="36916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" y="1133804"/>
            <a:ext cx="1276917" cy="6239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9"/>
          <a:stretch/>
        </p:blipFill>
        <p:spPr bwMode="auto">
          <a:xfrm>
            <a:off x="1490514" y="836712"/>
            <a:ext cx="1260000" cy="412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8" r="7827" b="-8800"/>
          <a:stretch/>
        </p:blipFill>
        <p:spPr bwMode="auto">
          <a:xfrm>
            <a:off x="1648420" y="1162969"/>
            <a:ext cx="1286481" cy="41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r="7522" b="-21484"/>
          <a:stretch/>
        </p:blipFill>
        <p:spPr bwMode="auto">
          <a:xfrm>
            <a:off x="1793708" y="1467331"/>
            <a:ext cx="1260000" cy="41121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99592" y="2102659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S</a:t>
            </a:r>
            <a:r>
              <a:rPr lang="en-GB" sz="900" dirty="0" smtClean="0"/>
              <a:t>ignal embedding</a:t>
            </a:r>
            <a:endParaRPr lang="fr-FR" sz="900" dirty="0"/>
          </a:p>
        </p:txBody>
      </p:sp>
      <p:sp>
        <p:nvSpPr>
          <p:cNvPr id="3" name="Rectangle 2"/>
          <p:cNvSpPr/>
          <p:nvPr/>
        </p:nvSpPr>
        <p:spPr>
          <a:xfrm>
            <a:off x="1812758" y="1531454"/>
            <a:ext cx="308883" cy="2254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1132" y="69269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11760" y="2060848"/>
            <a:ext cx="13564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(32 filters, size 60, </a:t>
            </a:r>
            <a:r>
              <a:rPr lang="en-GB" sz="900" dirty="0" err="1" smtClean="0"/>
              <a:t>str</a:t>
            </a:r>
            <a:r>
              <a:rPr lang="en-GB" sz="900" dirty="0" smtClean="0"/>
              <a:t> 10)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814362" y="170079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60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354722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3731254" y="2060848"/>
            <a:ext cx="12410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(16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883398" y="2060895"/>
            <a:ext cx="11833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(8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82" name="ZoneTexte 81"/>
          <p:cNvSpPr txBox="1"/>
          <p:nvPr/>
        </p:nvSpPr>
        <p:spPr>
          <a:xfrm>
            <a:off x="5972567" y="2060895"/>
            <a:ext cx="11833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sigmoid</a:t>
            </a:r>
            <a:endParaRPr lang="fr-FR" sz="900" dirty="0"/>
          </a:p>
        </p:txBody>
      </p:sp>
      <p:sp>
        <p:nvSpPr>
          <p:cNvPr id="83" name="Rectangle 82"/>
          <p:cNvSpPr/>
          <p:nvPr/>
        </p:nvSpPr>
        <p:spPr>
          <a:xfrm>
            <a:off x="3083177" y="749449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509639" y="157639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97" name="Rectangle 96"/>
          <p:cNvSpPr/>
          <p:nvPr/>
        </p:nvSpPr>
        <p:spPr>
          <a:xfrm>
            <a:off x="5348085" y="89802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69797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0" name="ZoneTexte 99"/>
          <p:cNvSpPr txBox="1"/>
          <p:nvPr/>
        </p:nvSpPr>
        <p:spPr>
          <a:xfrm>
            <a:off x="5531195" y="143366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5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596241" y="1241873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96241" y="124312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16216" y="840543"/>
            <a:ext cx="703309" cy="225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96219" y="74658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641898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7" name="Rectangle 106"/>
          <p:cNvSpPr/>
          <p:nvPr/>
        </p:nvSpPr>
        <p:spPr>
          <a:xfrm>
            <a:off x="4244028" y="81233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552571" y="152095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558956" y="124459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19055" y="1324077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17617" y="132648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25222" y="80620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67267" y="86295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17593" y="119675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70890" y="125958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24187" y="132241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77484" y="138524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4685" y="138533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3686175" y="781050"/>
            <a:ext cx="550069" cy="82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686967" y="783431"/>
            <a:ext cx="551658" cy="60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121641" y="731044"/>
            <a:ext cx="947790" cy="80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121641" y="731044"/>
            <a:ext cx="952553" cy="10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4724400" y="946549"/>
            <a:ext cx="684909" cy="60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4729899" y="948932"/>
            <a:ext cx="681791" cy="377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5704999" y="882650"/>
            <a:ext cx="892651" cy="59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V="1">
            <a:off x="5710498" y="882650"/>
            <a:ext cx="887152" cy="366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68616" y="992943"/>
            <a:ext cx="703309" cy="22545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21016" y="1145343"/>
            <a:ext cx="703309" cy="225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327852" y="891944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1">
                    <a:lumMod val="75000"/>
                  </a:schemeClr>
                </a:solidFill>
              </a:rPr>
              <a:t>Input signal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6555558" y="605880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682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2204120" y="2141240"/>
            <a:ext cx="1791816" cy="1791816"/>
            <a:chOff x="2204120" y="2141240"/>
            <a:chExt cx="1791816" cy="1791816"/>
          </a:xfrm>
        </p:grpSpPr>
        <p:sp>
          <p:nvSpPr>
            <p:cNvPr id="6" name="Rectangle 5"/>
            <p:cNvSpPr/>
            <p:nvPr/>
          </p:nvSpPr>
          <p:spPr>
            <a:xfrm>
              <a:off x="2699792" y="2636912"/>
              <a:ext cx="800472" cy="800472"/>
            </a:xfrm>
            <a:prstGeom prst="rect">
              <a:avLst/>
            </a:prstGeom>
            <a:solidFill>
              <a:srgbClr val="1F77B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99792" y="2636912"/>
              <a:ext cx="1296144" cy="1296144"/>
            </a:xfrm>
            <a:prstGeom prst="rect">
              <a:avLst/>
            </a:prstGeom>
            <a:noFill/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204120" y="2141240"/>
              <a:ext cx="1296144" cy="1296144"/>
            </a:xfrm>
            <a:prstGeom prst="rect">
              <a:avLst/>
            </a:prstGeom>
            <a:noFill/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2204120" y="4520902"/>
            <a:ext cx="1791816" cy="1791816"/>
            <a:chOff x="2204120" y="4520902"/>
            <a:chExt cx="1791816" cy="1791816"/>
          </a:xfrm>
        </p:grpSpPr>
        <p:sp>
          <p:nvSpPr>
            <p:cNvPr id="8" name="Rectangle 7"/>
            <p:cNvSpPr/>
            <p:nvPr/>
          </p:nvSpPr>
          <p:spPr>
            <a:xfrm>
              <a:off x="2699792" y="5016574"/>
              <a:ext cx="1296144" cy="1296144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4120" y="4520902"/>
              <a:ext cx="1296144" cy="1296144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10"/>
          <p:cNvCxnSpPr/>
          <p:nvPr/>
        </p:nvCxnSpPr>
        <p:spPr>
          <a:xfrm>
            <a:off x="1493942" y="4221088"/>
            <a:ext cx="32460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077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259632" y="1952836"/>
            <a:ext cx="360040" cy="1512168"/>
            <a:chOff x="1453625" y="1952836"/>
            <a:chExt cx="360040" cy="1512168"/>
          </a:xfrm>
        </p:grpSpPr>
        <p:sp>
          <p:nvSpPr>
            <p:cNvPr id="2" name="Ellipse 1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Ellipse 2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Ellipse 3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195736" y="1520788"/>
            <a:ext cx="360040" cy="2376264"/>
            <a:chOff x="2195736" y="1484784"/>
            <a:chExt cx="360040" cy="2376264"/>
          </a:xfrm>
        </p:grpSpPr>
        <p:sp>
          <p:nvSpPr>
            <p:cNvPr id="5" name="Ellipse 4"/>
            <p:cNvSpPr/>
            <p:nvPr/>
          </p:nvSpPr>
          <p:spPr>
            <a:xfrm>
              <a:off x="2195736" y="148478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195736" y="282893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2195736" y="2156859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2195736" y="3501008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" name="Connecteur droit avec flèche 11"/>
          <p:cNvCxnSpPr>
            <a:stCxn id="2" idx="6"/>
            <a:endCxn id="5" idx="2"/>
          </p:cNvCxnSpPr>
          <p:nvPr/>
        </p:nvCxnSpPr>
        <p:spPr>
          <a:xfrm flipV="1">
            <a:off x="1619672" y="1700808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2" idx="6"/>
            <a:endCxn id="7" idx="2"/>
          </p:cNvCxnSpPr>
          <p:nvPr/>
        </p:nvCxnSpPr>
        <p:spPr>
          <a:xfrm>
            <a:off x="1619672" y="2132856"/>
            <a:ext cx="576064" cy="24002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2" idx="6"/>
            <a:endCxn id="6" idx="2"/>
          </p:cNvCxnSpPr>
          <p:nvPr/>
        </p:nvCxnSpPr>
        <p:spPr>
          <a:xfrm>
            <a:off x="1619672" y="2132856"/>
            <a:ext cx="576064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2" idx="6"/>
            <a:endCxn id="8" idx="2"/>
          </p:cNvCxnSpPr>
          <p:nvPr/>
        </p:nvCxnSpPr>
        <p:spPr>
          <a:xfrm>
            <a:off x="1619672" y="2132856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" idx="6"/>
            <a:endCxn id="5" idx="2"/>
          </p:cNvCxnSpPr>
          <p:nvPr/>
        </p:nvCxnSpPr>
        <p:spPr>
          <a:xfrm flipV="1">
            <a:off x="1619672" y="1700808"/>
            <a:ext cx="576064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" idx="6"/>
            <a:endCxn id="7" idx="2"/>
          </p:cNvCxnSpPr>
          <p:nvPr/>
        </p:nvCxnSpPr>
        <p:spPr>
          <a:xfrm flipV="1">
            <a:off x="1619672" y="2372883"/>
            <a:ext cx="576064" cy="3360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6"/>
            <a:endCxn id="6" idx="2"/>
          </p:cNvCxnSpPr>
          <p:nvPr/>
        </p:nvCxnSpPr>
        <p:spPr>
          <a:xfrm>
            <a:off x="1619672" y="2708920"/>
            <a:ext cx="576064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6"/>
            <a:endCxn id="8" idx="2"/>
          </p:cNvCxnSpPr>
          <p:nvPr/>
        </p:nvCxnSpPr>
        <p:spPr>
          <a:xfrm>
            <a:off x="1619672" y="2708920"/>
            <a:ext cx="576064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" idx="6"/>
            <a:endCxn id="5" idx="2"/>
          </p:cNvCxnSpPr>
          <p:nvPr/>
        </p:nvCxnSpPr>
        <p:spPr>
          <a:xfrm flipV="1">
            <a:off x="1619672" y="1700808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3" idx="6"/>
            <a:endCxn id="7" idx="2"/>
          </p:cNvCxnSpPr>
          <p:nvPr/>
        </p:nvCxnSpPr>
        <p:spPr>
          <a:xfrm flipV="1">
            <a:off x="1619672" y="2372883"/>
            <a:ext cx="576064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" idx="6"/>
            <a:endCxn id="6" idx="2"/>
          </p:cNvCxnSpPr>
          <p:nvPr/>
        </p:nvCxnSpPr>
        <p:spPr>
          <a:xfrm flipV="1">
            <a:off x="1619672" y="3044958"/>
            <a:ext cx="576064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" idx="6"/>
            <a:endCxn id="8" idx="2"/>
          </p:cNvCxnSpPr>
          <p:nvPr/>
        </p:nvCxnSpPr>
        <p:spPr>
          <a:xfrm>
            <a:off x="1619672" y="3284984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/>
          <p:cNvGrpSpPr/>
          <p:nvPr/>
        </p:nvGrpSpPr>
        <p:grpSpPr>
          <a:xfrm>
            <a:off x="3103476" y="1952836"/>
            <a:ext cx="360040" cy="1512168"/>
            <a:chOff x="1453625" y="1952836"/>
            <a:chExt cx="360040" cy="1512168"/>
          </a:xfrm>
        </p:grpSpPr>
        <p:sp>
          <p:nvSpPr>
            <p:cNvPr id="50" name="Ellipse 49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6" name="Connecteur droit avec flèche 65"/>
          <p:cNvCxnSpPr>
            <a:stCxn id="5" idx="6"/>
            <a:endCxn id="50" idx="2"/>
          </p:cNvCxnSpPr>
          <p:nvPr/>
        </p:nvCxnSpPr>
        <p:spPr>
          <a:xfrm>
            <a:off x="2555776" y="1700808"/>
            <a:ext cx="547700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5" idx="6"/>
            <a:endCxn id="52" idx="2"/>
          </p:cNvCxnSpPr>
          <p:nvPr/>
        </p:nvCxnSpPr>
        <p:spPr>
          <a:xfrm>
            <a:off x="2555776" y="1700808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5" idx="6"/>
            <a:endCxn id="51" idx="2"/>
          </p:cNvCxnSpPr>
          <p:nvPr/>
        </p:nvCxnSpPr>
        <p:spPr>
          <a:xfrm>
            <a:off x="2555776" y="1700808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7" idx="6"/>
            <a:endCxn id="50" idx="2"/>
          </p:cNvCxnSpPr>
          <p:nvPr/>
        </p:nvCxnSpPr>
        <p:spPr>
          <a:xfrm flipV="1">
            <a:off x="2555776" y="2132856"/>
            <a:ext cx="547700" cy="24002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6" idx="6"/>
            <a:endCxn id="52" idx="2"/>
          </p:cNvCxnSpPr>
          <p:nvPr/>
        </p:nvCxnSpPr>
        <p:spPr>
          <a:xfrm flipV="1">
            <a:off x="2555776" y="2708920"/>
            <a:ext cx="547700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8" idx="6"/>
            <a:endCxn id="52" idx="2"/>
          </p:cNvCxnSpPr>
          <p:nvPr/>
        </p:nvCxnSpPr>
        <p:spPr>
          <a:xfrm flipV="1">
            <a:off x="2555776" y="2708920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" idx="6"/>
            <a:endCxn id="51" idx="2"/>
          </p:cNvCxnSpPr>
          <p:nvPr/>
        </p:nvCxnSpPr>
        <p:spPr>
          <a:xfrm>
            <a:off x="2555776" y="2372883"/>
            <a:ext cx="547700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7" idx="6"/>
            <a:endCxn id="51" idx="2"/>
          </p:cNvCxnSpPr>
          <p:nvPr/>
        </p:nvCxnSpPr>
        <p:spPr>
          <a:xfrm>
            <a:off x="2555776" y="2372883"/>
            <a:ext cx="547700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6" idx="6"/>
            <a:endCxn id="50" idx="2"/>
          </p:cNvCxnSpPr>
          <p:nvPr/>
        </p:nvCxnSpPr>
        <p:spPr>
          <a:xfrm flipV="1">
            <a:off x="2555776" y="2132856"/>
            <a:ext cx="547700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>
            <a:stCxn id="6" idx="6"/>
            <a:endCxn id="51" idx="2"/>
          </p:cNvCxnSpPr>
          <p:nvPr/>
        </p:nvCxnSpPr>
        <p:spPr>
          <a:xfrm>
            <a:off x="2555776" y="3044958"/>
            <a:ext cx="547700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7" idx="6"/>
            <a:endCxn id="52" idx="2"/>
          </p:cNvCxnSpPr>
          <p:nvPr/>
        </p:nvCxnSpPr>
        <p:spPr>
          <a:xfrm>
            <a:off x="2555776" y="2372883"/>
            <a:ext cx="547700" cy="3360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8" idx="6"/>
            <a:endCxn id="50" idx="2"/>
          </p:cNvCxnSpPr>
          <p:nvPr/>
        </p:nvCxnSpPr>
        <p:spPr>
          <a:xfrm flipV="1">
            <a:off x="2555776" y="2132856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stCxn id="8" idx="6"/>
            <a:endCxn id="51" idx="2"/>
          </p:cNvCxnSpPr>
          <p:nvPr/>
        </p:nvCxnSpPr>
        <p:spPr>
          <a:xfrm flipV="1">
            <a:off x="2555776" y="3284984"/>
            <a:ext cx="547700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50" idx="6"/>
            <a:endCxn id="108" idx="2"/>
          </p:cNvCxnSpPr>
          <p:nvPr/>
        </p:nvCxnSpPr>
        <p:spPr>
          <a:xfrm>
            <a:off x="3463516" y="2132856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/>
          <p:cNvSpPr/>
          <p:nvPr/>
        </p:nvSpPr>
        <p:spPr>
          <a:xfrm>
            <a:off x="3923928" y="2528900"/>
            <a:ext cx="360040" cy="360040"/>
          </a:xfrm>
          <a:prstGeom prst="ellipse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2" name="Connecteur droit avec flèche 111"/>
          <p:cNvCxnSpPr>
            <a:stCxn id="52" idx="6"/>
            <a:endCxn id="108" idx="2"/>
          </p:cNvCxnSpPr>
          <p:nvPr/>
        </p:nvCxnSpPr>
        <p:spPr>
          <a:xfrm>
            <a:off x="3463516" y="2708920"/>
            <a:ext cx="46041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>
            <a:stCxn id="51" idx="6"/>
            <a:endCxn id="108" idx="2"/>
          </p:cNvCxnSpPr>
          <p:nvPr/>
        </p:nvCxnSpPr>
        <p:spPr>
          <a:xfrm flipV="1">
            <a:off x="3463516" y="2708920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787572" y="1573051"/>
                <a:ext cx="12501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Input vector </a:t>
                </a:r>
                <a14:m>
                  <m:oMath xmlns:m="http://schemas.openxmlformats.org/officeDocument/2006/math">
                    <m:r>
                      <a:rPr lang="en-GB" sz="1400" b="1" i="0" smtClean="0">
                        <a:latin typeface="Cambria Math"/>
                      </a:rPr>
                      <m:t>𝐱</m:t>
                    </m:r>
                  </m:oMath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72" y="1573051"/>
                <a:ext cx="1250150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976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ZoneTexte 121"/>
          <p:cNvSpPr txBox="1"/>
          <p:nvPr/>
        </p:nvSpPr>
        <p:spPr>
          <a:xfrm>
            <a:off x="1763688" y="1177007"/>
            <a:ext cx="1240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Hidden layer 1</a:t>
            </a:r>
            <a:endParaRPr lang="fr-FR" sz="14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2755788" y="1609055"/>
            <a:ext cx="1240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Hidden layer 2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/>
              <p:cNvSpPr txBox="1"/>
              <p:nvPr/>
            </p:nvSpPr>
            <p:spPr>
              <a:xfrm>
                <a:off x="3719010" y="2185119"/>
                <a:ext cx="852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Output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/>
                      </a:rPr>
                      <m:t>𝒚</m:t>
                    </m:r>
                  </m:oMath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24" name="ZoneTexte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010" y="2185119"/>
                <a:ext cx="852990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429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e 113"/>
          <p:cNvGrpSpPr/>
          <p:nvPr/>
        </p:nvGrpSpPr>
        <p:grpSpPr>
          <a:xfrm>
            <a:off x="4919496" y="1953600"/>
            <a:ext cx="360040" cy="1512168"/>
            <a:chOff x="1453625" y="1952836"/>
            <a:chExt cx="360040" cy="1512168"/>
          </a:xfrm>
        </p:grpSpPr>
        <p:sp>
          <p:nvSpPr>
            <p:cNvPr id="116" name="Ellipse 115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9" name="Groupe 118"/>
          <p:cNvGrpSpPr/>
          <p:nvPr/>
        </p:nvGrpSpPr>
        <p:grpSpPr>
          <a:xfrm>
            <a:off x="5855600" y="1521552"/>
            <a:ext cx="360040" cy="2376264"/>
            <a:chOff x="2195736" y="1484784"/>
            <a:chExt cx="360040" cy="2376264"/>
          </a:xfrm>
        </p:grpSpPr>
        <p:sp>
          <p:nvSpPr>
            <p:cNvPr id="120" name="Ellipse 119"/>
            <p:cNvSpPr/>
            <p:nvPr/>
          </p:nvSpPr>
          <p:spPr>
            <a:xfrm>
              <a:off x="2195736" y="148478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Ellipse 124"/>
            <p:cNvSpPr/>
            <p:nvPr/>
          </p:nvSpPr>
          <p:spPr>
            <a:xfrm>
              <a:off x="2195736" y="282893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2195736" y="2156859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7" name="Ellipse 126"/>
            <p:cNvSpPr/>
            <p:nvPr/>
          </p:nvSpPr>
          <p:spPr>
            <a:xfrm>
              <a:off x="2195736" y="3501008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8" name="Connecteur droit avec flèche 127"/>
          <p:cNvCxnSpPr>
            <a:stCxn id="116" idx="6"/>
            <a:endCxn id="120" idx="2"/>
          </p:cNvCxnSpPr>
          <p:nvPr/>
        </p:nvCxnSpPr>
        <p:spPr>
          <a:xfrm flipV="1">
            <a:off x="5279536" y="1701572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16" idx="6"/>
            <a:endCxn id="125" idx="2"/>
          </p:cNvCxnSpPr>
          <p:nvPr/>
        </p:nvCxnSpPr>
        <p:spPr>
          <a:xfrm>
            <a:off x="5279536" y="2133620"/>
            <a:ext cx="576064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>
            <a:stCxn id="117" idx="6"/>
            <a:endCxn id="120" idx="2"/>
          </p:cNvCxnSpPr>
          <p:nvPr/>
        </p:nvCxnSpPr>
        <p:spPr>
          <a:xfrm flipV="1">
            <a:off x="5279536" y="1701572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>
            <a:stCxn id="117" idx="6"/>
            <a:endCxn id="125" idx="2"/>
          </p:cNvCxnSpPr>
          <p:nvPr/>
        </p:nvCxnSpPr>
        <p:spPr>
          <a:xfrm flipV="1">
            <a:off x="5279536" y="3045722"/>
            <a:ext cx="576064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e 139"/>
          <p:cNvGrpSpPr/>
          <p:nvPr/>
        </p:nvGrpSpPr>
        <p:grpSpPr>
          <a:xfrm>
            <a:off x="6763340" y="1953600"/>
            <a:ext cx="360040" cy="1512168"/>
            <a:chOff x="1453625" y="1952836"/>
            <a:chExt cx="360040" cy="1512168"/>
          </a:xfrm>
        </p:grpSpPr>
        <p:sp>
          <p:nvSpPr>
            <p:cNvPr id="141" name="Ellipse 140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45" name="Connecteur droit avec flèche 144"/>
          <p:cNvCxnSpPr>
            <a:stCxn id="120" idx="6"/>
            <a:endCxn id="143" idx="2"/>
          </p:cNvCxnSpPr>
          <p:nvPr/>
        </p:nvCxnSpPr>
        <p:spPr>
          <a:xfrm>
            <a:off x="6215640" y="1701572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stCxn id="120" idx="6"/>
            <a:endCxn id="142" idx="2"/>
          </p:cNvCxnSpPr>
          <p:nvPr/>
        </p:nvCxnSpPr>
        <p:spPr>
          <a:xfrm>
            <a:off x="6215640" y="1701572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stCxn id="125" idx="6"/>
            <a:endCxn id="143" idx="2"/>
          </p:cNvCxnSpPr>
          <p:nvPr/>
        </p:nvCxnSpPr>
        <p:spPr>
          <a:xfrm flipV="1">
            <a:off x="6215640" y="2709684"/>
            <a:ext cx="547700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>
            <a:stCxn id="125" idx="6"/>
            <a:endCxn id="142" idx="2"/>
          </p:cNvCxnSpPr>
          <p:nvPr/>
        </p:nvCxnSpPr>
        <p:spPr>
          <a:xfrm>
            <a:off x="6215640" y="3045722"/>
            <a:ext cx="547700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/>
          <p:cNvSpPr/>
          <p:nvPr/>
        </p:nvSpPr>
        <p:spPr>
          <a:xfrm>
            <a:off x="7583792" y="2529664"/>
            <a:ext cx="360040" cy="360040"/>
          </a:xfrm>
          <a:prstGeom prst="ellipse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9" name="Connecteur droit avec flèche 158"/>
          <p:cNvCxnSpPr>
            <a:stCxn id="143" idx="6"/>
            <a:endCxn id="158" idx="2"/>
          </p:cNvCxnSpPr>
          <p:nvPr/>
        </p:nvCxnSpPr>
        <p:spPr>
          <a:xfrm>
            <a:off x="7123380" y="2709684"/>
            <a:ext cx="46041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/>
          <p:cNvCxnSpPr>
            <a:stCxn id="142" idx="6"/>
            <a:endCxn id="158" idx="2"/>
          </p:cNvCxnSpPr>
          <p:nvPr/>
        </p:nvCxnSpPr>
        <p:spPr>
          <a:xfrm flipV="1">
            <a:off x="7123380" y="2709684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49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allélogramme 59"/>
          <p:cNvSpPr/>
          <p:nvPr/>
        </p:nvSpPr>
        <p:spPr>
          <a:xfrm rot="16200000" flipH="1">
            <a:off x="570797" y="2603376"/>
            <a:ext cx="1893466" cy="1007282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2387410" y="1403150"/>
            <a:ext cx="600414" cy="729706"/>
            <a:chOff x="2688164" y="2846409"/>
            <a:chExt cx="600414" cy="729706"/>
          </a:xfrm>
          <a:solidFill>
            <a:srgbClr val="9467BD"/>
          </a:solidFill>
        </p:grpSpPr>
        <p:sp>
          <p:nvSpPr>
            <p:cNvPr id="12" name="Parallélogramme 11"/>
            <p:cNvSpPr/>
            <p:nvPr/>
          </p:nvSpPr>
          <p:spPr>
            <a:xfrm rot="16200000" flipH="1">
              <a:off x="2471117" y="3063456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Parallélogramme 12"/>
            <p:cNvSpPr/>
            <p:nvPr/>
          </p:nvSpPr>
          <p:spPr>
            <a:xfrm rot="16200000" flipH="1">
              <a:off x="2623518" y="3063457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B67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Parallélogramme 13"/>
            <p:cNvSpPr/>
            <p:nvPr/>
          </p:nvSpPr>
          <p:spPr>
            <a:xfrm rot="16200000" flipH="1">
              <a:off x="2775919" y="3063456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DAB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Parallélogramme 15"/>
          <p:cNvSpPr/>
          <p:nvPr/>
        </p:nvSpPr>
        <p:spPr>
          <a:xfrm rot="16200000" flipH="1">
            <a:off x="2559467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1310286" y="2775970"/>
            <a:ext cx="1618652" cy="2124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élogramme 16"/>
          <p:cNvSpPr/>
          <p:nvPr/>
        </p:nvSpPr>
        <p:spPr>
          <a:xfrm rot="16200000" flipH="1">
            <a:off x="2800819" y="2751115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B67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allélogramme 17"/>
          <p:cNvSpPr/>
          <p:nvPr/>
        </p:nvSpPr>
        <p:spPr>
          <a:xfrm rot="16200000" flipH="1">
            <a:off x="3048936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DA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687969" y="2060848"/>
            <a:ext cx="11913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 channel</a:t>
            </a:r>
            <a:endParaRPr lang="fr-FR" sz="1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2377937" y="1104999"/>
            <a:ext cx="62837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Filters</a:t>
            </a:r>
            <a:endParaRPr lang="fr-FR" sz="1400" b="1" dirty="0"/>
          </a:p>
        </p:txBody>
      </p:sp>
      <p:sp>
        <p:nvSpPr>
          <p:cNvPr id="39" name="Parallélogramme 38"/>
          <p:cNvSpPr/>
          <p:nvPr/>
        </p:nvSpPr>
        <p:spPr>
          <a:xfrm rot="16200000" flipH="1">
            <a:off x="797628" y="2993017"/>
            <a:ext cx="729705" cy="295612"/>
          </a:xfrm>
          <a:prstGeom prst="parallelogram">
            <a:avLst>
              <a:gd name="adj" fmla="val 86531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1014674" y="3023101"/>
            <a:ext cx="1842826" cy="225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1310837" y="3100388"/>
            <a:ext cx="1625244" cy="15522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élogramme 50"/>
          <p:cNvSpPr/>
          <p:nvPr/>
        </p:nvSpPr>
        <p:spPr>
          <a:xfrm rot="16200000" flipH="1">
            <a:off x="2811545" y="3034387"/>
            <a:ext cx="174685" cy="70767"/>
          </a:xfrm>
          <a:prstGeom prst="parallelogram">
            <a:avLst>
              <a:gd name="adj" fmla="val 86531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1015225" y="3150394"/>
            <a:ext cx="1842275" cy="36028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103456" y="2060847"/>
            <a:ext cx="139653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 channels</a:t>
            </a:r>
            <a:endParaRPr lang="fr-FR" sz="1400" b="1" dirty="0"/>
          </a:p>
        </p:txBody>
      </p:sp>
      <p:grpSp>
        <p:nvGrpSpPr>
          <p:cNvPr id="8" name="Groupe 7"/>
          <p:cNvGrpSpPr/>
          <p:nvPr/>
        </p:nvGrpSpPr>
        <p:grpSpPr>
          <a:xfrm>
            <a:off x="4499992" y="2735535"/>
            <a:ext cx="1623193" cy="729706"/>
            <a:chOff x="3853161" y="1212134"/>
            <a:chExt cx="1623193" cy="7297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3930278" y="1325910"/>
                  <a:ext cx="1340687" cy="6140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  <m:r>
                          <a:rPr lang="en-GB" sz="1400" b="0" i="1" smtClean="0">
                            <a:latin typeface="Cambria Math"/>
                          </a:rPr>
                          <m:t>       </m:t>
                        </m:r>
                        <m:r>
                          <a:rPr lang="en-GB" sz="1400" b="0" i="1" smtClean="0">
                            <a:latin typeface="Cambria Math"/>
                            <a:ea typeface="Cambria Math"/>
                          </a:rPr>
                          <m:t>⊙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278" y="1325910"/>
                  <a:ext cx="1340687" cy="6140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8182" t="-115842" r="-37727" b="-16633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Parallélogramme 42"/>
            <p:cNvSpPr/>
            <p:nvPr/>
          </p:nvSpPr>
          <p:spPr>
            <a:xfrm rot="16200000" flipH="1">
              <a:off x="3801202" y="1578082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Parallélogramme 41"/>
            <p:cNvSpPr/>
            <p:nvPr/>
          </p:nvSpPr>
          <p:spPr>
            <a:xfrm rot="16200000" flipH="1">
              <a:off x="4419381" y="1429181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Parallélogramme 45"/>
            <p:cNvSpPr/>
            <p:nvPr/>
          </p:nvSpPr>
          <p:spPr>
            <a:xfrm rot="16200000" flipH="1">
              <a:off x="4963695" y="1429182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5018906" y="3267075"/>
            <a:ext cx="1150187" cy="539873"/>
            <a:chOff x="5018906" y="3267075"/>
            <a:chExt cx="1150187" cy="539873"/>
          </a:xfrm>
        </p:grpSpPr>
        <p:sp>
          <p:nvSpPr>
            <p:cNvPr id="10" name="ZoneTexte 9"/>
            <p:cNvSpPr txBox="1"/>
            <p:nvPr/>
          </p:nvSpPr>
          <p:spPr>
            <a:xfrm>
              <a:off x="5018906" y="3499171"/>
              <a:ext cx="11501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e</a:t>
              </a:r>
              <a:r>
                <a:rPr lang="en-GB" sz="1400" i="1" dirty="0" smtClean="0"/>
                <a:t>lement-wise</a:t>
              </a:r>
              <a:endParaRPr lang="fr-FR" i="1" dirty="0"/>
            </a:p>
          </p:txBody>
        </p:sp>
        <p:cxnSp>
          <p:nvCxnSpPr>
            <p:cNvPr id="28" name="Connecteur droit 27"/>
            <p:cNvCxnSpPr/>
            <p:nvPr/>
          </p:nvCxnSpPr>
          <p:spPr>
            <a:xfrm flipH="1">
              <a:off x="5580112" y="3267075"/>
              <a:ext cx="99169" cy="2732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5771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e 71"/>
          <p:cNvGrpSpPr/>
          <p:nvPr/>
        </p:nvGrpSpPr>
        <p:grpSpPr>
          <a:xfrm>
            <a:off x="2915816" y="2741300"/>
            <a:ext cx="298664" cy="729705"/>
            <a:chOff x="2647736" y="1052736"/>
            <a:chExt cx="298664" cy="729705"/>
          </a:xfrm>
          <a:solidFill>
            <a:srgbClr val="1F77B4"/>
          </a:solidFill>
        </p:grpSpPr>
        <p:sp>
          <p:nvSpPr>
            <p:cNvPr id="73" name="Parallélogramme 72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4" name="Connecteur droit 73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>
              <a:off x="2843808" y="1134600"/>
              <a:ext cx="2966" cy="4793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469412" y="206084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1547664" y="20608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44" name="Groupe 43"/>
          <p:cNvGrpSpPr/>
          <p:nvPr/>
        </p:nvGrpSpPr>
        <p:grpSpPr>
          <a:xfrm>
            <a:off x="365897" y="2751120"/>
            <a:ext cx="298664" cy="729705"/>
            <a:chOff x="2647736" y="1052736"/>
            <a:chExt cx="298664" cy="729705"/>
          </a:xfrm>
          <a:solidFill>
            <a:srgbClr val="FF7F0E"/>
          </a:solidFill>
        </p:grpSpPr>
        <p:sp>
          <p:nvSpPr>
            <p:cNvPr id="47" name="Parallélogramme 46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1F77B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48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e 58"/>
          <p:cNvGrpSpPr/>
          <p:nvPr/>
        </p:nvGrpSpPr>
        <p:grpSpPr>
          <a:xfrm>
            <a:off x="464326" y="2666138"/>
            <a:ext cx="298664" cy="729705"/>
            <a:chOff x="2647736" y="1052736"/>
            <a:chExt cx="298664" cy="729705"/>
          </a:xfrm>
          <a:solidFill>
            <a:srgbClr val="2CA02C">
              <a:alpha val="61961"/>
            </a:srgbClr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>
                <a:alpha val="61961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/>
            <p:cNvCxnSpPr/>
            <p:nvPr/>
          </p:nvCxnSpPr>
          <p:spPr>
            <a:xfrm flipV="1">
              <a:off x="2647736" y="1222943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2650916" y="1378741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ZoneTexte 68"/>
          <p:cNvSpPr txBox="1"/>
          <p:nvPr/>
        </p:nvSpPr>
        <p:spPr>
          <a:xfrm>
            <a:off x="3021519" y="205102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4038995" y="2051027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79" name="Groupe 78"/>
          <p:cNvGrpSpPr/>
          <p:nvPr/>
        </p:nvGrpSpPr>
        <p:grpSpPr>
          <a:xfrm>
            <a:off x="3113461" y="2569666"/>
            <a:ext cx="298664" cy="729705"/>
            <a:chOff x="2647736" y="1052736"/>
            <a:chExt cx="298664" cy="729705"/>
          </a:xfrm>
          <a:solidFill>
            <a:srgbClr val="FF7F0E">
              <a:alpha val="61961"/>
            </a:srgbClr>
          </a:solidFill>
        </p:grpSpPr>
        <p:sp>
          <p:nvSpPr>
            <p:cNvPr id="80" name="Parallélogramme 79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80"/>
            <p:cNvCxnSpPr/>
            <p:nvPr/>
          </p:nvCxnSpPr>
          <p:spPr>
            <a:xfrm flipV="1">
              <a:off x="2647736" y="1230086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2650916" y="1385884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Parallélogramme 84"/>
          <p:cNvSpPr/>
          <p:nvPr/>
        </p:nvSpPr>
        <p:spPr>
          <a:xfrm rot="16200000" flipH="1">
            <a:off x="4881265" y="2619274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5377188" y="205322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89" name="ZoneTexte 88"/>
          <p:cNvSpPr txBox="1"/>
          <p:nvPr/>
        </p:nvSpPr>
        <p:spPr>
          <a:xfrm>
            <a:off x="6239416" y="2051026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90" name="Groupe 89"/>
          <p:cNvGrpSpPr/>
          <p:nvPr/>
        </p:nvGrpSpPr>
        <p:grpSpPr>
          <a:xfrm>
            <a:off x="5269272" y="2743500"/>
            <a:ext cx="298664" cy="729705"/>
            <a:chOff x="2647736" y="1052736"/>
            <a:chExt cx="298664" cy="729705"/>
          </a:xfrm>
          <a:solidFill>
            <a:srgbClr val="1F77B4"/>
          </a:solidFill>
        </p:grpSpPr>
        <p:sp>
          <p:nvSpPr>
            <p:cNvPr id="91" name="Parallélogramme 9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e 96"/>
          <p:cNvGrpSpPr/>
          <p:nvPr/>
        </p:nvGrpSpPr>
        <p:grpSpPr>
          <a:xfrm>
            <a:off x="5564045" y="2488134"/>
            <a:ext cx="298664" cy="729705"/>
            <a:chOff x="2647736" y="1052736"/>
            <a:chExt cx="298664" cy="729705"/>
          </a:xfrm>
          <a:solidFill>
            <a:srgbClr val="FF7F0E"/>
          </a:solidFill>
        </p:grpSpPr>
        <p:sp>
          <p:nvSpPr>
            <p:cNvPr id="98" name="Parallélogramme 97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9" name="Connecteur droit 98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élogramme 15"/>
          <p:cNvSpPr/>
          <p:nvPr/>
        </p:nvSpPr>
        <p:spPr>
          <a:xfrm rot="16200000" flipH="1">
            <a:off x="1240965" y="2661466"/>
            <a:ext cx="1293263" cy="687987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" name="Groupe 103"/>
          <p:cNvGrpSpPr/>
          <p:nvPr/>
        </p:nvGrpSpPr>
        <p:grpSpPr>
          <a:xfrm>
            <a:off x="564603" y="2577152"/>
            <a:ext cx="298664" cy="729705"/>
            <a:chOff x="2647736" y="1052736"/>
            <a:chExt cx="298664" cy="729705"/>
          </a:xfrm>
          <a:solidFill>
            <a:srgbClr val="2CA02C">
              <a:alpha val="50196"/>
            </a:srgbClr>
          </a:solidFill>
        </p:grpSpPr>
        <p:sp>
          <p:nvSpPr>
            <p:cNvPr id="105" name="Parallélogramme 104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/>
            <p:nvPr/>
          </p:nvCxnSpPr>
          <p:spPr>
            <a:xfrm flipV="1">
              <a:off x="2647736" y="1227705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e 109"/>
          <p:cNvGrpSpPr/>
          <p:nvPr/>
        </p:nvGrpSpPr>
        <p:grpSpPr>
          <a:xfrm>
            <a:off x="3311016" y="2402156"/>
            <a:ext cx="298664" cy="729705"/>
            <a:chOff x="2647736" y="1052736"/>
            <a:chExt cx="298664" cy="729705"/>
          </a:xfrm>
          <a:solidFill>
            <a:srgbClr val="2CA02C">
              <a:alpha val="61961"/>
            </a:srgbClr>
          </a:solidFill>
        </p:grpSpPr>
        <p:sp>
          <p:nvSpPr>
            <p:cNvPr id="111" name="Parallélogramme 11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2" name="Connecteur droit 111"/>
            <p:cNvCxnSpPr/>
            <p:nvPr/>
          </p:nvCxnSpPr>
          <p:spPr>
            <a:xfrm flipV="1">
              <a:off x="2647736" y="1232467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H="1">
              <a:off x="2843808" y="1134600"/>
              <a:ext cx="2966" cy="4793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Parallélogramme 67"/>
          <p:cNvSpPr/>
          <p:nvPr/>
        </p:nvSpPr>
        <p:spPr>
          <a:xfrm rot="16200000" flipH="1">
            <a:off x="3936613" y="2722476"/>
            <a:ext cx="883316" cy="469905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/>
          <p:cNvGrpSpPr/>
          <p:nvPr/>
        </p:nvGrpSpPr>
        <p:grpSpPr>
          <a:xfrm>
            <a:off x="6493330" y="2669512"/>
            <a:ext cx="219214" cy="453281"/>
            <a:chOff x="7355159" y="2848812"/>
            <a:chExt cx="219214" cy="453281"/>
          </a:xfrm>
        </p:grpSpPr>
        <p:sp>
          <p:nvSpPr>
            <p:cNvPr id="86" name="Parallélogramme 85"/>
            <p:cNvSpPr/>
            <p:nvPr/>
          </p:nvSpPr>
          <p:spPr>
            <a:xfrm rot="16200000" flipH="1">
              <a:off x="7238125" y="2965846"/>
              <a:ext cx="453281" cy="219214"/>
            </a:xfrm>
            <a:prstGeom prst="parallelogram">
              <a:avLst>
                <a:gd name="adj" fmla="val 86531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Parallélogramme 87"/>
            <p:cNvSpPr/>
            <p:nvPr/>
          </p:nvSpPr>
          <p:spPr>
            <a:xfrm rot="16200000" flipH="1">
              <a:off x="7306063" y="3029148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rgbClr val="1F77B4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Parallélogramme 95"/>
            <p:cNvSpPr/>
            <p:nvPr/>
          </p:nvSpPr>
          <p:spPr>
            <a:xfrm rot="16200000" flipH="1">
              <a:off x="7377423" y="2966903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Parallélogramme 116"/>
            <p:cNvSpPr/>
            <p:nvPr/>
          </p:nvSpPr>
          <p:spPr>
            <a:xfrm rot="16200000" flipH="1">
              <a:off x="7449055" y="2905757"/>
              <a:ext cx="172955" cy="70767"/>
            </a:xfrm>
            <a:prstGeom prst="parallelogram">
              <a:avLst>
                <a:gd name="adj" fmla="val 86531"/>
              </a:avLst>
            </a:prstGeom>
            <a:solidFill>
              <a:srgbClr val="2CA02C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8" name="Groupe 117"/>
          <p:cNvGrpSpPr/>
          <p:nvPr/>
        </p:nvGrpSpPr>
        <p:grpSpPr>
          <a:xfrm>
            <a:off x="5859534" y="2229151"/>
            <a:ext cx="298664" cy="729705"/>
            <a:chOff x="2647736" y="1052736"/>
            <a:chExt cx="298664" cy="729705"/>
          </a:xfrm>
          <a:solidFill>
            <a:srgbClr val="2CA02C"/>
          </a:solidFill>
        </p:grpSpPr>
        <p:sp>
          <p:nvSpPr>
            <p:cNvPr id="119" name="Parallélogramme 118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2647736" y="1232467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Parallélogramme 123"/>
          <p:cNvSpPr/>
          <p:nvPr/>
        </p:nvSpPr>
        <p:spPr>
          <a:xfrm rot="16200000" flipH="1">
            <a:off x="2523846" y="2619273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Parallélogramme 124"/>
          <p:cNvSpPr/>
          <p:nvPr/>
        </p:nvSpPr>
        <p:spPr>
          <a:xfrm rot="16200000" flipH="1">
            <a:off x="-23692" y="2626894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/>
          <p:cNvSpPr txBox="1"/>
          <p:nvPr/>
        </p:nvSpPr>
        <p:spPr>
          <a:xfrm>
            <a:off x="971600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1</a:t>
            </a:r>
            <a:endParaRPr lang="fr-FR" sz="1400" b="1" dirty="0"/>
          </a:p>
        </p:txBody>
      </p:sp>
      <p:sp>
        <p:nvSpPr>
          <p:cNvPr id="127" name="ZoneTexte 126"/>
          <p:cNvSpPr txBox="1"/>
          <p:nvPr/>
        </p:nvSpPr>
        <p:spPr>
          <a:xfrm>
            <a:off x="3496467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2</a:t>
            </a:r>
            <a:endParaRPr lang="fr-FR" sz="1400" b="1" dirty="0"/>
          </a:p>
        </p:txBody>
      </p:sp>
      <p:sp>
        <p:nvSpPr>
          <p:cNvPr id="128" name="ZoneTexte 127"/>
          <p:cNvSpPr txBox="1"/>
          <p:nvPr/>
        </p:nvSpPr>
        <p:spPr>
          <a:xfrm>
            <a:off x="5780128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3</a:t>
            </a:r>
            <a:endParaRPr lang="fr-FR" sz="1400" b="1" dirty="0"/>
          </a:p>
        </p:txBody>
      </p:sp>
      <p:sp>
        <p:nvSpPr>
          <p:cNvPr id="132" name="Parallélogramme 131"/>
          <p:cNvSpPr/>
          <p:nvPr/>
        </p:nvSpPr>
        <p:spPr>
          <a:xfrm rot="16200000" flipH="1">
            <a:off x="4091359" y="2911845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Parallélogramme 132"/>
          <p:cNvSpPr/>
          <p:nvPr/>
        </p:nvSpPr>
        <p:spPr>
          <a:xfrm rot="16200000" flipH="1">
            <a:off x="4162719" y="2849600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Parallélogramme 133"/>
          <p:cNvSpPr/>
          <p:nvPr/>
        </p:nvSpPr>
        <p:spPr>
          <a:xfrm rot="16200000" flipH="1">
            <a:off x="4234351" y="2788454"/>
            <a:ext cx="172955" cy="70767"/>
          </a:xfrm>
          <a:prstGeom prst="parallelogram">
            <a:avLst>
              <a:gd name="adj" fmla="val 86531"/>
            </a:avLst>
          </a:prstGeom>
          <a:solidFill>
            <a:srgbClr val="2CA02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Parallélogramme 134"/>
          <p:cNvSpPr/>
          <p:nvPr/>
        </p:nvSpPr>
        <p:spPr>
          <a:xfrm rot="16200000" flipH="1">
            <a:off x="1492935" y="2946712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Parallélogramme 135"/>
          <p:cNvSpPr/>
          <p:nvPr/>
        </p:nvSpPr>
        <p:spPr>
          <a:xfrm rot="16200000" flipH="1">
            <a:off x="1564295" y="2884467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Parallélogramme 136"/>
          <p:cNvSpPr/>
          <p:nvPr/>
        </p:nvSpPr>
        <p:spPr>
          <a:xfrm rot="16200000" flipH="1">
            <a:off x="1635927" y="2823321"/>
            <a:ext cx="172955" cy="70767"/>
          </a:xfrm>
          <a:prstGeom prst="parallelogram">
            <a:avLst>
              <a:gd name="adj" fmla="val 86531"/>
            </a:avLst>
          </a:prstGeom>
          <a:solidFill>
            <a:srgbClr val="2CA02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440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élogramme 15"/>
          <p:cNvSpPr/>
          <p:nvPr/>
        </p:nvSpPr>
        <p:spPr>
          <a:xfrm rot="16200000" flipH="1">
            <a:off x="4772330" y="2521757"/>
            <a:ext cx="2291094" cy="1340693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485431" y="2509563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2771800" y="2262334"/>
            <a:ext cx="849745" cy="2081936"/>
            <a:chOff x="1342604" y="1808503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3059832" y="2019376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Parallélogramme 147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ouvrante 10"/>
          <p:cNvSpPr/>
          <p:nvPr/>
        </p:nvSpPr>
        <p:spPr>
          <a:xfrm rot="3111792">
            <a:off x="2467601" y="2820864"/>
            <a:ext cx="167710" cy="366112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Parallélogramme 146"/>
          <p:cNvSpPr/>
          <p:nvPr/>
        </p:nvSpPr>
        <p:spPr>
          <a:xfrm rot="16200000" flipH="1">
            <a:off x="5441424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Parallélogramme 145"/>
          <p:cNvSpPr/>
          <p:nvPr/>
        </p:nvSpPr>
        <p:spPr>
          <a:xfrm rot="16200000" flipH="1">
            <a:off x="5289024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" name="Connecteur droit 150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36151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ZoneTexte 152"/>
          <p:cNvSpPr txBox="1"/>
          <p:nvPr/>
        </p:nvSpPr>
        <p:spPr>
          <a:xfrm>
            <a:off x="2246079" y="25469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1</a:t>
            </a:r>
            <a:endParaRPr lang="fr-FR" sz="2400" b="1" dirty="0"/>
          </a:p>
        </p:txBody>
      </p:sp>
      <p:sp>
        <p:nvSpPr>
          <p:cNvPr id="154" name="ZoneTexte 153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155" name="ZoneTexte 154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366553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2485431" y="2519087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3050531" y="2026842"/>
            <a:ext cx="849745" cy="2081936"/>
            <a:chOff x="1342604" y="1808503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3615631" y="1538281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Parallélogramme 145"/>
          <p:cNvSpPr/>
          <p:nvPr/>
        </p:nvSpPr>
        <p:spPr>
          <a:xfrm rot="16200000" flipH="1">
            <a:off x="5297907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Parallélogramme 146"/>
          <p:cNvSpPr/>
          <p:nvPr/>
        </p:nvSpPr>
        <p:spPr>
          <a:xfrm rot="16200000" flipH="1">
            <a:off x="5450307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Parallélogramme 147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Parallélogramme 26"/>
          <p:cNvSpPr/>
          <p:nvPr/>
        </p:nvSpPr>
        <p:spPr>
          <a:xfrm rot="16200000" flipH="1">
            <a:off x="4885511" y="2853768"/>
            <a:ext cx="1564848" cy="832465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ccolade ouvrante 31"/>
          <p:cNvSpPr/>
          <p:nvPr/>
        </p:nvSpPr>
        <p:spPr>
          <a:xfrm rot="2964757">
            <a:off x="2614169" y="2512483"/>
            <a:ext cx="167710" cy="746706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398106" y="24208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  <a:endParaRPr lang="fr-FR" sz="2400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45034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567766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élogramme 15"/>
          <p:cNvSpPr/>
          <p:nvPr/>
        </p:nvSpPr>
        <p:spPr>
          <a:xfrm rot="16200000" flipH="1">
            <a:off x="4986977" y="3082869"/>
            <a:ext cx="1017332" cy="456969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Parallélogramme 124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485431" y="2510141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3333763" y="1775197"/>
            <a:ext cx="849745" cy="2081936"/>
            <a:chOff x="1342604" y="1815420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34679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4183508" y="1040831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Parallélogramme 145"/>
          <p:cNvSpPr/>
          <p:nvPr/>
        </p:nvSpPr>
        <p:spPr>
          <a:xfrm rot="16200000" flipH="1">
            <a:off x="5308653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Parallélogramme 146"/>
          <p:cNvSpPr/>
          <p:nvPr/>
        </p:nvSpPr>
        <p:spPr>
          <a:xfrm rot="16200000" flipH="1">
            <a:off x="5461053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ouvrante 30"/>
          <p:cNvSpPr/>
          <p:nvPr/>
        </p:nvSpPr>
        <p:spPr>
          <a:xfrm rot="2964757">
            <a:off x="2731483" y="2218853"/>
            <a:ext cx="167710" cy="1108825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503650" y="23192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fr-FR" sz="2400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55780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2013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212381" y="4771682"/>
            <a:ext cx="3079288" cy="1432928"/>
            <a:chOff x="3212380" y="5092416"/>
            <a:chExt cx="3079288" cy="1432928"/>
          </a:xfrm>
        </p:grpSpPr>
        <p:sp>
          <p:nvSpPr>
            <p:cNvPr id="19" name="Arrondir un rectangle avec un coin du même côté 18"/>
            <p:cNvSpPr/>
            <p:nvPr/>
          </p:nvSpPr>
          <p:spPr>
            <a:xfrm>
              <a:off x="3212380" y="5092416"/>
              <a:ext cx="3079288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Decision rule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2380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Threshold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1668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Machine learning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1668" y="5679216"/>
              <a:ext cx="1440000" cy="846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kNN</a:t>
              </a:r>
              <a:endParaRPr lang="en-GB" sz="1200" dirty="0" smtClean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SVM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HMM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Decision Tree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4492312" y="4477108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3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élogramme 8"/>
          <p:cNvSpPr/>
          <p:nvPr/>
        </p:nvSpPr>
        <p:spPr>
          <a:xfrm rot="16200000" flipH="1">
            <a:off x="570797" y="2603376"/>
            <a:ext cx="1893466" cy="1007282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arallélogramme 15"/>
          <p:cNvSpPr/>
          <p:nvPr/>
        </p:nvSpPr>
        <p:spPr>
          <a:xfrm rot="16200000" flipH="1">
            <a:off x="2559467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5" name="Connecteur droit 44"/>
          <p:cNvCxnSpPr/>
          <p:nvPr/>
        </p:nvCxnSpPr>
        <p:spPr>
          <a:xfrm>
            <a:off x="1310286" y="2775970"/>
            <a:ext cx="1618652" cy="2124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87969" y="2060848"/>
            <a:ext cx="11913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 channel</a:t>
            </a:r>
            <a:endParaRPr lang="fr-FR" sz="1400" b="1" dirty="0"/>
          </a:p>
        </p:txBody>
      </p:sp>
      <p:sp>
        <p:nvSpPr>
          <p:cNvPr id="39" name="Parallélogramme 38"/>
          <p:cNvSpPr/>
          <p:nvPr/>
        </p:nvSpPr>
        <p:spPr>
          <a:xfrm rot="16200000" flipH="1">
            <a:off x="797628" y="2993017"/>
            <a:ext cx="729705" cy="295612"/>
          </a:xfrm>
          <a:prstGeom prst="parallelogram">
            <a:avLst>
              <a:gd name="adj" fmla="val 86531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1014674" y="3023101"/>
            <a:ext cx="1842826" cy="225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1310837" y="3100388"/>
            <a:ext cx="1625244" cy="15522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élogramme 50"/>
          <p:cNvSpPr/>
          <p:nvPr/>
        </p:nvSpPr>
        <p:spPr>
          <a:xfrm rot="16200000" flipH="1">
            <a:off x="2811545" y="3034387"/>
            <a:ext cx="174685" cy="70767"/>
          </a:xfrm>
          <a:prstGeom prst="parallelogram">
            <a:avLst>
              <a:gd name="adj" fmla="val 86531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1015225" y="3150394"/>
            <a:ext cx="1842275" cy="36028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4045937" y="2708920"/>
            <a:ext cx="1589101" cy="792726"/>
            <a:chOff x="3903162" y="1437138"/>
            <a:chExt cx="1589101" cy="792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3916255" y="1443943"/>
                  <a:ext cx="1576008" cy="7859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𝑚𝑎𝑥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GB" sz="1400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  <m:r>
                              <a:rPr lang="en-GB" sz="1400" b="0" i="1" smtClean="0">
                                <a:latin typeface="Cambria Math"/>
                              </a:rPr>
                              <m:t>     </m:t>
                            </m:r>
                          </m:e>
                        </m:d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255" y="1443943"/>
                  <a:ext cx="1576008" cy="78592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Parallélogramme 42"/>
            <p:cNvSpPr/>
            <p:nvPr/>
          </p:nvSpPr>
          <p:spPr>
            <a:xfrm rot="16200000" flipH="1">
              <a:off x="3851203" y="1807201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Parallélogramme 41"/>
            <p:cNvSpPr/>
            <p:nvPr/>
          </p:nvSpPr>
          <p:spPr>
            <a:xfrm rot="16200000" flipH="1">
              <a:off x="4629697" y="1654185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2885956" y="2060847"/>
            <a:ext cx="13260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 channel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4247488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2915816" y="2420888"/>
            <a:ext cx="504056" cy="1098416"/>
          </a:xfrm>
          <a:prstGeom prst="straightConnector1">
            <a:avLst/>
          </a:prstGeom>
          <a:ln w="12700">
            <a:solidFill>
              <a:srgbClr val="FF7F0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230819" y="3568529"/>
                <a:ext cx="64492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819" y="3568529"/>
                <a:ext cx="644920" cy="380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354166" y="2021776"/>
                <a:ext cx="86453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166" y="2021776"/>
                <a:ext cx="864532" cy="3808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421745" y="3460529"/>
                <a:ext cx="1354794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>
                            <a:latin typeface="Cambria Math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Θ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𝐽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45" y="3460529"/>
                <a:ext cx="1354794" cy="387927"/>
              </a:xfrm>
              <a:prstGeom prst="rect">
                <a:avLst/>
              </a:prstGeom>
              <a:blipFill rotWithShape="1"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 flipV="1">
            <a:off x="2915816" y="3284984"/>
            <a:ext cx="1944216" cy="234320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2869999" y="346052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3411775" y="2212181"/>
            <a:ext cx="1905556" cy="22129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4832474" y="2209800"/>
            <a:ext cx="489620" cy="107518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2926556" y="2201497"/>
            <a:ext cx="2409974" cy="13084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501092" y="2665326"/>
                <a:ext cx="77476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092" y="2665326"/>
                <a:ext cx="774764" cy="380810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/>
          <p:cNvCxnSpPr/>
          <p:nvPr/>
        </p:nvCxnSpPr>
        <p:spPr>
          <a:xfrm flipV="1">
            <a:off x="2935015" y="4789835"/>
            <a:ext cx="504056" cy="1098416"/>
          </a:xfrm>
          <a:prstGeom prst="straightConnector1">
            <a:avLst/>
          </a:prstGeom>
          <a:ln w="12700">
            <a:solidFill>
              <a:srgbClr val="FF7F0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250018" y="5937476"/>
                <a:ext cx="64492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018" y="5937476"/>
                <a:ext cx="644920" cy="3808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5225008" y="5047465"/>
                <a:ext cx="86453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08" y="5047465"/>
                <a:ext cx="864532" cy="3808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505057" y="4481233"/>
                <a:ext cx="2167709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>
                            <a:latin typeface="Cambria Math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Θ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𝐽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</a:rPr>
                      <m:t>𝛽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(</m:t>
                        </m:r>
                        <m:r>
                          <a:rPr lang="en-GB" i="1">
                            <a:latin typeface="Cambria Math"/>
                          </a:rPr>
                          <m:t>𝑞</m:t>
                        </m:r>
                        <m:r>
                          <a:rPr lang="en-GB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057" y="4481233"/>
                <a:ext cx="2167709" cy="387927"/>
              </a:xfrm>
              <a:prstGeom prst="rect">
                <a:avLst/>
              </a:prstGeom>
              <a:blipFill rotWithShape="1">
                <a:blip r:embed="rId8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>
            <a:off x="3436144" y="4800600"/>
            <a:ext cx="1783928" cy="428600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889198" y="582947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945755" y="5224678"/>
            <a:ext cx="2274317" cy="6542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2541350" y="5034273"/>
                <a:ext cx="77476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350" y="5034273"/>
                <a:ext cx="774764" cy="380810"/>
              </a:xfrm>
              <a:prstGeom prst="rect">
                <a:avLst/>
              </a:prstGeom>
              <a:blipFill rotWithShape="1"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24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15616" y="4149080"/>
            <a:ext cx="1080120" cy="295095"/>
            <a:chOff x="1115616" y="4149080"/>
            <a:chExt cx="1080120" cy="295095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115616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71551" y="4149080"/>
              <a:ext cx="0" cy="295095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3203848" y="4149080"/>
            <a:ext cx="1080120" cy="295095"/>
            <a:chOff x="3644280" y="4149080"/>
            <a:chExt cx="1080120" cy="295095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1895457" y="3359087"/>
            <a:ext cx="1602178" cy="1189229"/>
          </a:xfrm>
          <a:prstGeom prst="arc">
            <a:avLst>
              <a:gd name="adj1" fmla="val 10831390"/>
              <a:gd name="adj2" fmla="val 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/>
          <p:cNvSpPr/>
          <p:nvPr/>
        </p:nvSpPr>
        <p:spPr>
          <a:xfrm>
            <a:off x="1625427" y="3140968"/>
            <a:ext cx="2142238" cy="1625468"/>
          </a:xfrm>
          <a:prstGeom prst="arc">
            <a:avLst>
              <a:gd name="adj1" fmla="val 10807130"/>
              <a:gd name="adj2" fmla="val 11424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/>
          <p:cNvSpPr/>
          <p:nvPr/>
        </p:nvSpPr>
        <p:spPr>
          <a:xfrm>
            <a:off x="1367500" y="2924944"/>
            <a:ext cx="2658092" cy="2209916"/>
          </a:xfrm>
          <a:prstGeom prst="arc">
            <a:avLst>
              <a:gd name="adj1" fmla="val 10994616"/>
              <a:gd name="adj2" fmla="val 21385292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854277" y="4149080"/>
            <a:ext cx="108012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410212" y="4149080"/>
            <a:ext cx="0" cy="2950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6942509" y="4149080"/>
            <a:ext cx="1080120" cy="295095"/>
            <a:chOff x="3644280" y="4149080"/>
            <a:chExt cx="1080120" cy="295095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5634117" y="3359087"/>
            <a:ext cx="378043" cy="1189229"/>
          </a:xfrm>
          <a:prstGeom prst="arc">
            <a:avLst>
              <a:gd name="adj1" fmla="val 10831390"/>
              <a:gd name="adj2" fmla="val 16651578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5364089" y="3140968"/>
            <a:ext cx="936104" cy="1625468"/>
          </a:xfrm>
          <a:prstGeom prst="arc">
            <a:avLst>
              <a:gd name="adj1" fmla="val 10807130"/>
              <a:gd name="adj2" fmla="val 1627796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/>
          <p:cNvSpPr/>
          <p:nvPr/>
        </p:nvSpPr>
        <p:spPr>
          <a:xfrm>
            <a:off x="5106161" y="2924944"/>
            <a:ext cx="1410055" cy="2209916"/>
          </a:xfrm>
          <a:prstGeom prst="arc">
            <a:avLst>
              <a:gd name="adj1" fmla="val 10994616"/>
              <a:gd name="adj2" fmla="val 1628325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c 30"/>
          <p:cNvSpPr/>
          <p:nvPr/>
        </p:nvSpPr>
        <p:spPr>
          <a:xfrm flipH="1">
            <a:off x="6516215" y="3359086"/>
            <a:ext cx="682299" cy="1189229"/>
          </a:xfrm>
          <a:prstGeom prst="arc">
            <a:avLst>
              <a:gd name="adj1" fmla="val 10831390"/>
              <a:gd name="adj2" fmla="val 16016793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flipH="1">
            <a:off x="6398836" y="3140967"/>
            <a:ext cx="1091241" cy="1625468"/>
          </a:xfrm>
          <a:prstGeom prst="arc">
            <a:avLst>
              <a:gd name="adj1" fmla="val 10807130"/>
              <a:gd name="adj2" fmla="val 13947056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c 32"/>
          <p:cNvSpPr/>
          <p:nvPr/>
        </p:nvSpPr>
        <p:spPr>
          <a:xfrm flipH="1">
            <a:off x="6414557" y="2924943"/>
            <a:ext cx="1354013" cy="2209916"/>
          </a:xfrm>
          <a:prstGeom prst="arc">
            <a:avLst>
              <a:gd name="adj1" fmla="val 10994616"/>
              <a:gd name="adj2" fmla="val 17407478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88" y="2411553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57" y="1556792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/>
          <p:cNvSpPr txBox="1"/>
          <p:nvPr/>
        </p:nvSpPr>
        <p:spPr>
          <a:xfrm>
            <a:off x="1181673" y="44441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407918" y="4458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332649" y="2996952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0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15616" y="4149080"/>
            <a:ext cx="1080120" cy="295095"/>
            <a:chOff x="1115616" y="4149080"/>
            <a:chExt cx="1080120" cy="295095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115616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71551" y="4149080"/>
              <a:ext cx="0" cy="295095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3203848" y="4149080"/>
            <a:ext cx="1080120" cy="295095"/>
            <a:chOff x="3644280" y="4149080"/>
            <a:chExt cx="1080120" cy="295095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1895457" y="3359087"/>
            <a:ext cx="1602178" cy="1189229"/>
          </a:xfrm>
          <a:prstGeom prst="arc">
            <a:avLst>
              <a:gd name="adj1" fmla="val 10831390"/>
              <a:gd name="adj2" fmla="val 0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/>
          <p:cNvSpPr/>
          <p:nvPr/>
        </p:nvSpPr>
        <p:spPr>
          <a:xfrm>
            <a:off x="1625427" y="3140968"/>
            <a:ext cx="2142238" cy="1625468"/>
          </a:xfrm>
          <a:prstGeom prst="arc">
            <a:avLst>
              <a:gd name="adj1" fmla="val 10807130"/>
              <a:gd name="adj2" fmla="val 11424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/>
          <p:cNvSpPr/>
          <p:nvPr/>
        </p:nvSpPr>
        <p:spPr>
          <a:xfrm>
            <a:off x="1367500" y="2924944"/>
            <a:ext cx="2658092" cy="2209916"/>
          </a:xfrm>
          <a:prstGeom prst="arc">
            <a:avLst>
              <a:gd name="adj1" fmla="val 10994616"/>
              <a:gd name="adj2" fmla="val 21385292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854277" y="4149080"/>
            <a:ext cx="108012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410212" y="4149080"/>
            <a:ext cx="0" cy="2950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6942509" y="4149080"/>
            <a:ext cx="1080120" cy="295095"/>
            <a:chOff x="3644280" y="4149080"/>
            <a:chExt cx="1080120" cy="295095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5634117" y="3359087"/>
            <a:ext cx="378043" cy="1189229"/>
          </a:xfrm>
          <a:prstGeom prst="arc">
            <a:avLst>
              <a:gd name="adj1" fmla="val 10831390"/>
              <a:gd name="adj2" fmla="val 16651578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5364089" y="3140968"/>
            <a:ext cx="936104" cy="1625468"/>
          </a:xfrm>
          <a:prstGeom prst="arc">
            <a:avLst>
              <a:gd name="adj1" fmla="val 10807130"/>
              <a:gd name="adj2" fmla="val 16277961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/>
          <p:cNvSpPr/>
          <p:nvPr/>
        </p:nvSpPr>
        <p:spPr>
          <a:xfrm>
            <a:off x="5106161" y="2924944"/>
            <a:ext cx="1410055" cy="2209916"/>
          </a:xfrm>
          <a:prstGeom prst="arc">
            <a:avLst>
              <a:gd name="adj1" fmla="val 10994616"/>
              <a:gd name="adj2" fmla="val 16283250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c 30"/>
          <p:cNvSpPr/>
          <p:nvPr/>
        </p:nvSpPr>
        <p:spPr>
          <a:xfrm flipH="1">
            <a:off x="6516215" y="3359086"/>
            <a:ext cx="682299" cy="1189229"/>
          </a:xfrm>
          <a:prstGeom prst="arc">
            <a:avLst>
              <a:gd name="adj1" fmla="val 10831390"/>
              <a:gd name="adj2" fmla="val 16016793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flipH="1">
            <a:off x="6398836" y="3140967"/>
            <a:ext cx="1091241" cy="1625468"/>
          </a:xfrm>
          <a:prstGeom prst="arc">
            <a:avLst>
              <a:gd name="adj1" fmla="val 10807130"/>
              <a:gd name="adj2" fmla="val 13947056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c 32"/>
          <p:cNvSpPr/>
          <p:nvPr/>
        </p:nvSpPr>
        <p:spPr>
          <a:xfrm flipH="1">
            <a:off x="6414557" y="2924943"/>
            <a:ext cx="1354013" cy="2209916"/>
          </a:xfrm>
          <a:prstGeom prst="arc">
            <a:avLst>
              <a:gd name="adj1" fmla="val 10994616"/>
              <a:gd name="adj2" fmla="val 17407478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88" y="2411553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57" y="1556792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/>
          <p:cNvSpPr txBox="1"/>
          <p:nvPr/>
        </p:nvSpPr>
        <p:spPr>
          <a:xfrm>
            <a:off x="1181673" y="44441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407918" y="4458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332649" y="2996952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6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971812" y="4483934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21" name="Cylindre 20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427984" y="4483934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8" name="Cylindre 17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ylindre 18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709108" y="3985883"/>
            <a:ext cx="2016224" cy="2088232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4" name="Cylindre 3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ylindre 4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678992" y="5810363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2" name="Cylindre 11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Cylindre 12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138268" y="5810362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5" name="Cylindre 14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Cylindre 15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ube 6"/>
          <p:cNvSpPr/>
          <p:nvPr/>
        </p:nvSpPr>
        <p:spPr>
          <a:xfrm>
            <a:off x="683568" y="4414918"/>
            <a:ext cx="4037024" cy="1530170"/>
          </a:xfrm>
          <a:prstGeom prst="cube">
            <a:avLst>
              <a:gd name="adj" fmla="val 87579"/>
            </a:avLst>
          </a:prstGeom>
          <a:solidFill>
            <a:schemeClr val="bg1">
              <a:lumMod val="7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3854054" y="5277626"/>
            <a:ext cx="1503660" cy="52763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924324" y="5585048"/>
            <a:ext cx="720080" cy="72008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9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971812" y="4483934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21" name="Cylindre 20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427984" y="4483934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8" name="Cylindre 17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ylindre 18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709108" y="3985883"/>
            <a:ext cx="2016224" cy="2088232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4" name="Cylindre 3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ylindre 4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678992" y="5810363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2" name="Cylindre 11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Cylindre 12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138268" y="5810362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5" name="Cylindre 14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Cylindre 15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ube 6"/>
          <p:cNvSpPr/>
          <p:nvPr/>
        </p:nvSpPr>
        <p:spPr>
          <a:xfrm>
            <a:off x="683568" y="4414918"/>
            <a:ext cx="4037024" cy="1530170"/>
          </a:xfrm>
          <a:prstGeom prst="cube">
            <a:avLst>
              <a:gd name="adj" fmla="val 87579"/>
            </a:avLst>
          </a:prstGeom>
          <a:solidFill>
            <a:schemeClr val="bg1">
              <a:lumMod val="7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3854054" y="5277626"/>
            <a:ext cx="1503660" cy="52763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924324" y="5585048"/>
            <a:ext cx="720080" cy="72008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54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6980</TotalTime>
  <Words>692</Words>
  <Application>Microsoft Office PowerPoint</Application>
  <PresentationFormat>Affichage à l'écran (4:3)</PresentationFormat>
  <Paragraphs>317</Paragraphs>
  <Slides>51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ludo</dc:creator>
  <cp:lastModifiedBy>ludo</cp:lastModifiedBy>
  <cp:revision>207</cp:revision>
  <dcterms:created xsi:type="dcterms:W3CDTF">2019-09-16T15:35:37Z</dcterms:created>
  <dcterms:modified xsi:type="dcterms:W3CDTF">2020-06-26T17:30:22Z</dcterms:modified>
</cp:coreProperties>
</file>