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5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311" r:id="rId34"/>
    <p:sldId id="296" r:id="rId35"/>
    <p:sldId id="292" r:id="rId36"/>
    <p:sldId id="297" r:id="rId37"/>
    <p:sldId id="293" r:id="rId38"/>
    <p:sldId id="295" r:id="rId39"/>
    <p:sldId id="323" r:id="rId40"/>
    <p:sldId id="324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13" r:id="rId51"/>
    <p:sldId id="316" r:id="rId52"/>
    <p:sldId id="312" r:id="rId53"/>
    <p:sldId id="314" r:id="rId54"/>
    <p:sldId id="315" r:id="rId55"/>
    <p:sldId id="317" r:id="rId56"/>
    <p:sldId id="318" r:id="rId57"/>
    <p:sldId id="319" r:id="rId58"/>
    <p:sldId id="320" r:id="rId59"/>
    <p:sldId id="322" r:id="rId60"/>
    <p:sldId id="352" r:id="rId61"/>
    <p:sldId id="353" r:id="rId62"/>
    <p:sldId id="354" r:id="rId63"/>
    <p:sldId id="355" r:id="rId64"/>
    <p:sldId id="356" r:id="rId65"/>
    <p:sldId id="336" r:id="rId66"/>
    <p:sldId id="335" r:id="rId67"/>
    <p:sldId id="338" r:id="rId68"/>
    <p:sldId id="339" r:id="rId69"/>
    <p:sldId id="340" r:id="rId70"/>
    <p:sldId id="341" r:id="rId71"/>
    <p:sldId id="357" r:id="rId72"/>
    <p:sldId id="358" r:id="rId73"/>
    <p:sldId id="359" r:id="rId74"/>
    <p:sldId id="360" r:id="rId75"/>
    <p:sldId id="367" r:id="rId76"/>
    <p:sldId id="362" r:id="rId77"/>
    <p:sldId id="363" r:id="rId78"/>
    <p:sldId id="366" r:id="rId79"/>
    <p:sldId id="364" r:id="rId80"/>
    <p:sldId id="368" r:id="rId81"/>
    <p:sldId id="289" r:id="rId82"/>
    <p:sldId id="267" r:id="rId83"/>
    <p:sldId id="268" r:id="rId84"/>
    <p:sldId id="269" r:id="rId85"/>
    <p:sldId id="307" r:id="rId86"/>
    <p:sldId id="290" r:id="rId87"/>
    <p:sldId id="300" r:id="rId88"/>
    <p:sldId id="302" r:id="rId89"/>
    <p:sldId id="304" r:id="rId90"/>
    <p:sldId id="306" r:id="rId91"/>
    <p:sldId id="305" r:id="rId92"/>
    <p:sldId id="301" r:id="rId93"/>
    <p:sldId id="303" r:id="rId9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47A1DF"/>
    <a:srgbClr val="EE76E5"/>
    <a:srgbClr val="2CA02C"/>
    <a:srgbClr val="D62728"/>
    <a:srgbClr val="88C2EA"/>
    <a:srgbClr val="FFDAB9"/>
    <a:srgbClr val="FFB67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0" autoAdjust="0"/>
    <p:restoredTop sz="94725" autoAdjust="0"/>
  </p:normalViewPr>
  <p:slideViewPr>
    <p:cSldViewPr>
      <p:cViewPr>
        <p:scale>
          <a:sx n="125" d="100"/>
          <a:sy n="125" d="100"/>
        </p:scale>
        <p:origin x="-1368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1876" y="4123678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4123678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2806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58880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26003" y="4047112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411760" y="3619624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269716" y="3619624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212690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468764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5888" y="3553774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9019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66975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9949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6602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33146" y="4047806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1932196">
            <a:off x="2280329" y="3622677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3060804" y="4320462"/>
            <a:ext cx="134368" cy="124823"/>
            <a:chOff x="1496544" y="3203904"/>
            <a:chExt cx="178845" cy="16614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2344967">
            <a:off x="3011880" y="4132575"/>
            <a:ext cx="479313" cy="536638"/>
          </a:xfrm>
          <a:prstGeom prst="arc">
            <a:avLst>
              <a:gd name="adj1" fmla="val 14729346"/>
              <a:gd name="adj2" fmla="val 21478577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F77B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sz="1200" b="1" dirty="0" smtClean="0">
                    <a:solidFill>
                      <a:srgbClr val="1F77B4"/>
                    </a:solidFill>
                  </a:rPr>
                  <a:t>?</a:t>
                </a:r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45652" y="4809612"/>
            <a:ext cx="21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p:cxnSp>
          <p:nvCxnSpPr>
            <p:cNvPr id="23" name="Connecteur droit avec flèche 22"/>
            <p:cNvCxnSpPr/>
            <p:nvPr/>
          </p:nvCxnSpPr>
          <p:spPr>
            <a:xfrm flipV="1">
              <a:off x="2545652" y="4809612"/>
              <a:ext cx="21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4026911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4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008726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1149</Words>
  <Application>Microsoft Office PowerPoint</Application>
  <PresentationFormat>Affichage à l'écran (4:3)</PresentationFormat>
  <Paragraphs>381</Paragraphs>
  <Slides>93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93</vt:i4>
      </vt:variant>
    </vt:vector>
  </HeadingPairs>
  <TitlesOfParts>
    <vt:vector size="9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243</cp:revision>
  <dcterms:created xsi:type="dcterms:W3CDTF">2019-09-16T15:35:37Z</dcterms:created>
  <dcterms:modified xsi:type="dcterms:W3CDTF">2020-07-06T16:37:21Z</dcterms:modified>
</cp:coreProperties>
</file>