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377" r:id="rId33"/>
    <p:sldId id="378" r:id="rId34"/>
    <p:sldId id="379" r:id="rId35"/>
    <p:sldId id="380" r:id="rId36"/>
    <p:sldId id="274" r:id="rId37"/>
    <p:sldId id="311" r:id="rId38"/>
    <p:sldId id="369" r:id="rId39"/>
    <p:sldId id="370" r:id="rId40"/>
    <p:sldId id="371" r:id="rId41"/>
    <p:sldId id="373" r:id="rId42"/>
    <p:sldId id="376" r:id="rId43"/>
    <p:sldId id="296" r:id="rId44"/>
    <p:sldId id="292" r:id="rId45"/>
    <p:sldId id="297" r:id="rId46"/>
    <p:sldId id="293" r:id="rId47"/>
    <p:sldId id="295" r:id="rId48"/>
    <p:sldId id="323" r:id="rId49"/>
    <p:sldId id="324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13" r:id="rId60"/>
    <p:sldId id="316" r:id="rId61"/>
    <p:sldId id="312" r:id="rId62"/>
    <p:sldId id="314" r:id="rId63"/>
    <p:sldId id="315" r:id="rId64"/>
    <p:sldId id="317" r:id="rId65"/>
    <p:sldId id="318" r:id="rId66"/>
    <p:sldId id="319" r:id="rId67"/>
    <p:sldId id="320" r:id="rId68"/>
    <p:sldId id="322" r:id="rId69"/>
    <p:sldId id="352" r:id="rId70"/>
    <p:sldId id="353" r:id="rId71"/>
    <p:sldId id="354" r:id="rId72"/>
    <p:sldId id="355" r:id="rId73"/>
    <p:sldId id="356" r:id="rId74"/>
    <p:sldId id="336" r:id="rId75"/>
    <p:sldId id="335" r:id="rId76"/>
    <p:sldId id="338" r:id="rId77"/>
    <p:sldId id="339" r:id="rId78"/>
    <p:sldId id="340" r:id="rId79"/>
    <p:sldId id="341" r:id="rId80"/>
    <p:sldId id="357" r:id="rId81"/>
    <p:sldId id="358" r:id="rId82"/>
    <p:sldId id="359" r:id="rId83"/>
    <p:sldId id="360" r:id="rId84"/>
    <p:sldId id="367" r:id="rId85"/>
    <p:sldId id="362" r:id="rId86"/>
    <p:sldId id="363" r:id="rId87"/>
    <p:sldId id="366" r:id="rId88"/>
    <p:sldId id="364" r:id="rId89"/>
    <p:sldId id="368" r:id="rId90"/>
    <p:sldId id="289" r:id="rId91"/>
    <p:sldId id="267" r:id="rId92"/>
    <p:sldId id="268" r:id="rId93"/>
    <p:sldId id="269" r:id="rId94"/>
    <p:sldId id="307" r:id="rId95"/>
    <p:sldId id="290" r:id="rId96"/>
    <p:sldId id="300" r:id="rId97"/>
    <p:sldId id="302" r:id="rId98"/>
    <p:sldId id="304" r:id="rId99"/>
    <p:sldId id="306" r:id="rId100"/>
    <p:sldId id="305" r:id="rId101"/>
    <p:sldId id="301" r:id="rId102"/>
    <p:sldId id="303" r:id="rId10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D62728"/>
    <a:srgbClr val="FF7F0E"/>
    <a:srgbClr val="47A1DF"/>
    <a:srgbClr val="EE76E5"/>
    <a:srgbClr val="2CA02C"/>
    <a:srgbClr val="88C2EA"/>
    <a:srgbClr val="FFDAB9"/>
    <a:srgbClr val="FFB673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0" autoAdjust="0"/>
    <p:restoredTop sz="94725" autoAdjust="0"/>
  </p:normalViewPr>
  <p:slideViewPr>
    <p:cSldViewPr>
      <p:cViewPr>
        <p:scale>
          <a:sx n="150" d="100"/>
          <a:sy n="150" d="100"/>
        </p:scale>
        <p:origin x="-192648" y="-1918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2840936"/>
            <a:ext cx="455375" cy="899031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  <a:gd name="connsiteX0" fmla="*/ 0 w 1447800"/>
              <a:gd name="connsiteY0" fmla="*/ 871667 h 1523878"/>
              <a:gd name="connsiteX1" fmla="*/ 508000 w 1447800"/>
              <a:gd name="connsiteY1" fmla="*/ 8067 h 1523878"/>
              <a:gd name="connsiteX2" fmla="*/ 882793 w 1447800"/>
              <a:gd name="connsiteY2" fmla="*/ 1505274 h 1523878"/>
              <a:gd name="connsiteX3" fmla="*/ 1447800 w 1447800"/>
              <a:gd name="connsiteY3" fmla="*/ 884367 h 152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523878">
                <a:moveTo>
                  <a:pt x="0" y="871667"/>
                </a:moveTo>
                <a:cubicBezTo>
                  <a:pt x="352425" y="868492"/>
                  <a:pt x="360868" y="-97534"/>
                  <a:pt x="508000" y="8067"/>
                </a:cubicBezTo>
                <a:cubicBezTo>
                  <a:pt x="655132" y="113668"/>
                  <a:pt x="726160" y="1359224"/>
                  <a:pt x="882793" y="1505274"/>
                </a:cubicBezTo>
                <a:cubicBezTo>
                  <a:pt x="1039426" y="1651324"/>
                  <a:pt x="1117600" y="889658"/>
                  <a:pt x="1447800" y="884367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Floor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35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3542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8283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29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 flipV="1">
            <a:off x="7367480" y="2428032"/>
            <a:ext cx="0" cy="12684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7367480" y="2912058"/>
            <a:ext cx="732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96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501008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7132973" y="3498744"/>
            <a:ext cx="5791" cy="14448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60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501008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6732240" y="3498744"/>
            <a:ext cx="5791" cy="14448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4249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3967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38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276288" y="3501008"/>
            <a:ext cx="1640494" cy="641880"/>
            <a:chOff x="2932770" y="4174140"/>
            <a:chExt cx="4680520" cy="151352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906974" y="4174140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36481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3076786" y="4678196"/>
              <a:ext cx="28803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364818" y="4174140"/>
              <a:ext cx="54215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4678196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444493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2932770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3076786" y="5183604"/>
              <a:ext cx="135539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4035182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7919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588954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732970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6245138" y="4174140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5957106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787294" y="4174140"/>
              <a:ext cx="537964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24513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732525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7056276" y="4678196"/>
              <a:ext cx="26898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366144" y="5182252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510160" y="5182252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705951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6915502" y="5183604"/>
              <a:ext cx="14401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5221585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5365602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5509616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14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6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603750" y="3641368"/>
            <a:ext cx="1518821" cy="363696"/>
            <a:chOff x="7163547" y="5206855"/>
            <a:chExt cx="1518821" cy="363696"/>
          </a:xfrm>
        </p:grpSpPr>
        <p:cxnSp>
          <p:nvCxnSpPr>
            <p:cNvPr id="3" name="Connecteur droit avec flèche 2"/>
            <p:cNvCxnSpPr/>
            <p:nvPr/>
          </p:nvCxnSpPr>
          <p:spPr>
            <a:xfrm>
              <a:off x="7163547" y="5206855"/>
              <a:ext cx="288773" cy="209807"/>
            </a:xfrm>
            <a:prstGeom prst="straightConnector1">
              <a:avLst/>
            </a:prstGeom>
            <a:ln w="19050">
              <a:solidFill>
                <a:srgbClr val="D6272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81130" y="5262774"/>
              <a:ext cx="13012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D62728"/>
                  </a:solidFill>
                </a:rPr>
                <a:t>Poor results</a:t>
              </a:r>
              <a:endParaRPr lang="en-GB" sz="1400" b="1" dirty="0">
                <a:solidFill>
                  <a:srgbClr val="D62728"/>
                </a:solidFill>
              </a:endParaRPr>
            </a:p>
          </p:txBody>
        </p:sp>
      </p:grp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93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76256" y="3469809"/>
            <a:ext cx="9570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D62728"/>
                </a:solidFill>
              </a:rPr>
              <a:t>Few </a:t>
            </a:r>
            <a:r>
              <a:rPr lang="en-GB" sz="1400" b="1" dirty="0" smtClean="0">
                <a:solidFill>
                  <a:srgbClr val="D62728"/>
                </a:solidFill>
              </a:rPr>
              <a:t>data</a:t>
            </a:r>
            <a:endParaRPr lang="en-GB" sz="1400" b="1" dirty="0">
              <a:solidFill>
                <a:srgbClr val="D6272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31495" y="3818431"/>
            <a:ext cx="11159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D62728"/>
                </a:solidFill>
              </a:rPr>
              <a:t>Imbalanced</a:t>
            </a:r>
            <a:endParaRPr lang="en-GB" sz="1400" b="1" dirty="0">
              <a:solidFill>
                <a:srgbClr val="D62728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93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4517799" y="4132910"/>
            <a:ext cx="1217051" cy="6546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</a:rPr>
              <a:t>Transfer Learning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4735127" y="5008045"/>
            <a:ext cx="919438" cy="854843"/>
            <a:chOff x="6261188" y="3939881"/>
            <a:chExt cx="1223772" cy="1034360"/>
          </a:xfrm>
        </p:grpSpPr>
        <p:cxnSp>
          <p:nvCxnSpPr>
            <p:cNvPr id="34" name="Connecteur droit 33"/>
            <p:cNvCxnSpPr/>
            <p:nvPr/>
          </p:nvCxnSpPr>
          <p:spPr>
            <a:xfrm flipH="1">
              <a:off x="6457918" y="3939881"/>
              <a:ext cx="37030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6828218" y="3939881"/>
              <a:ext cx="367437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6261188" y="4284158"/>
              <a:ext cx="19673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6457918" y="4284158"/>
              <a:ext cx="18515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7011936" y="4284158"/>
              <a:ext cx="183718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7195655" y="4284158"/>
              <a:ext cx="19673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6545414" y="4629964"/>
              <a:ext cx="9836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6643778" y="4629964"/>
              <a:ext cx="9257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7294020" y="4629358"/>
              <a:ext cx="9836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7392385" y="4629358"/>
              <a:ext cx="9257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876256" y="3469809"/>
            <a:ext cx="9570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D62728"/>
                </a:solidFill>
              </a:rPr>
              <a:t>Few </a:t>
            </a:r>
            <a:r>
              <a:rPr lang="en-GB" sz="1400" b="1" dirty="0" smtClean="0">
                <a:solidFill>
                  <a:srgbClr val="D62728"/>
                </a:solidFill>
              </a:rPr>
              <a:t>data</a:t>
            </a:r>
            <a:endParaRPr lang="en-GB" sz="1400" b="1" dirty="0">
              <a:solidFill>
                <a:srgbClr val="D6272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31495" y="3818431"/>
            <a:ext cx="11159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D62728"/>
                </a:solidFill>
              </a:rPr>
              <a:t>Imbalanced</a:t>
            </a:r>
            <a:endParaRPr lang="en-GB" sz="1400" b="1" dirty="0">
              <a:solidFill>
                <a:srgbClr val="D62728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342252" y="3613218"/>
            <a:ext cx="308454" cy="46385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Connecteur droit avec flèche 45"/>
          <p:cNvCxnSpPr/>
          <p:nvPr/>
        </p:nvCxnSpPr>
        <p:spPr>
          <a:xfrm flipH="1">
            <a:off x="5720193" y="3391657"/>
            <a:ext cx="930352" cy="70163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66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llipse 63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65" name="Arc 64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e 54"/>
          <p:cNvGrpSpPr/>
          <p:nvPr/>
        </p:nvGrpSpPr>
        <p:grpSpPr>
          <a:xfrm>
            <a:off x="2193841" y="3803082"/>
            <a:ext cx="147805" cy="137305"/>
            <a:chOff x="1496544" y="3203904"/>
            <a:chExt cx="178845" cy="16614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3069165" y="4314840"/>
            <a:ext cx="147805" cy="137305"/>
            <a:chOff x="1496544" y="3203904"/>
            <a:chExt cx="178845" cy="166140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8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089450" y="4126882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231494" y="4126882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006233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271831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152457" y="404847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346625" y="362205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88669" y="362205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263408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529006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409632" y="354364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11760" y="3619706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69716" y="3619706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212690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68764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1876" y="4123678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59832" y="4123678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2806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58880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26003" y="4047112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411760" y="3619624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269716" y="3619624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212690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468764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5888" y="3553774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3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9019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66975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9949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6602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33146" y="4047806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24"/>
          <p:cNvSpPr/>
          <p:nvPr/>
        </p:nvSpPr>
        <p:spPr>
          <a:xfrm rot="1932196">
            <a:off x="2280329" y="3622677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3060804" y="4320462"/>
            <a:ext cx="134368" cy="124823"/>
            <a:chOff x="1496544" y="3203904"/>
            <a:chExt cx="178845" cy="166140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rc 30"/>
          <p:cNvSpPr/>
          <p:nvPr/>
        </p:nvSpPr>
        <p:spPr>
          <a:xfrm rot="2344967">
            <a:off x="3011880" y="4132575"/>
            <a:ext cx="479313" cy="536638"/>
          </a:xfrm>
          <a:prstGeom prst="arc">
            <a:avLst>
              <a:gd name="adj1" fmla="val 14729346"/>
              <a:gd name="adj2" fmla="val 21478577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8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solidFill>
                              <a:srgbClr val="1F77B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fr-FR" sz="1200" b="1" dirty="0" smtClean="0">
                    <a:solidFill>
                      <a:srgbClr val="1F77B4"/>
                    </a:solidFill>
                  </a:rPr>
                  <a:t>?</a:t>
                </a:r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45652" y="4809612"/>
            <a:ext cx="21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p:cxnSp>
          <p:nvCxnSpPr>
            <p:cNvPr id="23" name="Connecteur droit avec flèche 22"/>
            <p:cNvCxnSpPr/>
            <p:nvPr/>
          </p:nvCxnSpPr>
          <p:spPr>
            <a:xfrm flipV="1">
              <a:off x="2545652" y="4809612"/>
              <a:ext cx="21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4026911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4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>
            <a:off x="3008726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1309</Words>
  <Application>Microsoft Office PowerPoint</Application>
  <PresentationFormat>Affichage à l'écran (4:3)</PresentationFormat>
  <Paragraphs>425</Paragraphs>
  <Slides>102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102</vt:i4>
      </vt:variant>
    </vt:vector>
  </HeadingPairs>
  <TitlesOfParts>
    <vt:vector size="10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259</cp:revision>
  <dcterms:created xsi:type="dcterms:W3CDTF">2019-09-16T15:35:37Z</dcterms:created>
  <dcterms:modified xsi:type="dcterms:W3CDTF">2020-07-14T00:22:13Z</dcterms:modified>
</cp:coreProperties>
</file>