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81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Характеристики линейных цепей первого порядка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2" y="1195912"/>
            <a:ext cx="4646200" cy="325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2" y="4414796"/>
            <a:ext cx="569219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09680"/>
            <a:ext cx="2160240" cy="13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3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Характеристики линейных цепей первого порядка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633383" cy="441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9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Характеристики линейных цепей первого порядка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41960"/>
            <a:ext cx="6006809" cy="282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7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036496" cy="47667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Характеристики линейных цепей первого порядка</a:t>
            </a:r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49832"/>
            <a:ext cx="4918571" cy="613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Характеристики линейных цепей первого порядка</a:t>
            </a: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295232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672408" cy="131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5597"/>
            <a:ext cx="3456384" cy="14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788024" y="980728"/>
            <a:ext cx="374441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/>
            <a:r>
              <a:rPr lang="ru-RU" sz="2000" dirty="0" smtClean="0"/>
              <a:t>В большинстве случаев ЛЦ 1-ого порядка представляют собой Г-образный делитель напряжения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579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Задача 1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91" y="868823"/>
            <a:ext cx="346075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9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Задача 1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91" y="868823"/>
            <a:ext cx="346075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8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Задача 2</a:t>
            </a:r>
            <a:endParaRPr lang="ru-RU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19897"/>
            <a:ext cx="5529163" cy="556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0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Задача 3</a:t>
            </a:r>
            <a:endParaRPr lang="ru-RU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828675"/>
            <a:ext cx="48450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3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44</Words>
  <Application>Microsoft Office PowerPoint</Application>
  <PresentationFormat>Экран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Характеристики линейных цепей первого порядка</vt:lpstr>
      <vt:lpstr>Характеристики линейных цепей первого порядка</vt:lpstr>
      <vt:lpstr>Характеристики линейных цепей первого порядка</vt:lpstr>
      <vt:lpstr>Характеристики линейных цепей первого порядка</vt:lpstr>
      <vt:lpstr>Характеристики линейных цепей первого порядка</vt:lpstr>
      <vt:lpstr>Задача 1</vt:lpstr>
      <vt:lpstr>Задача 1</vt:lpstr>
      <vt:lpstr>Задача 2</vt:lpstr>
      <vt:lpstr>Задача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Характеристики линейных цепей первого порядка</dc:title>
  <dc:creator>QuantumPi</dc:creator>
  <cp:lastModifiedBy>QuantumPi</cp:lastModifiedBy>
  <cp:revision>12</cp:revision>
  <dcterms:created xsi:type="dcterms:W3CDTF">2021-11-14T14:14:18Z</dcterms:created>
  <dcterms:modified xsi:type="dcterms:W3CDTF">2021-11-15T00:25:35Z</dcterms:modified>
</cp:coreProperties>
</file>