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6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9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0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0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2.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 МАТЕМАТИЧЕСКОЕ ОПИСАНИЕ МОДУЛИРОВАННЫХ РАДИОСИГНАЛОВ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021" y="930146"/>
            <a:ext cx="11605846" cy="89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5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Модуляция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видоизменение заданных радиотехнических параметров (одного или нескольких) сигнала несущей радиочастоты при воздействии на него сигнала передаваемой информации. Таким образом, радиосигнал несущей частоты принято называть модулируемым сигналом, а сигнал информации – модулирующим сигналом.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4369" y="1754406"/>
            <a:ext cx="6954716" cy="38027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02221" y="2554505"/>
            <a:ext cx="46159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следующие основные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модуляции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высокочастотных сигналов в радиосвязи: </a:t>
            </a: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аналоговая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амплитудная модуляция (АМ) и угловая модуляция (частотная (ЧМ), фазовая (ФМ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just"/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импульсная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амплитудно-импульсная (АИМ), широтно-импульсная (ШИМ), фазово-импульсная (ФИМ), частотно-импульсная (ФИМ),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импульсно-кодовая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(ИКМ). </a:t>
            </a:r>
          </a:p>
        </p:txBody>
      </p:sp>
    </p:spTree>
    <p:extLst>
      <p:ext uri="{BB962C8B-B14F-4D97-AF65-F5344CB8AC3E}">
        <p14:creationId xmlns:p14="http://schemas.microsoft.com/office/powerpoint/2010/main" val="202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99997" y="766998"/>
            <a:ext cx="11601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азличают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способа представления сигналов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5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временное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частотное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спектральное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Также отдельно выделяют спектрально-временное представление сигнала, которое в данном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курсе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рассматривается.</a:t>
            </a:r>
            <a:endParaRPr lang="ru-RU" sz="15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9998" y="1367107"/>
            <a:ext cx="6554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уже известно, временное представление сигнала – зависимость параметра (уровня или фазы) сигнала от времени.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Частотное представление сигнала – зависимость параметра (уровня или фазы) сигнала от частоты. Действительно, согласно преобразованию Фурье, любой сигнал можно разложить на простые гармонические составляющие. Такое разложение сигнала называется спектральным, а представление – спектром сигнала. Спектр – совокупность простых составляющих сигнала с определенными амплитудами, частотами и начальными фазами.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Различают </a:t>
            </a: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и фазовый спектр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Амплитудный спектр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зависимость уровня сигнала от частоты.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Фазовый спектр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зависимость фазы сигнала от частоты. </a:t>
            </a:r>
          </a:p>
          <a:p>
            <a:pPr algn="just">
              <a:lnSpc>
                <a:spcPct val="120000"/>
              </a:lnSpc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спектром сигнала и его формой существует жесткая взаимосвязь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изменение формы сигнала приводит к изменению его спектра и наоборот, любое изменение спектра сигнала приводит к изменению его формы. Это важно запомнить, поскольку при передаче сигналов в радиосвязи, они подвергаются преобразованиям, а значит, происходит преобразование их спектров.</a:t>
            </a:r>
            <a:endParaRPr lang="ru-RU" sz="1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4716" y="1320997"/>
            <a:ext cx="1763541" cy="40598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42157" y="1234526"/>
            <a:ext cx="1675040" cy="42328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197" y="1169377"/>
            <a:ext cx="1865332" cy="42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3012" y="773612"/>
            <a:ext cx="1145930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Амплитудная модуляция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наиболее простым и распространенным способом передачи информации в ДВ-, СВ-, КВ-диапазоне. При АМ происходит изменение амплитуды несущего колебания по закону модулирующего сигнала при неизменных остальных его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параметрах. </a:t>
            </a:r>
            <a:endParaRPr lang="ru-RU" sz="1500" dirty="0"/>
          </a:p>
        </p:txBody>
      </p:sp>
      <p:pic>
        <p:nvPicPr>
          <p:cNvPr id="9" name="Рисунок 8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3" y="1634743"/>
            <a:ext cx="5041310" cy="31834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53814" y="4723340"/>
            <a:ext cx="5946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АМ-сигнала: а) – несущий высокочастотный (модулируемый) сигнал; б) – низкочастотный (модулирующий) сигнал; 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в) – АМ-сигнал с однотональной модуляцией; г) – спектральное представление АМ-сигнала и составляющих его сигналов, соответственно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182816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АМ-сигнал с однотональной модуляцией содержит три спектральные гармонические составляющие: </a:t>
            </a:r>
            <a:endParaRPr lang="ru-RU" sz="15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47944" y="2573779"/>
            <a:ext cx="6096000" cy="6565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3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+ 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3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b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3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+ 1/2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3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+ 1/2</a:t>
            </a:r>
            <a:r>
              <a:rPr lang="en-US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3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cos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sz="13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1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3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endParaRPr lang="ru-RU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36494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5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амплитуда несущего сигнала;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)/(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5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5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коэффициент модуляции;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2π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угловая частота сигнала; Ω – частота модулирующего низкочастотного сигнала;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начальные фазы несущего и управляющего сигнал, соответственно.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555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3012" y="773612"/>
            <a:ext cx="1145930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Частотная модуляция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также, как и амплитудная, является самым распространенным способом модуляции сигналов радиоэфирного вещания УКВ-диапазона. При ЧМ происходит изменение частоты несущего колебания по закону модулирующего сигнала при неизменных остальных его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параметрах. </a:t>
            </a:r>
            <a:endParaRPr lang="ru-RU" sz="15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9469" y="4789736"/>
            <a:ext cx="59465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ЧМ-сигнала: а) – низкочастотный (модулирующий) сигнал; б) – сигнал изменения (девиации) частоты несущего (модулируемого) высокочастотного колебания; в) – сигнал изменения фазы несущего (модулируемого) высокочастотного колебания; г) – ЧМ-сигнал с однотональной модуляцией; г) – спектральное представление ЧМ-сигнала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3553" y="1391686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однотональной модуляцией в зависимости от величины индекса угловой модуляции β содержит несколько спектральных гармонических составляющих и имеет общий вид: </a:t>
            </a:r>
            <a:endParaRPr lang="ru-RU" sz="1500" dirty="0"/>
          </a:p>
        </p:txBody>
      </p:sp>
      <p:pic>
        <p:nvPicPr>
          <p:cNvPr id="11" name="Рисунок 10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6" y="1631701"/>
            <a:ext cx="5258870" cy="32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796068" y="2067254"/>
            <a:ext cx="3347711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cos[ω</a:t>
            </a:r>
            <a:r>
              <a:rPr lang="en-US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φ(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)] = 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cosψ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3553" y="2444088"/>
            <a:ext cx="47482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ψ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полная фаза (аргумент функции)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ЧМ-сигнала.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3553" y="270883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обусловлено тем, что при частотной модуляции высокочастотный несущий (модулируемый) сигнал плавно изменяет свою частоту в зависимости от воздействия модулирующего сигнала, сжимаясь и растягиваясь во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времени, тогда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796068" y="3724501"/>
            <a:ext cx="3482365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cos[ω</a:t>
            </a:r>
            <a:r>
              <a:rPr lang="en-US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βsin(</a:t>
            </a: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Ωt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γ</a:t>
            </a:r>
            <a:r>
              <a:rPr lang="en-US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+ φ</a:t>
            </a:r>
            <a:r>
              <a:rPr lang="en-US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943553" y="4198999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β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5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/Ω – индекс частотной модуляции,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5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девиация частоты модулируемого сигнала, 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5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амплитуда несущего сигнала;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2π</a:t>
            </a:r>
            <a:r>
              <a:rPr lang="en-US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угловая частота несущего сигнала; Ω – частота модулирующего низкочастотного сигнала;</a:t>
            </a:r>
            <a:r>
              <a:rPr lang="ru-RU" sz="15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5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начальные фазы несущего и управляющего сигнал, соответственно.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552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8083" y="791626"/>
            <a:ext cx="62894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того, чтобы АМ- или ЧМ-приемник смог принять информацию и транслировать ее в виде исходного низкочастотного информационного сигнала, над модулированным сигналом необходимо произвести демодуляцию.</a:t>
            </a:r>
          </a:p>
          <a:p>
            <a:pPr indent="449580" algn="just"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типа модуляции различают АМ- и ЧМ-демодуляцию, соответственно. Радиотехнический процесс демодуляции является обратным модуляции несущего высокочастотного колебания.  </a:t>
            </a:r>
          </a:p>
          <a:p>
            <a:pPr indent="449580" algn="just"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АМ-сигнала (АМ-демодуляция) состоит в выделении (фильтрации) модулирующего (информативного) сигнала из модулированного АМ-сигнала путем фильтрации амплитудной огибающей несущего высокочастотного сигнала. Таким образом, АМ-демодуляция – процесс обратный АМ-модуляции выделение огибающей (информационного сигнала) из АМ-сигнала (рис.6в).  </a:t>
            </a:r>
          </a:p>
          <a:p>
            <a:pPr indent="449580" algn="just"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ЧМ-сигнала (ЧМ-демодуляция) состоит в выделении модулирующего (информативного) сигнала из модулируемого путем преобразования изменения частоты (с заданной девиацией) ЧМ-сигнала в соответствующие изменение уровня исходного модулирующего сигнала.  </a:t>
            </a:r>
          </a:p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ЧМ-демодуляция – процесс обратный ЧМ-модуляции, заключающийся в преобразовании девиации частоты ЧМ-сигнала в исходный низкочастотный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сигнал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5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7514" y="938166"/>
            <a:ext cx="552230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754</Words>
  <Application>Microsoft Office PowerPoint</Application>
  <PresentationFormat>Широкоэкранный</PresentationFormat>
  <Paragraphs>47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398</cp:revision>
  <dcterms:created xsi:type="dcterms:W3CDTF">2019-12-09T13:34:44Z</dcterms:created>
  <dcterms:modified xsi:type="dcterms:W3CDTF">2020-09-12T18:30:10Z</dcterms:modified>
</cp:coreProperties>
</file>