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780" autoAdjust="0"/>
  </p:normalViewPr>
  <p:slideViewPr>
    <p:cSldViewPr snapToGrid="0">
      <p:cViewPr varScale="1">
        <p:scale>
          <a:sx n="109" d="100"/>
          <a:sy n="109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DBC3-4E75-4645-97FD-110279629555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085-6D6F-47FD-AC38-974273732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3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7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0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81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6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52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7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755452"/>
            <a:ext cx="1457070" cy="1438781"/>
          </a:xfrm>
          <a:prstGeom prst="rect">
            <a:avLst/>
          </a:prstGeom>
        </p:spPr>
      </p:pic>
      <p:pic>
        <p:nvPicPr>
          <p:cNvPr id="20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7" y="737518"/>
            <a:ext cx="1296144" cy="14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6323" y="82048"/>
            <a:ext cx="736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МИРЭА - РОССИЙСКИЙ ТЕХНОЛОГИЧЕСКИЙ УНИВЕРСИТЕТ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55" y="2583829"/>
            <a:ext cx="4286804" cy="29243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2" y="2927838"/>
            <a:ext cx="3382423" cy="25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/>
          <p:cNvSpPr/>
          <p:nvPr/>
        </p:nvSpPr>
        <p:spPr>
          <a:xfrm>
            <a:off x="1419963" y="1206748"/>
            <a:ext cx="919868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730" y="6237791"/>
            <a:ext cx="156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Москва 2020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04311" y="844568"/>
            <a:ext cx="3798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-классы в московских школах»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34356" y="1778378"/>
            <a:ext cx="920244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АНАЛОГО-ЦИФРОВОЕ ПРЕОБРАЗОВАНИЕ, АНАЛИЗ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ЦИФРОВАЯ ОБРАБОТКА СИГНАЛОВ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" y="3024548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073460"/>
            <a:ext cx="2250831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ачать Python 3 для Windows и mac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889071"/>
            <a:ext cx="2180748" cy="7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dio Monitoring - Log 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" y="3858388"/>
            <a:ext cx="2315788" cy="7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1140" y="806440"/>
            <a:ext cx="1167618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преобразования аналогового радиосигнала в цифровой код, в том числе, в системах радиосвязи, открывает и существенно упрощает процедуру обработки и анализа радиотехнических сигналов. Данное обстоятельство объясняется тем, что обработка и преобразование аналоговых сигналов решается исключительно аппаратно на основе физических и схемотехнических принципов преобразования непрерывных сигналов. В то же время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предварительно оцифрованный сигнал легко поддается процедуре численной (программной) обработки при помощи инструментальных средств математического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аппарата</a:t>
            </a:r>
            <a:r>
              <a:rPr lang="en-US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посредством программирования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сигнала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(ЦОС)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преобразования, регистрации и изменения радиотехнических параметров сигнала с использованием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численных (программно-математических) методов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обработки.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199" y="3322513"/>
            <a:ext cx="11520125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Среди наиболее встречаемых методов (процессов) обработки сигналов в радиосвязи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выделяют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виды ЦОС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усиление, ослабление сигнала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Усиление сигнала – процесс увеличения уровня амплитуды сигнала на заданный коэффициент усиления 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 1,0.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Ослабление сигнала (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аттенюация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уменьшение уровня амплитуды сигнала на заданный коэффициент ослабления 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 1,0.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модуляция, демодуляция сигнала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(см.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предыдущую </a:t>
            </a:r>
            <a:r>
              <a:rPr lang="ru-RU" sz="15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лекцияю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сигнала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нижних частот, верхних частот, полосовая,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режекторная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загорождающая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сигнала – метод обработки сигнала с целью выделения и/или подавления определенных частот в спектре этого сигнала.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5441" y="869504"/>
            <a:ext cx="112838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гетеродирование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сигнала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перенос несущего сигнала высокой частоты на более низкую несущую (промежуточную) частоту при помощи мультиплексирования с целью удобства обработки сигнала.  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частотное преобразование сигнала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(прямое и обратное преобразование Фурье).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Прямое преобразование Фурье – преобразование сигнала из временной области (временного представления) в частотную.  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Обратное преобразование Фурье – процесс, обратный прямому преобразованию Фурье. 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ресемплинг сигнала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децимация и интерполяция.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Децимация сигнала – уменьшение частоты дискретизации дискретного во времени сигнала путем прореживания его дискретных отсчетов с заданным коэффициентом децимации </a:t>
            </a:r>
            <a:r>
              <a:rPr lang="en-US" sz="15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5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Интерполяция – увеличение частоты дискретизации дискретного во времени сигнала путем добавления к сигналу дискретных отсчетов с заданным коэффициентом интерполяции </a:t>
            </a:r>
            <a:r>
              <a:rPr lang="en-US" sz="15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5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наложение сигналов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аддитивное наложение (сложение сигналов), мультиплексирование (сложение/вычитание частот сигналов).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кодирование и декодирование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сигналов. </a:t>
            </a:r>
          </a:p>
        </p:txBody>
      </p:sp>
    </p:spTree>
    <p:extLst>
      <p:ext uri="{BB962C8B-B14F-4D97-AF65-F5344CB8AC3E}">
        <p14:creationId xmlns:p14="http://schemas.microsoft.com/office/powerpoint/2010/main" val="37646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1141" y="823019"/>
            <a:ext cx="6565652" cy="567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Опираясь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определение цифрового сигнала, аналого-цифровое преобразование сигнала включает в себя два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этапа: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дискретизация сигнала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(во времени или пространстве);</a:t>
            </a:r>
          </a:p>
          <a:p>
            <a:pPr marL="342900" lvl="0" indent="-342900" algn="just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квантование по уровню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этапе дискретизации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берутся отсчеты сигнала с некоторым периодом (шагом) дискретизации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частоту дискретизации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определить, как величину обратную периоду дискретизации 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частота дискретизации определяется из фундаментального утверждения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теоремы В.А. Котельникова (Найквиста–Шеннона)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связывающей цифровой сигнал с аналоговым, согласно которому «любой сигнал с функцией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состоящего из частот (полосы частот) от 0 до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непрерывно передавать с любой точностью при помощи чисел, следующих друг за другом через 1/(2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секунд». </a:t>
            </a:r>
          </a:p>
          <a:p>
            <a:pPr algn="just">
              <a:lnSpc>
                <a:spcPct val="12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полоса частот в отношении сигнала радиосвязи связано с понятиями об эффективной ширине спектра сигнала, в которой сосредоточено 90% энергии сигнала, а также о нижней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верхней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границах полосы частот сигнала.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Иными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словами, для того, чтобы оцифровать любой сложный сигнал, состоящий из набора гармонических сигналов с разными частотами, фазами и амплитудами, необходимо выбрать такую минимальную частоту дискретизации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она была в два раза больше максимальной частоты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спектре исходного аналогового сигнала: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1/(2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Картинки по запросу &quot;аналого-цифровое преобразование сигналов&quot;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85" y="732352"/>
            <a:ext cx="5240215" cy="30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045570" y="3792707"/>
            <a:ext cx="4865077" cy="2659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получения отсчета входного сигнала должен занимать очень малую часть периода дискретизации, чтобы снизить динамические ошибки преобразования, обусловленные изменением сигнала за время снятия отсчета. 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этапе квантования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задается динамический диапазон сигнала (интервал изменения уровня сигнала от младшего до старшего кванта) и делится на требуемый шаг квантования q. Минимальный шаг квантования определяется динамическим диапазоном сигнала и разрядностью аналого-цифрового преобразователя.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948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37392" y="751344"/>
            <a:ext cx="6409593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Особое внимание в системах радиосвязи отдается процессу фильтрации радиосигналов. Данное обстоятельство обусловлено принципами частотного разделения каналов радиоэфирного вещания.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Частотное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разделение каналов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разделение радиостанций по заданным несущим радиочастотам. </a:t>
            </a:r>
          </a:p>
          <a:p>
            <a:pPr algn="just">
              <a:lnSpc>
                <a:spcPct val="150000"/>
              </a:lnSpc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Важно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отметить, что антенны, например, КВ- и УКВ-диапазона способна принимать широкий радиочастотный диапазон. Однако отделение (частотная селекция) одной радиостанции от другой достигается при помощи – полосовой фильтрации приемного устройства. Каждый фильтр имеет свою полосу пропускания (область радиочастот прозрачности прохождения сигнала) и полосу загорождения (область радиочастот подавления сигнала), которые в совокупности называются амплитудно-частотной характеристикой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фильтра. </a:t>
            </a:r>
            <a:endParaRPr lang="ru-RU" sz="1500" dirty="0"/>
          </a:p>
        </p:txBody>
      </p:sp>
      <p:pic>
        <p:nvPicPr>
          <p:cNvPr id="9" name="Рисунок 8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23" y="789368"/>
            <a:ext cx="4897314" cy="40404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717323" y="4867855"/>
            <a:ext cx="5479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Амплитудно-частотные характеристики фильтров радиочастот и их обозначения: а) – фильтр нижних частот (ФНЧ); б) – фильтр верхних частот (ФВЧ); в) – полосно-пропускающий фильтр (ППФ); г) – полосно-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загорождающий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фильтр (ПЗФ).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798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33036" y="4966156"/>
            <a:ext cx="56769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Амплитудно-частотные характеристики фильтров радиочастот и их обозначения: а) – фильтр нижних частот (ФНЧ); б) – фильтр верхних частот (ФВЧ); в) – полосно-пропускающий фильтр (ППФ); г) – полосно-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загорождающий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фильтр (ПЗФ). 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1140" y="751344"/>
            <a:ext cx="60293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Радиочастотные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фильтры классифицируются на следующие виды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5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 нижних частот (ФНЧ)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пропускает низкие частоты до частоты среза </a:t>
            </a:r>
            <a:r>
              <a:rPr lang="ru-RU" sz="15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5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подавляет высокие частоты, начиная с частоты загорождения 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5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рис.а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5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 верхних частот (ФВЧ):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пропускает высокие частоты начиная с частоты среза </a:t>
            </a:r>
            <a:r>
              <a:rPr lang="ru-RU" sz="15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5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подавляет низкие частоты до частоты загорождения 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5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рис.б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50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полосно-пропускающий фильтр (ППФ):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пропускает полосу радиочастот в диапазоне между минимальной 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5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максимальной 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5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радиочастотой и имеет максимальную прозрачность на центральной частоте 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рис.в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полосно-</a:t>
            </a:r>
            <a:r>
              <a:rPr lang="ru-RU" sz="15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загорождающий</a:t>
            </a: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 (ПЗФ):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подавляет полосу радиочастот в диапазоне между минимальной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максимальной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радиочастотой и имеет максимальное подавление на центральной частоте f0 (</a:t>
            </a:r>
            <a:r>
              <a:rPr lang="ru-RU" sz="1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рис.г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15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применение фильтрации в радиосвязи позволяет выполнять широкий класс радиотехнических задач, в том числе, касающихся, в первую очередь, частотной селекции радиостанций и их демодуляции.    </a:t>
            </a: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4964" y="751344"/>
            <a:ext cx="2571750" cy="2114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1487" y="765631"/>
            <a:ext cx="2447925" cy="2085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6714" y="2851606"/>
            <a:ext cx="2609850" cy="2095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7812" y="2809600"/>
            <a:ext cx="2486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27892" y="819835"/>
            <a:ext cx="11529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Следует различать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полосу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пропускания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полосу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обзора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полосу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фильтрации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радиоприемного устройства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71" y="3708877"/>
            <a:ext cx="4460313" cy="215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0171" y="1244833"/>
            <a:ext cx="4460313" cy="198194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27892" y="1418248"/>
            <a:ext cx="6570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Полоса радиоприемного устройства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– предельная спектральная полоса радиочастот, определяющая рабочий диапазон радиоэлектронного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изделия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на аппаратном уровне.  </a:t>
            </a:r>
          </a:p>
          <a:p>
            <a:pPr algn="just"/>
            <a:endParaRPr lang="ru-RU" dirty="0">
              <a:latin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</a:rPr>
              <a:t>Полоса обзора </a:t>
            </a:r>
            <a:r>
              <a:rPr lang="ru-RU" dirty="0" smtClean="0">
                <a:latin typeface="Times New Roman" panose="02020603050405020304" pitchFamily="18" charset="0"/>
              </a:rPr>
              <a:t>– задаваемый (программно) диапазон частот, в спектральной полосе которого возможно одновременно принимать </a:t>
            </a:r>
            <a:r>
              <a:rPr lang="en-US" i="1" dirty="0" smtClean="0">
                <a:latin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</a:rPr>
              <a:t>число радиоканалов.</a:t>
            </a:r>
          </a:p>
          <a:p>
            <a:pPr algn="just"/>
            <a:endParaRPr lang="ru-RU" dirty="0">
              <a:latin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</a:rPr>
              <a:t>Полоса фильтрации </a:t>
            </a:r>
            <a:r>
              <a:rPr lang="ru-RU" dirty="0" smtClean="0">
                <a:latin typeface="Times New Roman" panose="02020603050405020304" pitchFamily="18" charset="0"/>
              </a:rPr>
              <a:t>– задаваемый (программно) диапазон частот, позволяющий произвести селекцию (полосовую фильтрацию) определенного радиоканала из указанной полосы обзора.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2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983</Words>
  <Application>Microsoft Office PowerPoint</Application>
  <PresentationFormat>Широкоэкранный</PresentationFormat>
  <Paragraphs>61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УЧЕБНО-НАУЧНАЯ ЛАБОРАТОРИЯ «РАДИОВОЛНОВЫХ ПРОЦЕССОВ И МОДУЛЕЙ СВЧ»</dc:title>
  <dc:creator>Костин</dc:creator>
  <cp:lastModifiedBy>HP</cp:lastModifiedBy>
  <cp:revision>457</cp:revision>
  <dcterms:created xsi:type="dcterms:W3CDTF">2019-12-09T13:34:44Z</dcterms:created>
  <dcterms:modified xsi:type="dcterms:W3CDTF">2020-09-12T19:18:09Z</dcterms:modified>
</cp:coreProperties>
</file>