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780" autoAdjust="0"/>
  </p:normalViewPr>
  <p:slideViewPr>
    <p:cSldViewPr snapToGrid="0">
      <p:cViewPr varScale="1">
        <p:scale>
          <a:sx n="109" d="100"/>
          <a:sy n="109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DBC3-4E75-4645-97FD-110279629555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085-6D6F-47FD-AC38-974273732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3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60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7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38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7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3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irspy.com/" TargetMode="External"/><Relationship Id="rId5" Type="http://schemas.openxmlformats.org/officeDocument/2006/relationships/hyperlink" Target="https://www.microsoft.com/en-us/download/details.aspx?id=55167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755452"/>
            <a:ext cx="1457070" cy="1438781"/>
          </a:xfrm>
          <a:prstGeom prst="rect">
            <a:avLst/>
          </a:prstGeom>
        </p:spPr>
      </p:pic>
      <p:pic>
        <p:nvPicPr>
          <p:cNvPr id="20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7" y="737518"/>
            <a:ext cx="1296144" cy="14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6323" y="82048"/>
            <a:ext cx="736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МИРЭА - РОССИЙСКИЙ ТЕХНОЛОГИЧЕСКИЙ УНИВЕРСИТЕТ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55" y="2583829"/>
            <a:ext cx="4286804" cy="29243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2" y="2927838"/>
            <a:ext cx="3382423" cy="25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/>
          <p:cNvSpPr/>
          <p:nvPr/>
        </p:nvSpPr>
        <p:spPr>
          <a:xfrm>
            <a:off x="1419963" y="1206748"/>
            <a:ext cx="919868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730" y="6237791"/>
            <a:ext cx="156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Москва 2020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04311" y="844568"/>
            <a:ext cx="3798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-классы в московских школах»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34356" y="1778378"/>
            <a:ext cx="9202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ПРОГРАММНО-ОПРЕДЕЛЯЕМЫЙ РАДИОСКАНЕР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USB RTL-SDR НА БАЗЕ ТЮНЕРА RTL2832 И ЕГО ХАРАКТЕРИСТИКИ 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" y="3024548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073460"/>
            <a:ext cx="2250831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ачать Python 3 для Windows и mac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889071"/>
            <a:ext cx="2180748" cy="7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dio Monitoring - Log 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" y="3858388"/>
            <a:ext cx="2315788" cy="7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1333" y="560869"/>
            <a:ext cx="7585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SDR-технологии основывается на оцифровке принятого радиосигнала и дальнейшей обработке его уже в цифровой форме.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Классифицируют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два 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класса </a:t>
            </a:r>
            <a:r>
              <a:rPr lang="en-US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SDR-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приемников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интегрированные с ПК 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-устройства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использующие системные возможности ПК, когда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 выполняет роль только аналого-цифрового преобразователя;  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автономные 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-устройства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 которых цифровая обработка и прием сигналов происходят в едином функционально законченном устройстве. </a:t>
            </a:r>
          </a:p>
          <a:p>
            <a:pPr marL="457200"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endParaRPr lang="ru-RU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-технология позволяет разрабатывать средства радиосвязи, обеспечивающие поддержку широкого спектра стандартов связи. Перепрограммирование SDR-трансивера для его адаптации под другой стандарт связи не влечет за собой изменения в его аппаратной (схемотехнической)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части.</a:t>
            </a:r>
          </a:p>
          <a:p>
            <a:pPr marL="457200"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endParaRPr lang="ru-RU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Отличительными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чертами </a:t>
            </a:r>
            <a:r>
              <a:rPr lang="en-US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SDR-</a:t>
            </a: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сверхширокополосная и малошумящая радиочастотная часть, обладающая большим динамическим диапазоном;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высокоскоростной с большим динамическим диапазоном аналого-цифровой преобразователь;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обладающий большой вычислительной мощностью сигнальный процессор. </a:t>
            </a:r>
          </a:p>
          <a:p>
            <a:pPr algn="just">
              <a:lnSpc>
                <a:spcPct val="120000"/>
              </a:lnSpc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 технологии обусловлено тем, что она позволяет принимать и передавать сигналы с использованием разных частот и стандартов, выбор которых зависит от самых различных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факторов.</a:t>
            </a:r>
            <a:endParaRPr lang="ru-RU" sz="1500" dirty="0"/>
          </a:p>
        </p:txBody>
      </p:sp>
      <p:pic>
        <p:nvPicPr>
          <p:cNvPr id="10" name="Picture 12" descr="Картинки по запросу &quot;sd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53" y="902030"/>
            <a:ext cx="3777263" cy="28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53" y="3854572"/>
            <a:ext cx="4079629" cy="169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1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5847" y="1030356"/>
            <a:ext cx="7385537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типу преобразования различают два типа 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-приемников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Гетеродинные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SDR-приемники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 RTL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8-битные), имеющие встроенный аналого-цифровой преобразователь и передающие сигналы в ПК в цифровом формате. Это большинство современных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-устройств общего назначения. Они построены по принципу гетеродинного приема, только после переноса частоты вместо низкочастотного блока стоит аналого-цифровой преобразователь. Такие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-приемники (тюнеры) имеют ширину полосы пропускания (полосы обзора) 2…10 МГц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-приемники прямой оцифровки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DDC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16-битные) на сверхбыстродействующих аналого-цифровых преобразователях с частотой дискретизации до 100 Мвыб/с (или 100 МГц). Такой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DDC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 оцифровывает непосредственно входной сигнал с эфира, что позволяет (согласно теореме В.А. Котельникова) иметь прием до частоты, равной половине частоты дискретизации, т.е. при частоте дискретизации 100 МГц – до 50 МГц</a:t>
            </a:r>
            <a:endParaRPr lang="ru-RU" sz="1500" dirty="0"/>
          </a:p>
        </p:txBody>
      </p:sp>
      <p:pic>
        <p:nvPicPr>
          <p:cNvPr id="11" name="Рисунок 10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4" y="1637176"/>
            <a:ext cx="4565772" cy="3629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5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20906" y="686281"/>
            <a:ext cx="713663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Одной из популярных моделей в радиотехнических средствах связи является программно-определяемый радиосканер USB RTL-SDR на базе однокристального тюнера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RTL2832.</a:t>
            </a:r>
            <a:endParaRPr lang="ru-RU" sz="1500" dirty="0"/>
          </a:p>
        </p:txBody>
      </p:sp>
      <p:pic>
        <p:nvPicPr>
          <p:cNvPr id="8" name="Рисунок 7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2" y="665386"/>
            <a:ext cx="4127255" cy="2144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53620" y="2914639"/>
            <a:ext cx="4286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Общий вид RTL-SDR приемника на базе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тюнера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RTL2832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4241" y="3461958"/>
            <a:ext cx="657429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Благодаря однокристальному тюнеру реального времени Realtek RTL2832RTL-SDR (рис.14) радиосканер USB RTL-SDR позволяет осуществлять прием и радиомониторинг аналоговых и цифровых радиостанций, при использовании бесплатного интерактивного программного обеспечения типа S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DRS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harp, а также разрабатывать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-архитектуру приемника на базе программного обеспечения типа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GNU Radio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помощи средств визуального (блочного) программирования. SDR приемник имеет миниатюрный размер, что позволяет удобно использовать его с планшетами, телефонами, встраивать его в корпуса различных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устройств.</a:t>
            </a:r>
            <a:endParaRPr lang="ru-RU" sz="1500" dirty="0"/>
          </a:p>
        </p:txBody>
      </p:sp>
      <p:pic>
        <p:nvPicPr>
          <p:cNvPr id="12" name="Рисунок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16" y="2749142"/>
            <a:ext cx="5416062" cy="25089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7154009" y="1470107"/>
            <a:ext cx="48650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 определяемый USB RTL-SDR радиосканер: 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а)  – общий вид RTL-SDR приемника в алюминиевом корпусе; б) – печатный модуль RTL-SDR приемника; в) – основной чип однокристального  тюнера реального времени Realtek RTL2832; г) – широкополосная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-антенна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96454" y="5182919"/>
            <a:ext cx="5269524" cy="109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Широкополосная антенна, подключаемая к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разъему USB RTL-SDR радиосканера идеально подходит для того, чтобы обеспечить отличный прием в УКВ- и ДМВ- диапазоне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223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7359" y="2714815"/>
            <a:ext cx="5422933" cy="324144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36685" y="560869"/>
            <a:ext cx="90062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Представленная модель USB RTL-SDR радиосканера имеет несколько ключевых улучшений по сравнению с другими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моделями.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радиотехнические характеристики USB RTL-SDR радиосканера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составные чипы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RTL2832U + R820T2;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радиочастотный диапазон: 24,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…1760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МГц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диапазон усиления сигнала – 0… 50 дБ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разрядность АЦП – 8 бит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 дискретизации на промежуточной частоте – до 2,8 МГц;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полоса обзора – 0,25…3,2 МГц;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опорный генератор – TCXO 1ppm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антенный разъем – SMA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 2.0.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3012" y="844034"/>
            <a:ext cx="722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 RTL-SDR </a:t>
            </a:r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радиосканера</a:t>
            </a:r>
            <a:r>
              <a:rPr lang="en-US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через среду </a:t>
            </a:r>
            <a:r>
              <a:rPr lang="en-US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SDRSharp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639" y="1398004"/>
            <a:ext cx="11702562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использования SDRSharp должен быть установлен Microsoft </a:t>
            </a:r>
            <a:r>
              <a:rPr lang="ru-RU" sz="15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.NET 4.6 или более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поздняя распространяемая версия.  На большинстве ПК с Windows 10 это должно быть уже установлено по умолчанию, но для запуска SDR# на компьютерах с более старыми операционными системами это может потребоваться.  Обратите внимание, что на некоторых компьютерах вам также может понадобиться установить среду выполнения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 ++,  если она еще не установлена. 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Перейдите на сайт </a:t>
            </a:r>
            <a:r>
              <a:rPr lang="ru-RU" sz="15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www.airspy.com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выполните загрузку архива пакета программ SDR# sdrsharp-x86.zip.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Извлеките содержимое архива sdrsharp-x86.zip в папку на вашем компьютере. (Внимание! Не запускайте файлы программы из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zip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-файла, иначе последующие шаги будут выполнены некорректно).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Запустите файл консольного приложения install-rtlsdr.bat в извлеченной папке, для того, чтобы загрузить все драйверы, необходимые для работы SDRSharp с RTL-SDR. Командная строка автоматически закроется через несколько секунд, когда операция будет выполнена. Если файл install-rtlsdr.bat успешно запущен, то в каталоге SDR# появятся файлы rtlsdr.dll и zadig.exe. Если данные файлы не оказались подгруженными, то ваш компьютер или антивирусное обеспечение могут быть неправильно настроены и могут возникнуть проблемы с запуском пакетных файлов (убедитесь, что папка имеет свойства не только для чтения и не находится в каталоге Program Files).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Подключите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RTL-SDR тюнерами к своему компьютеру или ноутбуку. Не устанавливайте какое-либо программное обеспечение, которое входит в комплект поставки (если оно есть). Если вы уже установили драйверы, которые поставлялись в комплекте с другими RTL-SDR устройствами, удалите их.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826" y="745507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401" y="700087"/>
            <a:ext cx="1876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3012" y="844034"/>
            <a:ext cx="722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 RTL-SDR </a:t>
            </a:r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радиосканера</a:t>
            </a:r>
            <a:r>
              <a:rPr lang="en-US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через среду </a:t>
            </a:r>
            <a:r>
              <a:rPr lang="en-US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SDRSharp</a:t>
            </a:r>
            <a:endParaRPr lang="ru-RU" dirty="0"/>
          </a:p>
        </p:txBody>
      </p:sp>
      <p:pic>
        <p:nvPicPr>
          <p:cNvPr id="9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88" y="729247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6666" y="1212926"/>
            <a:ext cx="11198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 startAt="6"/>
              <a:tabLst>
                <a:tab pos="180340" algn="l"/>
              </a:tabLst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папке, в которую вы распаковали файлы пакета sdrsharp, найдите файл с именем zadig.exe. Запустите этот файл и выберите «Запуск от имени администратора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 startAt="6"/>
              <a:tabLst>
                <a:tab pos="180340" algn="l"/>
              </a:tabLst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приложении Zadig перейдите в «Опции» и далее установите режим «Список всех устройств» или убедитесь, что эта опция отмечена. Если вы используете Windows 10, в некоторых случаях вам может потребоваться снять флажок «Игнорировать…».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Рисунок 11" descr="zadig_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03" y="2717243"/>
            <a:ext cx="3912916" cy="15697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06665" y="2510105"/>
            <a:ext cx="743604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8.  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выпадающего списка выберите раздел «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Bulk-In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0)». Обратите внимание, что на некоторых ПК вы можете увидеть что-то вроде RTL2832UHIDIR или RTL2832U вместо основной части интерфейса. Это также правильный выбор. Не выбирайте «USB-приемник (интерфейс 0) или интерфейс 1» или что-либо другое, иначе произойдет перезапись драйвера! Проверьте, чтобы на USB ID отображалось «0BDA 2838 00», так как это указывает на то, что USB RTL-SDR тюнер выбран.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6664" y="4610003"/>
            <a:ext cx="1119897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9. 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Теперь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установить драйвер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WinUSB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 также убедитесь, что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WinUSB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выбран в поле после стрелки рядом с тем, где написано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Driver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(это выбор по умолчанию).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Рисунок 15" descr="zadig_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72" y="5081788"/>
            <a:ext cx="3912916" cy="1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8478" y="652664"/>
            <a:ext cx="1876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3012" y="844034"/>
            <a:ext cx="722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 RTL-SDR </a:t>
            </a:r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радиосканера</a:t>
            </a:r>
            <a:r>
              <a:rPr lang="en-US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через среду </a:t>
            </a:r>
            <a:r>
              <a:rPr lang="en-US" b="1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SDRSharp</a:t>
            </a:r>
            <a:endParaRPr lang="ru-RU" dirty="0"/>
          </a:p>
        </p:txBody>
      </p:sp>
      <p:pic>
        <p:nvPicPr>
          <p:cNvPr id="9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52" y="734781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3011" y="1206413"/>
            <a:ext cx="11477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8260" algn="l"/>
                <a:tab pos="180340" algn="l"/>
                <a:tab pos="270510" algn="l"/>
              </a:tabLst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10. 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 «Заменить драйвер». На некоторых ПК вы можете получить предупреждение об ошибке, но просто примите его, нажав «Все равно установить этот драйвер». Это установит драйверы, необходимые для запуска USB RTL-SDR тюнера, определяемого программным обеспечением. Обратите внимание, что вам может потребоваться снова запустить zadig.exe, если вы переместили USB RTL-SDR тюнер на другой USB-порт или хотите использовать два или более USB RTL-SDR устройств вместе.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 descr="zadig_warni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45" y="2683741"/>
            <a:ext cx="3719146" cy="18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533010" y="2530067"/>
            <a:ext cx="767900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11.   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Откройте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SDRSharp.exe и установите в выпадающем списке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значение «RTL-SDR (USB)» – локальный режим доступа. При работе в сетевом режиме доступа («картографическом») необходимо указать значение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Spy Server Network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Обратите внимание, что при первом запуске вы можете получить сообщение, указывающее, что Windows защитила ваш компьютер, но это ложная тревога. Просто нажмите «подробнее», а затем укажите «запустить в любом случае».</a:t>
            </a:r>
            <a:endParaRPr lang="ru-RU" sz="1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44753" y="4607828"/>
            <a:ext cx="816553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12. 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кнопку воспроизведения –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play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Ваше программное обеспечение RTL-SDR должно быть настроено и готово к работе! Не забудьте также отрегулировать настройки усиления радиочастоты, нажав кнопку «Настройки». По умолчанию усиление RF установлено на ноль дБ. Для начала работы рекомендуется установите средине значение – около 25,4 дБ. Также установите частоту дискретизации 2,8 МГц (2,8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MSPS)</a:t>
            </a:r>
            <a:endParaRPr lang="ru-RU" sz="15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98" y="4638553"/>
            <a:ext cx="1685484" cy="17621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225" y="4638553"/>
            <a:ext cx="1625528" cy="219092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6460" y="686978"/>
            <a:ext cx="1876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1034</Words>
  <Application>Microsoft Office PowerPoint</Application>
  <PresentationFormat>Широкоэкранный</PresentationFormat>
  <Paragraphs>66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УЧЕБНО-НАУЧНАЯ ЛАБОРАТОРИЯ «РАДИОВОЛНОВЫХ ПРОЦЕССОВ И МОДУЛЕЙ СВЧ»</dc:title>
  <dc:creator>Костин</dc:creator>
  <cp:lastModifiedBy>HP</cp:lastModifiedBy>
  <cp:revision>513</cp:revision>
  <dcterms:created xsi:type="dcterms:W3CDTF">2019-12-09T13:34:44Z</dcterms:created>
  <dcterms:modified xsi:type="dcterms:W3CDTF">2020-09-13T12:53:30Z</dcterms:modified>
</cp:coreProperties>
</file>