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4780" autoAdjust="0"/>
  </p:normalViewPr>
  <p:slideViewPr>
    <p:cSldViewPr snapToGrid="0">
      <p:cViewPr varScale="1">
        <p:scale>
          <a:sx n="109" d="100"/>
          <a:sy n="109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CDBC3-4E75-4645-97FD-110279629555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5085-6D6F-47FD-AC38-974273732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8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33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2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9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00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23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5085-6D6F-47FD-AC38-97427373259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4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9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2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3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0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6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5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FCB4-108B-41FA-B393-FD31C112129F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CE65-3293-4431-A06D-2AB82C501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rtl-sdr.ru/category/plugin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755452"/>
            <a:ext cx="1457070" cy="1438781"/>
          </a:xfrm>
          <a:prstGeom prst="rect">
            <a:avLst/>
          </a:prstGeom>
        </p:spPr>
      </p:pic>
      <p:pic>
        <p:nvPicPr>
          <p:cNvPr id="20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7" y="737518"/>
            <a:ext cx="1296144" cy="143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36323" y="82048"/>
            <a:ext cx="7366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МИРЭА - РОССИЙСКИЙ ТЕХНОЛОГИЧЕСКИЙ УНИВЕРСИТЕТ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3255" y="2583829"/>
            <a:ext cx="4286804" cy="2924367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12" y="2927838"/>
            <a:ext cx="3382423" cy="2580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Прямоугольник 20"/>
          <p:cNvSpPr/>
          <p:nvPr/>
        </p:nvSpPr>
        <p:spPr>
          <a:xfrm>
            <a:off x="1419963" y="1206748"/>
            <a:ext cx="9198687" cy="4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95730" y="6237791"/>
            <a:ext cx="156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Москва 2020 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904311" y="844568"/>
            <a:ext cx="3798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IT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-классы в московских школах»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434356" y="1778378"/>
            <a:ext cx="9202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 ПРОГРАММНО ОПРЕДЕЛЯЕМОЙ </a:t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СРЕДОЙ SDRSHARP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" y="3024548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Gnuradio logo.svg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073460"/>
            <a:ext cx="2250831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качать Python 3 для Windows и macO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39" y="3889071"/>
            <a:ext cx="2180748" cy="75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dio Monitoring - Log i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" y="3858388"/>
            <a:ext cx="2315788" cy="78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3153" y="575199"/>
            <a:ext cx="945832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Sharp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наиболее часто используемая интерактивная программная среда SDR для ОС Windows. Данная среда программно определяемого управления и обработки данных из радиочастотного эфира сегодня рекомендуется как одна из самых доступных в настройке и использовании при работе с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USB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RTL-SDR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тюнерами.</a:t>
            </a:r>
            <a:endParaRPr lang="ru-RU" sz="1500" dirty="0"/>
          </a:p>
        </p:txBody>
      </p:sp>
      <p:pic>
        <p:nvPicPr>
          <p:cNvPr id="9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188" y="752670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3153" y="1607221"/>
            <a:ext cx="71334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Познакомимся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интерфейсом интерактивной среды SDR</a:t>
            </a: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Sharp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3153" y="1851080"/>
            <a:ext cx="5876903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п.1.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инструментальная панель выбора режима экрана, запуска программы, паузы воспроизведения, настройки и регулировки громкости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-радиоприемника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1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п.2.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панель выбора типа источников сигнала радиоэфирного вещания: локальный («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RTL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USB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)») и сетевой – «картографический» («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Spy Server Network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»). «Картографический» режим предполагает выбор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RTL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приемника, подключенного в сеть Интернет по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-адресу.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 можно указать вручную, а можно выбрать на карте. Зеленым цветом указаны доступные подключения, красным и желтым – временно не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доступные</a:t>
            </a: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500" dirty="0"/>
          </a:p>
        </p:txBody>
      </p:sp>
      <p:pic>
        <p:nvPicPr>
          <p:cNvPr id="12" name="Рисунок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70" y="1582312"/>
            <a:ext cx="6107430" cy="45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1" y="4873896"/>
            <a:ext cx="5009127" cy="1809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1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1041" y="560869"/>
            <a:ext cx="6118744" cy="5913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п.3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панель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Radio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», которая служит для управления основными настройками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SDR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-приемника: </a:t>
            </a: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 типа демодуляции (режимов приема):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NFM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(узкополосный ЧМ-демодулятор); </a:t>
            </a:r>
            <a:r>
              <a:rPr lang="en-US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WFM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(классический широкополосный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ЧМ</a:t>
            </a: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демодулятор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 </a:t>
            </a:r>
            <a:r>
              <a:rPr lang="en-US" sz="15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AM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(АМ-демодулятор),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LSB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(АМ-демодулятор сигнала с левой боковой полосой);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USB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(АМ-демодулятор сигнала с правой боковой полосой);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DSP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демодулятор, аналогичный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-демодулятору, но требующий центрированной настройки;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CW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режим прослушивания азбуки Морзе; 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RAW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режим, используемый для прослушивания или записи данных в формате RAW IQ. </a:t>
            </a: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Режим фильтрации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Filter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  Изменяет тип используемого фильтра. Различные фильтры имеют разные формы АЧХ. Фильтр используется для выбора выделенного сигнала в окне RF. Блэкман-Харрис, как правило, является лучшим фильтром для выбора, и этот параметр не требует специальных настроек. </a:t>
            </a: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Настройка режима фильтрации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Bandwidth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– ширина полосы фильтрации полосно-пропускающего фильтра в Гц. Определяет частотную полосу захвата канала радиостанции. </a:t>
            </a: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Настройка режима фильтрации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Order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– порядок фильтра (по умолчанию 250…500).</a:t>
            </a:r>
          </a:p>
          <a:p>
            <a:pPr marL="342900" lvl="0" indent="-342900" algn="just">
              <a:lnSpc>
                <a:spcPct val="11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шагом перестройки в полосе обзора – от 1 Гц до 1 МГц. Неактивный режим данной опции позволяет вести плавную перестройку.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38" y="1417850"/>
            <a:ext cx="6063762" cy="45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906" y="702367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586" y="660747"/>
            <a:ext cx="18764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1041" y="560869"/>
            <a:ext cx="6118744" cy="2239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п.4.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плагины, позволяющие управлять дополнительными настройками программы: дисплея («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»), записью прослушиваемой радиостанции («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Recording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»), записью прослушиваемых каналов радиостанций в память программы («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Frequency Manager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»), измерения уровня радиостанции или шума в полосе обзора («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Signal Diagnostics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»), «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зумирования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спектра звукового сигнала («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Zoom FFT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») и т.д. (рис.17). Плагины можно также добавлять при помощи специальных настроек.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38" y="1417850"/>
            <a:ext cx="6063762" cy="45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906" y="702367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155" y="660746"/>
            <a:ext cx="1876425" cy="65722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79" y="2848524"/>
            <a:ext cx="5193030" cy="3339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95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99" y="1276474"/>
            <a:ext cx="5981701" cy="425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906" y="702367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155" y="660746"/>
            <a:ext cx="1876425" cy="65722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54171"/>
            <a:ext cx="6210300" cy="311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Процедура добавления плагинов следующая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скачать плагин в виде архива, например, телевизионного приемника – «TV плагин» по ссылке </a:t>
            </a:r>
            <a:r>
              <a:rPr lang="ru-RU" sz="15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http://rtl-sdr.ru/category/plugin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Архив содержит два типа файла: сам плагин в библиотечном формате *.</a:t>
            </a:r>
            <a:r>
              <a:rPr lang="en-US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dll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текстовый документ. 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подключения плагин необходимо разместить (файл в формате *.</a:t>
            </a:r>
            <a:r>
              <a:rPr lang="en-US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dll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в папку SDRSharp, а в файл управления плагинами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Plugins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скопировать тег (код, прописанный одной строчкой) из тестового документа (рис.18). Далее перезапустить программу SDRSharp и плагин «TV плагин» отобразится в левой части интерфейса программы среди других плагинов. 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" y="3769319"/>
            <a:ext cx="5262099" cy="16699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74530" y="5488865"/>
            <a:ext cx="11907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п.5.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четырех разрядная панель управления перестройкой радиочастоты, для RTL-SDR приемника на базе тюнера RTL2832 – от 25,0 МГц до 1760,0 МГц. Управление перестройкой в данной панели осуществляется как с клавиатуры, так и в режиме «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mouse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wheel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scrolling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с компьютерной мышки.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38" y="1594024"/>
            <a:ext cx="6063762" cy="4385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906" y="859984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7740" y="818365"/>
            <a:ext cx="1876425" cy="65722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60746"/>
            <a:ext cx="6210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п.6.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анализатор радиочастотного спектра, визуализирующий радиостанции в заданной полосе обзора. При помощи визирной линии можно также управлять перестройкой частоты в режиме «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mouse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wheel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scrolling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с компьютерной мышки. В поле окна анализатора спектра также можно управлять настройкой полосы пропускания фильтра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Bandwidth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Рисунок 1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23" y="2216377"/>
            <a:ext cx="3525716" cy="1564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2272253" y="3765391"/>
            <a:ext cx="404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Окно анализатора радиочастотного спектра в полосе обзора 2,8 МГц. Индикация радиотехнических характеристик радиостанции</a:t>
            </a:r>
            <a:endParaRPr lang="ru-RU" sz="1200" dirty="0"/>
          </a:p>
        </p:txBody>
      </p:sp>
      <p:pic>
        <p:nvPicPr>
          <p:cNvPr id="16" name="Рисунок 15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23" y="4337678"/>
            <a:ext cx="3525715" cy="16350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329962" y="5922645"/>
            <a:ext cx="3880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Окно анализатора радиочастотного спектра в полосе обзора 2,8 МГц. Индикация радиотехнических характеристик радиостанции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777" y="2347654"/>
            <a:ext cx="255896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наведении курсора мыши на настроенную станцию можно наблюдать за ее радиотехническими характеристиками: центральная частота (частота, соответствующая положению визирной линии), максимальный и минимальный уровень сигнала радиостанции, а также параметр ОСШ. При наведении курсора мыши на край полосы пропускания фильтра, программа выводит значение ширины полосы пропускания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фильтра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0966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0076" y="53038"/>
            <a:ext cx="9895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ЛЕКЦИОННЫЙ КУРС «ПРОГРАММНО ОПРЕДЕЛЯЕМЫЕ РАДИОТЕХНОЛОГИИ»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www.mirea.ru/upload/medialibrary/80f/MIREA_Gerb_Colo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" y="24099"/>
            <a:ext cx="463745" cy="51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5" y="48197"/>
            <a:ext cx="470381" cy="464476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38" y="1547446"/>
            <a:ext cx="6063762" cy="44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F4BPP Homepage - SDR# installation with W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906" y="859984"/>
            <a:ext cx="2251812" cy="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7740" y="818365"/>
            <a:ext cx="1876425" cy="65722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60746"/>
            <a:ext cx="62103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п.7.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окно «водопадной» диаграммы. «Водопадная» диаграмма показывает уровень (интенсивность) распределения сигнала во времени в зависимости от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частоты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  <p:pic>
        <p:nvPicPr>
          <p:cNvPr id="18" name="Рисунок 1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3" y="1611388"/>
            <a:ext cx="4977130" cy="12655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95836" y="2874631"/>
            <a:ext cx="5536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Окно «водопадной» диаграммы (цветной номограммы), соответствующей спектру,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показанному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предыдущем слайде 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300" y="3397851"/>
            <a:ext cx="60139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1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п.8.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панель управления настройками радиочастотного анализатора спектра и «водопадной» диаграммой: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Zoom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– сжатие/расширение полосы обзора анализатора спектра;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Contrast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– настройка контраста распределения интенсивности уровней сигнала «водопадной» диаграммы;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Range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– настройка шкалы динамического диапазона анализатора спектра;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Offset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– настройка смещения минимального уровня сигнала.   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878</Words>
  <Application>Microsoft Office PowerPoint</Application>
  <PresentationFormat>Широкоэкранный</PresentationFormat>
  <Paragraphs>44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УЧЕБНО-НАУЧНАЯ ЛАБОРАТОРИЯ «РАДИОВОЛНОВЫХ ПРОЦЕССОВ И МОДУЛЕЙ СВЧ»</dc:title>
  <dc:creator>Костин</dc:creator>
  <cp:lastModifiedBy>HP</cp:lastModifiedBy>
  <cp:revision>530</cp:revision>
  <dcterms:created xsi:type="dcterms:W3CDTF">2019-12-09T13:34:44Z</dcterms:created>
  <dcterms:modified xsi:type="dcterms:W3CDTF">2020-09-13T12:53:21Z</dcterms:modified>
</cp:coreProperties>
</file>